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4465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4465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4465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4465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4465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4465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4465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4465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4465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521415D9-36F7-43E2-AB2F-B90AF26B5E84}">
      <p14:sectionLst xmlns:p14="http://schemas.microsoft.com/office/powerpoint/2010/main">
        <p14:section name="Default Section" id="{B68BA32C-68E0-49D0-8771-822AC97F0AB3}">
          <p14:sldIdLst>
            <p14:sldId id="256"/>
            <p14:sldId id="257"/>
            <p14:sldId id="258"/>
          </p14:sldIdLst>
        </p14:section>
        <p14:section name="Introduction and IDE" id="{6838788F-7FE9-4557-94A4-AEC8DC647488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JavaScript Syntax" id="{9B7779FE-DF94-4812-8D4A-00796AD362A8}">
          <p14:sldIdLst>
            <p14:sldId id="267"/>
            <p14:sldId id="268"/>
            <p14:sldId id="269"/>
            <p14:sldId id="270"/>
          </p14:sldIdLst>
        </p14:section>
        <p14:section name="Conditional Statements" id="{0D3C29A5-381C-4CB4-91E7-F5A5BCC8589F}">
          <p14:sldIdLst>
            <p14:sldId id="271"/>
            <p14:sldId id="272"/>
            <p14:sldId id="273"/>
          </p14:sldIdLst>
        </p14:section>
        <p14:section name="Loops" id="{CEB8FA17-59F0-4F8C-8113-8490C7D42761}">
          <p14:sldIdLst>
            <p14:sldId id="274"/>
            <p14:sldId id="275"/>
            <p14:sldId id="276"/>
            <p14:sldId id="277"/>
          </p14:sldIdLst>
        </p14:section>
        <p14:section name="Debugging" id="{54ABBF57-6013-45D5-A579-AD57350ADED9}">
          <p14:sldIdLst>
            <p14:sldId id="278"/>
            <p14:sldId id="279"/>
            <p14:sldId id="280"/>
            <p14:sldId id="282"/>
            <p14:sldId id="281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234465"/>
        </a:fontRef>
        <a:srgbClr val="234465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FFDFCA"/>
          </a:solidFill>
        </a:fill>
      </a:tcStyle>
    </a:wholeTbl>
    <a:band2H>
      <a:tcTxStyle/>
      <a:tcStyle>
        <a:tcBdr/>
        <a:fill>
          <a:solidFill>
            <a:srgbClr val="FFF0E6"/>
          </a:solidFill>
        </a:fill>
      </a:tcStyle>
    </a:band2H>
    <a:firstCol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381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381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34465"/>
        </a:fontRef>
        <a:srgbClr val="23446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FCA"/>
          </a:solidFill>
        </a:fill>
      </a:tcStyle>
    </a:wholeTbl>
    <a:band2H>
      <a:tcTxStyle/>
      <a:tcStyle>
        <a:tcBdr/>
        <a:fill>
          <a:solidFill>
            <a:srgbClr val="FFF0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34465"/>
        </a:fontRef>
        <a:srgbClr val="23446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1FC"/>
          </a:solidFill>
        </a:fill>
      </a:tcStyle>
    </a:wholeTbl>
    <a:band2H>
      <a:tcTxStyle/>
      <a:tcStyle>
        <a:tcBdr/>
        <a:fill>
          <a:solidFill>
            <a:srgbClr val="E8F1F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34465"/>
        </a:fontRef>
        <a:srgbClr val="23446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FBFC"/>
          </a:solidFill>
        </a:fill>
      </a:tcStyle>
    </a:wholeTbl>
    <a:band2H>
      <a:tcTxStyle/>
      <a:tcStyle>
        <a:tcBdr/>
        <a:fill>
          <a:solidFill>
            <a:srgbClr val="FDFD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34465"/>
        </a:fontRef>
        <a:srgbClr val="23446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8EA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34465"/>
        </a:fontRef>
        <a:srgbClr val="23446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34465"/>
              </a:solidFill>
              <a:prstDash val="solid"/>
              <a:round/>
            </a:ln>
          </a:top>
          <a:bottom>
            <a:ln w="25400" cap="flat">
              <a:solidFill>
                <a:srgbClr val="23446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34465"/>
              </a:solidFill>
              <a:prstDash val="solid"/>
              <a:round/>
            </a:ln>
          </a:top>
          <a:bottom>
            <a:ln w="25400" cap="flat">
              <a:solidFill>
                <a:srgbClr val="23446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34465"/>
        </a:fontRef>
        <a:srgbClr val="23446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DD2"/>
          </a:solidFill>
        </a:fill>
      </a:tcStyle>
    </a:wholeTbl>
    <a:band2H>
      <a:tcTxStyle/>
      <a:tcStyle>
        <a:tcBdr/>
        <a:fill>
          <a:solidFill>
            <a:srgbClr val="E7E8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34465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34465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3446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9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hyperlink" Target="https://softuni.org/" TargetMode="Externa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softuni.org/" TargetMode="External"/><Relationship Id="rId7" Type="http://schemas.openxmlformats.org/officeDocument/2006/relationships/image" Target="../media/image12.pn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forum.softuni.bg/" TargetMode="External"/><Relationship Id="rId7" Type="http://schemas.openxmlformats.org/officeDocument/2006/relationships/hyperlink" Target="https://softuni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image" Target="../media/image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hyperlink" Target="https://softuni.bg/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Background" descr="Picture Background"/>
          <p:cNvPicPr>
            <a:picLocks noChangeAspect="1"/>
          </p:cNvPicPr>
          <p:nvPr/>
        </p:nvPicPr>
        <p:blipFill>
          <a:blip r:embed="rId2"/>
          <a:srcRect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Rectangle Bottom"/>
          <p:cNvSpPr/>
          <p:nvPr/>
        </p:nvSpPr>
        <p:spPr>
          <a:xfrm>
            <a:off x="-2" y="6702676"/>
            <a:ext cx="12195180" cy="15532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pic>
        <p:nvPicPr>
          <p:cNvPr id="16" name="Picture Logo SoftUni" descr="Picture Logo SoftUn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460" y="5183999"/>
            <a:ext cx="3751542" cy="1297657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708504" y="6130861"/>
            <a:ext cx="2951520" cy="341558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None/>
              <a:defRPr sz="1700" b="1">
                <a:solidFill>
                  <a:srgbClr val="1A334C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640529" indent="-197617" algn="r">
              <a:spcBef>
                <a:spcPts val="0"/>
              </a:spcBef>
              <a:defRPr sz="1700" b="1">
                <a:solidFill>
                  <a:srgbClr val="1A334C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marL="1106596" indent="-211246" algn="r">
              <a:spcBef>
                <a:spcPts val="0"/>
              </a:spcBef>
              <a:defRPr sz="1700" b="1">
                <a:solidFill>
                  <a:srgbClr val="1A334C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marL="1569685" indent="-221897" algn="r">
              <a:spcBef>
                <a:spcPts val="0"/>
              </a:spcBef>
              <a:defRPr sz="1700" b="1">
                <a:solidFill>
                  <a:srgbClr val="1A334C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marL="1973644" indent="-181355" algn="r">
              <a:spcBef>
                <a:spcPts val="0"/>
              </a:spcBef>
              <a:defRPr sz="1700" b="1">
                <a:solidFill>
                  <a:srgbClr val="1A334C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Text Placeholder Company Name"/>
          <p:cNvSpPr>
            <a:spLocks noGrp="1"/>
          </p:cNvSpPr>
          <p:nvPr>
            <p:ph type="body" sz="quarter" idx="13"/>
          </p:nvPr>
        </p:nvSpPr>
        <p:spPr>
          <a:xfrm>
            <a:off x="8708505" y="5756628"/>
            <a:ext cx="2951518" cy="367082"/>
          </a:xfrm>
          <a:prstGeom prst="rect">
            <a:avLst/>
          </a:prstGeom>
        </p:spPr>
        <p:txBody>
          <a:bodyPr anchor="ctr"/>
          <a:lstStyle/>
          <a:p>
            <a:pPr marL="266668" indent="-266668" defTabSz="901644">
              <a:spcBef>
                <a:spcPts val="400"/>
              </a:spcBef>
              <a:defRPr sz="2442"/>
            </a:pPr>
            <a:endParaRPr/>
          </a:p>
        </p:txBody>
      </p:sp>
      <p:pic>
        <p:nvPicPr>
          <p:cNvPr id="19" name="Picture SoftUni Mascot" descr="Picture SoftUni Masco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848924" y="2609644"/>
            <a:ext cx="2788895" cy="3018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Picture Logo Software University" descr="Picture Logo Software University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942" y="5918567"/>
            <a:ext cx="1830307" cy="628161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Text Placeholder Author Position"/>
          <p:cNvSpPr>
            <a:spLocks noGrp="1"/>
          </p:cNvSpPr>
          <p:nvPr>
            <p:ph type="body" sz="quarter" idx="14"/>
          </p:nvPr>
        </p:nvSpPr>
        <p:spPr>
          <a:xfrm>
            <a:off x="553082" y="5344178"/>
            <a:ext cx="2980696" cy="444796"/>
          </a:xfrm>
          <a:prstGeom prst="rect">
            <a:avLst/>
          </a:prstGeom>
        </p:spPr>
        <p:txBody>
          <a:bodyPr anchor="ctr"/>
          <a:lstStyle/>
          <a:p>
            <a:pPr marL="324326" indent="-324326" defTabSz="1096594">
              <a:spcBef>
                <a:spcPts val="500"/>
              </a:spcBef>
              <a:defRPr sz="2970"/>
            </a:pPr>
            <a:endParaRPr/>
          </a:p>
        </p:txBody>
      </p:sp>
      <p:sp>
        <p:nvSpPr>
          <p:cNvPr id="22" name="Text Placeholder Author Name"/>
          <p:cNvSpPr>
            <a:spLocks noGrp="1"/>
          </p:cNvSpPr>
          <p:nvPr>
            <p:ph type="body" sz="quarter" idx="15"/>
          </p:nvPr>
        </p:nvSpPr>
        <p:spPr>
          <a:xfrm>
            <a:off x="553082" y="4851837"/>
            <a:ext cx="2980696" cy="454400"/>
          </a:xfrm>
          <a:prstGeom prst="rect">
            <a:avLst/>
          </a:prstGeom>
        </p:spPr>
        <p:txBody>
          <a:bodyPr anchor="ctr"/>
          <a:lstStyle/>
          <a:p>
            <a:pPr marL="324326" indent="-324326" defTabSz="1096594">
              <a:spcBef>
                <a:spcPts val="500"/>
              </a:spcBef>
              <a:defRPr sz="2970"/>
            </a:pPr>
            <a:endParaRPr/>
          </a:p>
        </p:txBody>
      </p:sp>
      <p:sp>
        <p:nvSpPr>
          <p:cNvPr id="23" name="Picture Placeholder Title Image"/>
          <p:cNvSpPr>
            <a:spLocks noGrp="1"/>
          </p:cNvSpPr>
          <p:nvPr>
            <p:ph type="pic" sz="quarter" idx="16"/>
          </p:nvPr>
        </p:nvSpPr>
        <p:spPr>
          <a:xfrm>
            <a:off x="553081" y="2740911"/>
            <a:ext cx="4642921" cy="19365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</p:spPr>
        <p:txBody>
          <a:bodyPr/>
          <a:lstStyle>
            <a:lvl1pPr algn="ctr">
              <a:defRPr sz="4700"/>
            </a:lvl1pPr>
          </a:lstStyle>
          <a:p>
            <a:r>
              <a:t>Title Text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8978" y="6232199"/>
            <a:ext cx="258623" cy="248303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Background" descr="Picture Background"/>
          <p:cNvPicPr>
            <a:picLocks noChangeAspect="1"/>
          </p:cNvPicPr>
          <p:nvPr/>
        </p:nvPicPr>
        <p:blipFill>
          <a:blip r:embed="rId2"/>
          <a:srcRect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Body Level One…"/>
          <p:cNvSpPr txBox="1">
            <a:spLocks noGrp="1"/>
          </p:cNvSpPr>
          <p:nvPr>
            <p:ph type="body" idx="1"/>
          </p:nvPr>
        </p:nvSpPr>
        <p:spPr>
          <a:xfrm>
            <a:off x="4569002" y="1353866"/>
            <a:ext cx="7426236" cy="521993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Picture Placeholder Left"/>
          <p:cNvSpPr>
            <a:spLocks noGrp="1"/>
          </p:cNvSpPr>
          <p:nvPr>
            <p:ph type="pic" sz="half" idx="13"/>
          </p:nvPr>
        </p:nvSpPr>
        <p:spPr>
          <a:xfrm>
            <a:off x="190404" y="1355076"/>
            <a:ext cx="3889376" cy="536640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Rectangle Left Second"/>
          <p:cNvSpPr/>
          <p:nvPr/>
        </p:nvSpPr>
        <p:spPr>
          <a:xfrm>
            <a:off x="4127777" y="1748999"/>
            <a:ext cx="240003" cy="3360002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sp>
        <p:nvSpPr>
          <p:cNvPr id="136" name="Rectangle Left First"/>
          <p:cNvSpPr/>
          <p:nvPr/>
        </p:nvSpPr>
        <p:spPr>
          <a:xfrm>
            <a:off x="4079775" y="1355072"/>
            <a:ext cx="48003" cy="5502929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sp>
        <p:nvSpPr>
          <p:cNvPr id="137" name="Rectangle Down"/>
          <p:cNvSpPr/>
          <p:nvPr/>
        </p:nvSpPr>
        <p:spPr>
          <a:xfrm>
            <a:off x="1" y="6721481"/>
            <a:ext cx="12192003" cy="136520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sp>
        <p:nvSpPr>
          <p:cNvPr id="138" name="Rectangle Top"/>
          <p:cNvSpPr/>
          <p:nvPr/>
        </p:nvSpPr>
        <p:spPr>
          <a:xfrm>
            <a:off x="-2" y="0"/>
            <a:ext cx="12196804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pic>
        <p:nvPicPr>
          <p:cNvPr id="139" name="Logo Software University" descr="Logo Software Universit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7956" y="253936"/>
            <a:ext cx="1915705" cy="559237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Title Text"/>
          <p:cNvSpPr txBox="1">
            <a:spLocks noGrp="1"/>
          </p:cNvSpPr>
          <p:nvPr>
            <p:ph type="title"/>
          </p:nvPr>
        </p:nvSpPr>
        <p:spPr>
          <a:xfrm>
            <a:off x="190406" y="100748"/>
            <a:ext cx="9715594" cy="8826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87569" y="6512492"/>
            <a:ext cx="232875" cy="22851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Background" descr="Picture Background"/>
          <p:cNvPicPr>
            <a:picLocks noChangeAspect="1"/>
          </p:cNvPicPr>
          <p:nvPr/>
        </p:nvPicPr>
        <p:blipFill>
          <a:blip r:embed="rId2"/>
          <a:srcRect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Rectangle Bottom"/>
          <p:cNvSpPr/>
          <p:nvPr/>
        </p:nvSpPr>
        <p:spPr>
          <a:xfrm>
            <a:off x="-2" y="6371332"/>
            <a:ext cx="12195180" cy="487232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sp>
        <p:nvSpPr>
          <p:cNvPr id="150" name="Rectangle Bottom Copyright"/>
          <p:cNvSpPr txBox="1"/>
          <p:nvPr/>
        </p:nvSpPr>
        <p:spPr>
          <a:xfrm>
            <a:off x="156718" y="6454758"/>
            <a:ext cx="11878564" cy="300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600">
                <a:solidFill>
                  <a:srgbClr val="FFFFFF"/>
                </a:solidFill>
              </a:defRPr>
            </a:pPr>
            <a:r>
              <a:t>© SoftUni –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https://softuni.org</a:t>
            </a:r>
            <a:r>
              <a:t>. Copyrighted document. Unauthorized copy, reproduction or use is not permitted.</a:t>
            </a:r>
          </a:p>
        </p:txBody>
      </p:sp>
      <p:pic>
        <p:nvPicPr>
          <p:cNvPr id="151" name="Picture SoftUni Mascot" descr="Picture SoftUni Masco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86" y="2898830"/>
            <a:ext cx="2451608" cy="29597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7" name="Group SoftUni Brands"/>
          <p:cNvGrpSpPr/>
          <p:nvPr/>
        </p:nvGrpSpPr>
        <p:grpSpPr>
          <a:xfrm>
            <a:off x="3332213" y="1702472"/>
            <a:ext cx="8314914" cy="3543786"/>
            <a:chOff x="-1" y="0"/>
            <a:chExt cx="8314912" cy="3543783"/>
          </a:xfrm>
        </p:grpSpPr>
        <p:pic>
          <p:nvPicPr>
            <p:cNvPr id="152" name="Picture SoftUni Kids Logo" descr="Picture SoftUni Kids Logo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4667" y="2073821"/>
              <a:ext cx="1130245" cy="13892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3" name="Picture SoftUni Foundation Logo" descr="Picture SoftUni Foundation Logo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21697" y="2085758"/>
              <a:ext cx="1166402" cy="13507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4" name="Picture SoftUni Digital Logo" descr="Picture SoftUni Digital Logo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25479" y="2086527"/>
              <a:ext cx="1084616" cy="1457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5" name="Picture SoftUni Creative Logo" descr="Picture SoftUni Creative Logo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41696" y="2073820"/>
              <a:ext cx="1166403" cy="13892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6" name="Picture SoftUni Svetlina Logo" descr="Picture SoftUni Svetlina Logo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02812" y="2073820"/>
              <a:ext cx="1166402" cy="14022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7" name="Picture Software University Logo" descr="Picture Software University Logo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2" y="2073822"/>
              <a:ext cx="1164657" cy="14400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" name="Straight Connector 6"/>
            <p:cNvSpPr/>
            <p:nvPr/>
          </p:nvSpPr>
          <p:spPr>
            <a:xfrm>
              <a:off x="7744898" y="1633092"/>
              <a:ext cx="2" cy="236222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9" name="Straight Connector 5"/>
            <p:cNvSpPr/>
            <p:nvPr/>
          </p:nvSpPr>
          <p:spPr>
            <a:xfrm>
              <a:off x="6304897" y="1626742"/>
              <a:ext cx="2" cy="236222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60" name="Straight Connector 4"/>
            <p:cNvSpPr/>
            <p:nvPr/>
          </p:nvSpPr>
          <p:spPr>
            <a:xfrm>
              <a:off x="4864897" y="1626742"/>
              <a:ext cx="2" cy="236222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61" name="Straight Connector 3"/>
            <p:cNvSpPr/>
            <p:nvPr/>
          </p:nvSpPr>
          <p:spPr>
            <a:xfrm>
              <a:off x="3424896" y="1626742"/>
              <a:ext cx="2" cy="236222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62" name="Straight Connector 2"/>
            <p:cNvSpPr/>
            <p:nvPr/>
          </p:nvSpPr>
          <p:spPr>
            <a:xfrm>
              <a:off x="1977696" y="1633092"/>
              <a:ext cx="2" cy="236222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63" name="Straight Connector 1"/>
            <p:cNvSpPr/>
            <p:nvPr/>
          </p:nvSpPr>
          <p:spPr>
            <a:xfrm>
              <a:off x="583109" y="1633092"/>
              <a:ext cx="2" cy="236222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64" name="Straight Connector Horizontal"/>
            <p:cNvSpPr/>
            <p:nvPr/>
          </p:nvSpPr>
          <p:spPr>
            <a:xfrm>
              <a:off x="583109" y="1633092"/>
              <a:ext cx="7161790" cy="2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65" name="Straight Connector 0"/>
            <p:cNvSpPr/>
            <p:nvPr/>
          </p:nvSpPr>
          <p:spPr>
            <a:xfrm>
              <a:off x="4164004" y="1390522"/>
              <a:ext cx="2" cy="236222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166" name="Picture SoftUni Logo" descr="Picture SoftUni Logo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564553" y="-1"/>
              <a:ext cx="1198904" cy="11989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8" name="Title Text"/>
          <p:cNvSpPr txBox="1">
            <a:spLocks noGrp="1"/>
          </p:cNvSpPr>
          <p:nvPr>
            <p:ph type="title"/>
          </p:nvPr>
        </p:nvSpPr>
        <p:spPr>
          <a:xfrm>
            <a:off x="809628" y="703242"/>
            <a:ext cx="5916372" cy="1033307"/>
          </a:xfrm>
          <a:prstGeom prst="rect">
            <a:avLst/>
          </a:prstGeom>
        </p:spPr>
        <p:txBody>
          <a:bodyPr lIns="0" tIns="0" rIns="0" bIns="0"/>
          <a:lstStyle>
            <a:lvl1pPr defTabSz="913851">
              <a:defRPr sz="8700"/>
            </a:lvl1pPr>
          </a:lstStyle>
          <a:p>
            <a:r>
              <a:t>Title Text</a:t>
            </a:r>
          </a:p>
        </p:txBody>
      </p:sp>
      <p:pic>
        <p:nvPicPr>
          <p:cNvPr id="169" name="Logo Software University" descr="Logo Software University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08761" y="190266"/>
            <a:ext cx="2013338" cy="690978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8978" y="6232199"/>
            <a:ext cx="258623" cy="248303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Background" descr="Picture Background"/>
          <p:cNvPicPr>
            <a:picLocks noChangeAspect="1"/>
          </p:cNvPicPr>
          <p:nvPr/>
        </p:nvPicPr>
        <p:blipFill>
          <a:blip r:embed="rId2"/>
          <a:srcRect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Picture Forum" descr="Picture Forum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349" y="5249555"/>
            <a:ext cx="970158" cy="9657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Picture Logo FB" descr="Picture Logo FB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7450" y="3689937"/>
            <a:ext cx="1003956" cy="10175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Picture Logo SoftUni Right" descr="Picture Logo SoftUni Right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13400" y="1673998"/>
            <a:ext cx="1192057" cy="14738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Picture SoftUni Mascot" descr="Picture SoftUni Mascot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81956" y="2584287"/>
            <a:ext cx="2732958" cy="3630997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Body Level One…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</p:spPr>
        <p:txBody>
          <a:bodyPr/>
          <a:lstStyle>
            <a:lvl1pPr>
              <a:buClr>
                <a:srgbClr val="234465"/>
              </a:buClr>
              <a:defRPr sz="2700"/>
            </a:lvl1pPr>
            <a:lvl2pPr marL="976381" indent="-367163">
              <a:buClr>
                <a:srgbClr val="234465"/>
              </a:buClr>
              <a:defRPr sz="2700"/>
            </a:lvl2pPr>
            <a:lvl3pPr marL="1230860" indent="-335510">
              <a:buClr>
                <a:srgbClr val="234465"/>
              </a:buClr>
              <a:defRPr sz="2700"/>
            </a:lvl3pPr>
            <a:lvl4pPr marL="1700213" indent="-352425">
              <a:buClr>
                <a:srgbClr val="234465"/>
              </a:buClr>
              <a:defRPr sz="2700"/>
            </a:lvl4pPr>
            <a:lvl5pPr marL="2080323" indent="-288034">
              <a:buClr>
                <a:srgbClr val="234465"/>
              </a:buClr>
              <a:defRPr sz="2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3" name="Rectangle Top"/>
          <p:cNvSpPr/>
          <p:nvPr/>
        </p:nvSpPr>
        <p:spPr>
          <a:xfrm>
            <a:off x="-2" y="0"/>
            <a:ext cx="12195180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pic>
        <p:nvPicPr>
          <p:cNvPr id="184" name="Logo Software University" descr="Logo Software University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67956" y="253936"/>
            <a:ext cx="1915705" cy="559237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Title Text"/>
          <p:cNvSpPr txBox="1">
            <a:spLocks noGrp="1"/>
          </p:cNvSpPr>
          <p:nvPr>
            <p:ph type="title"/>
          </p:nvPr>
        </p:nvSpPr>
        <p:spPr>
          <a:xfrm>
            <a:off x="172285" y="108873"/>
            <a:ext cx="9742628" cy="8826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icture Background" descr="Picture Background"/>
          <p:cNvPicPr>
            <a:picLocks noChangeAspect="1"/>
          </p:cNvPicPr>
          <p:nvPr/>
        </p:nvPicPr>
        <p:blipFill>
          <a:blip r:embed="rId2"/>
          <a:srcRect b="1671"/>
          <a:stretch>
            <a:fillRect/>
          </a:stretch>
        </p:blipFill>
        <p:spPr>
          <a:xfrm>
            <a:off x="0" y="0"/>
            <a:ext cx="12192000" cy="6858002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Body Level One…"/>
          <p:cNvSpPr txBox="1">
            <a:spLocks noGrp="1"/>
          </p:cNvSpPr>
          <p:nvPr>
            <p:ph type="body" idx="1"/>
          </p:nvPr>
        </p:nvSpPr>
        <p:spPr>
          <a:xfrm>
            <a:off x="190402" y="1196123"/>
            <a:ext cx="11818096" cy="552876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Rectangle Top"/>
          <p:cNvSpPr/>
          <p:nvPr/>
        </p:nvSpPr>
        <p:spPr>
          <a:xfrm>
            <a:off x="-2" y="0"/>
            <a:ext cx="12196804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pic>
        <p:nvPicPr>
          <p:cNvPr id="196" name="Logo Software University" descr="Logo Software Universit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7956" y="253936"/>
            <a:ext cx="1915705" cy="559237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Title Text"/>
          <p:cNvSpPr txBox="1">
            <a:spLocks noGrp="1"/>
          </p:cNvSpPr>
          <p:nvPr>
            <p:ph type="title"/>
          </p:nvPr>
        </p:nvSpPr>
        <p:spPr>
          <a:xfrm>
            <a:off x="190406" y="100748"/>
            <a:ext cx="9715594" cy="8826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9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87569" y="6575491"/>
            <a:ext cx="232875" cy="2285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Background" descr="Picture Background"/>
          <p:cNvPicPr>
            <a:picLocks noChangeAspect="1"/>
          </p:cNvPicPr>
          <p:nvPr/>
        </p:nvPicPr>
        <p:blipFill>
          <a:blip r:embed="rId2"/>
          <a:srcRect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Oval Center Icon"/>
          <p:cNvSpPr/>
          <p:nvPr/>
        </p:nvSpPr>
        <p:spPr>
          <a:xfrm>
            <a:off x="4319735" y="867750"/>
            <a:ext cx="3552531" cy="3552533"/>
          </a:xfrm>
          <a:prstGeom prst="ellipse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None/>
              <a:defRPr sz="3900"/>
            </a:lvl1pPr>
            <a:lvl2pPr marL="896270" indent="-453359" algn="ctr">
              <a:defRPr sz="3900"/>
            </a:lvl2pPr>
            <a:lvl3pPr marL="1379976" indent="-484626" algn="ctr">
              <a:defRPr sz="3900"/>
            </a:lvl3pPr>
            <a:lvl4pPr marL="1856845" indent="-509057" algn="ctr">
              <a:defRPr sz="3900"/>
            </a:lvl4pPr>
            <a:lvl5pPr marL="2208340" indent="-416050" algn="ctr">
              <a:defRPr sz="39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xfrm>
            <a:off x="615109" y="4704824"/>
            <a:ext cx="10961783" cy="768086"/>
          </a:xfrm>
          <a:prstGeom prst="rect">
            <a:avLst/>
          </a:prstGeom>
        </p:spPr>
        <p:txBody>
          <a:bodyPr/>
          <a:lstStyle>
            <a:lvl1pPr algn="ctr">
              <a:defRPr sz="5300"/>
            </a:lvl1pPr>
          </a:lstStyle>
          <a:p>
            <a:r>
              <a:t>Title Text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8978" y="6232199"/>
            <a:ext cx="258623" cy="248303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Background" descr="Picture Background"/>
          <p:cNvPicPr>
            <a:picLocks noChangeAspect="1"/>
          </p:cNvPicPr>
          <p:nvPr/>
        </p:nvPicPr>
        <p:blipFill>
          <a:blip r:embed="rId2"/>
          <a:srcRect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Body Level One…"/>
          <p:cNvSpPr txBox="1">
            <a:spLocks noGrp="1"/>
          </p:cNvSpPr>
          <p:nvPr>
            <p:ph type="body" idx="1"/>
          </p:nvPr>
        </p:nvSpPr>
        <p:spPr>
          <a:xfrm>
            <a:off x="190402" y="1196123"/>
            <a:ext cx="11818096" cy="552876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Rectangle Top"/>
          <p:cNvSpPr/>
          <p:nvPr/>
        </p:nvSpPr>
        <p:spPr>
          <a:xfrm>
            <a:off x="-2" y="0"/>
            <a:ext cx="12196804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pic>
        <p:nvPicPr>
          <p:cNvPr id="46" name="Logo Software University" descr="Logo Software Universit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7956" y="253936"/>
            <a:ext cx="1915705" cy="559237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190406" y="100748"/>
            <a:ext cx="9715594" cy="8826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Background" descr="Picture Background"/>
          <p:cNvPicPr>
            <a:picLocks noChangeAspect="1"/>
          </p:cNvPicPr>
          <p:nvPr/>
        </p:nvPicPr>
        <p:blipFill>
          <a:blip r:embed="rId2"/>
          <a:srcRect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pic>
        <p:nvPicPr>
          <p:cNvPr id="57" name="Picture Bulb" descr="Picture Bul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" y="1792353"/>
            <a:ext cx="1830305" cy="4062224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Body Level One…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9" name="Logo Software University" descr="Logo Software Universit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8761" y="190266"/>
            <a:ext cx="2013338" cy="690978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1296956" y="100748"/>
            <a:ext cx="8625521" cy="88265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Background" descr="Picture Background"/>
          <p:cNvPicPr>
            <a:picLocks noChangeAspect="1"/>
          </p:cNvPicPr>
          <p:nvPr/>
        </p:nvPicPr>
        <p:blipFill>
          <a:blip r:embed="rId2"/>
          <a:srcRect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pic>
        <p:nvPicPr>
          <p:cNvPr id="70" name="Picture Bulb" descr="Picture Bul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26" y="3314703"/>
            <a:ext cx="1260666" cy="2797952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2" name="Logo Software University" descr="Logo Software Universit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8761" y="190266"/>
            <a:ext cx="2013338" cy="69097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1296956" y="100748"/>
            <a:ext cx="8625521" cy="88265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Background" descr="Picture Background"/>
          <p:cNvPicPr>
            <a:picLocks noChangeAspect="1"/>
          </p:cNvPicPr>
          <p:nvPr/>
        </p:nvPicPr>
        <p:blipFill>
          <a:blip r:embed="rId2"/>
          <a:srcRect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1233" y="1931154"/>
            <a:ext cx="10949532" cy="1362848"/>
          </a:xfrm>
          <a:prstGeom prst="rect">
            <a:avLst/>
          </a:prstGeom>
          <a:solidFill>
            <a:srgbClr val="ADB4C3">
              <a:alpha val="15000"/>
            </a:srgbClr>
          </a:solidFill>
          <a:ln>
            <a:solidFill>
              <a:srgbClr val="122233"/>
            </a:solidFill>
            <a:round/>
          </a:ln>
        </p:spPr>
        <p:txBody>
          <a:bodyPr lIns="107999" tIns="107999" rIns="107999" bIns="107999"/>
          <a:lstStyle>
            <a:lvl1pPr marL="0" indent="0">
              <a:spcBef>
                <a:spcPts val="0"/>
              </a:spcBef>
              <a:buSzTx/>
              <a:buNone/>
              <a:defRPr sz="2300" b="1">
                <a:latin typeface="Consolas"/>
                <a:ea typeface="Consolas"/>
                <a:cs typeface="Consolas"/>
                <a:sym typeface="Consolas"/>
              </a:defRPr>
            </a:lvl1pPr>
            <a:lvl2pPr marL="710278" indent="-267365">
              <a:spcBef>
                <a:spcPts val="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lvl2pPr>
            <a:lvl3pPr marL="1181155" indent="-285805">
              <a:spcBef>
                <a:spcPts val="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lvl3pPr>
            <a:lvl4pPr marL="1648000" indent="-300212">
              <a:spcBef>
                <a:spcPts val="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lvl4pPr>
            <a:lvl5pPr marL="2037651" indent="-245362">
              <a:spcBef>
                <a:spcPts val="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lide Body Text"/>
          <p:cNvSpPr>
            <a:spLocks noGrp="1"/>
          </p:cNvSpPr>
          <p:nvPr>
            <p:ph type="body" idx="13"/>
          </p:nvPr>
        </p:nvSpPr>
        <p:spPr>
          <a:xfrm>
            <a:off x="190501" y="1196124"/>
            <a:ext cx="11811097" cy="556112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3" name="Rectangle Top"/>
          <p:cNvSpPr/>
          <p:nvPr/>
        </p:nvSpPr>
        <p:spPr>
          <a:xfrm>
            <a:off x="-2" y="0"/>
            <a:ext cx="12196804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pic>
        <p:nvPicPr>
          <p:cNvPr id="94" name="Logo Software University" descr="Logo Software Universit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7956" y="253936"/>
            <a:ext cx="1915705" cy="559237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itle Text"/>
          <p:cNvSpPr txBox="1">
            <a:spLocks noGrp="1"/>
          </p:cNvSpPr>
          <p:nvPr>
            <p:ph type="title"/>
          </p:nvPr>
        </p:nvSpPr>
        <p:spPr>
          <a:xfrm>
            <a:off x="190406" y="100748"/>
            <a:ext cx="9715594" cy="8826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Background" descr="Picture Background"/>
          <p:cNvPicPr>
            <a:picLocks noChangeAspect="1"/>
          </p:cNvPicPr>
          <p:nvPr/>
        </p:nvPicPr>
        <p:blipFill>
          <a:blip r:embed="rId2"/>
          <a:srcRect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Picture SoftUni Mascot" descr="Picture SoftUni Masc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515998" y="3408495"/>
            <a:ext cx="2251059" cy="3044433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Body Level One…"/>
          <p:cNvSpPr txBox="1">
            <a:spLocks noGrp="1"/>
          </p:cNvSpPr>
          <p:nvPr>
            <p:ph type="body" idx="1"/>
          </p:nvPr>
        </p:nvSpPr>
        <p:spPr>
          <a:xfrm>
            <a:off x="196766" y="1371603"/>
            <a:ext cx="9049234" cy="5207399"/>
          </a:xfrm>
          <a:prstGeom prst="rect">
            <a:avLst/>
          </a:prstGeom>
        </p:spPr>
        <p:txBody>
          <a:bodyPr/>
          <a:lstStyle>
            <a:lvl1pPr marL="514041" indent="-514041">
              <a:buAutoNum type="arabicPeriod"/>
              <a:defRPr sz="3600"/>
            </a:lvl1pPr>
            <a:lvl2pPr marL="824471" indent="-381559">
              <a:defRPr sz="3600"/>
            </a:lvl2pPr>
            <a:lvl3pPr marL="1342697" indent="-447347">
              <a:defRPr sz="3600"/>
            </a:lvl3pPr>
            <a:lvl4pPr marL="1817688" indent="-469900">
              <a:defRPr sz="3600"/>
            </a:lvl4pPr>
            <a:lvl5pPr marL="2176335" indent="-384048"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Rectangle Top"/>
          <p:cNvSpPr/>
          <p:nvPr/>
        </p:nvSpPr>
        <p:spPr>
          <a:xfrm>
            <a:off x="-2" y="0"/>
            <a:ext cx="12196804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pic>
        <p:nvPicPr>
          <p:cNvPr id="107" name="Logo Software University" descr="Logo Software Universit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956" y="253936"/>
            <a:ext cx="1915705" cy="559237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Title Text"/>
          <p:cNvSpPr txBox="1">
            <a:spLocks noGrp="1"/>
          </p:cNvSpPr>
          <p:nvPr>
            <p:ph type="title"/>
          </p:nvPr>
        </p:nvSpPr>
        <p:spPr>
          <a:xfrm>
            <a:off x="190406" y="100748"/>
            <a:ext cx="9715594" cy="8826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Background" descr="Picture Background"/>
          <p:cNvPicPr>
            <a:picLocks noChangeAspect="1"/>
          </p:cNvPicPr>
          <p:nvPr/>
        </p:nvPicPr>
        <p:blipFill>
          <a:blip r:embed="rId2"/>
          <a:srcRect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Rectangle Bottom"/>
          <p:cNvSpPr/>
          <p:nvPr/>
        </p:nvSpPr>
        <p:spPr>
          <a:xfrm>
            <a:off x="1" y="6263999"/>
            <a:ext cx="12192003" cy="594002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sp>
        <p:nvSpPr>
          <p:cNvPr id="118" name="Oval Logo Holder"/>
          <p:cNvSpPr/>
          <p:nvPr/>
        </p:nvSpPr>
        <p:spPr>
          <a:xfrm>
            <a:off x="5161650" y="4824664"/>
            <a:ext cx="1868705" cy="1868705"/>
          </a:xfrm>
          <a:prstGeom prst="ellipse">
            <a:avLst/>
          </a:prstGeom>
          <a:solidFill>
            <a:srgbClr val="234465"/>
          </a:solidFill>
          <a:ln w="63500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pic>
        <p:nvPicPr>
          <p:cNvPr id="119" name="Logo Software University Down" descr="Logo Software University Dow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549" y="5206772"/>
            <a:ext cx="958902" cy="118487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456000" y="1195930"/>
            <a:ext cx="5545599" cy="495707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Text Placeholder Left"/>
          <p:cNvSpPr>
            <a:spLocks noGrp="1"/>
          </p:cNvSpPr>
          <p:nvPr>
            <p:ph type="body" sz="half" idx="13"/>
          </p:nvPr>
        </p:nvSpPr>
        <p:spPr>
          <a:xfrm>
            <a:off x="190402" y="1195929"/>
            <a:ext cx="5545598" cy="495707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Rectangle Top"/>
          <p:cNvSpPr/>
          <p:nvPr/>
        </p:nvSpPr>
        <p:spPr>
          <a:xfrm>
            <a:off x="-2" y="0"/>
            <a:ext cx="12196804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pic>
        <p:nvPicPr>
          <p:cNvPr id="123" name="Logo Software University" descr="Logo Software Universit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956" y="253936"/>
            <a:ext cx="1915705" cy="559237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Title Text"/>
          <p:cNvSpPr txBox="1">
            <a:spLocks noGrp="1"/>
          </p:cNvSpPr>
          <p:nvPr>
            <p:ph type="title"/>
          </p:nvPr>
        </p:nvSpPr>
        <p:spPr>
          <a:xfrm>
            <a:off x="190406" y="100748"/>
            <a:ext cx="9715594" cy="8826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87569" y="6530492"/>
            <a:ext cx="232875" cy="22850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 descr="Picture Background"/>
          <p:cNvPicPr>
            <a:picLocks noChangeAspect="1"/>
          </p:cNvPicPr>
          <p:nvPr/>
        </p:nvPicPr>
        <p:blipFill>
          <a:blip r:embed="rId15"/>
          <a:srcRect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Left"/>
          <p:cNvSpPr/>
          <p:nvPr/>
        </p:nvSpPr>
        <p:spPr>
          <a:xfrm>
            <a:off x="-2" y="0"/>
            <a:ext cx="429475" cy="6858000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pic>
        <p:nvPicPr>
          <p:cNvPr id="4" name="Picture Bulb" descr="Picture Bulb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5999" y="5098867"/>
            <a:ext cx="779211" cy="172939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585176" y="100748"/>
            <a:ext cx="11410061" cy="882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87569" y="6575491"/>
            <a:ext cx="232875" cy="22851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b">
            <a:spAutoFit/>
          </a:bodyPr>
          <a:lstStyle>
            <a:lvl1pPr algn="r">
              <a:defRPr sz="1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234465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234465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234465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234465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234465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234465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234465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234465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234465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360363" marR="0" indent="-360363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▪"/>
        <a:tabLst/>
        <a:defRPr sz="3300" b="0" i="0" u="none" strike="noStrike" cap="none" spc="0" baseline="0">
          <a:solidFill>
            <a:srgbClr val="234465"/>
          </a:solidFill>
          <a:uFillTx/>
          <a:latin typeface="+mj-lt"/>
          <a:ea typeface="+mj-ea"/>
          <a:cs typeface="+mj-cs"/>
          <a:sym typeface="Calibri"/>
        </a:defRPr>
      </a:lvl1pPr>
      <a:lvl2pPr marL="826523" marR="0" indent="-383612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▪"/>
        <a:tabLst/>
        <a:defRPr sz="3300" b="0" i="0" u="none" strike="noStrike" cap="none" spc="0" baseline="0">
          <a:solidFill>
            <a:srgbClr val="234465"/>
          </a:solidFill>
          <a:uFillTx/>
          <a:latin typeface="+mj-lt"/>
          <a:ea typeface="+mj-ea"/>
          <a:cs typeface="+mj-cs"/>
          <a:sym typeface="Calibri"/>
        </a:defRPr>
      </a:lvl2pPr>
      <a:lvl3pPr marL="1305417" marR="0" indent="-410067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▪"/>
        <a:tabLst/>
        <a:defRPr sz="3300" b="0" i="0" u="none" strike="noStrike" cap="none" spc="0" baseline="0">
          <a:solidFill>
            <a:srgbClr val="234465"/>
          </a:solidFill>
          <a:uFillTx/>
          <a:latin typeface="+mj-lt"/>
          <a:ea typeface="+mj-ea"/>
          <a:cs typeface="+mj-cs"/>
          <a:sym typeface="Calibri"/>
        </a:defRPr>
      </a:lvl3pPr>
      <a:lvl4pPr marL="1778529" marR="0" indent="-430740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▪"/>
        <a:tabLst/>
        <a:defRPr sz="3300" b="0" i="0" u="none" strike="noStrike" cap="none" spc="0" baseline="0">
          <a:solidFill>
            <a:srgbClr val="234465"/>
          </a:solidFill>
          <a:uFillTx/>
          <a:latin typeface="+mj-lt"/>
          <a:ea typeface="+mj-ea"/>
          <a:cs typeface="+mj-cs"/>
          <a:sym typeface="Calibri"/>
        </a:defRPr>
      </a:lvl4pPr>
      <a:lvl5pPr marL="2144332" marR="0" indent="-352044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▪"/>
        <a:tabLst/>
        <a:defRPr sz="3300" b="0" i="0" u="none" strike="noStrike" cap="none" spc="0" baseline="0">
          <a:solidFill>
            <a:srgbClr val="234465"/>
          </a:solidFill>
          <a:uFillTx/>
          <a:latin typeface="+mj-lt"/>
          <a:ea typeface="+mj-ea"/>
          <a:cs typeface="+mj-cs"/>
          <a:sym typeface="Calibri"/>
        </a:defRPr>
      </a:lvl5pPr>
      <a:lvl6pPr marL="3432714" marR="0" indent="-386620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300" b="0" i="0" u="none" strike="noStrike" cap="none" spc="0" baseline="0">
          <a:solidFill>
            <a:srgbClr val="234465"/>
          </a:solidFill>
          <a:uFillTx/>
          <a:latin typeface="+mj-lt"/>
          <a:ea typeface="+mj-ea"/>
          <a:cs typeface="+mj-cs"/>
          <a:sym typeface="Calibri"/>
        </a:defRPr>
      </a:lvl6pPr>
      <a:lvl7pPr marL="4041933" marR="0" indent="-386619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300" b="0" i="0" u="none" strike="noStrike" cap="none" spc="0" baseline="0">
          <a:solidFill>
            <a:srgbClr val="234465"/>
          </a:solidFill>
          <a:uFillTx/>
          <a:latin typeface="+mj-lt"/>
          <a:ea typeface="+mj-ea"/>
          <a:cs typeface="+mj-cs"/>
          <a:sym typeface="Calibri"/>
        </a:defRPr>
      </a:lvl7pPr>
      <a:lvl8pPr marL="4651152" marR="0" indent="-386620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300" b="0" i="0" u="none" strike="noStrike" cap="none" spc="0" baseline="0">
          <a:solidFill>
            <a:srgbClr val="234465"/>
          </a:solidFill>
          <a:uFillTx/>
          <a:latin typeface="+mj-lt"/>
          <a:ea typeface="+mj-ea"/>
          <a:cs typeface="+mj-cs"/>
          <a:sym typeface="Calibri"/>
        </a:defRPr>
      </a:lvl8pPr>
      <a:lvl9pPr marL="5260371" marR="0" indent="-386619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300" b="0" i="0" u="none" strike="noStrike" cap="none" spc="0" baseline="0">
          <a:solidFill>
            <a:srgbClr val="234465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49.png"/><Relationship Id="rId18" Type="http://schemas.openxmlformats.org/officeDocument/2006/relationships/hyperlink" Target="http://smartit.bg/" TargetMode="External"/><Relationship Id="rId3" Type="http://schemas.openxmlformats.org/officeDocument/2006/relationships/image" Target="../media/image44.png"/><Relationship Id="rId21" Type="http://schemas.openxmlformats.org/officeDocument/2006/relationships/image" Target="../media/image53.png"/><Relationship Id="rId7" Type="http://schemas.openxmlformats.org/officeDocument/2006/relationships/image" Target="../media/image46.png"/><Relationship Id="rId12" Type="http://schemas.openxmlformats.org/officeDocument/2006/relationships/hyperlink" Target="http://www.xs-software.com/" TargetMode="External"/><Relationship Id="rId17" Type="http://schemas.openxmlformats.org/officeDocument/2006/relationships/image" Target="../media/image51.png"/><Relationship Id="rId25" Type="http://schemas.openxmlformats.org/officeDocument/2006/relationships/image" Target="../media/image55.png"/><Relationship Id="rId2" Type="http://schemas.openxmlformats.org/officeDocument/2006/relationships/hyperlink" Target="http://www.infragistics.com/" TargetMode="External"/><Relationship Id="rId16" Type="http://schemas.openxmlformats.org/officeDocument/2006/relationships/hyperlink" Target="http://www.postbank.bg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netpeak.bg/" TargetMode="External"/><Relationship Id="rId11" Type="http://schemas.openxmlformats.org/officeDocument/2006/relationships/image" Target="../media/image48.png"/><Relationship Id="rId24" Type="http://schemas.openxmlformats.org/officeDocument/2006/relationships/hyperlink" Target="https://www.superhosting.bg/?gclid=CjwKCAjw5fzrBRASEiwAD2OSV2HM9vD3KXFwexq_hE27VNo1Gx0yBWBbYg7Ef677GKVaQu7Vn2bX7hoCIkoQAvD_BwE" TargetMode="External"/><Relationship Id="rId5" Type="http://schemas.openxmlformats.org/officeDocument/2006/relationships/image" Target="../media/image45.png"/><Relationship Id="rId15" Type="http://schemas.openxmlformats.org/officeDocument/2006/relationships/image" Target="../media/image50.png"/><Relationship Id="rId23" Type="http://schemas.openxmlformats.org/officeDocument/2006/relationships/image" Target="../media/image54.jpeg"/><Relationship Id="rId10" Type="http://schemas.openxmlformats.org/officeDocument/2006/relationships/hyperlink" Target="http://www.telenor.bg/" TargetMode="External"/><Relationship Id="rId19" Type="http://schemas.openxmlformats.org/officeDocument/2006/relationships/image" Target="../media/image52.png"/><Relationship Id="rId4" Type="http://schemas.openxmlformats.org/officeDocument/2006/relationships/hyperlink" Target="https://www.indeavr.com/en" TargetMode="External"/><Relationship Id="rId9" Type="http://schemas.openxmlformats.org/officeDocument/2006/relationships/image" Target="../media/image47.png"/><Relationship Id="rId14" Type="http://schemas.openxmlformats.org/officeDocument/2006/relationships/hyperlink" Target="https://www.sbtech.com/" TargetMode="External"/><Relationship Id="rId22" Type="http://schemas.openxmlformats.org/officeDocument/2006/relationships/hyperlink" Target="https://stemo.bg/en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gif"/><Relationship Id="rId3" Type="http://schemas.openxmlformats.org/officeDocument/2006/relationships/hyperlink" Target="https://www.onebitsoftware.net/" TargetMode="External"/><Relationship Id="rId7" Type="http://schemas.openxmlformats.org/officeDocument/2006/relationships/hyperlink" Target="https://www.lukanet.com/" TargetMode="External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jpeg"/><Relationship Id="rId5" Type="http://schemas.openxmlformats.org/officeDocument/2006/relationships/hyperlink" Target="http://www.world-of-myths.com/" TargetMode="External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666859" y="1303140"/>
            <a:ext cx="10965303" cy="882657"/>
          </a:xfrm>
          <a:prstGeom prst="rect">
            <a:avLst/>
          </a:prstGeom>
        </p:spPr>
        <p:txBody>
          <a:bodyPr anchor="t"/>
          <a:lstStyle>
            <a:lvl1pPr algn="ctr">
              <a:spcBef>
                <a:spcPts val="600"/>
              </a:spcBef>
              <a:defRPr sz="3500" b="0">
                <a:solidFill>
                  <a:srgbClr val="234465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Basic Syntax, Conditions and Loops</a:t>
            </a:r>
          </a:p>
        </p:txBody>
      </p:sp>
      <p:sp>
        <p:nvSpPr>
          <p:cNvPr id="208" name="Title 1"/>
          <p:cNvSpPr txBox="1">
            <a:spLocks noGrp="1"/>
          </p:cNvSpPr>
          <p:nvPr>
            <p:ph type="title"/>
          </p:nvPr>
        </p:nvSpPr>
        <p:spPr>
          <a:xfrm>
            <a:off x="94267" y="254857"/>
            <a:ext cx="12097733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Introduction to JavaScript</a:t>
            </a:r>
          </a:p>
        </p:txBody>
      </p:sp>
      <p:sp>
        <p:nvSpPr>
          <p:cNvPr id="209" name="Text Placeholder 10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>
            <a:lvl1pPr marL="0" indent="0" algn="r">
              <a:spcBef>
                <a:spcPts val="0"/>
              </a:spcBef>
              <a:buSzTx/>
              <a:buNone/>
              <a:defRPr sz="1900" b="1">
                <a:solidFill>
                  <a:srgbClr val="1A334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Software University</a:t>
            </a:r>
          </a:p>
        </p:txBody>
      </p:sp>
      <p:sp>
        <p:nvSpPr>
          <p:cNvPr id="210" name="Text Placeholder 11"/>
          <p:cNvSpPr txBox="1"/>
          <p:nvPr/>
        </p:nvSpPr>
        <p:spPr>
          <a:xfrm>
            <a:off x="8708505" y="6130861"/>
            <a:ext cx="2951518" cy="341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 anchor="ctr">
            <a:normAutofit lnSpcReduction="10000"/>
          </a:bodyPr>
          <a:lstStyle>
            <a:lvl1pPr algn="r" defTabSz="1218438">
              <a:lnSpc>
                <a:spcPct val="104999"/>
              </a:lnSpc>
              <a:defRPr sz="1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Helvetica"/>
                <a:hlinkClick r:id="rId2"/>
              </a:defRPr>
            </a:lvl1pPr>
          </a:lstStyle>
          <a:p>
            <a:pPr>
              <a:defRPr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https://softuni.bg</a:t>
            </a:r>
          </a:p>
        </p:txBody>
      </p:sp>
      <p:sp>
        <p:nvSpPr>
          <p:cNvPr id="211" name="Text Placeholder 8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fontScale="92500" lnSpcReduction="10000"/>
          </a:bodyPr>
          <a:lstStyle>
            <a:lvl1pPr marL="0" indent="0" defTabSz="1194069">
              <a:spcBef>
                <a:spcPts val="0"/>
              </a:spcBef>
              <a:buSzTx/>
              <a:buNone/>
              <a:defRPr sz="2646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SoftUni Team</a:t>
            </a:r>
          </a:p>
        </p:txBody>
      </p:sp>
      <p:sp>
        <p:nvSpPr>
          <p:cNvPr id="212" name="Text Placeholder 9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3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Technical Trainers</a:t>
            </a:r>
          </a:p>
        </p:txBody>
      </p:sp>
      <p:pic>
        <p:nvPicPr>
          <p:cNvPr id="213" name="Picture 12" descr="Picture 12"/>
          <p:cNvPicPr>
            <a:picLocks noChangeAspect="1"/>
          </p:cNvPicPr>
          <p:nvPr/>
        </p:nvPicPr>
        <p:blipFill>
          <a:blip r:embed="rId3"/>
          <a:srcRect l="3333" t="3855" r="4666" b="5033"/>
          <a:stretch>
            <a:fillRect/>
          </a:stretch>
        </p:blipFill>
        <p:spPr>
          <a:xfrm rot="20334507">
            <a:off x="1016853" y="3361841"/>
            <a:ext cx="1230633" cy="12187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 Placeholder 10"/>
          <p:cNvSpPr txBox="1">
            <a:spLocks noGrp="1"/>
          </p:cNvSpPr>
          <p:nvPr>
            <p:ph type="body" idx="1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  <a:defRPr sz="32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WebStorm </a:t>
            </a:r>
            <a:r>
              <a:rPr b="0" dirty="0">
                <a:solidFill>
                  <a:srgbClr val="234465"/>
                </a:solidFill>
                <a:latin typeface="+mj-lt"/>
                <a:ea typeface="+mj-ea"/>
                <a:cs typeface="+mj-cs"/>
                <a:sym typeface="Calibri"/>
              </a:rPr>
              <a:t>is powerful IDE for JavaScript and other languages</a:t>
            </a:r>
          </a:p>
          <a:p>
            <a:pPr>
              <a:defRPr sz="3200"/>
            </a:pPr>
            <a:r>
              <a:rPr dirty="0"/>
              <a:t>Create a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new project</a:t>
            </a:r>
          </a:p>
        </p:txBody>
      </p:sp>
      <p:sp>
        <p:nvSpPr>
          <p:cNvPr id="258" name="Title 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Using WebStorm</a:t>
            </a:r>
          </a:p>
        </p:txBody>
      </p:sp>
      <p:pic>
        <p:nvPicPr>
          <p:cNvPr id="259" name="Picture 6" descr="Picture 6"/>
          <p:cNvPicPr>
            <a:picLocks noChangeAspect="1"/>
          </p:cNvPicPr>
          <p:nvPr/>
        </p:nvPicPr>
        <p:blipFill>
          <a:blip r:embed="rId2"/>
          <a:srcRect l="1830" r="1"/>
          <a:stretch>
            <a:fillRect/>
          </a:stretch>
        </p:blipFill>
        <p:spPr>
          <a:xfrm>
            <a:off x="3727937" y="3246120"/>
            <a:ext cx="3998187" cy="2842262"/>
          </a:xfrm>
          <a:prstGeom prst="rect">
            <a:avLst/>
          </a:prstGeom>
          <a:ln w="12700"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sp>
        <p:nvSpPr>
          <p:cNvPr id="26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887566" y="6575487"/>
            <a:ext cx="232875" cy="22851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 Placeholder 2"/>
          <p:cNvSpPr txBox="1">
            <a:spLocks noGrp="1"/>
          </p:cNvSpPr>
          <p:nvPr>
            <p:ph type="body" idx="1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rPr dirty="0"/>
              <a:t>Set up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ECMAScript 6</a:t>
            </a:r>
            <a:r>
              <a:rPr dirty="0">
                <a:solidFill>
                  <a:schemeClr val="accent1"/>
                </a:solidFill>
              </a:rPr>
              <a:t> </a:t>
            </a:r>
            <a:r>
              <a:rPr dirty="0"/>
              <a:t>and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Node.js</a:t>
            </a:r>
          </a:p>
          <a:p>
            <a:pPr marL="803275" lvl="1" indent="-360362">
              <a:defRPr sz="3100"/>
            </a:pPr>
            <a:r>
              <a:rPr dirty="0"/>
              <a:t>ECMAScript6 is a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standard</a:t>
            </a:r>
            <a:r>
              <a:rPr dirty="0">
                <a:solidFill>
                  <a:schemeClr val="accent1"/>
                </a:solidFill>
              </a:rPr>
              <a:t> </a:t>
            </a:r>
            <a:r>
              <a:rPr dirty="0"/>
              <a:t>for JavaScript</a:t>
            </a:r>
          </a:p>
          <a:p>
            <a:pPr marL="803275" lvl="1" indent="-360362">
              <a:defRPr sz="3100"/>
            </a:pPr>
            <a:r>
              <a:rPr dirty="0"/>
              <a:t>Node is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environment</a:t>
            </a:r>
            <a:r>
              <a:rPr dirty="0">
                <a:solidFill>
                  <a:schemeClr val="accent1"/>
                </a:solidFill>
              </a:rPr>
              <a:t> </a:t>
            </a:r>
            <a:r>
              <a:rPr dirty="0"/>
              <a:t>for JavaScript</a:t>
            </a:r>
          </a:p>
        </p:txBody>
      </p:sp>
      <p:sp>
        <p:nvSpPr>
          <p:cNvPr id="263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Configurations</a:t>
            </a:r>
          </a:p>
        </p:txBody>
      </p:sp>
      <p:pic>
        <p:nvPicPr>
          <p:cNvPr id="264" name="Picture 4" descr="Picture 4"/>
          <p:cNvPicPr>
            <a:picLocks noChangeAspect="1"/>
          </p:cNvPicPr>
          <p:nvPr/>
        </p:nvPicPr>
        <p:blipFill>
          <a:blip r:embed="rId2"/>
          <a:srcRect l="895" r="34289"/>
          <a:stretch>
            <a:fillRect/>
          </a:stretch>
        </p:blipFill>
        <p:spPr>
          <a:xfrm>
            <a:off x="870672" y="3509281"/>
            <a:ext cx="4600139" cy="2594905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65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863" y="3216279"/>
            <a:ext cx="4570205" cy="3180914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sp>
        <p:nvSpPr>
          <p:cNvPr id="26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887566" y="6575489"/>
            <a:ext cx="232875" cy="22851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JavaScript Syntax</a:t>
            </a:r>
          </a:p>
        </p:txBody>
      </p:sp>
      <p:sp>
        <p:nvSpPr>
          <p:cNvPr id="269" name="Text Placeholder 6"/>
          <p:cNvSpPr txBox="1">
            <a:spLocks noGrp="1"/>
          </p:cNvSpPr>
          <p:nvPr>
            <p:ph type="body" idx="1"/>
          </p:nvPr>
        </p:nvSpPr>
        <p:spPr>
          <a:xfrm>
            <a:off x="1744657" y="914570"/>
            <a:ext cx="10036166" cy="52760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dirty="0"/>
              <a:t>The JavaScript syntax is similar to C#, Java and PHP</a:t>
            </a:r>
            <a:endParaRPr dirty="0">
              <a:solidFill>
                <a:srgbClr val="BF7800"/>
              </a:solidFill>
            </a:endParaRPr>
          </a:p>
          <a:p>
            <a:pPr marL="803275" lvl="1" indent="-360362">
              <a:lnSpc>
                <a:spcPct val="100000"/>
              </a:lnSpc>
              <a:defRPr sz="3100"/>
            </a:pPr>
            <a:r>
              <a:rPr dirty="0"/>
              <a:t>Operators, Variables, Conditional statements, loops, </a:t>
            </a:r>
          </a:p>
          <a:p>
            <a:pPr marL="0" lvl="1" indent="609219">
              <a:lnSpc>
                <a:spcPct val="100000"/>
              </a:lnSpc>
              <a:buSzTx/>
              <a:buNone/>
              <a:defRPr sz="3100"/>
            </a:pPr>
            <a:r>
              <a:rPr dirty="0"/>
              <a:t>functions, arrays, objects and classes</a:t>
            </a:r>
          </a:p>
        </p:txBody>
      </p:sp>
      <p:sp>
        <p:nvSpPr>
          <p:cNvPr id="270" name="Text Placeholder 5"/>
          <p:cNvSpPr txBox="1"/>
          <p:nvPr/>
        </p:nvSpPr>
        <p:spPr>
          <a:xfrm>
            <a:off x="4898483" y="3263748"/>
            <a:ext cx="3392078" cy="23114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chemeClr val="accent5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 defTabSz="1218803">
              <a:spcBef>
                <a:spcPts val="600"/>
              </a:spcBef>
              <a:defRPr sz="23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let</a:t>
            </a:r>
            <a:r>
              <a:rPr>
                <a:solidFill>
                  <a:srgbClr val="234465"/>
                </a:solidFill>
              </a:rPr>
              <a:t> a = 5;</a:t>
            </a:r>
            <a:endParaRPr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t>let b = 10;</a:t>
            </a:r>
            <a:endParaRPr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t>if (</a:t>
            </a:r>
            <a:r>
              <a:rPr>
                <a:solidFill>
                  <a:schemeClr val="accent1"/>
                </a:solidFill>
              </a:rPr>
              <a:t>b &gt; a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t>  console.log(b);</a:t>
            </a:r>
            <a:endParaRPr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273" name="Speech Bubble: Rectangle with Corners Rounded 2"/>
          <p:cNvGrpSpPr/>
          <p:nvPr/>
        </p:nvGrpSpPr>
        <p:grpSpPr>
          <a:xfrm>
            <a:off x="2118781" y="2897945"/>
            <a:ext cx="2769592" cy="1095980"/>
            <a:chOff x="0" y="0"/>
            <a:chExt cx="2769591" cy="1095979"/>
          </a:xfrm>
        </p:grpSpPr>
        <p:sp>
          <p:nvSpPr>
            <p:cNvPr id="271" name="Shape"/>
            <p:cNvSpPr/>
            <p:nvPr/>
          </p:nvSpPr>
          <p:spPr>
            <a:xfrm>
              <a:off x="0" y="0"/>
              <a:ext cx="2769591" cy="1095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38" y="0"/>
                    <a:pt x="1425" y="0"/>
                  </a:cubicBezTo>
                  <a:lnTo>
                    <a:pt x="17336" y="0"/>
                  </a:lnTo>
                  <a:cubicBezTo>
                    <a:pt x="18123" y="0"/>
                    <a:pt x="18761" y="1612"/>
                    <a:pt x="18761" y="3600"/>
                  </a:cubicBezTo>
                  <a:lnTo>
                    <a:pt x="18761" y="12600"/>
                  </a:lnTo>
                  <a:lnTo>
                    <a:pt x="21600" y="13503"/>
                  </a:lnTo>
                  <a:lnTo>
                    <a:pt x="18761" y="18000"/>
                  </a:lnTo>
                  <a:cubicBezTo>
                    <a:pt x="18761" y="19988"/>
                    <a:pt x="18123" y="21600"/>
                    <a:pt x="17336" y="21600"/>
                  </a:cubicBezTo>
                  <a:lnTo>
                    <a:pt x="1425" y="21600"/>
                  </a:lnTo>
                  <a:cubicBezTo>
                    <a:pt x="638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72" name="Declare a variable with let"/>
            <p:cNvSpPr/>
            <p:nvPr/>
          </p:nvSpPr>
          <p:spPr>
            <a:xfrm>
              <a:off x="99221" y="547988"/>
              <a:ext cx="220713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4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Declare a variable with </a:t>
              </a:r>
              <a:r>
                <a:rPr dirty="0">
                  <a:solidFill>
                    <a:schemeClr val="accent1"/>
                  </a:solidFill>
                </a:rPr>
                <a:t>let</a:t>
              </a:r>
            </a:p>
          </p:txBody>
        </p:sp>
      </p:grpSp>
      <p:grpSp>
        <p:nvGrpSpPr>
          <p:cNvPr id="276" name="Speech Bubble: Rectangle with Corners Rounded 13"/>
          <p:cNvGrpSpPr/>
          <p:nvPr/>
        </p:nvGrpSpPr>
        <p:grpSpPr>
          <a:xfrm>
            <a:off x="2118781" y="4358640"/>
            <a:ext cx="2741448" cy="1095981"/>
            <a:chOff x="0" y="0"/>
            <a:chExt cx="2741446" cy="1095979"/>
          </a:xfrm>
        </p:grpSpPr>
        <p:sp>
          <p:nvSpPr>
            <p:cNvPr id="274" name="Shape"/>
            <p:cNvSpPr/>
            <p:nvPr/>
          </p:nvSpPr>
          <p:spPr>
            <a:xfrm>
              <a:off x="0" y="0"/>
              <a:ext cx="2741447" cy="1095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44" y="0"/>
                    <a:pt x="1439" y="0"/>
                  </a:cubicBezTo>
                  <a:lnTo>
                    <a:pt x="17514" y="0"/>
                  </a:lnTo>
                  <a:cubicBezTo>
                    <a:pt x="18309" y="0"/>
                    <a:pt x="18954" y="1612"/>
                    <a:pt x="18954" y="3600"/>
                  </a:cubicBezTo>
                  <a:lnTo>
                    <a:pt x="21600" y="4631"/>
                  </a:lnTo>
                  <a:lnTo>
                    <a:pt x="18954" y="9000"/>
                  </a:lnTo>
                  <a:lnTo>
                    <a:pt x="18954" y="18000"/>
                  </a:lnTo>
                  <a:cubicBezTo>
                    <a:pt x="18954" y="19988"/>
                    <a:pt x="18309" y="21600"/>
                    <a:pt x="17514" y="21600"/>
                  </a:cubicBezTo>
                  <a:lnTo>
                    <a:pt x="1439" y="21600"/>
                  </a:lnTo>
                  <a:cubicBezTo>
                    <a:pt x="644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75" name="Conditional statement"/>
            <p:cNvSpPr txBox="1"/>
            <p:nvPr/>
          </p:nvSpPr>
          <p:spPr>
            <a:xfrm>
              <a:off x="99221" y="133970"/>
              <a:ext cx="2207137" cy="828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dirty="0"/>
                <a:t>Conditional statement</a:t>
              </a:r>
            </a:p>
          </p:txBody>
        </p:sp>
      </p:grpSp>
      <p:grpSp>
        <p:nvGrpSpPr>
          <p:cNvPr id="279" name="Speech Bubble: Rectangle with Corners Rounded 14"/>
          <p:cNvGrpSpPr/>
          <p:nvPr/>
        </p:nvGrpSpPr>
        <p:grpSpPr>
          <a:xfrm>
            <a:off x="7993929" y="4055598"/>
            <a:ext cx="3682735" cy="1095981"/>
            <a:chOff x="0" y="0"/>
            <a:chExt cx="3682734" cy="1095979"/>
          </a:xfrm>
        </p:grpSpPr>
        <p:sp>
          <p:nvSpPr>
            <p:cNvPr id="277" name="Shape"/>
            <p:cNvSpPr/>
            <p:nvPr/>
          </p:nvSpPr>
          <p:spPr>
            <a:xfrm>
              <a:off x="0" y="0"/>
              <a:ext cx="3682735" cy="1095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91" y="3600"/>
                  </a:moveTo>
                  <a:cubicBezTo>
                    <a:pt x="2791" y="1612"/>
                    <a:pt x="3271" y="0"/>
                    <a:pt x="3862" y="0"/>
                  </a:cubicBezTo>
                  <a:lnTo>
                    <a:pt x="20529" y="0"/>
                  </a:lnTo>
                  <a:cubicBezTo>
                    <a:pt x="2112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120" y="21600"/>
                    <a:pt x="20529" y="21600"/>
                  </a:cubicBezTo>
                  <a:lnTo>
                    <a:pt x="3862" y="21600"/>
                  </a:lnTo>
                  <a:cubicBezTo>
                    <a:pt x="3271" y="21600"/>
                    <a:pt x="2791" y="19988"/>
                    <a:pt x="2791" y="18000"/>
                  </a:cubicBezTo>
                  <a:lnTo>
                    <a:pt x="0" y="19326"/>
                  </a:lnTo>
                  <a:lnTo>
                    <a:pt x="2791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78" name="Body of the conditional statement"/>
            <p:cNvSpPr/>
            <p:nvPr/>
          </p:nvSpPr>
          <p:spPr>
            <a:xfrm>
              <a:off x="575060" y="547988"/>
              <a:ext cx="300845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Body of the conditional statement</a:t>
              </a:r>
            </a:p>
          </p:txBody>
        </p:sp>
      </p:grpSp>
      <p:sp>
        <p:nvSpPr>
          <p:cNvPr id="28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887566" y="6575489"/>
            <a:ext cx="232875" cy="22851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1" build="p" bldLvl="5" animBg="1" advAuto="0"/>
      <p:bldP spid="270" grpId="2" animBg="1" advAuto="0"/>
      <p:bldP spid="273" grpId="3" animBg="1" advAuto="0"/>
      <p:bldP spid="276" grpId="4" animBg="1" advAuto="0"/>
      <p:bldP spid="279" grpId="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 Placeholder 2"/>
          <p:cNvSpPr txBox="1">
            <a:spLocks noGrp="1"/>
          </p:cNvSpPr>
          <p:nvPr>
            <p:ph type="body" idx="1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rPr dirty="0"/>
              <a:t>In order to solve different problems, we are going to use            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functions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and the input will come as parameters</a:t>
            </a:r>
          </a:p>
          <a:p>
            <a:r>
              <a:rPr dirty="0"/>
              <a:t>A function is block of code, that executes when called</a:t>
            </a:r>
          </a:p>
        </p:txBody>
      </p:sp>
      <p:sp>
        <p:nvSpPr>
          <p:cNvPr id="283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Functions</a:t>
            </a:r>
          </a:p>
        </p:txBody>
      </p:sp>
      <p:sp>
        <p:nvSpPr>
          <p:cNvPr id="284" name="TextBox 6"/>
          <p:cNvSpPr txBox="1"/>
          <p:nvPr/>
        </p:nvSpPr>
        <p:spPr>
          <a:xfrm>
            <a:off x="2143076" y="4024650"/>
            <a:ext cx="7549565" cy="20701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function</a:t>
            </a:r>
            <a:r>
              <a:rPr>
                <a:solidFill>
                  <a:srgbClr val="234465"/>
                </a:solidFill>
              </a:rPr>
              <a:t> solve (num1, num2) {</a:t>
            </a:r>
            <a:br>
              <a:rPr>
                <a:solidFill>
                  <a:srgbClr val="234465"/>
                </a:solidFill>
              </a:rPr>
            </a:br>
            <a:r>
              <a:rPr>
                <a:solidFill>
                  <a:srgbClr val="234465"/>
                </a:solidFill>
              </a:rPr>
              <a:t>    </a:t>
            </a:r>
            <a:r>
              <a:rPr>
                <a:solidFill>
                  <a:schemeClr val="accent2"/>
                </a:solidFill>
              </a:rPr>
              <a:t>//some logic</a:t>
            </a:r>
            <a:br>
              <a:rPr>
                <a:solidFill>
                  <a:schemeClr val="accent2"/>
                </a:solidFill>
              </a:rPr>
            </a:br>
            <a:r>
              <a:rPr>
                <a:solidFill>
                  <a:srgbClr val="234465"/>
                </a:solidFill>
              </a:rPr>
              <a:t>}</a:t>
            </a:r>
            <a:br>
              <a:rPr>
                <a:solidFill>
                  <a:srgbClr val="234465"/>
                </a:solidFill>
              </a:rPr>
            </a:br>
            <a:r>
              <a:rPr>
                <a:solidFill>
                  <a:srgbClr val="234465"/>
                </a:solidFill>
              </a:rPr>
              <a:t/>
            </a:r>
            <a:br>
              <a:rPr>
                <a:solidFill>
                  <a:srgbClr val="234465"/>
                </a:solidFill>
              </a:rPr>
            </a:br>
            <a:r>
              <a:rPr>
                <a:solidFill>
                  <a:srgbClr val="234465"/>
                </a:solidFill>
              </a:rPr>
              <a:t>solve(2, 3);</a:t>
            </a:r>
          </a:p>
        </p:txBody>
      </p:sp>
      <p:grpSp>
        <p:nvGrpSpPr>
          <p:cNvPr id="287" name="Speech Bubble: Rectangle with Corners Rounded 7"/>
          <p:cNvGrpSpPr/>
          <p:nvPr/>
        </p:nvGrpSpPr>
        <p:grpSpPr>
          <a:xfrm>
            <a:off x="2025748" y="3137094"/>
            <a:ext cx="2785406" cy="811534"/>
            <a:chOff x="0" y="0"/>
            <a:chExt cx="2785404" cy="811533"/>
          </a:xfrm>
        </p:grpSpPr>
        <p:sp>
          <p:nvSpPr>
            <p:cNvPr id="285" name="Shape"/>
            <p:cNvSpPr/>
            <p:nvPr/>
          </p:nvSpPr>
          <p:spPr>
            <a:xfrm>
              <a:off x="0" y="0"/>
              <a:ext cx="2785406" cy="811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590"/>
                  </a:moveTo>
                  <a:cubicBezTo>
                    <a:pt x="0" y="1160"/>
                    <a:pt x="338" y="0"/>
                    <a:pt x="755" y="0"/>
                  </a:cubicBezTo>
                  <a:lnTo>
                    <a:pt x="20845" y="0"/>
                  </a:lnTo>
                  <a:cubicBezTo>
                    <a:pt x="21262" y="0"/>
                    <a:pt x="21600" y="1160"/>
                    <a:pt x="21600" y="2590"/>
                  </a:cubicBezTo>
                  <a:lnTo>
                    <a:pt x="21600" y="12949"/>
                  </a:lnTo>
                  <a:cubicBezTo>
                    <a:pt x="21600" y="14379"/>
                    <a:pt x="21262" y="15539"/>
                    <a:pt x="20845" y="15539"/>
                  </a:cubicBezTo>
                  <a:lnTo>
                    <a:pt x="18000" y="15539"/>
                  </a:lnTo>
                  <a:lnTo>
                    <a:pt x="17318" y="21600"/>
                  </a:lnTo>
                  <a:lnTo>
                    <a:pt x="12600" y="15539"/>
                  </a:lnTo>
                  <a:lnTo>
                    <a:pt x="755" y="15539"/>
                  </a:lnTo>
                  <a:cubicBezTo>
                    <a:pt x="338" y="15539"/>
                    <a:pt x="0" y="14379"/>
                    <a:pt x="0" y="12949"/>
                  </a:cubicBezTo>
                  <a:lnTo>
                    <a:pt x="0" y="9064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6" name="declaration"/>
            <p:cNvSpPr txBox="1"/>
            <p:nvPr/>
          </p:nvSpPr>
          <p:spPr>
            <a:xfrm>
              <a:off x="74219" y="30286"/>
              <a:ext cx="2636968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declaration</a:t>
              </a:r>
            </a:p>
          </p:txBody>
        </p:sp>
      </p:grpSp>
      <p:grpSp>
        <p:nvGrpSpPr>
          <p:cNvPr id="290" name="Speech Bubble: Rectangle with Corners Rounded 8"/>
          <p:cNvGrpSpPr/>
          <p:nvPr/>
        </p:nvGrpSpPr>
        <p:grpSpPr>
          <a:xfrm>
            <a:off x="5441541" y="3232696"/>
            <a:ext cx="2785406" cy="881873"/>
            <a:chOff x="0" y="0"/>
            <a:chExt cx="2785404" cy="881871"/>
          </a:xfrm>
        </p:grpSpPr>
        <p:sp>
          <p:nvSpPr>
            <p:cNvPr id="288" name="Shape"/>
            <p:cNvSpPr/>
            <p:nvPr/>
          </p:nvSpPr>
          <p:spPr>
            <a:xfrm>
              <a:off x="0" y="0"/>
              <a:ext cx="2785406" cy="881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383"/>
                  </a:moveTo>
                  <a:cubicBezTo>
                    <a:pt x="0" y="1067"/>
                    <a:pt x="338" y="0"/>
                    <a:pt x="755" y="0"/>
                  </a:cubicBezTo>
                  <a:lnTo>
                    <a:pt x="20845" y="0"/>
                  </a:lnTo>
                  <a:cubicBezTo>
                    <a:pt x="21262" y="0"/>
                    <a:pt x="21600" y="1067"/>
                    <a:pt x="21600" y="2383"/>
                  </a:cubicBezTo>
                  <a:lnTo>
                    <a:pt x="21600" y="11916"/>
                  </a:lnTo>
                  <a:cubicBezTo>
                    <a:pt x="21600" y="13232"/>
                    <a:pt x="21262" y="14300"/>
                    <a:pt x="20845" y="14300"/>
                  </a:cubicBezTo>
                  <a:lnTo>
                    <a:pt x="9000" y="14300"/>
                  </a:lnTo>
                  <a:lnTo>
                    <a:pt x="3900" y="21600"/>
                  </a:lnTo>
                  <a:lnTo>
                    <a:pt x="3600" y="14300"/>
                  </a:lnTo>
                  <a:lnTo>
                    <a:pt x="755" y="14300"/>
                  </a:lnTo>
                  <a:cubicBezTo>
                    <a:pt x="338" y="14300"/>
                    <a:pt x="0" y="13232"/>
                    <a:pt x="0" y="11916"/>
                  </a:cubicBezTo>
                  <a:lnTo>
                    <a:pt x="0" y="8341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9" name="parameters"/>
            <p:cNvSpPr txBox="1"/>
            <p:nvPr/>
          </p:nvSpPr>
          <p:spPr>
            <a:xfrm>
              <a:off x="74219" y="30286"/>
              <a:ext cx="2636968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parameters</a:t>
              </a:r>
            </a:p>
          </p:txBody>
        </p:sp>
      </p:grpSp>
      <p:grpSp>
        <p:nvGrpSpPr>
          <p:cNvPr id="293" name="Speech Bubble: Rectangle with Corners Rounded 9"/>
          <p:cNvGrpSpPr/>
          <p:nvPr/>
        </p:nvGrpSpPr>
        <p:grpSpPr>
          <a:xfrm>
            <a:off x="4540152" y="5548544"/>
            <a:ext cx="3914533" cy="583814"/>
            <a:chOff x="-1" y="0"/>
            <a:chExt cx="3914532" cy="583812"/>
          </a:xfrm>
        </p:grpSpPr>
        <p:sp>
          <p:nvSpPr>
            <p:cNvPr id="291" name="Shape"/>
            <p:cNvSpPr/>
            <p:nvPr/>
          </p:nvSpPr>
          <p:spPr>
            <a:xfrm>
              <a:off x="-2" y="-1"/>
              <a:ext cx="3914534" cy="58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240" y="0"/>
                    <a:pt x="537" y="0"/>
                  </a:cubicBezTo>
                  <a:lnTo>
                    <a:pt x="21063" y="0"/>
                  </a:lnTo>
                  <a:cubicBezTo>
                    <a:pt x="2136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360" y="21600"/>
                    <a:pt x="21063" y="21600"/>
                  </a:cubicBezTo>
                  <a:lnTo>
                    <a:pt x="9000" y="21600"/>
                  </a:lnTo>
                  <a:lnTo>
                    <a:pt x="5864" y="20657"/>
                  </a:lnTo>
                  <a:lnTo>
                    <a:pt x="3600" y="21600"/>
                  </a:lnTo>
                  <a:lnTo>
                    <a:pt x="537" y="21600"/>
                  </a:lnTo>
                  <a:cubicBezTo>
                    <a:pt x="240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92" name="calling the function"/>
            <p:cNvSpPr txBox="1"/>
            <p:nvPr/>
          </p:nvSpPr>
          <p:spPr>
            <a:xfrm>
              <a:off x="74219" y="30286"/>
              <a:ext cx="3766093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calling the function</a:t>
              </a:r>
            </a:p>
          </p:txBody>
        </p:sp>
      </p:grpSp>
      <p:sp>
        <p:nvSpPr>
          <p:cNvPr id="29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887566" y="6575489"/>
            <a:ext cx="232875" cy="22851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2" animBg="1" advAuto="0"/>
      <p:bldP spid="287" grpId="3" animBg="1" advAuto="0"/>
      <p:bldP spid="290" grpId="4" animBg="1" advAuto="0"/>
      <p:bldP spid="293" grpId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 Placeholder 2"/>
          <p:cNvSpPr txBox="1">
            <a:spLocks noGrp="1"/>
          </p:cNvSpPr>
          <p:nvPr>
            <p:ph type="body" idx="1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rPr dirty="0"/>
              <a:t>Write a function that receives a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number</a:t>
            </a:r>
            <a:r>
              <a:rPr dirty="0">
                <a:solidFill>
                  <a:schemeClr val="accent1"/>
                </a:solidFill>
              </a:rPr>
              <a:t> </a:t>
            </a:r>
            <a:r>
              <a:rPr dirty="0"/>
              <a:t>and prints as result </a:t>
            </a:r>
            <a:br>
              <a:rPr dirty="0"/>
            </a:br>
            <a:r>
              <a:rPr dirty="0"/>
              <a:t>that number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multiplied by two</a:t>
            </a:r>
          </a:p>
        </p:txBody>
      </p:sp>
      <p:sp>
        <p:nvSpPr>
          <p:cNvPr id="297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Problem: Multiply Number by Two</a:t>
            </a:r>
          </a:p>
        </p:txBody>
      </p:sp>
      <p:grpSp>
        <p:nvGrpSpPr>
          <p:cNvPr id="304" name="Group 10"/>
          <p:cNvGrpSpPr/>
          <p:nvPr/>
        </p:nvGrpSpPr>
        <p:grpSpPr>
          <a:xfrm>
            <a:off x="820004" y="2690622"/>
            <a:ext cx="4620677" cy="1230914"/>
            <a:chOff x="-6" y="-8705"/>
            <a:chExt cx="4620675" cy="1151752"/>
          </a:xfrm>
        </p:grpSpPr>
        <p:sp>
          <p:nvSpPr>
            <p:cNvPr id="298" name="Text Placeholder 3"/>
            <p:cNvSpPr txBox="1"/>
            <p:nvPr/>
          </p:nvSpPr>
          <p:spPr>
            <a:xfrm>
              <a:off x="-6" y="661413"/>
              <a:ext cx="2310333" cy="481634"/>
            </a:xfrm>
            <a:prstGeom prst="rect">
              <a:avLst/>
            </a:prstGeom>
            <a:solidFill>
              <a:srgbClr val="ADB4C3">
                <a:alpha val="15000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2000" tIns="72000" rIns="72000" bIns="72000" numCol="1" anchor="t">
              <a:spAutoFit/>
            </a:bodyPr>
            <a:lstStyle>
              <a:lvl1pPr>
                <a:spcBef>
                  <a:spcPts val="600"/>
                </a:spcBef>
                <a:defRPr sz="24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2</a:t>
              </a:r>
            </a:p>
          </p:txBody>
        </p:sp>
        <p:sp>
          <p:nvSpPr>
            <p:cNvPr id="299" name="Text Placeholder 3"/>
            <p:cNvSpPr txBox="1"/>
            <p:nvPr/>
          </p:nvSpPr>
          <p:spPr>
            <a:xfrm>
              <a:off x="-1" y="-8705"/>
              <a:ext cx="2310333" cy="660500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Input</a:t>
              </a:r>
            </a:p>
          </p:txBody>
        </p:sp>
        <p:grpSp>
          <p:nvGrpSpPr>
            <p:cNvPr id="302" name="Text Placeholder 3"/>
            <p:cNvGrpSpPr/>
            <p:nvPr/>
          </p:nvGrpSpPr>
          <p:grpSpPr>
            <a:xfrm>
              <a:off x="2310331" y="647827"/>
              <a:ext cx="2310337" cy="472536"/>
              <a:chOff x="-3" y="52046"/>
              <a:chExt cx="2310335" cy="472535"/>
            </a:xfrm>
          </p:grpSpPr>
          <p:sp>
            <p:nvSpPr>
              <p:cNvPr id="300" name="Rectangle"/>
              <p:cNvSpPr/>
              <p:nvPr/>
            </p:nvSpPr>
            <p:spPr>
              <a:xfrm>
                <a:off x="-3" y="52046"/>
                <a:ext cx="2310335" cy="472535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01" name="4"/>
              <p:cNvSpPr txBox="1"/>
              <p:nvPr/>
            </p:nvSpPr>
            <p:spPr>
              <a:xfrm>
                <a:off x="-2" y="54696"/>
                <a:ext cx="2310332" cy="4672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4</a:t>
                </a:r>
              </a:p>
            </p:txBody>
          </p:sp>
        </p:grpSp>
        <p:sp>
          <p:nvSpPr>
            <p:cNvPr id="303" name="Text Placeholder 3"/>
            <p:cNvSpPr txBox="1"/>
            <p:nvPr/>
          </p:nvSpPr>
          <p:spPr>
            <a:xfrm>
              <a:off x="2310334" y="915"/>
              <a:ext cx="2310335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Output</a:t>
              </a:r>
            </a:p>
          </p:txBody>
        </p:sp>
      </p:grpSp>
      <p:pic>
        <p:nvPicPr>
          <p:cNvPr id="305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7692">
            <a:off x="8482293" y="3513095"/>
            <a:ext cx="3309121" cy="3309119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TextBox 11"/>
          <p:cNvSpPr txBox="1"/>
          <p:nvPr/>
        </p:nvSpPr>
        <p:spPr>
          <a:xfrm>
            <a:off x="820008" y="4239454"/>
            <a:ext cx="4620672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function </a:t>
            </a:r>
            <a:r>
              <a:rPr dirty="0">
                <a:solidFill>
                  <a:schemeClr val="accent1"/>
                </a:solidFill>
              </a:rPr>
              <a:t>solve </a:t>
            </a:r>
            <a:r>
              <a:rPr dirty="0"/>
              <a:t>(num)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console.log(num * 2);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solve</a:t>
            </a:r>
            <a:r>
              <a:rPr dirty="0">
                <a:solidFill>
                  <a:srgbClr val="234465"/>
                </a:solidFill>
              </a:rPr>
              <a:t>(2);</a:t>
            </a:r>
          </a:p>
        </p:txBody>
      </p:sp>
      <p:sp>
        <p:nvSpPr>
          <p:cNvPr id="30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887566" y="6575489"/>
            <a:ext cx="232875" cy="22851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1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t>Comparison Operators</a:t>
            </a:r>
          </a:p>
        </p:txBody>
      </p:sp>
      <p:graphicFrame>
        <p:nvGraphicFramePr>
          <p:cNvPr id="310" name="Group 134"/>
          <p:cNvGraphicFramePr/>
          <p:nvPr/>
        </p:nvGraphicFramePr>
        <p:xfrm>
          <a:off x="3571716" y="1347537"/>
          <a:ext cx="6124736" cy="506285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655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201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234465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Operator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 b="1">
                          <a:latin typeface="+mn-lt"/>
                          <a:ea typeface="+mn-ea"/>
                          <a:cs typeface="+mn-cs"/>
                          <a:sym typeface="Helvetica"/>
                        </a:defRPr>
                      </a:pPr>
                      <a:r>
                        <a:t>Notation</a:t>
                      </a:r>
                      <a:r>
                        <a:rPr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t>in</a:t>
                      </a:r>
                      <a:r>
                        <a:rPr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t>JS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indent="-282575" algn="l">
                        <a:lnSpc>
                          <a:spcPts val="3800"/>
                        </a:lnSpc>
                        <a:spcBef>
                          <a:spcPts val="600"/>
                        </a:spcBef>
                        <a:tabLst>
                          <a:tab pos="279400" algn="l"/>
                        </a:tabLst>
                        <a:defRPr sz="2800"/>
                      </a:pPr>
                      <a:r>
                        <a:t>Equal value</a:t>
                      </a:r>
                    </a:p>
                    <a:p>
                      <a:pPr marL="282575" indent="-282575" algn="l">
                        <a:lnSpc>
                          <a:spcPts val="3800"/>
                        </a:lnSpc>
                        <a:spcBef>
                          <a:spcPts val="600"/>
                        </a:spcBef>
                        <a:tabLst>
                          <a:tab pos="279400" algn="l"/>
                        </a:tabLst>
                        <a:defRPr sz="2800"/>
                      </a:pPr>
                      <a:r>
                        <a:t>Equal value and type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t>==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t>===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/>
                      </a:pPr>
                      <a:r>
                        <a:t>Not equal value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/>
                      </a:pPr>
                      <a:r>
                        <a:t>Not equal value/type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t>!=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t>!==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Greater than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&gt;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Greater than or Equal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&gt;=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Less than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&lt;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Less than or Equal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&lt;=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887566" y="6575489"/>
            <a:ext cx="232875" cy="22851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itle 1"/>
          <p:cNvSpPr txBox="1">
            <a:spLocks noGrp="1"/>
          </p:cNvSpPr>
          <p:nvPr>
            <p:ph type="title"/>
          </p:nvPr>
        </p:nvSpPr>
        <p:spPr>
          <a:xfrm>
            <a:off x="615109" y="4704824"/>
            <a:ext cx="10961783" cy="768086"/>
          </a:xfrm>
          <a:prstGeom prst="rect">
            <a:avLst/>
          </a:prstGeom>
        </p:spPr>
        <p:txBody>
          <a:bodyPr/>
          <a:lstStyle>
            <a:lvl1pPr defTabSz="1047856">
              <a:defRPr sz="4558"/>
            </a:lvl1pPr>
          </a:lstStyle>
          <a:p>
            <a:r>
              <a:t>Conditional Statements</a:t>
            </a:r>
          </a:p>
        </p:txBody>
      </p:sp>
      <p:sp>
        <p:nvSpPr>
          <p:cNvPr id="314" name="Rectangle 2"/>
          <p:cNvSpPr txBox="1"/>
          <p:nvPr/>
        </p:nvSpPr>
        <p:spPr>
          <a:xfrm>
            <a:off x="4626200" y="2153174"/>
            <a:ext cx="3012625" cy="916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5400" b="1" spc="5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If (a &gt; b) </a:t>
            </a:r>
          </a:p>
        </p:txBody>
      </p:sp>
      <p:sp>
        <p:nvSpPr>
          <p:cNvPr id="315" name="Subtitle 7"/>
          <p:cNvSpPr txBox="1">
            <a:spLocks noGrp="1"/>
          </p:cNvSpPr>
          <p:nvPr>
            <p:ph type="body" sz="quarter" idx="1"/>
          </p:nvPr>
        </p:nvSpPr>
        <p:spPr>
          <a:xfrm>
            <a:off x="615109" y="5585916"/>
            <a:ext cx="10961783" cy="768086"/>
          </a:xfrm>
          <a:prstGeom prst="rect">
            <a:avLst/>
          </a:prstGeom>
        </p:spPr>
        <p:txBody>
          <a:bodyPr/>
          <a:lstStyle/>
          <a:p>
            <a:r>
              <a:t>Implementing Control-Flow Logic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What is Conditional Statement</a:t>
            </a:r>
          </a:p>
        </p:txBody>
      </p:sp>
      <p:sp>
        <p:nvSpPr>
          <p:cNvPr id="318" name="Text Placeholder 6"/>
          <p:cNvSpPr txBox="1">
            <a:spLocks noGrp="1"/>
          </p:cNvSpPr>
          <p:nvPr>
            <p:ph type="body" idx="1"/>
          </p:nvPr>
        </p:nvSpPr>
        <p:spPr>
          <a:xfrm>
            <a:off x="1791855" y="898926"/>
            <a:ext cx="9988970" cy="574201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if-else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statement:</a:t>
            </a:r>
          </a:p>
          <a:p>
            <a:pPr marL="803275" lvl="1" indent="-360362">
              <a:defRPr sz="3100"/>
            </a:pPr>
            <a:r>
              <a:rPr dirty="0"/>
              <a:t>Do action depending on condition</a:t>
            </a:r>
            <a:endParaRPr lang="en-US" dirty="0"/>
          </a:p>
          <a:p>
            <a:pPr marL="442913" lvl="1" indent="0">
              <a:buNone/>
              <a:defRPr sz="3100"/>
            </a:pPr>
            <a:endParaRPr dirty="0"/>
          </a:p>
          <a:p>
            <a:pPr marL="803275" lvl="1" indent="-360362">
              <a:defRPr sz="3100"/>
            </a:pPr>
            <a:endParaRPr dirty="0"/>
          </a:p>
          <a:p>
            <a:pPr marL="803275" lvl="1" indent="-360362">
              <a:defRPr sz="3100"/>
            </a:pPr>
            <a:endParaRPr dirty="0"/>
          </a:p>
          <a:p>
            <a:pPr marL="803275" lvl="1" indent="-360362">
              <a:defRPr sz="3100"/>
            </a:pPr>
            <a:endParaRPr lang="en-US" dirty="0"/>
          </a:p>
          <a:p>
            <a:pPr marL="803275" lvl="1" indent="-360362">
              <a:defRPr sz="3100"/>
            </a:pPr>
            <a:r>
              <a:rPr dirty="0"/>
              <a:t>You can chain conditions</a:t>
            </a:r>
          </a:p>
        </p:txBody>
      </p:sp>
      <p:sp>
        <p:nvSpPr>
          <p:cNvPr id="319" name="TextBox 5"/>
          <p:cNvSpPr txBox="1"/>
          <p:nvPr/>
        </p:nvSpPr>
        <p:spPr>
          <a:xfrm>
            <a:off x="2790762" y="2287080"/>
            <a:ext cx="3554505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a = 5;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</a:t>
            </a:r>
            <a:r>
              <a:rPr dirty="0">
                <a:solidFill>
                  <a:srgbClr val="234465"/>
                </a:solidFill>
              </a:rPr>
              <a:t> (a &gt;= 5) </a:t>
            </a:r>
            <a:r>
              <a:rPr dirty="0"/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console.log(a);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2" name="Speech Bubble: Rectangle with Corners Rounded 7"/>
          <p:cNvGrpSpPr/>
          <p:nvPr/>
        </p:nvGrpSpPr>
        <p:grpSpPr>
          <a:xfrm>
            <a:off x="7386273" y="2369080"/>
            <a:ext cx="3854383" cy="1537903"/>
            <a:chOff x="0" y="0"/>
            <a:chExt cx="3692406" cy="1167871"/>
          </a:xfrm>
        </p:grpSpPr>
        <p:sp>
          <p:nvSpPr>
            <p:cNvPr id="320" name="Shape"/>
            <p:cNvSpPr/>
            <p:nvPr/>
          </p:nvSpPr>
          <p:spPr>
            <a:xfrm>
              <a:off x="0" y="0"/>
              <a:ext cx="3692406" cy="1167871"/>
            </a:xfrm>
            <a:custGeom>
              <a:avLst/>
              <a:gdLst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6538 w 21600"/>
                <a:gd name="connsiteY7" fmla="*/ 21380 h 21600"/>
                <a:gd name="connsiteX8" fmla="*/ 3600 w 21600"/>
                <a:gd name="connsiteY8" fmla="*/ 21600 h 21600"/>
                <a:gd name="connsiteX9" fmla="*/ 1139 w 21600"/>
                <a:gd name="connsiteY9" fmla="*/ 21600 h 21600"/>
                <a:gd name="connsiteX10" fmla="*/ 0 w 21600"/>
                <a:gd name="connsiteY10" fmla="*/ 18000 h 21600"/>
                <a:gd name="connsiteX11" fmla="*/ 0 w 21600"/>
                <a:gd name="connsiteY11" fmla="*/ 12600 h 21600"/>
                <a:gd name="connsiteX12" fmla="*/ 0 w 21600"/>
                <a:gd name="connsiteY12" fmla="*/ 3600 h 21600"/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1139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10" y="0"/>
                    <a:pt x="1139" y="0"/>
                  </a:cubicBezTo>
                  <a:lnTo>
                    <a:pt x="20461" y="0"/>
                  </a:lnTo>
                  <a:cubicBezTo>
                    <a:pt x="2109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0" y="21600"/>
                    <a:pt x="20461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1139" y="21600"/>
                  </a:lnTo>
                  <a:cubicBezTo>
                    <a:pt x="510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1" name="If the condition is met, the code will execute"/>
            <p:cNvSpPr/>
            <p:nvPr/>
          </p:nvSpPr>
          <p:spPr>
            <a:xfrm>
              <a:off x="102730" y="583934"/>
              <a:ext cx="348694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If the condition </a:t>
              </a:r>
              <a:r>
                <a:rPr dirty="0">
                  <a:solidFill>
                    <a:schemeClr val="accent1"/>
                  </a:solidFill>
                </a:rPr>
                <a:t>is met</a:t>
              </a:r>
              <a:r>
                <a:rPr dirty="0"/>
                <a:t>, the code will execute</a:t>
              </a:r>
            </a:p>
          </p:txBody>
        </p:sp>
      </p:grpSp>
      <p:sp>
        <p:nvSpPr>
          <p:cNvPr id="323" name="TextBox 9"/>
          <p:cNvSpPr txBox="1"/>
          <p:nvPr/>
        </p:nvSpPr>
        <p:spPr>
          <a:xfrm>
            <a:off x="2790761" y="4990293"/>
            <a:ext cx="3554505" cy="1326103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else </a:t>
            </a:r>
            <a:r>
              <a:rPr dirty="0">
                <a:solidFill>
                  <a:schemeClr val="accent1"/>
                </a:solidFill>
              </a:rPr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console.log('no');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6" name="Speech Bubble: Rectangle with Corners Rounded 10"/>
          <p:cNvGrpSpPr/>
          <p:nvPr/>
        </p:nvGrpSpPr>
        <p:grpSpPr>
          <a:xfrm>
            <a:off x="6851461" y="4922628"/>
            <a:ext cx="5139881" cy="1461435"/>
            <a:chOff x="179638" y="122931"/>
            <a:chExt cx="4863289" cy="1023735"/>
          </a:xfrm>
        </p:grpSpPr>
        <p:sp>
          <p:nvSpPr>
            <p:cNvPr id="324" name="Shape"/>
            <p:cNvSpPr/>
            <p:nvPr/>
          </p:nvSpPr>
          <p:spPr>
            <a:xfrm>
              <a:off x="179638" y="122931"/>
              <a:ext cx="4863289" cy="1023735"/>
            </a:xfrm>
            <a:custGeom>
              <a:avLst/>
              <a:gdLst>
                <a:gd name="connsiteX0" fmla="*/ 0 w 21600"/>
                <a:gd name="connsiteY0" fmla="*/ 3600 h 21600"/>
                <a:gd name="connsiteX1" fmla="*/ 758 w 21600"/>
                <a:gd name="connsiteY1" fmla="*/ 0 h 21600"/>
                <a:gd name="connsiteX2" fmla="*/ 20842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842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758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339" y="0"/>
                    <a:pt x="758" y="0"/>
                  </a:cubicBezTo>
                  <a:lnTo>
                    <a:pt x="20842" y="0"/>
                  </a:lnTo>
                  <a:cubicBezTo>
                    <a:pt x="2126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61" y="21600"/>
                    <a:pt x="20842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758" y="21600"/>
                  </a:lnTo>
                  <a:cubicBezTo>
                    <a:pt x="339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5" name="Continue on the next condition, if the first is not met"/>
            <p:cNvSpPr/>
            <p:nvPr/>
          </p:nvSpPr>
          <p:spPr>
            <a:xfrm>
              <a:off x="256252" y="634798"/>
              <a:ext cx="46719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Continue on the </a:t>
              </a:r>
              <a:r>
                <a:rPr dirty="0">
                  <a:solidFill>
                    <a:schemeClr val="accent1"/>
                  </a:solidFill>
                </a:rPr>
                <a:t>next condition</a:t>
              </a:r>
              <a:r>
                <a:rPr dirty="0"/>
                <a:t>, if the first is </a:t>
              </a:r>
              <a:r>
                <a:rPr dirty="0">
                  <a:solidFill>
                    <a:schemeClr val="accent1"/>
                  </a:solidFill>
                </a:rPr>
                <a:t>not met</a:t>
              </a:r>
            </a:p>
          </p:txBody>
        </p:sp>
      </p:grpSp>
      <p:sp>
        <p:nvSpPr>
          <p:cNvPr id="32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887566" y="6575489"/>
            <a:ext cx="232875" cy="22851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 Placeholder 2"/>
          <p:cNvSpPr txBox="1">
            <a:spLocks noGrp="1"/>
          </p:cNvSpPr>
          <p:nvPr>
            <p:ph type="body" idx="1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rPr dirty="0"/>
              <a:t>Write a function that receives a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single number </a:t>
            </a:r>
            <a:r>
              <a:rPr dirty="0"/>
              <a:t>and checks if </a:t>
            </a:r>
            <a:br>
              <a:rPr dirty="0"/>
            </a:br>
            <a:r>
              <a:rPr dirty="0"/>
              <a:t>the grade is excellent or not</a:t>
            </a:r>
          </a:p>
          <a:p>
            <a:r>
              <a:rPr dirty="0"/>
              <a:t>If it is, print </a:t>
            </a:r>
            <a:r>
              <a:rPr lang="en-US" b="1" dirty="0">
                <a:sym typeface="Helvetica"/>
              </a:rPr>
              <a:t>"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Excellent</a:t>
            </a:r>
            <a:r>
              <a:rPr lang="en-US" b="1" dirty="0">
                <a:sym typeface="Helvetica"/>
              </a:rPr>
              <a:t>"</a:t>
            </a:r>
            <a:r>
              <a:rPr dirty="0"/>
              <a:t>, otherwise print </a:t>
            </a:r>
            <a:br>
              <a:rPr dirty="0"/>
            </a:br>
            <a:r>
              <a:rPr lang="en-US" b="1" dirty="0">
                <a:sym typeface="Helvetica"/>
              </a:rPr>
              <a:t>"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Not excellent</a:t>
            </a:r>
            <a:r>
              <a:rPr lang="en-US" b="1" dirty="0">
                <a:sym typeface="Helvetica"/>
              </a:rPr>
              <a:t>"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30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Problem: Excellent Grade</a:t>
            </a:r>
          </a:p>
        </p:txBody>
      </p:sp>
      <p:grpSp>
        <p:nvGrpSpPr>
          <p:cNvPr id="342" name="Group 4"/>
          <p:cNvGrpSpPr/>
          <p:nvPr/>
        </p:nvGrpSpPr>
        <p:grpSpPr>
          <a:xfrm>
            <a:off x="568325" y="3971078"/>
            <a:ext cx="6233726" cy="1597672"/>
            <a:chOff x="-1" y="0"/>
            <a:chExt cx="6233724" cy="1597671"/>
          </a:xfrm>
        </p:grpSpPr>
        <p:grpSp>
          <p:nvGrpSpPr>
            <p:cNvPr id="337" name="Group 10"/>
            <p:cNvGrpSpPr/>
            <p:nvPr/>
          </p:nvGrpSpPr>
          <p:grpSpPr>
            <a:xfrm>
              <a:off x="-1" y="0"/>
              <a:ext cx="6233724" cy="1123216"/>
              <a:chOff x="0" y="0"/>
              <a:chExt cx="6233722" cy="1123215"/>
            </a:xfrm>
          </p:grpSpPr>
          <p:sp>
            <p:nvSpPr>
              <p:cNvPr id="331" name="Text Placeholder 3"/>
              <p:cNvSpPr txBox="1"/>
              <p:nvPr/>
            </p:nvSpPr>
            <p:spPr>
              <a:xfrm>
                <a:off x="-1" y="598215"/>
                <a:ext cx="3116862" cy="525001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4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t>5.50</a:t>
                </a:r>
              </a:p>
            </p:txBody>
          </p:sp>
          <p:sp>
            <p:nvSpPr>
              <p:cNvPr id="332" name="Text Placeholder 3"/>
              <p:cNvSpPr txBox="1"/>
              <p:nvPr/>
            </p:nvSpPr>
            <p:spPr>
              <a:xfrm>
                <a:off x="-1" y="0"/>
                <a:ext cx="3116861" cy="660499"/>
              </a:xfrm>
              <a:prstGeom prst="rect">
                <a:avLst/>
              </a:prstGeom>
              <a:solidFill>
                <a:srgbClr val="ADB4C3">
                  <a:alpha val="50195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07999" tIns="107999" rIns="107999" bIns="107999" numCol="1" anchor="t">
                <a:spAutoFit/>
              </a:bodyPr>
              <a:lstStyle>
                <a:lvl1pPr algn="ctr" defTabSz="1218070">
                  <a:defRPr sz="2800" b="1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t>Input</a:t>
                </a:r>
              </a:p>
            </p:txBody>
          </p:sp>
          <p:grpSp>
            <p:nvGrpSpPr>
              <p:cNvPr id="335" name="Text Placeholder 3"/>
              <p:cNvGrpSpPr/>
              <p:nvPr/>
            </p:nvGrpSpPr>
            <p:grpSpPr>
              <a:xfrm>
                <a:off x="3116861" y="598211"/>
                <a:ext cx="3116862" cy="499601"/>
                <a:chOff x="0" y="0"/>
                <a:chExt cx="3116861" cy="499600"/>
              </a:xfrm>
            </p:grpSpPr>
            <p:sp>
              <p:nvSpPr>
                <p:cNvPr id="333" name="Rectangle"/>
                <p:cNvSpPr/>
                <p:nvPr/>
              </p:nvSpPr>
              <p:spPr>
                <a:xfrm>
                  <a:off x="0" y="0"/>
                  <a:ext cx="3116862" cy="474460"/>
                </a:xfrm>
                <a:prstGeom prst="rect">
                  <a:avLst/>
                </a:prstGeom>
                <a:solidFill>
                  <a:srgbClr val="ADB4C3">
                    <a:alpha val="15000"/>
                  </a:srgbClr>
                </a:solidFill>
                <a:ln w="12700" cap="flat">
                  <a:solidFill>
                    <a:schemeClr val="accent5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spcBef>
                      <a:spcPts val="600"/>
                    </a:spcBef>
                    <a:defRPr sz="2400">
                      <a:solidFill>
                        <a:srgbClr val="000000"/>
                      </a:solidFill>
                      <a:latin typeface="Consolas"/>
                      <a:ea typeface="Consolas"/>
                      <a:cs typeface="Consolas"/>
                      <a:sym typeface="Consolas"/>
                    </a:defRPr>
                  </a:pPr>
                  <a:endParaRPr/>
                </a:p>
              </p:txBody>
            </p:sp>
            <p:sp>
              <p:nvSpPr>
                <p:cNvPr id="334" name="Excellent"/>
                <p:cNvSpPr txBox="1"/>
                <p:nvPr/>
              </p:nvSpPr>
              <p:spPr>
                <a:xfrm>
                  <a:off x="35999" y="0"/>
                  <a:ext cx="3044863" cy="4996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72000" tIns="72000" rIns="72000" bIns="72000" numCol="1" anchor="t">
                  <a:spAutoFit/>
                </a:bodyPr>
                <a:lstStyle>
                  <a:lvl1pPr>
                    <a:spcBef>
                      <a:spcPts val="600"/>
                    </a:spcBef>
                    <a:defRPr sz="2300">
                      <a:latin typeface="Consolas"/>
                      <a:ea typeface="Consolas"/>
                      <a:cs typeface="Consolas"/>
                      <a:sym typeface="Consolas"/>
                    </a:defRPr>
                  </a:lvl1pPr>
                </a:lstStyle>
                <a:p>
                  <a:r>
                    <a:t>Excellent</a:t>
                  </a:r>
                </a:p>
              </p:txBody>
            </p:sp>
          </p:grpSp>
          <p:sp>
            <p:nvSpPr>
              <p:cNvPr id="336" name="Text Placeholder 3"/>
              <p:cNvSpPr txBox="1"/>
              <p:nvPr/>
            </p:nvSpPr>
            <p:spPr>
              <a:xfrm>
                <a:off x="3116860" y="918"/>
                <a:ext cx="3116862" cy="660499"/>
              </a:xfrm>
              <a:prstGeom prst="rect">
                <a:avLst/>
              </a:prstGeom>
              <a:solidFill>
                <a:srgbClr val="ADB4C3">
                  <a:alpha val="50195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07999" tIns="107999" rIns="107999" bIns="107999" numCol="1" anchor="t">
                <a:spAutoFit/>
              </a:bodyPr>
              <a:lstStyle>
                <a:lvl1pPr algn="ctr" defTabSz="1218070">
                  <a:defRPr sz="2800" b="1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t>Output</a:t>
                </a:r>
              </a:p>
            </p:txBody>
          </p:sp>
        </p:grpSp>
        <p:sp>
          <p:nvSpPr>
            <p:cNvPr id="338" name="Text Placeholder 3"/>
            <p:cNvSpPr txBox="1"/>
            <p:nvPr/>
          </p:nvSpPr>
          <p:spPr>
            <a:xfrm>
              <a:off x="0" y="1072670"/>
              <a:ext cx="3116861" cy="525001"/>
            </a:xfrm>
            <a:prstGeom prst="rect">
              <a:avLst/>
            </a:prstGeom>
            <a:solidFill>
              <a:srgbClr val="ADB4C3">
                <a:alpha val="15000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2000" tIns="72000" rIns="72000" bIns="72000" numCol="1" anchor="t">
              <a:spAutoFit/>
            </a:bodyPr>
            <a:lstStyle>
              <a:lvl1pPr>
                <a:spcBef>
                  <a:spcPts val="600"/>
                </a:spcBef>
                <a:defRPr sz="24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4.35</a:t>
              </a:r>
            </a:p>
          </p:txBody>
        </p:sp>
        <p:grpSp>
          <p:nvGrpSpPr>
            <p:cNvPr id="341" name="Text Placeholder 3"/>
            <p:cNvGrpSpPr/>
            <p:nvPr/>
          </p:nvGrpSpPr>
          <p:grpSpPr>
            <a:xfrm>
              <a:off x="3116860" y="1072666"/>
              <a:ext cx="3116862" cy="499601"/>
              <a:chOff x="0" y="0"/>
              <a:chExt cx="3116861" cy="499600"/>
            </a:xfrm>
          </p:grpSpPr>
          <p:sp>
            <p:nvSpPr>
              <p:cNvPr id="339" name="Rectangle"/>
              <p:cNvSpPr/>
              <p:nvPr/>
            </p:nvSpPr>
            <p:spPr>
              <a:xfrm>
                <a:off x="-1" y="0"/>
                <a:ext cx="3116863" cy="474461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40" name="Not excellent"/>
              <p:cNvSpPr txBox="1"/>
              <p:nvPr/>
            </p:nvSpPr>
            <p:spPr>
              <a:xfrm>
                <a:off x="35999" y="-1"/>
                <a:ext cx="3044863" cy="499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Not excellent</a:t>
                </a:r>
              </a:p>
            </p:txBody>
          </p:sp>
        </p:grpSp>
      </p:grpSp>
      <p:sp>
        <p:nvSpPr>
          <p:cNvPr id="343" name="TextBox 13"/>
          <p:cNvSpPr txBox="1"/>
          <p:nvPr/>
        </p:nvSpPr>
        <p:spPr>
          <a:xfrm>
            <a:off x="7217247" y="3239017"/>
            <a:ext cx="4349165" cy="28067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function solve(grade){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if (grade &gt;= 5.50)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chemeClr val="accent2"/>
                </a:solidFill>
              </a:rPr>
              <a:t>//TODO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} else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chemeClr val="accent2"/>
                </a:solidFill>
              </a:rPr>
              <a:t>//TODO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}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34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887566" y="6575489"/>
            <a:ext cx="232875" cy="22851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1" animBg="1" advAuto="0"/>
      <p:bldP spid="342" grpId="2" animBg="1" advAuto="0"/>
      <p:bldP spid="343" grpId="3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itle 1"/>
          <p:cNvSpPr txBox="1">
            <a:spLocks noGrp="1"/>
          </p:cNvSpPr>
          <p:nvPr>
            <p:ph type="title"/>
          </p:nvPr>
        </p:nvSpPr>
        <p:spPr>
          <a:xfrm>
            <a:off x="615109" y="4704824"/>
            <a:ext cx="10961783" cy="768086"/>
          </a:xfrm>
          <a:prstGeom prst="rect">
            <a:avLst/>
          </a:prstGeom>
        </p:spPr>
        <p:txBody>
          <a:bodyPr/>
          <a:lstStyle>
            <a:lvl1pPr defTabSz="1047856">
              <a:defRPr sz="4558"/>
            </a:lvl1pPr>
          </a:lstStyle>
          <a:p>
            <a:r>
              <a:t>Loops</a:t>
            </a:r>
          </a:p>
        </p:txBody>
      </p:sp>
      <p:sp>
        <p:nvSpPr>
          <p:cNvPr id="347" name="Rectangle 2"/>
          <p:cNvSpPr txBox="1"/>
          <p:nvPr/>
        </p:nvSpPr>
        <p:spPr>
          <a:xfrm>
            <a:off x="5170637" y="1674673"/>
            <a:ext cx="1850724" cy="1742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5400" b="1" spc="5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for</a:t>
            </a:r>
          </a:p>
          <a:p>
            <a:pPr algn="ctr">
              <a:defRPr sz="5400" b="1" spc="5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while</a:t>
            </a:r>
          </a:p>
        </p:txBody>
      </p:sp>
      <p:sp>
        <p:nvSpPr>
          <p:cNvPr id="348" name="Subtitle 7"/>
          <p:cNvSpPr txBox="1">
            <a:spLocks noGrp="1"/>
          </p:cNvSpPr>
          <p:nvPr>
            <p:ph type="body" sz="quarter" idx="1"/>
          </p:nvPr>
        </p:nvSpPr>
        <p:spPr>
          <a:xfrm>
            <a:off x="615109" y="5585916"/>
            <a:ext cx="10961783" cy="768086"/>
          </a:xfrm>
          <a:prstGeom prst="rect">
            <a:avLst/>
          </a:prstGeom>
        </p:spPr>
        <p:txBody>
          <a:bodyPr/>
          <a:lstStyle/>
          <a:p>
            <a:r>
              <a:t>Code Block Repetition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3"/>
          <p:cNvSpPr txBox="1">
            <a:spLocks noGrp="1"/>
          </p:cNvSpPr>
          <p:nvPr>
            <p:ph type="body" idx="1"/>
          </p:nvPr>
        </p:nvSpPr>
        <p:spPr>
          <a:xfrm>
            <a:off x="196766" y="1371602"/>
            <a:ext cx="9049234" cy="5207400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rPr dirty="0"/>
              <a:t>Introduction and IDE</a:t>
            </a:r>
            <a:endParaRPr lang="en-US" dirty="0"/>
          </a:p>
          <a:p>
            <a:pPr>
              <a:defRPr sz="3200"/>
            </a:pPr>
            <a:r>
              <a:rPr lang="en-US" dirty="0"/>
              <a:t>JavaScript Syntax</a:t>
            </a:r>
            <a:endParaRPr dirty="0"/>
          </a:p>
          <a:p>
            <a:pPr>
              <a:defRPr sz="3200"/>
            </a:pPr>
            <a:r>
              <a:rPr dirty="0"/>
              <a:t>Conditional Statements</a:t>
            </a:r>
          </a:p>
          <a:p>
            <a:pPr>
              <a:defRPr sz="3200"/>
            </a:pPr>
            <a:r>
              <a:rPr dirty="0"/>
              <a:t>Loops</a:t>
            </a:r>
          </a:p>
          <a:p>
            <a:pPr marL="803275" lvl="1" indent="-360362">
              <a:defRPr sz="3200"/>
            </a:pPr>
            <a:r>
              <a:rPr dirty="0"/>
              <a:t>While-Loop</a:t>
            </a:r>
            <a:endParaRPr sz="3400" dirty="0"/>
          </a:p>
          <a:p>
            <a:pPr marL="803275" lvl="1" indent="-360362">
              <a:defRPr sz="3200"/>
            </a:pPr>
            <a:r>
              <a:rPr dirty="0"/>
              <a:t>For-Loop</a:t>
            </a:r>
            <a:endParaRPr sz="3400" dirty="0"/>
          </a:p>
          <a:p>
            <a:pPr>
              <a:defRPr sz="3200"/>
            </a:pPr>
            <a:r>
              <a:rPr dirty="0"/>
              <a:t>Debugging and Troubleshooting</a:t>
            </a:r>
          </a:p>
        </p:txBody>
      </p:sp>
      <p:sp>
        <p:nvSpPr>
          <p:cNvPr id="216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Table of Contents</a:t>
            </a:r>
          </a:p>
        </p:txBody>
      </p:sp>
      <p:sp>
        <p:nvSpPr>
          <p:cNvPr id="21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951934" y="6575489"/>
            <a:ext cx="168507" cy="22851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t>What Are Loops</a:t>
            </a:r>
          </a:p>
        </p:txBody>
      </p:sp>
      <p:sp>
        <p:nvSpPr>
          <p:cNvPr id="351" name="Text Placeholder 6"/>
          <p:cNvSpPr txBox="1">
            <a:spLocks noGrp="1"/>
          </p:cNvSpPr>
          <p:nvPr>
            <p:ph type="body" idx="1"/>
          </p:nvPr>
        </p:nvSpPr>
        <p:spPr>
          <a:xfrm>
            <a:off x="1744657" y="914570"/>
            <a:ext cx="10036166" cy="58712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for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loop:</a:t>
            </a:r>
          </a:p>
          <a:p>
            <a:pPr marL="803275" lvl="1" indent="-360362">
              <a:defRPr sz="3000"/>
            </a:pPr>
            <a:r>
              <a:rPr dirty="0"/>
              <a:t>Repeats until the condition is evaluated</a:t>
            </a:r>
            <a:endParaRPr sz="3100" dirty="0"/>
          </a:p>
          <a:p>
            <a:pPr marL="0" lvl="1" indent="609219">
              <a:buSzTx/>
              <a:buNone/>
              <a:defRPr sz="3200"/>
            </a:pPr>
            <a:endParaRPr sz="3100" dirty="0"/>
          </a:p>
          <a:p>
            <a:pPr marL="803275" lvl="1" indent="-360362">
              <a:defRPr sz="3200"/>
            </a:pPr>
            <a:endParaRPr sz="3100" dirty="0"/>
          </a:p>
          <a:p>
            <a:pPr marL="0" indent="0">
              <a:buSzTx/>
              <a:buNone/>
              <a:defRPr sz="3200"/>
            </a:pPr>
            <a:endParaRPr lang="en-US" dirty="0"/>
          </a:p>
          <a:p>
            <a:pPr marL="0" indent="0">
              <a:buSzTx/>
              <a:buNone/>
              <a:defRPr sz="3200"/>
            </a:pPr>
            <a:r>
              <a:rPr lang="en-US" dirty="0"/>
              <a:t> </a:t>
            </a: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while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loop:</a:t>
            </a:r>
          </a:p>
          <a:p>
            <a:pPr marL="803275" lvl="1" indent="-360362">
              <a:defRPr sz="3000"/>
            </a:pPr>
            <a:r>
              <a:rPr dirty="0"/>
              <a:t>Does the same, but has different structure</a:t>
            </a:r>
          </a:p>
        </p:txBody>
      </p:sp>
      <p:sp>
        <p:nvSpPr>
          <p:cNvPr id="352" name="TextBox 8"/>
          <p:cNvSpPr txBox="1"/>
          <p:nvPr/>
        </p:nvSpPr>
        <p:spPr>
          <a:xfrm>
            <a:off x="2647192" y="2259663"/>
            <a:ext cx="5200262" cy="12192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for</a:t>
            </a:r>
            <a:r>
              <a:rPr dirty="0">
                <a:solidFill>
                  <a:srgbClr val="234465"/>
                </a:solidFill>
              </a:rPr>
              <a:t> (let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= 1;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&lt;= 5;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++)</a:t>
            </a:r>
            <a:r>
              <a:rPr dirty="0"/>
              <a:t>{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</a:t>
            </a:r>
            <a:r>
              <a:rPr dirty="0" err="1"/>
              <a:t>i</a:t>
            </a:r>
            <a:r>
              <a:rPr dirty="0"/>
              <a:t>)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sp>
        <p:nvSpPr>
          <p:cNvPr id="353" name="TextBox 11"/>
          <p:cNvSpPr txBox="1"/>
          <p:nvPr/>
        </p:nvSpPr>
        <p:spPr>
          <a:xfrm>
            <a:off x="2647192" y="4906114"/>
            <a:ext cx="3171700" cy="18796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</a:t>
            </a:r>
            <a:r>
              <a:rPr dirty="0" err="1"/>
              <a:t>i</a:t>
            </a:r>
            <a:r>
              <a:rPr dirty="0"/>
              <a:t> = 1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while</a:t>
            </a:r>
            <a:r>
              <a:rPr dirty="0">
                <a:solidFill>
                  <a:srgbClr val="234465"/>
                </a:solidFill>
              </a:rPr>
              <a:t> (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&lt;= 5) </a:t>
            </a:r>
            <a:r>
              <a:rPr dirty="0"/>
              <a:t>{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</a:t>
            </a:r>
            <a:r>
              <a:rPr dirty="0" err="1"/>
              <a:t>i</a:t>
            </a:r>
            <a:r>
              <a:rPr dirty="0"/>
              <a:t>)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</a:t>
            </a:r>
            <a:r>
              <a:rPr dirty="0" err="1"/>
              <a:t>i</a:t>
            </a:r>
            <a:r>
              <a:rPr dirty="0"/>
              <a:t>++ 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56" name="Speech Bubble: Rectangle with Corners Rounded 6"/>
          <p:cNvGrpSpPr/>
          <p:nvPr/>
        </p:nvGrpSpPr>
        <p:grpSpPr>
          <a:xfrm>
            <a:off x="8437354" y="2228959"/>
            <a:ext cx="3256844" cy="1187288"/>
            <a:chOff x="-21272" y="-1"/>
            <a:chExt cx="3256843" cy="1187286"/>
          </a:xfrm>
        </p:grpSpPr>
        <p:sp>
          <p:nvSpPr>
            <p:cNvPr id="354" name="Shape"/>
            <p:cNvSpPr/>
            <p:nvPr/>
          </p:nvSpPr>
          <p:spPr>
            <a:xfrm>
              <a:off x="-21272" y="-1"/>
              <a:ext cx="3256843" cy="1187286"/>
            </a:xfrm>
            <a:custGeom>
              <a:avLst/>
              <a:gdLst>
                <a:gd name="connsiteX0" fmla="*/ 272 w 21872"/>
                <a:gd name="connsiteY0" fmla="*/ 3600 h 21600"/>
                <a:gd name="connsiteX1" fmla="*/ 1593 w 21872"/>
                <a:gd name="connsiteY1" fmla="*/ 0 h 21600"/>
                <a:gd name="connsiteX2" fmla="*/ 20551 w 21872"/>
                <a:gd name="connsiteY2" fmla="*/ 0 h 21600"/>
                <a:gd name="connsiteX3" fmla="*/ 21872 w 21872"/>
                <a:gd name="connsiteY3" fmla="*/ 3600 h 21600"/>
                <a:gd name="connsiteX4" fmla="*/ 21872 w 21872"/>
                <a:gd name="connsiteY4" fmla="*/ 18000 h 21600"/>
                <a:gd name="connsiteX5" fmla="*/ 20551 w 21872"/>
                <a:gd name="connsiteY5" fmla="*/ 21600 h 21600"/>
                <a:gd name="connsiteX6" fmla="*/ 1593 w 21872"/>
                <a:gd name="connsiteY6" fmla="*/ 21600 h 21600"/>
                <a:gd name="connsiteX7" fmla="*/ 272 w 21872"/>
                <a:gd name="connsiteY7" fmla="*/ 18000 h 21600"/>
                <a:gd name="connsiteX8" fmla="*/ 168 w 21872"/>
                <a:gd name="connsiteY8" fmla="*/ 14275 h 21600"/>
                <a:gd name="connsiteX9" fmla="*/ 272 w 21872"/>
                <a:gd name="connsiteY9" fmla="*/ 12600 h 21600"/>
                <a:gd name="connsiteX10" fmla="*/ 272 w 21872"/>
                <a:gd name="connsiteY10" fmla="*/ 3600 h 21600"/>
                <a:gd name="connsiteX0" fmla="*/ 142 w 21742"/>
                <a:gd name="connsiteY0" fmla="*/ 3600 h 21600"/>
                <a:gd name="connsiteX1" fmla="*/ 1463 w 21742"/>
                <a:gd name="connsiteY1" fmla="*/ 0 h 21600"/>
                <a:gd name="connsiteX2" fmla="*/ 20421 w 21742"/>
                <a:gd name="connsiteY2" fmla="*/ 0 h 21600"/>
                <a:gd name="connsiteX3" fmla="*/ 21742 w 21742"/>
                <a:gd name="connsiteY3" fmla="*/ 3600 h 21600"/>
                <a:gd name="connsiteX4" fmla="*/ 21742 w 21742"/>
                <a:gd name="connsiteY4" fmla="*/ 18000 h 21600"/>
                <a:gd name="connsiteX5" fmla="*/ 20421 w 21742"/>
                <a:gd name="connsiteY5" fmla="*/ 21600 h 21600"/>
                <a:gd name="connsiteX6" fmla="*/ 1463 w 21742"/>
                <a:gd name="connsiteY6" fmla="*/ 21600 h 21600"/>
                <a:gd name="connsiteX7" fmla="*/ 142 w 21742"/>
                <a:gd name="connsiteY7" fmla="*/ 18000 h 21600"/>
                <a:gd name="connsiteX8" fmla="*/ 38 w 21742"/>
                <a:gd name="connsiteY8" fmla="*/ 14275 h 21600"/>
                <a:gd name="connsiteX9" fmla="*/ 142 w 21742"/>
                <a:gd name="connsiteY9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742" h="21600" extrusionOk="0">
                  <a:moveTo>
                    <a:pt x="142" y="3600"/>
                  </a:moveTo>
                  <a:cubicBezTo>
                    <a:pt x="142" y="1612"/>
                    <a:pt x="733" y="0"/>
                    <a:pt x="1463" y="0"/>
                  </a:cubicBezTo>
                  <a:lnTo>
                    <a:pt x="20421" y="0"/>
                  </a:lnTo>
                  <a:cubicBezTo>
                    <a:pt x="21151" y="0"/>
                    <a:pt x="21742" y="1612"/>
                    <a:pt x="21742" y="3600"/>
                  </a:cubicBezTo>
                  <a:lnTo>
                    <a:pt x="21742" y="18000"/>
                  </a:lnTo>
                  <a:cubicBezTo>
                    <a:pt x="21742" y="19988"/>
                    <a:pt x="21151" y="21600"/>
                    <a:pt x="20421" y="21600"/>
                  </a:cubicBezTo>
                  <a:lnTo>
                    <a:pt x="1463" y="21600"/>
                  </a:lnTo>
                  <a:cubicBezTo>
                    <a:pt x="733" y="21600"/>
                    <a:pt x="142" y="19988"/>
                    <a:pt x="142" y="18000"/>
                  </a:cubicBezTo>
                  <a:cubicBezTo>
                    <a:pt x="107" y="16758"/>
                    <a:pt x="73" y="15517"/>
                    <a:pt x="38" y="14275"/>
                  </a:cubicBezTo>
                  <a:cubicBezTo>
                    <a:pt x="38" y="11875"/>
                    <a:pt x="-95" y="5979"/>
                    <a:pt x="142" y="3600"/>
                  </a:cubicBez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55" name="Incrementation in the condition"/>
            <p:cNvSpPr txBox="1"/>
            <p:nvPr/>
          </p:nvSpPr>
          <p:spPr>
            <a:xfrm>
              <a:off x="103677" y="116122"/>
              <a:ext cx="3028215" cy="955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Incrementation </a:t>
              </a:r>
              <a:r>
                <a:rPr dirty="0">
                  <a:solidFill>
                    <a:schemeClr val="accent1"/>
                  </a:solidFill>
                </a:rPr>
                <a:t>in </a:t>
              </a:r>
              <a:r>
                <a:rPr dirty="0"/>
                <a:t>the condition</a:t>
              </a:r>
            </a:p>
          </p:txBody>
        </p:sp>
      </p:grpSp>
      <p:grpSp>
        <p:nvGrpSpPr>
          <p:cNvPr id="359" name="Speech Bubble: Rectangle with Corners Rounded 13"/>
          <p:cNvGrpSpPr/>
          <p:nvPr/>
        </p:nvGrpSpPr>
        <p:grpSpPr>
          <a:xfrm>
            <a:off x="6844145" y="5061527"/>
            <a:ext cx="3426101" cy="1335673"/>
            <a:chOff x="-40744" y="-37257"/>
            <a:chExt cx="3276316" cy="1335672"/>
          </a:xfrm>
        </p:grpSpPr>
        <p:sp>
          <p:nvSpPr>
            <p:cNvPr id="357" name="Shape"/>
            <p:cNvSpPr/>
            <p:nvPr/>
          </p:nvSpPr>
          <p:spPr>
            <a:xfrm>
              <a:off x="-40744" y="-37257"/>
              <a:ext cx="3276316" cy="1335672"/>
            </a:xfrm>
            <a:custGeom>
              <a:avLst/>
              <a:gdLst>
                <a:gd name="connsiteX0" fmla="*/ 0 w 21600"/>
                <a:gd name="connsiteY0" fmla="*/ 3600 h 21600"/>
                <a:gd name="connsiteX1" fmla="*/ 1445 w 21600"/>
                <a:gd name="connsiteY1" fmla="*/ 0 h 21600"/>
                <a:gd name="connsiteX2" fmla="*/ 20155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155 w 21600"/>
                <a:gd name="connsiteY5" fmla="*/ 21600 h 21600"/>
                <a:gd name="connsiteX6" fmla="*/ 1445 w 21600"/>
                <a:gd name="connsiteY6" fmla="*/ 21600 h 21600"/>
                <a:gd name="connsiteX7" fmla="*/ 0 w 21600"/>
                <a:gd name="connsiteY7" fmla="*/ 18000 h 21600"/>
                <a:gd name="connsiteX8" fmla="*/ 0 w 21600"/>
                <a:gd name="connsiteY8" fmla="*/ 12600 h 21600"/>
                <a:gd name="connsiteX9" fmla="*/ 0 w 21600"/>
                <a:gd name="connsiteY9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47" y="0"/>
                    <a:pt x="1445" y="0"/>
                  </a:cubicBezTo>
                  <a:lnTo>
                    <a:pt x="20155" y="0"/>
                  </a:lnTo>
                  <a:cubicBezTo>
                    <a:pt x="20953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953" y="21600"/>
                    <a:pt x="20155" y="21600"/>
                  </a:cubicBezTo>
                  <a:lnTo>
                    <a:pt x="1445" y="21600"/>
                  </a:lnTo>
                  <a:cubicBezTo>
                    <a:pt x="647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58" name="Incrementation outside the condition"/>
            <p:cNvSpPr/>
            <p:nvPr/>
          </p:nvSpPr>
          <p:spPr>
            <a:xfrm>
              <a:off x="109101" y="649206"/>
              <a:ext cx="301736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Incrementation </a:t>
              </a:r>
              <a:r>
                <a:rPr dirty="0">
                  <a:solidFill>
                    <a:schemeClr val="accent1"/>
                  </a:solidFill>
                </a:rPr>
                <a:t>outside</a:t>
              </a:r>
              <a:r>
                <a:rPr dirty="0"/>
                <a:t> the condition</a:t>
              </a:r>
            </a:p>
          </p:txBody>
        </p:sp>
      </p:grpSp>
      <p:sp>
        <p:nvSpPr>
          <p:cNvPr id="36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887566" y="6575489"/>
            <a:ext cx="232875" cy="22851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" grpId="3" build="p" bldLvl="5" animBg="1" advAuto="0"/>
      <p:bldP spid="352" grpId="1" animBg="1" advAuto="0"/>
      <p:bldP spid="353" grpId="4" animBg="1" advAuto="0"/>
      <p:bldP spid="356" grpId="2" animBg="1" advAuto="0"/>
      <p:bldP spid="359" grpId="5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 Placeholder 2"/>
          <p:cNvSpPr txBox="1">
            <a:spLocks noGrp="1"/>
          </p:cNvSpPr>
          <p:nvPr>
            <p:ph type="body" idx="1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t>Create a function that prints all the numbers from 1 to 5  </a:t>
            </a:r>
            <a:br/>
            <a:r>
              <a:t>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(inclusive) </a:t>
            </a:r>
            <a:r>
              <a:t>each on a separate line</a:t>
            </a:r>
          </a:p>
        </p:txBody>
      </p:sp>
      <p:sp>
        <p:nvSpPr>
          <p:cNvPr id="363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Problem: Numbers from 1 to 5</a:t>
            </a:r>
          </a:p>
        </p:txBody>
      </p:sp>
      <p:grpSp>
        <p:nvGrpSpPr>
          <p:cNvPr id="368" name="Group 10"/>
          <p:cNvGrpSpPr/>
          <p:nvPr/>
        </p:nvGrpSpPr>
        <p:grpSpPr>
          <a:xfrm>
            <a:off x="1185830" y="2733108"/>
            <a:ext cx="1699066" cy="2912018"/>
            <a:chOff x="0" y="-1"/>
            <a:chExt cx="1699065" cy="2912016"/>
          </a:xfrm>
        </p:grpSpPr>
        <p:grpSp>
          <p:nvGrpSpPr>
            <p:cNvPr id="366" name="Text Placeholder 3"/>
            <p:cNvGrpSpPr/>
            <p:nvPr/>
          </p:nvGrpSpPr>
          <p:grpSpPr>
            <a:xfrm>
              <a:off x="-1" y="647999"/>
              <a:ext cx="1699067" cy="2264017"/>
              <a:chOff x="0" y="0"/>
              <a:chExt cx="1699065" cy="2264016"/>
            </a:xfrm>
          </p:grpSpPr>
          <p:sp>
            <p:nvSpPr>
              <p:cNvPr id="364" name="Rectangle"/>
              <p:cNvSpPr/>
              <p:nvPr/>
            </p:nvSpPr>
            <p:spPr>
              <a:xfrm>
                <a:off x="-1" y="-1"/>
                <a:ext cx="1699067" cy="2264017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spcBef>
                    <a:spcPts val="600"/>
                  </a:spcBef>
                  <a:defRPr sz="2400" b="1"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65" name="1…"/>
              <p:cNvSpPr txBox="1"/>
              <p:nvPr/>
            </p:nvSpPr>
            <p:spPr>
              <a:xfrm>
                <a:off x="36000" y="-1"/>
                <a:ext cx="1627066" cy="22268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/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1</a:t>
                </a:r>
                <a:endParaRPr sz="2400" b="1"/>
              </a:p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2</a:t>
                </a:r>
                <a:endParaRPr sz="2400" b="1"/>
              </a:p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3</a:t>
                </a:r>
                <a:endParaRPr sz="2400" b="1"/>
              </a:p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4</a:t>
                </a:r>
                <a:endParaRPr sz="2400" b="1"/>
              </a:p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5</a:t>
                </a:r>
              </a:p>
            </p:txBody>
          </p:sp>
        </p:grpSp>
        <p:sp>
          <p:nvSpPr>
            <p:cNvPr id="367" name="Text Placeholder 3"/>
            <p:cNvSpPr txBox="1"/>
            <p:nvPr/>
          </p:nvSpPr>
          <p:spPr>
            <a:xfrm>
              <a:off x="-1" y="-2"/>
              <a:ext cx="1699066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Output</a:t>
              </a:r>
            </a:p>
          </p:txBody>
        </p:sp>
      </p:grpSp>
      <p:sp>
        <p:nvSpPr>
          <p:cNvPr id="369" name="TextBox 11"/>
          <p:cNvSpPr txBox="1"/>
          <p:nvPr/>
        </p:nvSpPr>
        <p:spPr>
          <a:xfrm>
            <a:off x="3968180" y="3114988"/>
            <a:ext cx="6095670" cy="20701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function solve ()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for (let i = 1; i &lt;= 5; i++) {</a:t>
            </a:r>
          </a:p>
          <a:p>
            <a:pPr>
              <a:defRPr sz="2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//TODO: print</a:t>
            </a:r>
          </a:p>
          <a:p>
            <a:pPr>
              <a:defRPr sz="2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234465"/>
                </a:solidFill>
              </a:rPr>
              <a:t>}    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37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887566" y="6575489"/>
            <a:ext cx="232875" cy="22851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" grpId="1" animBg="1" advAuto="0"/>
      <p:bldP spid="369" grpId="2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 Placeholder 2"/>
          <p:cNvSpPr txBox="1">
            <a:spLocks noGrp="1"/>
          </p:cNvSpPr>
          <p:nvPr>
            <p:ph type="body" idx="1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t>Write a function that receives a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number</a:t>
            </a:r>
            <a:r>
              <a:t> and prints the </a:t>
            </a:r>
            <a:br/>
            <a:r>
              <a:t>numbers from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 to 1</a:t>
            </a:r>
            <a:r>
              <a:t>. Try using a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while loop</a:t>
            </a:r>
          </a:p>
        </p:txBody>
      </p:sp>
      <p:sp>
        <p:nvSpPr>
          <p:cNvPr id="373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Problem: Numbers from N to 1</a:t>
            </a:r>
          </a:p>
        </p:txBody>
      </p:sp>
      <p:grpSp>
        <p:nvGrpSpPr>
          <p:cNvPr id="380" name="Group 11"/>
          <p:cNvGrpSpPr/>
          <p:nvPr/>
        </p:nvGrpSpPr>
        <p:grpSpPr>
          <a:xfrm>
            <a:off x="634344" y="2632446"/>
            <a:ext cx="5328471" cy="2982076"/>
            <a:chOff x="0" y="0"/>
            <a:chExt cx="5328469" cy="2982074"/>
          </a:xfrm>
        </p:grpSpPr>
        <p:sp>
          <p:nvSpPr>
            <p:cNvPr id="375" name="Text Placeholder 3"/>
            <p:cNvSpPr txBox="1"/>
            <p:nvPr/>
          </p:nvSpPr>
          <p:spPr>
            <a:xfrm>
              <a:off x="0" y="0"/>
              <a:ext cx="2664234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Input</a:t>
              </a:r>
            </a:p>
          </p:txBody>
        </p:sp>
        <p:grpSp>
          <p:nvGrpSpPr>
            <p:cNvPr id="378" name="Text Placeholder 3"/>
            <p:cNvGrpSpPr/>
            <p:nvPr/>
          </p:nvGrpSpPr>
          <p:grpSpPr>
            <a:xfrm>
              <a:off x="2664231" y="682229"/>
              <a:ext cx="2664238" cy="2299845"/>
              <a:chOff x="-3" y="33232"/>
              <a:chExt cx="2664237" cy="2299844"/>
            </a:xfrm>
          </p:grpSpPr>
          <p:sp>
            <p:nvSpPr>
              <p:cNvPr id="376" name="Rectangle"/>
              <p:cNvSpPr/>
              <p:nvPr/>
            </p:nvSpPr>
            <p:spPr>
              <a:xfrm>
                <a:off x="-3" y="33232"/>
                <a:ext cx="2664237" cy="2299844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77" name="5…"/>
              <p:cNvSpPr txBox="1"/>
              <p:nvPr/>
            </p:nvSpPr>
            <p:spPr>
              <a:xfrm>
                <a:off x="36001" y="69162"/>
                <a:ext cx="2592236" cy="2226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/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5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4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3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2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1</a:t>
                </a:r>
              </a:p>
            </p:txBody>
          </p:sp>
        </p:grpSp>
        <p:sp>
          <p:nvSpPr>
            <p:cNvPr id="379" name="Text Placeholder 3"/>
            <p:cNvSpPr txBox="1"/>
            <p:nvPr/>
          </p:nvSpPr>
          <p:spPr>
            <a:xfrm>
              <a:off x="2664234" y="996"/>
              <a:ext cx="2664235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Output</a:t>
              </a:r>
            </a:p>
          </p:txBody>
        </p:sp>
      </p:grpSp>
      <p:sp>
        <p:nvSpPr>
          <p:cNvPr id="381" name="TextBox 9"/>
          <p:cNvSpPr txBox="1"/>
          <p:nvPr/>
        </p:nvSpPr>
        <p:spPr>
          <a:xfrm>
            <a:off x="7072976" y="2703469"/>
            <a:ext cx="3943378" cy="28067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function solve(n) {</a:t>
            </a:r>
            <a:br/>
            <a:r>
              <a:t>  while(</a:t>
            </a:r>
            <a:r>
              <a:rPr>
                <a:solidFill>
                  <a:schemeClr val="accent2"/>
                </a:solidFill>
              </a:rPr>
              <a:t>/*TODO*/) </a:t>
            </a:r>
            <a:r>
              <a:t>{</a:t>
            </a:r>
            <a:br/>
            <a:r>
              <a:t>    console.log(n);</a:t>
            </a:r>
            <a:br/>
            <a:r>
              <a:t>    n--;</a:t>
            </a:r>
            <a:br/>
            <a:r>
              <a:t>  }</a:t>
            </a:r>
            <a:br/>
            <a:r>
              <a:t>}</a:t>
            </a:r>
            <a:br/>
            <a:r>
              <a:t>solve(5);</a:t>
            </a:r>
          </a:p>
        </p:txBody>
      </p:sp>
      <p:sp>
        <p:nvSpPr>
          <p:cNvPr id="38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887566" y="6575489"/>
            <a:ext cx="232875" cy="22851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20" name="Rectangle">
            <a:extLst>
              <a:ext uri="{FF2B5EF4-FFF2-40B4-BE49-F238E27FC236}">
                <a16:creationId xmlns:a16="http://schemas.microsoft.com/office/drawing/2014/main" id="{E5FCA8A6-F5E0-426C-9284-3029A9B0AFB4}"/>
              </a:ext>
            </a:extLst>
          </p:cNvPr>
          <p:cNvSpPr/>
          <p:nvPr/>
        </p:nvSpPr>
        <p:spPr>
          <a:xfrm>
            <a:off x="634344" y="3314675"/>
            <a:ext cx="2664239" cy="2299847"/>
          </a:xfrm>
          <a:prstGeom prst="rect">
            <a:avLst/>
          </a:prstGeom>
          <a:solidFill>
            <a:srgbClr val="ADB4C3">
              <a:alpha val="15000"/>
            </a:srgbClr>
          </a:solidFill>
          <a:ln w="12700" cap="flat">
            <a:solidFill>
              <a:schemeClr val="accent5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pPr>
              <a:spcBef>
                <a:spcPts val="600"/>
              </a:spcBef>
              <a:defRPr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</p:txBody>
      </p:sp>
      <p:sp>
        <p:nvSpPr>
          <p:cNvPr id="21" name="5…">
            <a:extLst>
              <a:ext uri="{FF2B5EF4-FFF2-40B4-BE49-F238E27FC236}">
                <a16:creationId xmlns:a16="http://schemas.microsoft.com/office/drawing/2014/main" id="{6117771A-7BAE-4C50-AB0F-68B9D23E6B8D}"/>
              </a:ext>
            </a:extLst>
          </p:cNvPr>
          <p:cNvSpPr txBox="1"/>
          <p:nvPr/>
        </p:nvSpPr>
        <p:spPr>
          <a:xfrm>
            <a:off x="670341" y="3385184"/>
            <a:ext cx="2592238" cy="4993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2000" tIns="72000" rIns="72000" bIns="72000" numCol="1" anchor="t">
            <a:spAutoFit/>
          </a:bodyPr>
          <a:lstStyle/>
          <a:p>
            <a:pPr>
              <a:spcBef>
                <a:spcPts val="600"/>
              </a:spcBef>
              <a:defRPr sz="2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5</a:t>
            </a:r>
            <a:endParaRPr sz="24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1" animBg="1" advAuto="0"/>
      <p:bldP spid="381" grpId="2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itle 1"/>
          <p:cNvSpPr txBox="1">
            <a:spLocks noGrp="1"/>
          </p:cNvSpPr>
          <p:nvPr>
            <p:ph type="title"/>
          </p:nvPr>
        </p:nvSpPr>
        <p:spPr>
          <a:xfrm>
            <a:off x="615109" y="4704824"/>
            <a:ext cx="10961783" cy="768086"/>
          </a:xfrm>
          <a:prstGeom prst="rect">
            <a:avLst/>
          </a:prstGeom>
        </p:spPr>
        <p:txBody>
          <a:bodyPr/>
          <a:lstStyle>
            <a:lvl1pPr defTabSz="1047856">
              <a:defRPr sz="4558"/>
            </a:lvl1pPr>
          </a:lstStyle>
          <a:p>
            <a:r>
              <a:t>Debugging the Code</a:t>
            </a:r>
          </a:p>
        </p:txBody>
      </p:sp>
      <p:pic>
        <p:nvPicPr>
          <p:cNvPr id="385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212" y="1419346"/>
            <a:ext cx="2438402" cy="2438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Rectangle 3"/>
          <p:cNvSpPr txBox="1">
            <a:spLocks noGrp="1"/>
          </p:cNvSpPr>
          <p:nvPr>
            <p:ph type="body" idx="1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t>The process of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debugging application </a:t>
            </a:r>
            <a:r>
              <a:t>includes:</a:t>
            </a:r>
          </a:p>
          <a:p>
            <a:pPr marL="803275" lvl="1" indent="-360362">
              <a:defRPr sz="3100"/>
            </a:pPr>
            <a:r>
              <a:t>Spotting an error</a:t>
            </a:r>
          </a:p>
          <a:p>
            <a:pPr marL="803275" lvl="1" indent="-360362">
              <a:defRPr sz="3100"/>
            </a:pPr>
            <a:r>
              <a:t>Finding the lines of code that cause the error</a:t>
            </a:r>
          </a:p>
          <a:p>
            <a:pPr marL="803275" lvl="1" indent="-360362">
              <a:defRPr sz="3100"/>
            </a:pPr>
            <a:r>
              <a:t>Fixing the error in the code</a:t>
            </a:r>
          </a:p>
          <a:p>
            <a:pPr marL="803275" lvl="1" indent="-360362">
              <a:defRPr sz="3100"/>
            </a:pPr>
            <a:r>
              <a:t>Testing to check if the error is gone </a:t>
            </a:r>
            <a:br/>
            <a:r>
              <a:t>and no new errors are introduced</a:t>
            </a:r>
          </a:p>
          <a:p>
            <a:r>
              <a:t>Iterative and continuous process</a:t>
            </a:r>
          </a:p>
        </p:txBody>
      </p:sp>
      <p:sp>
        <p:nvSpPr>
          <p:cNvPr id="388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Debugging the Code</a:t>
            </a:r>
          </a:p>
        </p:txBody>
      </p:sp>
      <p:grpSp>
        <p:nvGrpSpPr>
          <p:cNvPr id="401" name="Group 25"/>
          <p:cNvGrpSpPr/>
          <p:nvPr/>
        </p:nvGrpSpPr>
        <p:grpSpPr>
          <a:xfrm>
            <a:off x="9679592" y="1361871"/>
            <a:ext cx="1873560" cy="5035327"/>
            <a:chOff x="0" y="-1"/>
            <a:chExt cx="1873558" cy="5035326"/>
          </a:xfrm>
        </p:grpSpPr>
        <p:grpSp>
          <p:nvGrpSpPr>
            <p:cNvPr id="391" name="Group 5"/>
            <p:cNvGrpSpPr/>
            <p:nvPr/>
          </p:nvGrpSpPr>
          <p:grpSpPr>
            <a:xfrm>
              <a:off x="0" y="-2"/>
              <a:ext cx="1873559" cy="1733603"/>
              <a:chOff x="0" y="0"/>
              <a:chExt cx="1873558" cy="1733601"/>
            </a:xfrm>
          </p:grpSpPr>
          <p:sp>
            <p:nvSpPr>
              <p:cNvPr id="389" name="Oval 4"/>
              <p:cNvSpPr/>
              <p:nvPr/>
            </p:nvSpPr>
            <p:spPr>
              <a:xfrm>
                <a:off x="69979" y="-1"/>
                <a:ext cx="1733601" cy="1733602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BA75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800">
                    <a:solidFill>
                      <a:schemeClr val="accent1"/>
                    </a:solidFill>
                  </a:defRPr>
                </a:pPr>
                <a:endParaRPr/>
              </a:p>
            </p:txBody>
          </p:sp>
          <p:pic>
            <p:nvPicPr>
              <p:cNvPr id="390" name="Picture 1" descr="Picture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9338"/>
                <a:ext cx="1873559" cy="172426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50800" dist="38100" dir="5400000" rotWithShape="0">
                  <a:srgbClr val="000000">
                    <a:alpha val="40000"/>
                  </a:srgbClr>
                </a:outerShdw>
              </a:effectLst>
            </p:spPr>
          </p:pic>
        </p:grpSp>
        <p:grpSp>
          <p:nvGrpSpPr>
            <p:cNvPr id="399" name="Group 24"/>
            <p:cNvGrpSpPr/>
            <p:nvPr/>
          </p:nvGrpSpPr>
          <p:grpSpPr>
            <a:xfrm>
              <a:off x="76159" y="3161762"/>
              <a:ext cx="1733603" cy="1873563"/>
              <a:chOff x="0" y="-1"/>
              <a:chExt cx="1733601" cy="1873561"/>
            </a:xfrm>
          </p:grpSpPr>
          <p:grpSp>
            <p:nvGrpSpPr>
              <p:cNvPr id="394" name="Group 12"/>
              <p:cNvGrpSpPr/>
              <p:nvPr/>
            </p:nvGrpSpPr>
            <p:grpSpPr>
              <a:xfrm>
                <a:off x="-1" y="-2"/>
                <a:ext cx="1733603" cy="1873563"/>
                <a:chOff x="0" y="0"/>
                <a:chExt cx="1733601" cy="1873561"/>
              </a:xfrm>
            </p:grpSpPr>
            <p:sp>
              <p:nvSpPr>
                <p:cNvPr id="392" name="Oval 13"/>
                <p:cNvSpPr/>
                <p:nvPr/>
              </p:nvSpPr>
              <p:spPr>
                <a:xfrm rot="5400000">
                  <a:off x="0" y="69978"/>
                  <a:ext cx="1733603" cy="1733603"/>
                </a:xfrm>
                <a:prstGeom prst="ellipse">
                  <a:avLst/>
                </a:prstGeom>
                <a:solidFill>
                  <a:schemeClr val="accent1"/>
                </a:solidFill>
                <a:ln w="25400" cap="flat">
                  <a:solidFill>
                    <a:srgbClr val="BA75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2800">
                      <a:solidFill>
                        <a:schemeClr val="accent1"/>
                      </a:solidFill>
                    </a:defRPr>
                  </a:pPr>
                  <a:endParaRPr/>
                </a:p>
              </p:txBody>
            </p:sp>
            <p:pic>
              <p:nvPicPr>
                <p:cNvPr id="393" name="Picture 14" descr="Picture 1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 rot="5400000">
                  <a:off x="-74650" y="74649"/>
                  <a:ext cx="1873563" cy="1724263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50800" dist="38100" dir="10800000" rotWithShape="0">
                    <a:srgbClr val="000000">
                      <a:alpha val="40000"/>
                    </a:srgbClr>
                  </a:outerShdw>
                </a:effectLst>
              </p:spPr>
            </p:pic>
          </p:grpSp>
          <p:sp>
            <p:nvSpPr>
              <p:cNvPr id="395" name="Straight Connector 9"/>
              <p:cNvSpPr/>
              <p:nvPr/>
            </p:nvSpPr>
            <p:spPr>
              <a:xfrm flipH="1">
                <a:off x="1282263" y="725399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6" name="Straight Connector 17"/>
              <p:cNvSpPr/>
              <p:nvPr/>
            </p:nvSpPr>
            <p:spPr>
              <a:xfrm flipH="1">
                <a:off x="1279982" y="1007488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7" name="Straight Connector 18"/>
              <p:cNvSpPr/>
              <p:nvPr/>
            </p:nvSpPr>
            <p:spPr>
              <a:xfrm flipH="1" flipV="1">
                <a:off x="1282263" y="725400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8" name="Straight Connector 21"/>
              <p:cNvSpPr/>
              <p:nvPr/>
            </p:nvSpPr>
            <p:spPr>
              <a:xfrm flipH="1" flipV="1">
                <a:off x="1279982" y="1002927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400" name="Arrow: Down 15"/>
            <p:cNvSpPr/>
            <p:nvPr/>
          </p:nvSpPr>
          <p:spPr>
            <a:xfrm>
              <a:off x="651982" y="2044635"/>
              <a:ext cx="636415" cy="91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067"/>
                  </a:moveTo>
                  <a:lnTo>
                    <a:pt x="5400" y="14067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4067"/>
                  </a:lnTo>
                  <a:lnTo>
                    <a:pt x="21600" y="14067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rgbClr val="BA7500"/>
              </a:solidFill>
              <a:prstDash val="solid"/>
              <a:round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>
                  <a:solidFill>
                    <a:schemeClr val="accent1"/>
                  </a:solidFill>
                </a:defRPr>
              </a:pPr>
              <a:endParaRPr/>
            </a:p>
          </p:txBody>
        </p:sp>
      </p:grpSp>
      <p:sp>
        <p:nvSpPr>
          <p:cNvPr id="40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887566" y="6575489"/>
            <a:ext cx="232875" cy="22851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1" build="p" bldLvl="5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Rectangle 3"/>
          <p:cNvSpPr txBox="1">
            <a:spLocks noGrp="1"/>
          </p:cNvSpPr>
          <p:nvPr>
            <p:ph type="body" idx="1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</a:pPr>
            <a:r>
              <a:t>Visual Studio Code has a</a:t>
            </a:r>
            <a:br/>
            <a:r>
              <a:t>built-in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debugger</a:t>
            </a:r>
          </a:p>
          <a:p>
            <a:pPr>
              <a:buClr>
                <a:srgbClr val="234465"/>
              </a:buClr>
            </a:pPr>
            <a:r>
              <a:t>It provides:</a:t>
            </a:r>
          </a:p>
          <a:p>
            <a:pPr marL="803275" lvl="1" indent="-360362">
              <a:buClr>
                <a:srgbClr val="234465"/>
              </a:buClr>
              <a:defRPr sz="31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Breakpoints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t>Ability to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trace</a:t>
            </a:r>
            <a:r>
              <a:t> the </a:t>
            </a:r>
            <a:br/>
            <a:r>
              <a:t>code execution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t>Ability to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inspect</a:t>
            </a:r>
            <a:r>
              <a:t> </a:t>
            </a:r>
            <a:br/>
            <a:r>
              <a:t>variables at runtime</a:t>
            </a:r>
          </a:p>
        </p:txBody>
      </p:sp>
      <p:sp>
        <p:nvSpPr>
          <p:cNvPr id="405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Debugging in Visual Studio Code</a:t>
            </a:r>
          </a:p>
        </p:txBody>
      </p:sp>
      <p:pic>
        <p:nvPicPr>
          <p:cNvPr id="406" name="Screen Shot 2020-01-15 at 15.17.34.png" descr="Screen Shot 2020-01-15 at 15.17.34.png"/>
          <p:cNvPicPr>
            <a:picLocks noChangeAspect="1"/>
          </p:cNvPicPr>
          <p:nvPr/>
        </p:nvPicPr>
        <p:blipFill>
          <a:blip r:embed="rId2"/>
          <a:srcRect t="795" b="795"/>
          <a:stretch>
            <a:fillRect/>
          </a:stretch>
        </p:blipFill>
        <p:spPr>
          <a:xfrm>
            <a:off x="4978960" y="1365844"/>
            <a:ext cx="6709174" cy="4126504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</p:pic>
      <p:sp>
        <p:nvSpPr>
          <p:cNvPr id="40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887566" y="6575487"/>
            <a:ext cx="232875" cy="22851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1" build="p" bldLvl="5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4000"/>
              </a:lnSpc>
            </a:pPr>
            <a:r>
              <a:rPr dirty="0"/>
              <a:t>Start without Debugger: </a:t>
            </a:r>
            <a:r>
              <a:rPr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</a:t>
            </a:r>
            <a:r>
              <a:rPr lang="en-US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Ctrl</a:t>
            </a:r>
            <a:r>
              <a:rPr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+F5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]</a:t>
            </a:r>
          </a:p>
          <a:p>
            <a:pPr>
              <a:lnSpc>
                <a:spcPct val="114000"/>
              </a:lnSpc>
              <a:defRPr>
                <a:solidFill>
                  <a:srgbClr val="2A4362"/>
                </a:solidFill>
              </a:defRPr>
            </a:pPr>
            <a:r>
              <a:rPr dirty="0"/>
              <a:t>Start with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[F5]</a:t>
            </a:r>
          </a:p>
          <a:p>
            <a:pPr>
              <a:lnSpc>
                <a:spcPct val="114000"/>
              </a:lnSpc>
            </a:pPr>
            <a:r>
              <a:rPr dirty="0"/>
              <a:t>Toggle a breakpoint: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[F9]</a:t>
            </a:r>
          </a:p>
          <a:p>
            <a:pPr>
              <a:lnSpc>
                <a:spcPct val="114000"/>
              </a:lnSpc>
            </a:pPr>
            <a:r>
              <a:rPr dirty="0"/>
              <a:t>Trace step by step: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[F10]</a:t>
            </a:r>
          </a:p>
          <a:p>
            <a:pPr>
              <a:lnSpc>
                <a:spcPct val="114000"/>
              </a:lnSpc>
            </a:pPr>
            <a:r>
              <a:rPr dirty="0"/>
              <a:t>Force step into: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[F11]</a:t>
            </a:r>
          </a:p>
        </p:txBody>
      </p:sp>
      <p:sp>
        <p:nvSpPr>
          <p:cNvPr id="415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>
            <a:lvl1pPr defTabSz="1181884">
              <a:defRPr sz="3783"/>
            </a:lvl1pPr>
          </a:lstStyle>
          <a:p>
            <a:r>
              <a:t>Using the Debugger in Visual Studio Code</a:t>
            </a:r>
          </a:p>
        </p:txBody>
      </p:sp>
      <p:sp>
        <p:nvSpPr>
          <p:cNvPr id="41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887566" y="6575489"/>
            <a:ext cx="232875" cy="22851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1" build="p" bldLvl="5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Rectangle 3"/>
          <p:cNvSpPr txBox="1">
            <a:spLocks noGrp="1"/>
          </p:cNvSpPr>
          <p:nvPr>
            <p:ph type="body" idx="1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</a:pPr>
            <a:r>
              <a:t>WebStorm has a</a:t>
            </a:r>
            <a:br/>
            <a:r>
              <a:t>built-in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debugger</a:t>
            </a:r>
          </a:p>
          <a:p>
            <a:pPr>
              <a:buClr>
                <a:srgbClr val="234465"/>
              </a:buClr>
            </a:pPr>
            <a:r>
              <a:t>It provides:</a:t>
            </a:r>
          </a:p>
          <a:p>
            <a:pPr marL="803275" lvl="1" indent="-360362">
              <a:buClr>
                <a:srgbClr val="234465"/>
              </a:buClr>
              <a:defRPr sz="31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Breakpoints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t>Ability to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trace</a:t>
            </a:r>
            <a:r>
              <a:t> the </a:t>
            </a:r>
            <a:br/>
            <a:r>
              <a:t>code execution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t>Ability to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inspect</a:t>
            </a:r>
            <a:r>
              <a:t> </a:t>
            </a:r>
            <a:br/>
            <a:r>
              <a:t>variables at runtime</a:t>
            </a:r>
          </a:p>
        </p:txBody>
      </p:sp>
      <p:sp>
        <p:nvSpPr>
          <p:cNvPr id="410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Debugging in WebStorm</a:t>
            </a:r>
          </a:p>
        </p:txBody>
      </p:sp>
      <p:pic>
        <p:nvPicPr>
          <p:cNvPr id="411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196" y="1611150"/>
            <a:ext cx="6262216" cy="3851601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</p:pic>
      <p:sp>
        <p:nvSpPr>
          <p:cNvPr id="41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887566" y="6575489"/>
            <a:ext cx="232875" cy="22851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" grpId="1" build="p" bldLvl="5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4000"/>
              </a:lnSpc>
            </a:pPr>
            <a:r>
              <a:t>Start without Debugger: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[Shift+F10]</a:t>
            </a:r>
          </a:p>
          <a:p>
            <a:pPr>
              <a:lnSpc>
                <a:spcPct val="114000"/>
              </a:lnSpc>
            </a:pPr>
            <a:r>
              <a:t>Toggle a breakpoint: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[Shift+F9]</a:t>
            </a:r>
          </a:p>
          <a:p>
            <a:pPr>
              <a:lnSpc>
                <a:spcPct val="114000"/>
              </a:lnSpc>
            </a:pPr>
            <a:r>
              <a:t>Trace step by step: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[F7]</a:t>
            </a:r>
          </a:p>
          <a:p>
            <a:pPr>
              <a:lnSpc>
                <a:spcPct val="114000"/>
              </a:lnSpc>
            </a:pPr>
            <a:r>
              <a:t>Force step into: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[Alt+Shift+f7]</a:t>
            </a:r>
          </a:p>
          <a:p>
            <a:pPr>
              <a:lnSpc>
                <a:spcPct val="114000"/>
              </a:lnSpc>
            </a:pPr>
            <a:r>
              <a:t>Using the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Local</a:t>
            </a:r>
          </a:p>
          <a:p>
            <a:pPr>
              <a:lnSpc>
                <a:spcPct val="114000"/>
              </a:lnSpc>
            </a:pPr>
            <a:r>
              <a:t>Conditional breakpoints</a:t>
            </a:r>
          </a:p>
          <a:p>
            <a:pPr>
              <a:lnSpc>
                <a:spcPct val="114000"/>
              </a:lnSpc>
            </a:pPr>
            <a:r>
              <a:t>Enter debug mode after exception</a:t>
            </a:r>
          </a:p>
        </p:txBody>
      </p:sp>
      <p:sp>
        <p:nvSpPr>
          <p:cNvPr id="41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Using the Debugger in WebStorm</a:t>
            </a:r>
          </a:p>
        </p:txBody>
      </p:sp>
      <p:pic>
        <p:nvPicPr>
          <p:cNvPr id="420" name="Picture 6" descr="Picture 6"/>
          <p:cNvPicPr>
            <a:picLocks noChangeAspect="1"/>
          </p:cNvPicPr>
          <p:nvPr/>
        </p:nvPicPr>
        <p:blipFill>
          <a:blip r:embed="rId2"/>
          <a:srcRect r="1183" b="42005"/>
          <a:stretch>
            <a:fillRect/>
          </a:stretch>
        </p:blipFill>
        <p:spPr>
          <a:xfrm>
            <a:off x="7652025" y="1257851"/>
            <a:ext cx="3488883" cy="943767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</p:pic>
      <p:pic>
        <p:nvPicPr>
          <p:cNvPr id="421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54" y="2263344"/>
            <a:ext cx="5000627" cy="4133852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</p:pic>
      <p:sp>
        <p:nvSpPr>
          <p:cNvPr id="42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887566" y="6575487"/>
            <a:ext cx="232875" cy="22851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" grpId="1" build="p" bldLvl="5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Oval 7"/>
          <p:cNvSpPr/>
          <p:nvPr/>
        </p:nvSpPr>
        <p:spPr>
          <a:xfrm>
            <a:off x="4267201" y="807602"/>
            <a:ext cx="3657603" cy="3657602"/>
          </a:xfrm>
          <a:prstGeom prst="ellipse">
            <a:avLst/>
          </a:prstGeom>
          <a:solidFill>
            <a:srgbClr val="FFFFFF">
              <a:alpha val="50000"/>
            </a:srgbClr>
          </a:solidFill>
          <a:ln w="19050">
            <a:solidFill>
              <a:srgbClr val="FFFFFF">
                <a:alpha val="80000"/>
              </a:srgbClr>
            </a:solidFill>
          </a:ln>
        </p:spPr>
        <p:txBody>
          <a:bodyPr lIns="45718" tIns="45718" rIns="45718" bIns="45718" anchor="ctr"/>
          <a:lstStyle/>
          <a:p>
            <a:pPr algn="ctr">
              <a:defRPr sz="28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5" name="Title 1"/>
          <p:cNvSpPr txBox="1">
            <a:spLocks noGrp="1"/>
          </p:cNvSpPr>
          <p:nvPr>
            <p:ph type="title"/>
          </p:nvPr>
        </p:nvSpPr>
        <p:spPr>
          <a:xfrm>
            <a:off x="615109" y="4704824"/>
            <a:ext cx="10961783" cy="768086"/>
          </a:xfrm>
          <a:prstGeom prst="rect">
            <a:avLst/>
          </a:prstGeom>
        </p:spPr>
        <p:txBody>
          <a:bodyPr/>
          <a:lstStyle>
            <a:lvl1pPr defTabSz="1047856">
              <a:defRPr sz="4558"/>
            </a:lvl1pPr>
          </a:lstStyle>
          <a:p>
            <a:r>
              <a:t>Live Exercises</a:t>
            </a:r>
          </a:p>
        </p:txBody>
      </p:sp>
      <p:pic>
        <p:nvPicPr>
          <p:cNvPr id="426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19601" y="394223"/>
            <a:ext cx="3124203" cy="38352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40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marL="0" indent="0" algn="ctr">
              <a:buSzTx/>
              <a:buNone/>
              <a:defRPr sz="8800" b="1" u="sng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sli.do</a:t>
            </a:r>
            <a:endParaRPr sz="7200"/>
          </a:p>
          <a:p>
            <a:pPr marL="0" indent="0" algn="ctr">
              <a:buSzTx/>
              <a:buNone/>
              <a:defRPr sz="11500" b="1">
                <a:latin typeface="+mn-lt"/>
                <a:ea typeface="+mn-ea"/>
                <a:cs typeface="+mn-cs"/>
                <a:sym typeface="Helvetica"/>
              </a:defRPr>
            </a:pPr>
            <a:r>
              <a:t>#fund-js</a:t>
            </a:r>
          </a:p>
        </p:txBody>
      </p:sp>
      <p:sp>
        <p:nvSpPr>
          <p:cNvPr id="220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Have a Question?</a:t>
            </a:r>
          </a:p>
        </p:txBody>
      </p:sp>
      <p:sp>
        <p:nvSpPr>
          <p:cNvPr id="22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951934" y="6575489"/>
            <a:ext cx="168507" cy="22851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 Placeholder 4"/>
          <p:cNvSpPr txBox="1">
            <a:spLocks noGrp="1"/>
          </p:cNvSpPr>
          <p:nvPr>
            <p:ph type="body" idx="1"/>
          </p:nvPr>
        </p:nvSpPr>
        <p:spPr>
          <a:xfrm>
            <a:off x="869725" y="1656225"/>
            <a:ext cx="7581211" cy="4772372"/>
          </a:xfrm>
          <a:prstGeom prst="rect">
            <a:avLst/>
          </a:prstGeom>
        </p:spPr>
        <p:txBody>
          <a:bodyPr/>
          <a:lstStyle/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</p:txBody>
      </p:sp>
      <p:sp>
        <p:nvSpPr>
          <p:cNvPr id="42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grpSp>
        <p:nvGrpSpPr>
          <p:cNvPr id="433" name="Group 8"/>
          <p:cNvGrpSpPr/>
          <p:nvPr/>
        </p:nvGrpSpPr>
        <p:grpSpPr>
          <a:xfrm>
            <a:off x="191941" y="1419748"/>
            <a:ext cx="8632998" cy="5300343"/>
            <a:chOff x="0" y="0"/>
            <a:chExt cx="8632996" cy="5300341"/>
          </a:xfrm>
        </p:grpSpPr>
        <p:sp>
          <p:nvSpPr>
            <p:cNvPr id="430" name="Rounded Rectangle 10"/>
            <p:cNvSpPr/>
            <p:nvPr/>
          </p:nvSpPr>
          <p:spPr>
            <a:xfrm>
              <a:off x="-1" y="-1"/>
              <a:ext cx="8632998" cy="5300343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431" name="Rounded Rectangle 16"/>
            <p:cNvSpPr/>
            <p:nvPr/>
          </p:nvSpPr>
          <p:spPr>
            <a:xfrm>
              <a:off x="156210" y="296812"/>
              <a:ext cx="194923" cy="4706718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432" name="Half Frame 11"/>
            <p:cNvSpPr/>
            <p:nvPr/>
          </p:nvSpPr>
          <p:spPr>
            <a:xfrm rot="5400000">
              <a:off x="7872084" y="298621"/>
              <a:ext cx="729626" cy="541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6475" y="5125"/>
                  </a:lnTo>
                  <a:lnTo>
                    <a:pt x="3953" y="5125"/>
                  </a:lnTo>
                  <a:lnTo>
                    <a:pt x="3953" y="17647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23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/>
              </a:pPr>
              <a:endParaRPr/>
            </a:p>
          </p:txBody>
        </p:sp>
      </p:grpSp>
      <p:pic>
        <p:nvPicPr>
          <p:cNvPr id="434" name="Picture 12" descr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824937" y="3276641"/>
            <a:ext cx="2882679" cy="3119783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Content Placeholder 4"/>
          <p:cNvSpPr txBox="1"/>
          <p:nvPr/>
        </p:nvSpPr>
        <p:spPr>
          <a:xfrm>
            <a:off x="771284" y="1679513"/>
            <a:ext cx="7981654" cy="524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normAutofit/>
          </a:bodyPr>
          <a:lstStyle/>
          <a:p>
            <a:pPr marL="456914" indent="-456914" defTabSz="1218438">
              <a:lnSpc>
                <a:spcPct val="130000"/>
              </a:lnSpc>
              <a:spcBef>
                <a:spcPts val="600"/>
              </a:spcBef>
              <a:buSzPct val="100000"/>
              <a:buChar char="▪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t>Declare variables with </a:t>
            </a:r>
            <a:r>
              <a:rPr b="1">
                <a:solidFill>
                  <a:schemeClr val="accent1"/>
                </a:solidFill>
              </a:rPr>
              <a:t>'let'</a:t>
            </a:r>
            <a:endParaRPr sz="3300"/>
          </a:p>
          <a:p>
            <a:pPr marL="456914" indent="-456914" defTabSz="1218438">
              <a:lnSpc>
                <a:spcPct val="130000"/>
              </a:lnSpc>
              <a:spcBef>
                <a:spcPts val="600"/>
              </a:spcBef>
              <a:buSzPct val="100000"/>
              <a:buChar char="▪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t>Use </a:t>
            </a:r>
            <a:r>
              <a:rPr b="1">
                <a:solidFill>
                  <a:schemeClr val="accent1"/>
                </a:solidFill>
              </a:rPr>
              <a:t>if-else</a:t>
            </a:r>
            <a:r>
              <a:t> statements to check for </a:t>
            </a:r>
            <a:br/>
            <a:r>
              <a:t>conditions</a:t>
            </a:r>
            <a:endParaRPr sz="3300"/>
          </a:p>
          <a:p>
            <a:pPr marL="456914" indent="-456914" defTabSz="1218438">
              <a:lnSpc>
                <a:spcPct val="130000"/>
              </a:lnSpc>
              <a:spcBef>
                <a:spcPts val="600"/>
              </a:spcBef>
              <a:buSzPct val="100000"/>
              <a:buChar char="▪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t>Use </a:t>
            </a:r>
            <a:r>
              <a:rPr b="1">
                <a:solidFill>
                  <a:schemeClr val="accent1"/>
                </a:solidFill>
              </a:rPr>
              <a:t>loops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to avoid repeating code</a:t>
            </a:r>
            <a:endParaRPr sz="3300"/>
          </a:p>
          <a:p>
            <a:pPr marL="456914" indent="-456914" defTabSz="1218438">
              <a:lnSpc>
                <a:spcPct val="130000"/>
              </a:lnSpc>
              <a:spcBef>
                <a:spcPts val="600"/>
              </a:spcBef>
              <a:buSzPct val="100000"/>
              <a:buChar char="▪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t>Use the </a:t>
            </a:r>
            <a:r>
              <a:rPr b="1">
                <a:solidFill>
                  <a:schemeClr val="accent1"/>
                </a:solidFill>
              </a:rPr>
              <a:t>debugger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to check for mistakes </a:t>
            </a:r>
            <a:br/>
            <a:r>
              <a:t>in the code</a:t>
            </a:r>
          </a:p>
        </p:txBody>
      </p:sp>
      <p:sp>
        <p:nvSpPr>
          <p:cNvPr id="43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887566" y="6575489"/>
            <a:ext cx="232875" cy="22851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" grpId="1" build="p" bldLvl="5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lide Title"/>
          <p:cNvSpPr txBox="1">
            <a:spLocks noGrp="1"/>
          </p:cNvSpPr>
          <p:nvPr>
            <p:ph type="title"/>
          </p:nvPr>
        </p:nvSpPr>
        <p:spPr>
          <a:xfrm>
            <a:off x="809626" y="703242"/>
            <a:ext cx="5916376" cy="1033307"/>
          </a:xfrm>
          <a:prstGeom prst="rect">
            <a:avLst/>
          </a:prstGeom>
        </p:spPr>
        <p:txBody>
          <a:bodyPr/>
          <a:lstStyle>
            <a:lvl1pPr defTabSz="698548">
              <a:defRPr sz="6719"/>
            </a:lvl1pPr>
          </a:lstStyle>
          <a:p>
            <a:r>
              <a:t>Questions?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SoftUni Diamond Partners</a:t>
            </a:r>
          </a:p>
        </p:txBody>
      </p:sp>
      <p:grpSp>
        <p:nvGrpSpPr>
          <p:cNvPr id="444" name="Infragistics">
            <a:hlinkClick r:id="rId2"/>
          </p:cNvPr>
          <p:cNvGrpSpPr/>
          <p:nvPr/>
        </p:nvGrpSpPr>
        <p:grpSpPr>
          <a:xfrm>
            <a:off x="5455945" y="4535548"/>
            <a:ext cx="5667363" cy="863381"/>
            <a:chOff x="0" y="0"/>
            <a:chExt cx="5667361" cy="863379"/>
          </a:xfrm>
        </p:grpSpPr>
        <p:sp>
          <p:nvSpPr>
            <p:cNvPr id="441" name="Shape"/>
            <p:cNvSpPr/>
            <p:nvPr/>
          </p:nvSpPr>
          <p:spPr>
            <a:xfrm>
              <a:off x="-1" y="-1"/>
              <a:ext cx="5667363" cy="863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246" y="0"/>
                    <a:pt x="548" y="0"/>
                  </a:cubicBezTo>
                  <a:lnTo>
                    <a:pt x="21052" y="0"/>
                  </a:lnTo>
                  <a:cubicBezTo>
                    <a:pt x="21354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354" y="21600"/>
                    <a:pt x="21052" y="21600"/>
                  </a:cubicBezTo>
                  <a:lnTo>
                    <a:pt x="548" y="21600"/>
                  </a:lnTo>
                  <a:cubicBezTo>
                    <a:pt x="246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pic>
          <p:nvPicPr>
            <p:cNvPr id="442" name="image40.png" descr="image40.png"/>
            <p:cNvPicPr>
              <a:picLocks noChangeAspect="1"/>
            </p:cNvPicPr>
            <p:nvPr/>
          </p:nvPicPr>
          <p:blipFill>
            <a:blip r:embed="rId3"/>
            <a:srcRect l="1" r="1" b="20"/>
            <a:stretch>
              <a:fillRect/>
            </a:stretch>
          </p:blipFill>
          <p:spPr>
            <a:xfrm>
              <a:off x="219867" y="0"/>
              <a:ext cx="5227642" cy="8632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3" name="Shape"/>
            <p:cNvSpPr/>
            <p:nvPr/>
          </p:nvSpPr>
          <p:spPr>
            <a:xfrm>
              <a:off x="-1" y="0"/>
              <a:ext cx="5667363" cy="863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246" y="0"/>
                    <a:pt x="548" y="0"/>
                  </a:cubicBezTo>
                  <a:lnTo>
                    <a:pt x="21052" y="0"/>
                  </a:lnTo>
                  <a:cubicBezTo>
                    <a:pt x="21354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354" y="21600"/>
                    <a:pt x="21052" y="21600"/>
                  </a:cubicBezTo>
                  <a:lnTo>
                    <a:pt x="548" y="21600"/>
                  </a:lnTo>
                  <a:cubicBezTo>
                    <a:pt x="246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48" name="Indeavr">
            <a:hlinkClick r:id="rId4"/>
          </p:cNvPr>
          <p:cNvGrpSpPr/>
          <p:nvPr/>
        </p:nvGrpSpPr>
        <p:grpSpPr>
          <a:xfrm>
            <a:off x="1068695" y="4535548"/>
            <a:ext cx="3961117" cy="863381"/>
            <a:chOff x="0" y="0"/>
            <a:chExt cx="3961116" cy="863379"/>
          </a:xfrm>
        </p:grpSpPr>
        <p:sp>
          <p:nvSpPr>
            <p:cNvPr id="445" name="Shape"/>
            <p:cNvSpPr/>
            <p:nvPr/>
          </p:nvSpPr>
          <p:spPr>
            <a:xfrm>
              <a:off x="-1" y="-1"/>
              <a:ext cx="3961118" cy="863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351" y="0"/>
                    <a:pt x="785" y="0"/>
                  </a:cubicBezTo>
                  <a:lnTo>
                    <a:pt x="20815" y="0"/>
                  </a:lnTo>
                  <a:cubicBezTo>
                    <a:pt x="21249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49" y="21600"/>
                    <a:pt x="20815" y="21600"/>
                  </a:cubicBezTo>
                  <a:lnTo>
                    <a:pt x="785" y="21600"/>
                  </a:lnTo>
                  <a:cubicBezTo>
                    <a:pt x="351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pic>
          <p:nvPicPr>
            <p:cNvPr id="446" name="image41.png" descr="image41.png"/>
            <p:cNvPicPr>
              <a:picLocks noChangeAspect="1"/>
            </p:cNvPicPr>
            <p:nvPr/>
          </p:nvPicPr>
          <p:blipFill>
            <a:blip r:embed="rId5"/>
            <a:srcRect l="2"/>
            <a:stretch>
              <a:fillRect/>
            </a:stretch>
          </p:blipFill>
          <p:spPr>
            <a:xfrm>
              <a:off x="448468" y="111541"/>
              <a:ext cx="3064247" cy="6920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7" name="Shape"/>
            <p:cNvSpPr/>
            <p:nvPr/>
          </p:nvSpPr>
          <p:spPr>
            <a:xfrm>
              <a:off x="-1" y="0"/>
              <a:ext cx="3961117" cy="863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351" y="0"/>
                    <a:pt x="785" y="0"/>
                  </a:cubicBezTo>
                  <a:lnTo>
                    <a:pt x="20815" y="0"/>
                  </a:lnTo>
                  <a:cubicBezTo>
                    <a:pt x="21249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49" y="21600"/>
                    <a:pt x="20815" y="21600"/>
                  </a:cubicBezTo>
                  <a:lnTo>
                    <a:pt x="785" y="21600"/>
                  </a:lnTo>
                  <a:cubicBezTo>
                    <a:pt x="351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52" name="Netpeak">
            <a:hlinkClick r:id="rId6"/>
          </p:cNvPr>
          <p:cNvGrpSpPr/>
          <p:nvPr/>
        </p:nvGrpSpPr>
        <p:grpSpPr>
          <a:xfrm>
            <a:off x="5330974" y="2475024"/>
            <a:ext cx="5792333" cy="863380"/>
            <a:chOff x="0" y="0"/>
            <a:chExt cx="5792332" cy="863379"/>
          </a:xfrm>
        </p:grpSpPr>
        <p:sp>
          <p:nvSpPr>
            <p:cNvPr id="449" name="Shape"/>
            <p:cNvSpPr/>
            <p:nvPr/>
          </p:nvSpPr>
          <p:spPr>
            <a:xfrm>
              <a:off x="0" y="-1"/>
              <a:ext cx="5792334" cy="863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240" y="0"/>
                    <a:pt x="537" y="0"/>
                  </a:cubicBezTo>
                  <a:lnTo>
                    <a:pt x="21063" y="0"/>
                  </a:lnTo>
                  <a:cubicBezTo>
                    <a:pt x="2136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360" y="21600"/>
                    <a:pt x="21063" y="21600"/>
                  </a:cubicBezTo>
                  <a:lnTo>
                    <a:pt x="537" y="21600"/>
                  </a:lnTo>
                  <a:cubicBezTo>
                    <a:pt x="240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pic>
          <p:nvPicPr>
            <p:cNvPr id="450" name="image42.png" descr="image42.png"/>
            <p:cNvPicPr>
              <a:picLocks noChangeAspect="1"/>
            </p:cNvPicPr>
            <p:nvPr/>
          </p:nvPicPr>
          <p:blipFill>
            <a:blip r:embed="rId7"/>
            <a:srcRect l="2" r="1"/>
            <a:stretch>
              <a:fillRect/>
            </a:stretch>
          </p:blipFill>
          <p:spPr>
            <a:xfrm>
              <a:off x="368696" y="80356"/>
              <a:ext cx="5055000" cy="7026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51" name="Shape"/>
            <p:cNvSpPr/>
            <p:nvPr/>
          </p:nvSpPr>
          <p:spPr>
            <a:xfrm>
              <a:off x="0" y="0"/>
              <a:ext cx="5792334" cy="863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240" y="0"/>
                    <a:pt x="537" y="0"/>
                  </a:cubicBezTo>
                  <a:lnTo>
                    <a:pt x="21063" y="0"/>
                  </a:lnTo>
                  <a:cubicBezTo>
                    <a:pt x="2136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360" y="21600"/>
                    <a:pt x="21063" y="21600"/>
                  </a:cubicBezTo>
                  <a:lnTo>
                    <a:pt x="537" y="21600"/>
                  </a:lnTo>
                  <a:cubicBezTo>
                    <a:pt x="240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56" name="Sotware Group">
            <a:hlinkClick r:id="rId8"/>
          </p:cNvPr>
          <p:cNvGrpSpPr/>
          <p:nvPr/>
        </p:nvGrpSpPr>
        <p:grpSpPr>
          <a:xfrm>
            <a:off x="1068697" y="2475024"/>
            <a:ext cx="3857376" cy="863380"/>
            <a:chOff x="0" y="0"/>
            <a:chExt cx="3857375" cy="863379"/>
          </a:xfrm>
        </p:grpSpPr>
        <p:sp>
          <p:nvSpPr>
            <p:cNvPr id="453" name="Shape"/>
            <p:cNvSpPr/>
            <p:nvPr/>
          </p:nvSpPr>
          <p:spPr>
            <a:xfrm>
              <a:off x="0" y="-1"/>
              <a:ext cx="3857377" cy="863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361" y="0"/>
                    <a:pt x="806" y="0"/>
                  </a:cubicBezTo>
                  <a:lnTo>
                    <a:pt x="20794" y="0"/>
                  </a:lnTo>
                  <a:cubicBezTo>
                    <a:pt x="21239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39" y="21600"/>
                    <a:pt x="20794" y="21600"/>
                  </a:cubicBezTo>
                  <a:lnTo>
                    <a:pt x="806" y="21600"/>
                  </a:lnTo>
                  <a:cubicBezTo>
                    <a:pt x="361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pic>
          <p:nvPicPr>
            <p:cNvPr id="454" name="image43.png" descr="image43.png"/>
            <p:cNvPicPr>
              <a:picLocks noChangeAspect="1"/>
            </p:cNvPicPr>
            <p:nvPr/>
          </p:nvPicPr>
          <p:blipFill>
            <a:blip r:embed="rId9"/>
            <a:srcRect r="3" b="20"/>
            <a:stretch>
              <a:fillRect/>
            </a:stretch>
          </p:blipFill>
          <p:spPr>
            <a:xfrm>
              <a:off x="389911" y="0"/>
              <a:ext cx="3174029" cy="8632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55" name="Shape"/>
            <p:cNvSpPr/>
            <p:nvPr/>
          </p:nvSpPr>
          <p:spPr>
            <a:xfrm>
              <a:off x="0" y="0"/>
              <a:ext cx="3857377" cy="863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361" y="0"/>
                    <a:pt x="806" y="0"/>
                  </a:cubicBezTo>
                  <a:lnTo>
                    <a:pt x="20794" y="0"/>
                  </a:lnTo>
                  <a:cubicBezTo>
                    <a:pt x="21239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39" y="21600"/>
                    <a:pt x="20794" y="21600"/>
                  </a:cubicBezTo>
                  <a:lnTo>
                    <a:pt x="806" y="21600"/>
                  </a:lnTo>
                  <a:cubicBezTo>
                    <a:pt x="361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60" name="Telenor">
            <a:hlinkClick r:id="rId10"/>
          </p:cNvPr>
          <p:cNvGrpSpPr/>
          <p:nvPr/>
        </p:nvGrpSpPr>
        <p:grpSpPr>
          <a:xfrm>
            <a:off x="8675764" y="1444761"/>
            <a:ext cx="2447542" cy="863380"/>
            <a:chOff x="0" y="-1"/>
            <a:chExt cx="2447540" cy="863380"/>
          </a:xfrm>
        </p:grpSpPr>
        <p:sp>
          <p:nvSpPr>
            <p:cNvPr id="457" name="Shape"/>
            <p:cNvSpPr/>
            <p:nvPr/>
          </p:nvSpPr>
          <p:spPr>
            <a:xfrm>
              <a:off x="-1" y="-1"/>
              <a:ext cx="2447541" cy="863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69" y="0"/>
                    <a:pt x="1270" y="0"/>
                  </a:cubicBezTo>
                  <a:lnTo>
                    <a:pt x="20330" y="0"/>
                  </a:lnTo>
                  <a:cubicBezTo>
                    <a:pt x="2103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31" y="21600"/>
                    <a:pt x="20330" y="21600"/>
                  </a:cubicBezTo>
                  <a:lnTo>
                    <a:pt x="1270" y="21600"/>
                  </a:lnTo>
                  <a:cubicBezTo>
                    <a:pt x="569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pic>
          <p:nvPicPr>
            <p:cNvPr id="458" name="image44.png" descr="image44.png"/>
            <p:cNvPicPr>
              <a:picLocks noChangeAspect="1"/>
            </p:cNvPicPr>
            <p:nvPr/>
          </p:nvPicPr>
          <p:blipFill>
            <a:blip r:embed="rId11"/>
            <a:srcRect l="1" r="1" b="17"/>
            <a:stretch>
              <a:fillRect/>
            </a:stretch>
          </p:blipFill>
          <p:spPr>
            <a:xfrm>
              <a:off x="236934" y="-2"/>
              <a:ext cx="1973661" cy="8437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59" name="Shape"/>
            <p:cNvSpPr/>
            <p:nvPr/>
          </p:nvSpPr>
          <p:spPr>
            <a:xfrm>
              <a:off x="0" y="0"/>
              <a:ext cx="2447540" cy="863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69" y="0"/>
                    <a:pt x="1270" y="0"/>
                  </a:cubicBezTo>
                  <a:lnTo>
                    <a:pt x="20330" y="0"/>
                  </a:lnTo>
                  <a:cubicBezTo>
                    <a:pt x="2103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31" y="21600"/>
                    <a:pt x="20330" y="21600"/>
                  </a:cubicBezTo>
                  <a:lnTo>
                    <a:pt x="1270" y="21600"/>
                  </a:lnTo>
                  <a:cubicBezTo>
                    <a:pt x="569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64" name="XS">
            <a:hlinkClick r:id="rId12"/>
          </p:cNvPr>
          <p:cNvGrpSpPr/>
          <p:nvPr/>
        </p:nvGrpSpPr>
        <p:grpSpPr>
          <a:xfrm>
            <a:off x="1068695" y="1444761"/>
            <a:ext cx="4184707" cy="863380"/>
            <a:chOff x="0" y="0"/>
            <a:chExt cx="4184705" cy="863379"/>
          </a:xfrm>
        </p:grpSpPr>
        <p:sp>
          <p:nvSpPr>
            <p:cNvPr id="461" name="Shape"/>
            <p:cNvSpPr/>
            <p:nvPr/>
          </p:nvSpPr>
          <p:spPr>
            <a:xfrm>
              <a:off x="-1" y="-1"/>
              <a:ext cx="4184705" cy="863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333" y="0"/>
                    <a:pt x="743" y="0"/>
                  </a:cubicBezTo>
                  <a:lnTo>
                    <a:pt x="20857" y="0"/>
                  </a:lnTo>
                  <a:cubicBezTo>
                    <a:pt x="21267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67" y="21600"/>
                    <a:pt x="20857" y="21600"/>
                  </a:cubicBezTo>
                  <a:lnTo>
                    <a:pt x="743" y="21600"/>
                  </a:lnTo>
                  <a:cubicBezTo>
                    <a:pt x="333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pic>
          <p:nvPicPr>
            <p:cNvPr id="462" name="image45.png" descr="image45.png"/>
            <p:cNvPicPr>
              <a:picLocks noChangeAspect="1"/>
            </p:cNvPicPr>
            <p:nvPr/>
          </p:nvPicPr>
          <p:blipFill>
            <a:blip r:embed="rId13"/>
            <a:srcRect l="3" t="3" r="3"/>
            <a:stretch>
              <a:fillRect/>
            </a:stretch>
          </p:blipFill>
          <p:spPr>
            <a:xfrm>
              <a:off x="313134" y="68659"/>
              <a:ext cx="3558383" cy="7260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63" name="Shape"/>
            <p:cNvSpPr/>
            <p:nvPr/>
          </p:nvSpPr>
          <p:spPr>
            <a:xfrm>
              <a:off x="0" y="0"/>
              <a:ext cx="4184705" cy="863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333" y="0"/>
                    <a:pt x="743" y="0"/>
                  </a:cubicBezTo>
                  <a:lnTo>
                    <a:pt x="20857" y="0"/>
                  </a:lnTo>
                  <a:cubicBezTo>
                    <a:pt x="21267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67" y="21600"/>
                    <a:pt x="20857" y="21600"/>
                  </a:cubicBezTo>
                  <a:lnTo>
                    <a:pt x="743" y="21600"/>
                  </a:lnTo>
                  <a:cubicBezTo>
                    <a:pt x="333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68" name="SB Tech">
            <a:hlinkClick r:id="rId14"/>
          </p:cNvPr>
          <p:cNvGrpSpPr/>
          <p:nvPr/>
        </p:nvGrpSpPr>
        <p:grpSpPr>
          <a:xfrm>
            <a:off x="5608075" y="1444761"/>
            <a:ext cx="2713015" cy="863380"/>
            <a:chOff x="-1" y="0"/>
            <a:chExt cx="2713013" cy="863379"/>
          </a:xfrm>
        </p:grpSpPr>
        <p:sp>
          <p:nvSpPr>
            <p:cNvPr id="465" name="Shape"/>
            <p:cNvSpPr/>
            <p:nvPr/>
          </p:nvSpPr>
          <p:spPr>
            <a:xfrm>
              <a:off x="-2" y="-1"/>
              <a:ext cx="2713014" cy="863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13" y="0"/>
                    <a:pt x="1146" y="0"/>
                  </a:cubicBezTo>
                  <a:lnTo>
                    <a:pt x="20454" y="0"/>
                  </a:lnTo>
                  <a:cubicBezTo>
                    <a:pt x="21087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87" y="21600"/>
                    <a:pt x="20454" y="21600"/>
                  </a:cubicBezTo>
                  <a:lnTo>
                    <a:pt x="1146" y="21600"/>
                  </a:lnTo>
                  <a:cubicBezTo>
                    <a:pt x="513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pic>
          <p:nvPicPr>
            <p:cNvPr id="466" name="image46.png" descr="image46.png"/>
            <p:cNvPicPr>
              <a:picLocks noChangeAspect="1"/>
            </p:cNvPicPr>
            <p:nvPr/>
          </p:nvPicPr>
          <p:blipFill>
            <a:blip r:embed="rId15"/>
            <a:srcRect b="20"/>
            <a:stretch>
              <a:fillRect/>
            </a:stretch>
          </p:blipFill>
          <p:spPr>
            <a:xfrm>
              <a:off x="99217" y="0"/>
              <a:ext cx="2595909" cy="863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3" y="0"/>
                  </a:moveTo>
                  <a:cubicBezTo>
                    <a:pt x="242" y="0"/>
                    <a:pt x="118" y="101"/>
                    <a:pt x="0" y="218"/>
                  </a:cubicBezTo>
                  <a:lnTo>
                    <a:pt x="0" y="21382"/>
                  </a:lnTo>
                  <a:cubicBezTo>
                    <a:pt x="118" y="21499"/>
                    <a:pt x="242" y="21600"/>
                    <a:pt x="373" y="21600"/>
                  </a:cubicBezTo>
                  <a:lnTo>
                    <a:pt x="20550" y="21600"/>
                  </a:lnTo>
                  <a:cubicBezTo>
                    <a:pt x="21011" y="21600"/>
                    <a:pt x="21400" y="20794"/>
                    <a:pt x="21600" y="19644"/>
                  </a:cubicBezTo>
                  <a:lnTo>
                    <a:pt x="21600" y="1956"/>
                  </a:lnTo>
                  <a:cubicBezTo>
                    <a:pt x="21400" y="806"/>
                    <a:pt x="21011" y="0"/>
                    <a:pt x="20550" y="0"/>
                  </a:cubicBezTo>
                  <a:lnTo>
                    <a:pt x="373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467" name="Shape"/>
            <p:cNvSpPr/>
            <p:nvPr/>
          </p:nvSpPr>
          <p:spPr>
            <a:xfrm>
              <a:off x="-1" y="0"/>
              <a:ext cx="2713013" cy="863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13" y="0"/>
                    <a:pt x="1146" y="0"/>
                  </a:cubicBezTo>
                  <a:lnTo>
                    <a:pt x="20454" y="0"/>
                  </a:lnTo>
                  <a:cubicBezTo>
                    <a:pt x="21087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87" y="21600"/>
                    <a:pt x="20454" y="21600"/>
                  </a:cubicBezTo>
                  <a:lnTo>
                    <a:pt x="1146" y="21600"/>
                  </a:lnTo>
                  <a:cubicBezTo>
                    <a:pt x="513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72" name="Postbank">
            <a:hlinkClick r:id="rId16"/>
          </p:cNvPr>
          <p:cNvGrpSpPr/>
          <p:nvPr/>
        </p:nvGrpSpPr>
        <p:grpSpPr>
          <a:xfrm>
            <a:off x="6237304" y="3505285"/>
            <a:ext cx="2519005" cy="863380"/>
            <a:chOff x="0" y="0"/>
            <a:chExt cx="2519003" cy="863379"/>
          </a:xfrm>
        </p:grpSpPr>
        <p:sp>
          <p:nvSpPr>
            <p:cNvPr id="469" name="Shape"/>
            <p:cNvSpPr/>
            <p:nvPr/>
          </p:nvSpPr>
          <p:spPr>
            <a:xfrm>
              <a:off x="-1" y="-1"/>
              <a:ext cx="2519005" cy="863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52" y="0"/>
                    <a:pt x="1234" y="0"/>
                  </a:cubicBezTo>
                  <a:lnTo>
                    <a:pt x="20366" y="0"/>
                  </a:lnTo>
                  <a:cubicBezTo>
                    <a:pt x="2104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48" y="21600"/>
                    <a:pt x="20366" y="21600"/>
                  </a:cubicBezTo>
                  <a:lnTo>
                    <a:pt x="1234" y="21600"/>
                  </a:lnTo>
                  <a:cubicBezTo>
                    <a:pt x="552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pic>
          <p:nvPicPr>
            <p:cNvPr id="470" name="image47.png" descr="image47.png"/>
            <p:cNvPicPr>
              <a:picLocks noChangeAspect="1"/>
            </p:cNvPicPr>
            <p:nvPr/>
          </p:nvPicPr>
          <p:blipFill>
            <a:blip r:embed="rId17"/>
            <a:srcRect b="15"/>
            <a:stretch>
              <a:fillRect/>
            </a:stretch>
          </p:blipFill>
          <p:spPr>
            <a:xfrm>
              <a:off x="382728" y="65546"/>
              <a:ext cx="1753547" cy="7321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71" name="Shape"/>
            <p:cNvSpPr/>
            <p:nvPr/>
          </p:nvSpPr>
          <p:spPr>
            <a:xfrm>
              <a:off x="-1" y="0"/>
              <a:ext cx="2519005" cy="863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52" y="0"/>
                    <a:pt x="1234" y="0"/>
                  </a:cubicBezTo>
                  <a:lnTo>
                    <a:pt x="20366" y="0"/>
                  </a:lnTo>
                  <a:cubicBezTo>
                    <a:pt x="2104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48" y="21600"/>
                    <a:pt x="20366" y="21600"/>
                  </a:cubicBezTo>
                  <a:lnTo>
                    <a:pt x="1234" y="21600"/>
                  </a:lnTo>
                  <a:cubicBezTo>
                    <a:pt x="552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76" name="SmartIT">
            <a:hlinkClick r:id="rId18"/>
          </p:cNvPr>
          <p:cNvGrpSpPr/>
          <p:nvPr/>
        </p:nvGrpSpPr>
        <p:grpSpPr>
          <a:xfrm>
            <a:off x="1068697" y="3505285"/>
            <a:ext cx="4540475" cy="863380"/>
            <a:chOff x="0" y="0"/>
            <a:chExt cx="4540474" cy="863379"/>
          </a:xfrm>
        </p:grpSpPr>
        <p:sp>
          <p:nvSpPr>
            <p:cNvPr id="473" name="Shape"/>
            <p:cNvSpPr/>
            <p:nvPr/>
          </p:nvSpPr>
          <p:spPr>
            <a:xfrm>
              <a:off x="-1" y="-1"/>
              <a:ext cx="4540475" cy="863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306" y="0"/>
                    <a:pt x="685" y="0"/>
                  </a:cubicBezTo>
                  <a:lnTo>
                    <a:pt x="20915" y="0"/>
                  </a:lnTo>
                  <a:cubicBezTo>
                    <a:pt x="21294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94" y="21600"/>
                    <a:pt x="20915" y="21600"/>
                  </a:cubicBezTo>
                  <a:lnTo>
                    <a:pt x="685" y="21600"/>
                  </a:lnTo>
                  <a:cubicBezTo>
                    <a:pt x="306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pic>
          <p:nvPicPr>
            <p:cNvPr id="474" name="image48.png" descr="image48.png"/>
            <p:cNvPicPr>
              <a:picLocks noChangeAspect="1"/>
            </p:cNvPicPr>
            <p:nvPr/>
          </p:nvPicPr>
          <p:blipFill>
            <a:blip r:embed="rId19"/>
            <a:srcRect t="4" r="4"/>
            <a:stretch>
              <a:fillRect/>
            </a:stretch>
          </p:blipFill>
          <p:spPr>
            <a:xfrm>
              <a:off x="510445" y="107156"/>
              <a:ext cx="3519425" cy="6490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75" name="Shape"/>
            <p:cNvSpPr/>
            <p:nvPr/>
          </p:nvSpPr>
          <p:spPr>
            <a:xfrm>
              <a:off x="-1" y="0"/>
              <a:ext cx="4540475" cy="863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306" y="0"/>
                    <a:pt x="685" y="0"/>
                  </a:cubicBezTo>
                  <a:lnTo>
                    <a:pt x="20915" y="0"/>
                  </a:lnTo>
                  <a:cubicBezTo>
                    <a:pt x="21294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94" y="21600"/>
                    <a:pt x="20915" y="21600"/>
                  </a:cubicBezTo>
                  <a:lnTo>
                    <a:pt x="685" y="21600"/>
                  </a:lnTo>
                  <a:cubicBezTo>
                    <a:pt x="306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80" name="Codexio">
            <a:hlinkClick r:id="rId20"/>
          </p:cNvPr>
          <p:cNvGrpSpPr/>
          <p:nvPr/>
        </p:nvGrpSpPr>
        <p:grpSpPr>
          <a:xfrm>
            <a:off x="9374656" y="3505285"/>
            <a:ext cx="1748653" cy="863380"/>
            <a:chOff x="-1" y="0"/>
            <a:chExt cx="1748651" cy="863379"/>
          </a:xfrm>
        </p:grpSpPr>
        <p:sp>
          <p:nvSpPr>
            <p:cNvPr id="477" name="Shape"/>
            <p:cNvSpPr/>
            <p:nvPr/>
          </p:nvSpPr>
          <p:spPr>
            <a:xfrm>
              <a:off x="-2" y="-1"/>
              <a:ext cx="1748652" cy="863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796" y="0"/>
                    <a:pt x="1777" y="0"/>
                  </a:cubicBezTo>
                  <a:lnTo>
                    <a:pt x="19823" y="0"/>
                  </a:lnTo>
                  <a:cubicBezTo>
                    <a:pt x="20804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804" y="21600"/>
                    <a:pt x="19823" y="21600"/>
                  </a:cubicBezTo>
                  <a:lnTo>
                    <a:pt x="1777" y="21600"/>
                  </a:lnTo>
                  <a:cubicBezTo>
                    <a:pt x="796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pic>
          <p:nvPicPr>
            <p:cNvPr id="478" name="image49.png" descr="image49.png"/>
            <p:cNvPicPr>
              <a:picLocks noChangeAspect="1"/>
            </p:cNvPicPr>
            <p:nvPr/>
          </p:nvPicPr>
          <p:blipFill>
            <a:blip r:embed="rId21"/>
            <a:srcRect l="14" t="16" r="16"/>
            <a:stretch>
              <a:fillRect/>
            </a:stretch>
          </p:blipFill>
          <p:spPr>
            <a:xfrm>
              <a:off x="315118" y="131762"/>
              <a:ext cx="1101331" cy="590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79" name="Shape"/>
            <p:cNvSpPr/>
            <p:nvPr/>
          </p:nvSpPr>
          <p:spPr>
            <a:xfrm>
              <a:off x="-1" y="0"/>
              <a:ext cx="1748652" cy="863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796" y="0"/>
                    <a:pt x="1777" y="0"/>
                  </a:cubicBezTo>
                  <a:lnTo>
                    <a:pt x="19823" y="0"/>
                  </a:lnTo>
                  <a:cubicBezTo>
                    <a:pt x="20804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804" y="21600"/>
                    <a:pt x="19823" y="21600"/>
                  </a:cubicBezTo>
                  <a:lnTo>
                    <a:pt x="1777" y="21600"/>
                  </a:lnTo>
                  <a:cubicBezTo>
                    <a:pt x="796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84" name="Infragistics">
            <a:hlinkClick r:id="rId22"/>
          </p:cNvPr>
          <p:cNvGrpSpPr/>
          <p:nvPr/>
        </p:nvGrpSpPr>
        <p:grpSpPr>
          <a:xfrm>
            <a:off x="1111708" y="5565808"/>
            <a:ext cx="2873049" cy="863381"/>
            <a:chOff x="0" y="0"/>
            <a:chExt cx="2873048" cy="863379"/>
          </a:xfrm>
        </p:grpSpPr>
        <p:sp>
          <p:nvSpPr>
            <p:cNvPr id="481" name="Shape"/>
            <p:cNvSpPr/>
            <p:nvPr/>
          </p:nvSpPr>
          <p:spPr>
            <a:xfrm>
              <a:off x="-1" y="-1"/>
              <a:ext cx="2873048" cy="863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4" y="0"/>
                    <a:pt x="1082" y="0"/>
                  </a:cubicBezTo>
                  <a:lnTo>
                    <a:pt x="20518" y="0"/>
                  </a:lnTo>
                  <a:cubicBezTo>
                    <a:pt x="21116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116" y="21600"/>
                    <a:pt x="20518" y="21600"/>
                  </a:cubicBezTo>
                  <a:lnTo>
                    <a:pt x="1082" y="21600"/>
                  </a:lnTo>
                  <a:cubicBezTo>
                    <a:pt x="484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pic>
          <p:nvPicPr>
            <p:cNvPr id="482" name="image50.jpeg" descr="image50.jpeg"/>
            <p:cNvPicPr>
              <a:picLocks noChangeAspect="1"/>
            </p:cNvPicPr>
            <p:nvPr/>
          </p:nvPicPr>
          <p:blipFill>
            <a:blip r:embed="rId23"/>
            <a:srcRect l="4" r="6" b="20"/>
            <a:stretch>
              <a:fillRect/>
            </a:stretch>
          </p:blipFill>
          <p:spPr>
            <a:xfrm>
              <a:off x="111521" y="0"/>
              <a:ext cx="2649935" cy="863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65" y="0"/>
                  </a:moveTo>
                  <a:cubicBezTo>
                    <a:pt x="172" y="0"/>
                    <a:pt x="87" y="95"/>
                    <a:pt x="0" y="159"/>
                  </a:cubicBezTo>
                  <a:lnTo>
                    <a:pt x="0" y="21441"/>
                  </a:lnTo>
                  <a:cubicBezTo>
                    <a:pt x="87" y="21505"/>
                    <a:pt x="172" y="21600"/>
                    <a:pt x="265" y="21600"/>
                  </a:cubicBezTo>
                  <a:lnTo>
                    <a:pt x="21338" y="21600"/>
                  </a:lnTo>
                  <a:cubicBezTo>
                    <a:pt x="21431" y="21600"/>
                    <a:pt x="21513" y="21504"/>
                    <a:pt x="21600" y="21441"/>
                  </a:cubicBezTo>
                  <a:lnTo>
                    <a:pt x="21600" y="159"/>
                  </a:lnTo>
                  <a:cubicBezTo>
                    <a:pt x="21513" y="96"/>
                    <a:pt x="21431" y="0"/>
                    <a:pt x="21338" y="0"/>
                  </a:cubicBezTo>
                  <a:lnTo>
                    <a:pt x="265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483" name="Shape"/>
            <p:cNvSpPr/>
            <p:nvPr/>
          </p:nvSpPr>
          <p:spPr>
            <a:xfrm>
              <a:off x="0" y="0"/>
              <a:ext cx="2873048" cy="863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4" y="0"/>
                    <a:pt x="1082" y="0"/>
                  </a:cubicBezTo>
                  <a:lnTo>
                    <a:pt x="20518" y="0"/>
                  </a:lnTo>
                  <a:cubicBezTo>
                    <a:pt x="21116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116" y="21600"/>
                    <a:pt x="20518" y="21600"/>
                  </a:cubicBezTo>
                  <a:lnTo>
                    <a:pt x="1082" y="21600"/>
                  </a:lnTo>
                  <a:cubicBezTo>
                    <a:pt x="484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87" name="Picture 17">
            <a:hlinkClick r:id="rId24"/>
          </p:cNvPr>
          <p:cNvGrpSpPr/>
          <p:nvPr/>
        </p:nvGrpSpPr>
        <p:grpSpPr>
          <a:xfrm>
            <a:off x="4684604" y="5654894"/>
            <a:ext cx="6474565" cy="774298"/>
            <a:chOff x="-1" y="-1"/>
            <a:chExt cx="6474564" cy="774297"/>
          </a:xfrm>
        </p:grpSpPr>
        <p:sp>
          <p:nvSpPr>
            <p:cNvPr id="485" name="Shape"/>
            <p:cNvSpPr/>
            <p:nvPr/>
          </p:nvSpPr>
          <p:spPr>
            <a:xfrm>
              <a:off x="-2" y="-2"/>
              <a:ext cx="6474566" cy="77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93" y="0"/>
                    <a:pt x="431" y="0"/>
                  </a:cubicBezTo>
                  <a:lnTo>
                    <a:pt x="21169" y="0"/>
                  </a:lnTo>
                  <a:cubicBezTo>
                    <a:pt x="21407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407" y="21600"/>
                    <a:pt x="21169" y="21600"/>
                  </a:cubicBezTo>
                  <a:lnTo>
                    <a:pt x="431" y="21600"/>
                  </a:lnTo>
                  <a:cubicBezTo>
                    <a:pt x="193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pic>
          <p:nvPicPr>
            <p:cNvPr id="486" name="image51.png" descr="image51.png"/>
            <p:cNvPicPr>
              <a:picLocks noChangeAspect="1"/>
            </p:cNvPicPr>
            <p:nvPr/>
          </p:nvPicPr>
          <p:blipFill>
            <a:blip r:embed="rId25"/>
            <a:srcRect/>
            <a:stretch>
              <a:fillRect/>
            </a:stretch>
          </p:blipFill>
          <p:spPr>
            <a:xfrm>
              <a:off x="-1" y="0"/>
              <a:ext cx="6474564" cy="774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0" y="0"/>
                  </a:moveTo>
                  <a:cubicBezTo>
                    <a:pt x="193" y="0"/>
                    <a:pt x="0" y="1610"/>
                    <a:pt x="0" y="3598"/>
                  </a:cubicBezTo>
                  <a:lnTo>
                    <a:pt x="0" y="18002"/>
                  </a:lnTo>
                  <a:cubicBezTo>
                    <a:pt x="0" y="19990"/>
                    <a:pt x="193" y="21600"/>
                    <a:pt x="430" y="21600"/>
                  </a:cubicBezTo>
                  <a:lnTo>
                    <a:pt x="21170" y="21600"/>
                  </a:lnTo>
                  <a:cubicBezTo>
                    <a:pt x="21407" y="21600"/>
                    <a:pt x="21600" y="19990"/>
                    <a:pt x="21600" y="18002"/>
                  </a:cubicBezTo>
                  <a:lnTo>
                    <a:pt x="21600" y="3598"/>
                  </a:lnTo>
                  <a:cubicBezTo>
                    <a:pt x="21600" y="1610"/>
                    <a:pt x="21407" y="0"/>
                    <a:pt x="21170" y="0"/>
                  </a:cubicBezTo>
                  <a:lnTo>
                    <a:pt x="430" y="0"/>
                  </a:lnTo>
                  <a:close/>
                </a:path>
              </a:pathLst>
            </a:custGeom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</p:pic>
      </p:grpSp>
      <p:sp>
        <p:nvSpPr>
          <p:cNvPr id="48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887566" y="6575489"/>
            <a:ext cx="232875" cy="22851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SoftUni Organizational Partners</a:t>
            </a:r>
          </a:p>
        </p:txBody>
      </p:sp>
      <p:grpSp>
        <p:nvGrpSpPr>
          <p:cNvPr id="507" name="Group 6"/>
          <p:cNvGrpSpPr/>
          <p:nvPr/>
        </p:nvGrpSpPr>
        <p:grpSpPr>
          <a:xfrm>
            <a:off x="1982271" y="1710772"/>
            <a:ext cx="8227478" cy="4150202"/>
            <a:chOff x="-1" y="-1"/>
            <a:chExt cx="8227476" cy="4150201"/>
          </a:xfrm>
        </p:grpSpPr>
        <p:grpSp>
          <p:nvGrpSpPr>
            <p:cNvPr id="494" name="Picture 1"/>
            <p:cNvGrpSpPr/>
            <p:nvPr/>
          </p:nvGrpSpPr>
          <p:grpSpPr>
            <a:xfrm>
              <a:off x="-1" y="-2"/>
              <a:ext cx="5190250" cy="1738828"/>
              <a:chOff x="0" y="-1"/>
              <a:chExt cx="5190248" cy="1738826"/>
            </a:xfrm>
          </p:grpSpPr>
          <p:sp>
            <p:nvSpPr>
              <p:cNvPr id="491" name="Shape"/>
              <p:cNvSpPr/>
              <p:nvPr/>
            </p:nvSpPr>
            <p:spPr>
              <a:xfrm>
                <a:off x="-1" y="-2"/>
                <a:ext cx="5190250" cy="17388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02"/>
                    </a:moveTo>
                    <a:cubicBezTo>
                      <a:pt x="0" y="851"/>
                      <a:pt x="285" y="0"/>
                      <a:pt x="637" y="0"/>
                    </a:cubicBezTo>
                    <a:lnTo>
                      <a:pt x="20963" y="0"/>
                    </a:lnTo>
                    <a:cubicBezTo>
                      <a:pt x="21315" y="0"/>
                      <a:pt x="21600" y="851"/>
                      <a:pt x="21600" y="1902"/>
                    </a:cubicBezTo>
                    <a:lnTo>
                      <a:pt x="21600" y="19698"/>
                    </a:lnTo>
                    <a:cubicBezTo>
                      <a:pt x="21600" y="20749"/>
                      <a:pt x="21315" y="21600"/>
                      <a:pt x="20963" y="21600"/>
                    </a:cubicBezTo>
                    <a:lnTo>
                      <a:pt x="637" y="21600"/>
                    </a:lnTo>
                    <a:cubicBezTo>
                      <a:pt x="285" y="21600"/>
                      <a:pt x="0" y="20749"/>
                      <a:pt x="0" y="1969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pic>
            <p:nvPicPr>
              <p:cNvPr id="492" name="image52.jpeg" descr="image52.jpeg"/>
              <p:cNvPicPr>
                <a:picLocks noChangeAspect="1"/>
              </p:cNvPicPr>
              <p:nvPr/>
            </p:nvPicPr>
            <p:blipFill>
              <a:blip r:embed="rId2"/>
              <a:srcRect l="2" b="5"/>
              <a:stretch>
                <a:fillRect/>
              </a:stretch>
            </p:blipFill>
            <p:spPr>
              <a:xfrm>
                <a:off x="276225" y="285796"/>
                <a:ext cx="4637884" cy="116716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93" name="Shape"/>
              <p:cNvSpPr/>
              <p:nvPr/>
            </p:nvSpPr>
            <p:spPr>
              <a:xfrm>
                <a:off x="-1" y="-1"/>
                <a:ext cx="5190250" cy="17388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02"/>
                    </a:moveTo>
                    <a:cubicBezTo>
                      <a:pt x="0" y="851"/>
                      <a:pt x="285" y="0"/>
                      <a:pt x="637" y="0"/>
                    </a:cubicBezTo>
                    <a:lnTo>
                      <a:pt x="20963" y="0"/>
                    </a:lnTo>
                    <a:cubicBezTo>
                      <a:pt x="21315" y="0"/>
                      <a:pt x="21600" y="851"/>
                      <a:pt x="21600" y="1902"/>
                    </a:cubicBezTo>
                    <a:lnTo>
                      <a:pt x="21600" y="19698"/>
                    </a:lnTo>
                    <a:cubicBezTo>
                      <a:pt x="21600" y="20749"/>
                      <a:pt x="21315" y="21600"/>
                      <a:pt x="20963" y="21600"/>
                    </a:cubicBezTo>
                    <a:lnTo>
                      <a:pt x="637" y="21600"/>
                    </a:lnTo>
                    <a:cubicBezTo>
                      <a:pt x="285" y="21600"/>
                      <a:pt x="0" y="20749"/>
                      <a:pt x="0" y="19698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23446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98" name="Picture 3">
              <a:hlinkClick r:id="rId3"/>
            </p:cNvPr>
            <p:cNvGrpSpPr/>
            <p:nvPr/>
          </p:nvGrpSpPr>
          <p:grpSpPr>
            <a:xfrm>
              <a:off x="5856753" y="-2"/>
              <a:ext cx="2370723" cy="1738828"/>
              <a:chOff x="-1" y="-1"/>
              <a:chExt cx="2370722" cy="1738826"/>
            </a:xfrm>
          </p:grpSpPr>
          <p:sp>
            <p:nvSpPr>
              <p:cNvPr id="495" name="Shape"/>
              <p:cNvSpPr/>
              <p:nvPr/>
            </p:nvSpPr>
            <p:spPr>
              <a:xfrm>
                <a:off x="-2" y="-2"/>
                <a:ext cx="2370707" cy="17388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02"/>
                    </a:moveTo>
                    <a:cubicBezTo>
                      <a:pt x="0" y="852"/>
                      <a:pt x="625" y="0"/>
                      <a:pt x="1395" y="0"/>
                    </a:cubicBezTo>
                    <a:lnTo>
                      <a:pt x="20205" y="0"/>
                    </a:lnTo>
                    <a:cubicBezTo>
                      <a:pt x="20975" y="0"/>
                      <a:pt x="21600" y="852"/>
                      <a:pt x="21600" y="1902"/>
                    </a:cubicBezTo>
                    <a:lnTo>
                      <a:pt x="21600" y="19698"/>
                    </a:lnTo>
                    <a:cubicBezTo>
                      <a:pt x="21600" y="20748"/>
                      <a:pt x="20975" y="21600"/>
                      <a:pt x="20205" y="21600"/>
                    </a:cubicBezTo>
                    <a:lnTo>
                      <a:pt x="1395" y="21600"/>
                    </a:lnTo>
                    <a:cubicBezTo>
                      <a:pt x="625" y="21600"/>
                      <a:pt x="0" y="20748"/>
                      <a:pt x="0" y="1969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pic>
            <p:nvPicPr>
              <p:cNvPr id="496" name="image53.png" descr="image53.png"/>
              <p:cNvPicPr>
                <a:picLocks noChangeAspect="1"/>
              </p:cNvPicPr>
              <p:nvPr/>
            </p:nvPicPr>
            <p:blipFill>
              <a:blip r:embed="rId4"/>
              <a:srcRect r="6653" b="6"/>
              <a:stretch>
                <a:fillRect/>
              </a:stretch>
            </p:blipFill>
            <p:spPr>
              <a:xfrm>
                <a:off x="157746" y="-1"/>
                <a:ext cx="2212976" cy="17387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0109" y="21600"/>
                    </a:lnTo>
                    <a:cubicBezTo>
                      <a:pt x="20934" y="21600"/>
                      <a:pt x="21600" y="20747"/>
                      <a:pt x="21600" y="19697"/>
                    </a:cubicBezTo>
                    <a:lnTo>
                      <a:pt x="21600" y="1903"/>
                    </a:lnTo>
                    <a:cubicBezTo>
                      <a:pt x="21600" y="853"/>
                      <a:pt x="20934" y="0"/>
                      <a:pt x="2010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  <p:sp>
            <p:nvSpPr>
              <p:cNvPr id="497" name="Shape"/>
              <p:cNvSpPr/>
              <p:nvPr/>
            </p:nvSpPr>
            <p:spPr>
              <a:xfrm>
                <a:off x="0" y="-1"/>
                <a:ext cx="2370704" cy="17388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02"/>
                    </a:moveTo>
                    <a:cubicBezTo>
                      <a:pt x="0" y="852"/>
                      <a:pt x="625" y="0"/>
                      <a:pt x="1395" y="0"/>
                    </a:cubicBezTo>
                    <a:lnTo>
                      <a:pt x="20205" y="0"/>
                    </a:lnTo>
                    <a:cubicBezTo>
                      <a:pt x="20975" y="0"/>
                      <a:pt x="21600" y="852"/>
                      <a:pt x="21600" y="1902"/>
                    </a:cubicBezTo>
                    <a:lnTo>
                      <a:pt x="21600" y="19698"/>
                    </a:lnTo>
                    <a:cubicBezTo>
                      <a:pt x="21600" y="20748"/>
                      <a:pt x="20975" y="21600"/>
                      <a:pt x="20205" y="21600"/>
                    </a:cubicBezTo>
                    <a:lnTo>
                      <a:pt x="1395" y="21600"/>
                    </a:lnTo>
                    <a:cubicBezTo>
                      <a:pt x="625" y="21600"/>
                      <a:pt x="0" y="20748"/>
                      <a:pt x="0" y="19698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23446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502" name="Picture 4">
              <a:hlinkClick r:id="rId5"/>
            </p:cNvPr>
            <p:cNvGrpSpPr/>
            <p:nvPr/>
          </p:nvGrpSpPr>
          <p:grpSpPr>
            <a:xfrm>
              <a:off x="5328410" y="2411373"/>
              <a:ext cx="2899049" cy="1738828"/>
              <a:chOff x="0" y="-1"/>
              <a:chExt cx="2899048" cy="1738826"/>
            </a:xfrm>
          </p:grpSpPr>
          <p:sp>
            <p:nvSpPr>
              <p:cNvPr id="499" name="Shape"/>
              <p:cNvSpPr/>
              <p:nvPr/>
            </p:nvSpPr>
            <p:spPr>
              <a:xfrm>
                <a:off x="-1" y="-2"/>
                <a:ext cx="2899050" cy="17388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771"/>
                    </a:moveTo>
                    <a:cubicBezTo>
                      <a:pt x="0" y="793"/>
                      <a:pt x="476" y="0"/>
                      <a:pt x="1062" y="0"/>
                    </a:cubicBezTo>
                    <a:lnTo>
                      <a:pt x="20538" y="0"/>
                    </a:lnTo>
                    <a:cubicBezTo>
                      <a:pt x="21124" y="0"/>
                      <a:pt x="21600" y="793"/>
                      <a:pt x="21600" y="1771"/>
                    </a:cubicBezTo>
                    <a:lnTo>
                      <a:pt x="21600" y="19829"/>
                    </a:lnTo>
                    <a:cubicBezTo>
                      <a:pt x="21600" y="20807"/>
                      <a:pt x="21124" y="21600"/>
                      <a:pt x="20538" y="21600"/>
                    </a:cubicBezTo>
                    <a:lnTo>
                      <a:pt x="1062" y="21600"/>
                    </a:lnTo>
                    <a:cubicBezTo>
                      <a:pt x="476" y="21600"/>
                      <a:pt x="0" y="20807"/>
                      <a:pt x="0" y="198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pic>
            <p:nvPicPr>
              <p:cNvPr id="500" name="image54.jpeg" descr="image54.jpeg"/>
              <p:cNvPicPr>
                <a:picLocks noChangeAspect="1"/>
              </p:cNvPicPr>
              <p:nvPr/>
            </p:nvPicPr>
            <p:blipFill>
              <a:blip r:embed="rId6"/>
              <a:srcRect l="3" t="4" b="11"/>
              <a:stretch>
                <a:fillRect/>
              </a:stretch>
            </p:blipFill>
            <p:spPr>
              <a:xfrm>
                <a:off x="87311" y="52387"/>
                <a:ext cx="2724523" cy="163393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01" name="Shape"/>
              <p:cNvSpPr/>
              <p:nvPr/>
            </p:nvSpPr>
            <p:spPr>
              <a:xfrm>
                <a:off x="-1" y="-1"/>
                <a:ext cx="2899050" cy="17388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771"/>
                    </a:moveTo>
                    <a:cubicBezTo>
                      <a:pt x="0" y="793"/>
                      <a:pt x="476" y="0"/>
                      <a:pt x="1062" y="0"/>
                    </a:cubicBezTo>
                    <a:lnTo>
                      <a:pt x="20538" y="0"/>
                    </a:lnTo>
                    <a:cubicBezTo>
                      <a:pt x="21124" y="0"/>
                      <a:pt x="21600" y="793"/>
                      <a:pt x="21600" y="1771"/>
                    </a:cubicBezTo>
                    <a:lnTo>
                      <a:pt x="21600" y="19829"/>
                    </a:lnTo>
                    <a:cubicBezTo>
                      <a:pt x="21600" y="20807"/>
                      <a:pt x="21124" y="21600"/>
                      <a:pt x="20538" y="21600"/>
                    </a:cubicBezTo>
                    <a:lnTo>
                      <a:pt x="1062" y="21600"/>
                    </a:lnTo>
                    <a:cubicBezTo>
                      <a:pt x="476" y="21600"/>
                      <a:pt x="0" y="20807"/>
                      <a:pt x="0" y="19829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23446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506" name="Picture 5">
              <a:hlinkClick r:id="rId7"/>
            </p:cNvPr>
            <p:cNvGrpSpPr/>
            <p:nvPr/>
          </p:nvGrpSpPr>
          <p:grpSpPr>
            <a:xfrm>
              <a:off x="-2" y="2411373"/>
              <a:ext cx="4086237" cy="1738828"/>
              <a:chOff x="0" y="-1"/>
              <a:chExt cx="4086235" cy="1738826"/>
            </a:xfrm>
          </p:grpSpPr>
          <p:sp>
            <p:nvSpPr>
              <p:cNvPr id="503" name="Shape"/>
              <p:cNvSpPr/>
              <p:nvPr/>
            </p:nvSpPr>
            <p:spPr>
              <a:xfrm>
                <a:off x="-1" y="-2"/>
                <a:ext cx="4086236" cy="17388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3"/>
                    </a:moveTo>
                    <a:cubicBezTo>
                      <a:pt x="0" y="969"/>
                      <a:pt x="412" y="0"/>
                      <a:pt x="921" y="0"/>
                    </a:cubicBezTo>
                    <a:lnTo>
                      <a:pt x="20679" y="0"/>
                    </a:lnTo>
                    <a:cubicBezTo>
                      <a:pt x="21188" y="0"/>
                      <a:pt x="21600" y="969"/>
                      <a:pt x="21600" y="2163"/>
                    </a:cubicBezTo>
                    <a:lnTo>
                      <a:pt x="21600" y="19437"/>
                    </a:lnTo>
                    <a:cubicBezTo>
                      <a:pt x="21600" y="20631"/>
                      <a:pt x="21188" y="21600"/>
                      <a:pt x="20679" y="21600"/>
                    </a:cubicBezTo>
                    <a:lnTo>
                      <a:pt x="921" y="21600"/>
                    </a:lnTo>
                    <a:cubicBezTo>
                      <a:pt x="412" y="21600"/>
                      <a:pt x="0" y="20631"/>
                      <a:pt x="0" y="194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pic>
            <p:nvPicPr>
              <p:cNvPr id="504" name="image55.gif" descr="image55.gif"/>
              <p:cNvPicPr>
                <a:picLocks noChangeAspect="1"/>
              </p:cNvPicPr>
              <p:nvPr/>
            </p:nvPicPr>
            <p:blipFill>
              <a:blip r:embed="rId8"/>
              <a:srcRect l="3" r="3"/>
              <a:stretch>
                <a:fillRect/>
              </a:stretch>
            </p:blipFill>
            <p:spPr>
              <a:xfrm>
                <a:off x="320674" y="86121"/>
                <a:ext cx="3444879" cy="146599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05" name="Shape"/>
              <p:cNvSpPr/>
              <p:nvPr/>
            </p:nvSpPr>
            <p:spPr>
              <a:xfrm>
                <a:off x="-1" y="-1"/>
                <a:ext cx="4086236" cy="17388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3"/>
                    </a:moveTo>
                    <a:cubicBezTo>
                      <a:pt x="0" y="969"/>
                      <a:pt x="412" y="0"/>
                      <a:pt x="921" y="0"/>
                    </a:cubicBezTo>
                    <a:lnTo>
                      <a:pt x="20679" y="0"/>
                    </a:lnTo>
                    <a:cubicBezTo>
                      <a:pt x="21188" y="0"/>
                      <a:pt x="21600" y="969"/>
                      <a:pt x="21600" y="2163"/>
                    </a:cubicBezTo>
                    <a:lnTo>
                      <a:pt x="21600" y="19437"/>
                    </a:lnTo>
                    <a:cubicBezTo>
                      <a:pt x="21600" y="20631"/>
                      <a:pt x="21188" y="21600"/>
                      <a:pt x="20679" y="21600"/>
                    </a:cubicBezTo>
                    <a:lnTo>
                      <a:pt x="921" y="21600"/>
                    </a:lnTo>
                    <a:cubicBezTo>
                      <a:pt x="412" y="21600"/>
                      <a:pt x="0" y="20631"/>
                      <a:pt x="0" y="19437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23446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50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887566" y="6575489"/>
            <a:ext cx="232875" cy="22851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lide Body"/>
          <p:cNvSpPr txBox="1">
            <a:spLocks noGrp="1"/>
          </p:cNvSpPr>
          <p:nvPr>
            <p:ph type="body" idx="1"/>
          </p:nvPr>
        </p:nvSpPr>
        <p:spPr>
          <a:xfrm>
            <a:off x="190403" y="1178998"/>
            <a:ext cx="8695598" cy="549000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3200"/>
            </a:pPr>
            <a:r>
              <a:t>Software University – High-Quality Education, Profession and Job for Software Developers</a:t>
            </a:r>
          </a:p>
          <a:p>
            <a:pPr marL="989981" lvl="1" indent="-380762">
              <a:lnSpc>
                <a:spcPct val="100000"/>
              </a:lnSpc>
              <a:buClrTx/>
              <a:tabLst>
                <a:tab pos="279400" algn="l"/>
              </a:tabLst>
              <a:defRPr sz="3000"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softuni.bg</a:t>
            </a:r>
            <a:r>
              <a:rPr u="none">
                <a:solidFill>
                  <a:srgbClr val="234465"/>
                </a:solidFill>
                <a:uFillTx/>
              </a:rPr>
              <a:t>, </a:t>
            </a: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softuni.org</a:t>
            </a:r>
            <a:r>
              <a:rPr u="none">
                <a:solidFill>
                  <a:srgbClr val="234465"/>
                </a:solidFill>
                <a:uFillTx/>
              </a:rPr>
              <a:t> </a:t>
            </a:r>
            <a:endParaRPr sz="2800"/>
          </a:p>
          <a:p>
            <a:pPr>
              <a:lnSpc>
                <a:spcPct val="100000"/>
              </a:lnSpc>
              <a:defRPr sz="3200"/>
            </a:pPr>
            <a:r>
              <a:t>Software University Foundation</a:t>
            </a:r>
          </a:p>
          <a:p>
            <a:pPr marL="989981" lvl="1" indent="-380762">
              <a:lnSpc>
                <a:spcPct val="100000"/>
              </a:lnSpc>
              <a:buClrTx/>
              <a:tabLst>
                <a:tab pos="279400" algn="l"/>
              </a:tabLst>
              <a:defRPr sz="3000"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softuni.foundation</a:t>
            </a:r>
          </a:p>
          <a:p>
            <a:pPr>
              <a:lnSpc>
                <a:spcPct val="100000"/>
              </a:lnSpc>
              <a:defRPr sz="3200"/>
            </a:pPr>
            <a:r>
              <a:t>Software University @ Facebook</a:t>
            </a:r>
          </a:p>
          <a:p>
            <a:pPr marL="989981" lvl="1" indent="-380762">
              <a:lnSpc>
                <a:spcPct val="100000"/>
              </a:lnSpc>
              <a:buClrTx/>
              <a:tabLst>
                <a:tab pos="279400" algn="l"/>
              </a:tabLst>
              <a:defRPr sz="3000"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facebook.com/SoftwareUniversity</a:t>
            </a:r>
          </a:p>
          <a:p>
            <a:pPr>
              <a:lnSpc>
                <a:spcPct val="100000"/>
              </a:lnSpc>
              <a:defRPr sz="3200"/>
            </a:pPr>
            <a:r>
              <a:t>Software University Forums</a:t>
            </a:r>
          </a:p>
          <a:p>
            <a:pPr marL="989981" lvl="1" indent="-380762">
              <a:lnSpc>
                <a:spcPct val="100000"/>
              </a:lnSpc>
              <a:buClrTx/>
              <a:tabLst>
                <a:tab pos="279400" algn="l"/>
              </a:tabLst>
              <a:defRPr sz="3000"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/>
              </a:rPr>
              <a:t>forum.softuni.bg</a:t>
            </a:r>
          </a:p>
        </p:txBody>
      </p:sp>
      <p:sp>
        <p:nvSpPr>
          <p:cNvPr id="511" name="Slide Title"/>
          <p:cNvSpPr txBox="1">
            <a:spLocks noGrp="1"/>
          </p:cNvSpPr>
          <p:nvPr>
            <p:ph type="title"/>
          </p:nvPr>
        </p:nvSpPr>
        <p:spPr>
          <a:xfrm>
            <a:off x="172285" y="108873"/>
            <a:ext cx="9742628" cy="882654"/>
          </a:xfrm>
          <a:prstGeom prst="rect">
            <a:avLst/>
          </a:prstGeom>
        </p:spPr>
        <p:txBody>
          <a:bodyPr/>
          <a:lstStyle>
            <a:lvl1pPr defTabSz="1194069">
              <a:defRPr sz="3822"/>
            </a:lvl1pPr>
          </a:lstStyle>
          <a:p>
            <a:r>
              <a:t>Trainings @ Software University (SoftUni)</a:t>
            </a:r>
          </a:p>
        </p:txBody>
      </p:sp>
      <p:sp>
        <p:nvSpPr>
          <p:cNvPr id="51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887566" y="6575489"/>
            <a:ext cx="232875" cy="22851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lide Body"/>
          <p:cNvSpPr txBox="1">
            <a:spLocks noGrp="1"/>
          </p:cNvSpPr>
          <p:nvPr>
            <p:ph type="body" idx="1"/>
          </p:nvPr>
        </p:nvSpPr>
        <p:spPr>
          <a:xfrm>
            <a:off x="190400" y="1268999"/>
            <a:ext cx="11818100" cy="545589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This course (slides, examples, demos, exercises, homework, documents, videos and other assets) is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copyrighted content</a:t>
            </a:r>
          </a:p>
          <a:p>
            <a:pPr>
              <a:lnSpc>
                <a:spcPct val="120000"/>
              </a:lnSpc>
            </a:pPr>
            <a:r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t>© SoftUni –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https://softuni.org</a:t>
            </a:r>
          </a:p>
          <a:p>
            <a:pPr>
              <a:lnSpc>
                <a:spcPct val="120000"/>
              </a:lnSpc>
            </a:pPr>
            <a:r>
              <a:t>© Software University –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https://softuni.bg</a:t>
            </a:r>
          </a:p>
        </p:txBody>
      </p:sp>
      <p:pic>
        <p:nvPicPr>
          <p:cNvPr id="515" name="Picture License" descr="Picture Licens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5023" y="4445455"/>
            <a:ext cx="1930979" cy="2043547"/>
          </a:xfrm>
          <a:prstGeom prst="rect">
            <a:avLst/>
          </a:prstGeom>
          <a:ln w="12700">
            <a:miter lim="400000"/>
          </a:ln>
        </p:spPr>
      </p:pic>
      <p:sp>
        <p:nvSpPr>
          <p:cNvPr id="516" name="Slide Title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License</a:t>
            </a:r>
          </a:p>
        </p:txBody>
      </p:sp>
      <p:sp>
        <p:nvSpPr>
          <p:cNvPr id="51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887566" y="6575489"/>
            <a:ext cx="232875" cy="22851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359" y="2066731"/>
            <a:ext cx="2453241" cy="1287954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Title 2"/>
          <p:cNvSpPr txBox="1">
            <a:spLocks noGrp="1"/>
          </p:cNvSpPr>
          <p:nvPr>
            <p:ph type="title"/>
          </p:nvPr>
        </p:nvSpPr>
        <p:spPr>
          <a:xfrm>
            <a:off x="615109" y="4704824"/>
            <a:ext cx="10961783" cy="768086"/>
          </a:xfrm>
          <a:prstGeom prst="rect">
            <a:avLst/>
          </a:prstGeom>
        </p:spPr>
        <p:txBody>
          <a:bodyPr/>
          <a:lstStyle>
            <a:lvl1pPr defTabSz="1047856">
              <a:defRPr sz="4558"/>
            </a:lvl1pPr>
          </a:lstStyle>
          <a:p>
            <a:r>
              <a:t>Introduction and IDE</a:t>
            </a:r>
          </a:p>
        </p:txBody>
      </p:sp>
      <p:pic>
        <p:nvPicPr>
          <p:cNvPr id="225" name="Picture 1" descr="Picture 1"/>
          <p:cNvPicPr>
            <a:picLocks noChangeAspect="1"/>
          </p:cNvPicPr>
          <p:nvPr/>
        </p:nvPicPr>
        <p:blipFill>
          <a:blip r:embed="rId3"/>
          <a:srcRect l="3333" t="3855" r="4666" b="5033"/>
          <a:stretch>
            <a:fillRect/>
          </a:stretch>
        </p:blipFill>
        <p:spPr>
          <a:xfrm>
            <a:off x="4528427" y="2153173"/>
            <a:ext cx="1050633" cy="1040482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Plus Sign 9"/>
          <p:cNvSpPr/>
          <p:nvPr/>
        </p:nvSpPr>
        <p:spPr>
          <a:xfrm>
            <a:off x="5827888" y="2469555"/>
            <a:ext cx="407213" cy="413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96"/>
                </a:moveTo>
                <a:lnTo>
                  <a:pt x="7344" y="7396"/>
                </a:lnTo>
                <a:lnTo>
                  <a:pt x="7344" y="0"/>
                </a:lnTo>
                <a:lnTo>
                  <a:pt x="14256" y="0"/>
                </a:lnTo>
                <a:lnTo>
                  <a:pt x="14256" y="7396"/>
                </a:lnTo>
                <a:lnTo>
                  <a:pt x="21600" y="7396"/>
                </a:lnTo>
                <a:lnTo>
                  <a:pt x="21600" y="14204"/>
                </a:lnTo>
                <a:lnTo>
                  <a:pt x="14256" y="14204"/>
                </a:lnTo>
                <a:lnTo>
                  <a:pt x="14256" y="21600"/>
                </a:lnTo>
                <a:lnTo>
                  <a:pt x="7344" y="21600"/>
                </a:lnTo>
                <a:lnTo>
                  <a:pt x="7344" y="14204"/>
                </a:lnTo>
                <a:lnTo>
                  <a:pt x="0" y="14204"/>
                </a:lnTo>
                <a:close/>
              </a:path>
            </a:pathLst>
          </a:custGeom>
          <a:solidFill>
            <a:srgbClr val="D9D9D9">
              <a:alpha val="80000"/>
            </a:srgbClr>
          </a:solidFill>
          <a:ln w="19050">
            <a:solidFill>
              <a:srgbClr val="1A334C">
                <a:alpha val="80000"/>
              </a:srgbClr>
            </a:solidFill>
          </a:ln>
        </p:spPr>
        <p:txBody>
          <a:bodyPr lIns="45718" tIns="45718" rIns="45718" bIns="45718" anchor="ctr"/>
          <a:lstStyle/>
          <a:p>
            <a:pPr algn="ctr">
              <a:defRPr sz="28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7" name="Subtitle 7"/>
          <p:cNvSpPr txBox="1">
            <a:spLocks noGrp="1"/>
          </p:cNvSpPr>
          <p:nvPr>
            <p:ph type="body" sz="quarter" idx="1"/>
          </p:nvPr>
        </p:nvSpPr>
        <p:spPr>
          <a:xfrm>
            <a:off x="615109" y="5585916"/>
            <a:ext cx="10961783" cy="768086"/>
          </a:xfrm>
          <a:prstGeom prst="rect">
            <a:avLst/>
          </a:prstGeom>
        </p:spPr>
        <p:txBody>
          <a:bodyPr/>
          <a:lstStyle/>
          <a:p>
            <a:r>
              <a:t>Development Environments for JS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Chrome Web Browser</a:t>
            </a:r>
          </a:p>
        </p:txBody>
      </p:sp>
      <p:sp>
        <p:nvSpPr>
          <p:cNvPr id="230" name="Text Placeholder 1"/>
          <p:cNvSpPr txBox="1"/>
          <p:nvPr/>
        </p:nvSpPr>
        <p:spPr>
          <a:xfrm>
            <a:off x="529199" y="1219199"/>
            <a:ext cx="4199402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normAutofit/>
          </a:bodyPr>
          <a:lstStyle/>
          <a:p>
            <a:pPr defTabSz="1218438">
              <a:lnSpc>
                <a:spcPct val="104999"/>
              </a:lnSpc>
              <a:spcBef>
                <a:spcPts val="600"/>
              </a:spcBef>
              <a:defRPr sz="2800"/>
            </a:pPr>
            <a:r>
              <a:t>Developer Console: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[F12]</a:t>
            </a:r>
          </a:p>
        </p:txBody>
      </p:sp>
      <p:pic>
        <p:nvPicPr>
          <p:cNvPr id="231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45" y="2034413"/>
            <a:ext cx="5762627" cy="4183669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32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030" y="2411163"/>
            <a:ext cx="3430173" cy="3430171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951934" y="6575489"/>
            <a:ext cx="168507" cy="22851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Firefox Web Browser</a:t>
            </a:r>
          </a:p>
        </p:txBody>
      </p:sp>
      <p:sp>
        <p:nvSpPr>
          <p:cNvPr id="236" name="Text Placeholder 1"/>
          <p:cNvSpPr txBox="1"/>
          <p:nvPr/>
        </p:nvSpPr>
        <p:spPr>
          <a:xfrm>
            <a:off x="529199" y="1219199"/>
            <a:ext cx="5418602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normAutofit/>
          </a:bodyPr>
          <a:lstStyle/>
          <a:p>
            <a:pPr defTabSz="1218438">
              <a:lnSpc>
                <a:spcPct val="104999"/>
              </a:lnSpc>
              <a:spcBef>
                <a:spcPts val="600"/>
              </a:spcBef>
              <a:defRPr sz="2500"/>
            </a:pPr>
            <a:r>
              <a:t>Developer Console: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[Ctrl] + [Shift] + [i]</a:t>
            </a:r>
          </a:p>
        </p:txBody>
      </p:sp>
      <p:pic>
        <p:nvPicPr>
          <p:cNvPr id="237" name="Picture 2" descr="Picture 2"/>
          <p:cNvPicPr>
            <a:picLocks noChangeAspect="1"/>
          </p:cNvPicPr>
          <p:nvPr/>
        </p:nvPicPr>
        <p:blipFill>
          <a:blip r:embed="rId2"/>
          <a:srcRect r="1192" b="2286"/>
          <a:stretch>
            <a:fillRect/>
          </a:stretch>
        </p:blipFill>
        <p:spPr>
          <a:xfrm>
            <a:off x="595440" y="2411160"/>
            <a:ext cx="6172202" cy="3227641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38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030" y="2446121"/>
            <a:ext cx="3554365" cy="3395213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951934" y="6575489"/>
            <a:ext cx="168507" cy="22851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1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t>Node.js</a:t>
            </a:r>
          </a:p>
        </p:txBody>
      </p:sp>
      <p:sp>
        <p:nvSpPr>
          <p:cNvPr id="242" name="Text Placeholder 1"/>
          <p:cNvSpPr txBox="1">
            <a:spLocks noGrp="1"/>
          </p:cNvSpPr>
          <p:nvPr>
            <p:ph type="body" sz="half" idx="1"/>
          </p:nvPr>
        </p:nvSpPr>
        <p:spPr>
          <a:xfrm>
            <a:off x="2133598" y="990600"/>
            <a:ext cx="6760145" cy="363915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/>
            </a:pPr>
            <a:r>
              <a:t>What is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Node.js</a:t>
            </a:r>
            <a:r>
              <a:t>?</a:t>
            </a:r>
          </a:p>
          <a:p>
            <a:pPr marL="803275" lvl="1" indent="-360362">
              <a:defRPr sz="3000"/>
            </a:pPr>
            <a:r>
              <a:t>Server-side JavaScript runtime</a:t>
            </a:r>
            <a:endParaRPr sz="3100"/>
          </a:p>
          <a:p>
            <a:pPr marL="803275" lvl="1" indent="-360362">
              <a:defRPr sz="3000"/>
            </a:pPr>
            <a:r>
              <a:t>Chrome V8 JavaScript engine</a:t>
            </a:r>
            <a:endParaRPr sz="3100"/>
          </a:p>
          <a:p>
            <a:pPr marL="803275" lvl="1" indent="-360362">
              <a:defRPr sz="3000"/>
            </a:pPr>
            <a:r>
              <a:t>NPM package manager</a:t>
            </a:r>
            <a:endParaRPr sz="3100"/>
          </a:p>
          <a:p>
            <a:pPr marL="803275" lvl="1" indent="-360362">
              <a:defRPr sz="3000"/>
            </a:pPr>
            <a:r>
              <a:t>Install node packages</a:t>
            </a:r>
          </a:p>
        </p:txBody>
      </p:sp>
      <p:pic>
        <p:nvPicPr>
          <p:cNvPr id="243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05" y="3429000"/>
            <a:ext cx="3358720" cy="2529509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951934" y="6575489"/>
            <a:ext cx="168507" cy="22851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1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Install the Latest Node.js</a:t>
            </a:r>
          </a:p>
        </p:txBody>
      </p:sp>
      <p:sp>
        <p:nvSpPr>
          <p:cNvPr id="24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951934" y="6575489"/>
            <a:ext cx="168507" cy="22851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568456-CAAC-4731-BF95-97CF34F32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223" y="1510665"/>
            <a:ext cx="8365807" cy="44497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 Placeholder 10"/>
          <p:cNvSpPr txBox="1">
            <a:spLocks noGrp="1"/>
          </p:cNvSpPr>
          <p:nvPr>
            <p:ph type="body" idx="1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  <a:defRPr sz="32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Visual Studio Code </a:t>
            </a:r>
            <a:r>
              <a:rPr b="0">
                <a:solidFill>
                  <a:srgbClr val="234465"/>
                </a:solidFill>
                <a:latin typeface="+mj-lt"/>
                <a:ea typeface="+mj-ea"/>
                <a:cs typeface="+mj-cs"/>
                <a:sym typeface="Calibri"/>
              </a:rPr>
              <a:t>is powerful text editor for JavaScript and other projects</a:t>
            </a:r>
          </a:p>
          <a:p>
            <a:pPr>
              <a:defRPr sz="3200"/>
            </a:pPr>
            <a:r>
              <a:t>In order to create your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first project</a:t>
            </a:r>
            <a:r>
              <a:t>:</a:t>
            </a:r>
          </a:p>
        </p:txBody>
      </p:sp>
      <p:sp>
        <p:nvSpPr>
          <p:cNvPr id="251" name="Title 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Using Visual Studio Code</a:t>
            </a:r>
          </a:p>
        </p:txBody>
      </p:sp>
      <p:sp>
        <p:nvSpPr>
          <p:cNvPr id="25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951934" y="6575489"/>
            <a:ext cx="168507" cy="22851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53" name="Screen Shot 2020-01-15 at 14.35.53.png" descr="Screen Shot 2020-01-15 at 14.35.53.png"/>
          <p:cNvPicPr>
            <a:picLocks noChangeAspect="1"/>
          </p:cNvPicPr>
          <p:nvPr/>
        </p:nvPicPr>
        <p:blipFill>
          <a:blip r:embed="rId2"/>
          <a:srcRect r="2703"/>
          <a:stretch>
            <a:fillRect/>
          </a:stretch>
        </p:blipFill>
        <p:spPr>
          <a:xfrm>
            <a:off x="1458330" y="3026660"/>
            <a:ext cx="2327081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4" name="Screen Shot 2020-01-15 at 14.39.59.png" descr="Screen Shot 2020-01-15 at 14.39.59.png"/>
          <p:cNvPicPr>
            <a:picLocks noChangeAspect="1"/>
          </p:cNvPicPr>
          <p:nvPr/>
        </p:nvPicPr>
        <p:blipFill>
          <a:blip r:embed="rId3"/>
          <a:srcRect t="15002" b="10380"/>
          <a:stretch>
            <a:fillRect/>
          </a:stretch>
        </p:blipFill>
        <p:spPr>
          <a:xfrm>
            <a:off x="4291919" y="3026660"/>
            <a:ext cx="2465857" cy="3000938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5" name="Screen Shot 2020-01-15 at 14.42.11.png" descr="Screen Shot 2020-01-15 at 14.42.11.png"/>
          <p:cNvPicPr>
            <a:picLocks noChangeAspect="1"/>
          </p:cNvPicPr>
          <p:nvPr/>
        </p:nvPicPr>
        <p:blipFill>
          <a:blip r:embed="rId4"/>
          <a:srcRect t="6528" b="6528"/>
          <a:stretch>
            <a:fillRect/>
          </a:stretch>
        </p:blipFill>
        <p:spPr>
          <a:xfrm>
            <a:off x="7264444" y="3026660"/>
            <a:ext cx="2484849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1" build="p" bldLvl="5" animBg="1" advAuto="0"/>
      <p:bldP spid="253" grpId="2" animBg="1" advAuto="0"/>
      <p:bldP spid="254" grpId="3" animBg="1" advAuto="0"/>
      <p:bldP spid="255" grpId="4" animBg="1" advAuto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FFFF"/>
      </a:lt1>
      <a:dk2>
        <a:srgbClr val="A7A7A7"/>
      </a:dk2>
      <a:lt2>
        <a:srgbClr val="535353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0000FF"/>
      </a:hlink>
      <a:folHlink>
        <a:srgbClr val="FF00FF"/>
      </a:folHlink>
    </a:clrScheme>
    <a:fontScheme name="SoftUni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SoftUn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4465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07999" tIns="107999" rIns="107999" bIns="10799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4465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oftUni">
  <a:themeElements>
    <a:clrScheme name="SoftUn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0000FF"/>
      </a:hlink>
      <a:folHlink>
        <a:srgbClr val="FF00FF"/>
      </a:folHlink>
    </a:clrScheme>
    <a:fontScheme name="SoftUni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SoftUn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4465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07999" tIns="107999" rIns="107999" bIns="10799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4465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885</Words>
  <Application>Microsoft Office PowerPoint</Application>
  <PresentationFormat>Widescreen</PresentationFormat>
  <Paragraphs>259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Malgun Gothic (Body)</vt:lpstr>
      <vt:lpstr>Calibri</vt:lpstr>
      <vt:lpstr>Consolas</vt:lpstr>
      <vt:lpstr>Helvetica</vt:lpstr>
      <vt:lpstr>SoftUni</vt:lpstr>
      <vt:lpstr>Introduction to JavaScript</vt:lpstr>
      <vt:lpstr>Table of Contents</vt:lpstr>
      <vt:lpstr>Have a Question?</vt:lpstr>
      <vt:lpstr>Introduction and IDE</vt:lpstr>
      <vt:lpstr>Chrome Web Browser</vt:lpstr>
      <vt:lpstr>Firefox Web Browser</vt:lpstr>
      <vt:lpstr>Node.js</vt:lpstr>
      <vt:lpstr>Install the Latest Node.js</vt:lpstr>
      <vt:lpstr>Using Visual Studio Code</vt:lpstr>
      <vt:lpstr>Using WebStorm</vt:lpstr>
      <vt:lpstr>Configurations</vt:lpstr>
      <vt:lpstr>JavaScript Syntax</vt:lpstr>
      <vt:lpstr>Functions</vt:lpstr>
      <vt:lpstr>Problem: Multiply Number by Two</vt:lpstr>
      <vt:lpstr>Comparison Operators</vt:lpstr>
      <vt:lpstr>Conditional Statements</vt:lpstr>
      <vt:lpstr>What is Conditional Statement</vt:lpstr>
      <vt:lpstr>Problem: Excellent Grade</vt:lpstr>
      <vt:lpstr>Loops</vt:lpstr>
      <vt:lpstr>What Are Loops</vt:lpstr>
      <vt:lpstr>Problem: Numbers from 1 to 5</vt:lpstr>
      <vt:lpstr>Problem: Numbers from N to 1</vt:lpstr>
      <vt:lpstr>Debugging the Code</vt:lpstr>
      <vt:lpstr>Debugging the Code</vt:lpstr>
      <vt:lpstr>Debugging in Visual Studio Code</vt:lpstr>
      <vt:lpstr>Using the Debugger in Visual Studio Code</vt:lpstr>
      <vt:lpstr>Debugging in WebStorm</vt:lpstr>
      <vt:lpstr>Using the Debugger in WebStorm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cp:lastModifiedBy>Tanya Staneva</cp:lastModifiedBy>
  <cp:revision>10</cp:revision>
  <dcterms:modified xsi:type="dcterms:W3CDTF">2020-01-16T13:56:56Z</dcterms:modified>
</cp:coreProperties>
</file>