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9" r:id="rId4"/>
    <p:sldId id="297" r:id="rId5"/>
    <p:sldId id="301" r:id="rId6"/>
    <p:sldId id="303" r:id="rId7"/>
    <p:sldId id="304" r:id="rId8"/>
    <p:sldId id="298" r:id="rId9"/>
    <p:sldId id="295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ен стил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ен стил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8" autoAdjust="0"/>
    <p:restoredTop sz="84808" autoAdjust="0"/>
  </p:normalViewPr>
  <p:slideViewPr>
    <p:cSldViewPr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10/6/24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4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A01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Киномания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Олег Константинов •   КИТ-ФМИ-СУ   •   2024</a:t>
            </a:r>
            <a:endParaRPr lang="en-US" sz="1600" spc="0" dirty="0"/>
          </a:p>
        </p:txBody>
      </p:sp>
      <p:pic>
        <p:nvPicPr>
          <p:cNvPr id="5" name="Picture 4" descr="A movie theater with a drink and popcorn&#10;&#10;Description automatically generated with medium confidence">
            <a:extLst>
              <a:ext uri="{FF2B5EF4-FFF2-40B4-BE49-F238E27FC236}">
                <a16:creationId xmlns:a16="http://schemas.microsoft.com/office/drawing/2014/main" id="{95DC806A-7DED-F013-F10C-3843D2573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84780"/>
            <a:ext cx="5689600" cy="4258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Киномания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19625"/>
            <a:ext cx="8229600" cy="5105400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Да решавате интеграли </a:t>
            </a:r>
          </a:p>
          <a:p>
            <a:pPr lvl="1"/>
            <a:r>
              <a:rPr lang="bg-BG" dirty="0"/>
              <a:t>Да разберете какво е Евклидово пространство</a:t>
            </a:r>
          </a:p>
          <a:p>
            <a:pPr lvl="1"/>
            <a:r>
              <a:rPr lang="bg-BG" dirty="0"/>
              <a:t>Да ходите на лекции редовно </a:t>
            </a:r>
          </a:p>
          <a:p>
            <a:pPr lvl="1"/>
            <a:r>
              <a:rPr lang="bg-BG" dirty="0"/>
              <a:t>Да използвате знанията си по </a:t>
            </a:r>
            <a:r>
              <a:rPr lang="en-US" dirty="0"/>
              <a:t>Three.js</a:t>
            </a:r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1066800" y="1576244"/>
            <a:ext cx="5494261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/>
              <a:t>Пред вас има няколко опции</a:t>
            </a:r>
            <a:r>
              <a:rPr lang="en-US" sz="3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Kids Friends Cartoon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42" y="3657600"/>
            <a:ext cx="4136057" cy="296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8223" y="1752600"/>
            <a:ext cx="4419601" cy="2743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bg-BG" sz="2800"/>
              <a:t>Приятелите ви знаят, че ще откажете да ги придружите да гледат новия филм за Жокера, защото имате много за учене. </a:t>
            </a:r>
            <a:endParaRPr lang="bg-BG" sz="28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895350" y="533400"/>
            <a:ext cx="7658099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sz="3200" b="1"/>
              <a:t>Първите 3 са почти невъзможни, нека видим какво значи последното.</a:t>
            </a:r>
            <a:endParaRPr lang="bg-BG" sz="3200" b="1" dirty="0"/>
          </a:p>
        </p:txBody>
      </p:sp>
      <p:pic>
        <p:nvPicPr>
          <p:cNvPr id="3" name="Picture 2" descr="A person and person in clothing&#10;&#10;Description automatically generated">
            <a:extLst>
              <a:ext uri="{FF2B5EF4-FFF2-40B4-BE49-F238E27FC236}">
                <a16:creationId xmlns:a16="http://schemas.microsoft.com/office/drawing/2014/main" id="{A323A59D-5CF7-2CC1-FDA8-63AC73E5F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" y="4631968"/>
            <a:ext cx="3723595" cy="188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4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oy using computer art, Programmer Computer programming, bachelor,  furniture, reading, computer Program png | PNGWi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886200" cy="409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0" y="1295400"/>
            <a:ext cx="4876800" cy="4114800"/>
          </a:xfrm>
        </p:spPr>
        <p:txBody>
          <a:bodyPr>
            <a:normAutofit lnSpcReduction="10000"/>
          </a:bodyPr>
          <a:lstStyle/>
          <a:p>
            <a:pPr marL="457200" lvl="1" indent="0" algn="r">
              <a:buNone/>
            </a:pPr>
            <a:r>
              <a:rPr lang="bg-BG" sz="2800" dirty="0"/>
              <a:t>Обаче този път сте решени да се включите по някакъв начин в груповите забавления. Докато те се наслаждават на филма в киносалона, вие ще превърнете кинозабавлението в код, за да не изостанете с упражненията по ОКГ.</a:t>
            </a:r>
          </a:p>
        </p:txBody>
      </p:sp>
    </p:spTree>
    <p:extLst>
      <p:ext uri="{BB962C8B-B14F-4D97-AF65-F5344CB8AC3E}">
        <p14:creationId xmlns:p14="http://schemas.microsoft.com/office/powerpoint/2010/main" val="137556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1447800"/>
          </a:xfrm>
        </p:spPr>
        <p:txBody>
          <a:bodyPr>
            <a:normAutofit/>
          </a:bodyPr>
          <a:lstStyle/>
          <a:p>
            <a:pPr lvl="1"/>
            <a:r>
              <a:rPr lang="bg-BG" sz="2800" dirty="0">
                <a:solidFill>
                  <a:schemeClr val="accent6"/>
                </a:solidFill>
              </a:rPr>
              <a:t>За първи поток</a:t>
            </a:r>
          </a:p>
          <a:p>
            <a:pPr lvl="2"/>
            <a:r>
              <a:rPr lang="bg-BG" sz="2400" dirty="0"/>
              <a:t>Създайте с помощта на </a:t>
            </a:r>
            <a:r>
              <a:rPr lang="en-US" sz="2400" dirty="0" err="1"/>
              <a:t>BoxGeometry</a:t>
            </a:r>
            <a:r>
              <a:rPr lang="bg-BG" sz="2400" dirty="0"/>
              <a:t> изглед</a:t>
            </a:r>
            <a:r>
              <a:rPr lang="en-US" sz="2400" dirty="0"/>
              <a:t> </a:t>
            </a:r>
            <a:r>
              <a:rPr lang="bg-BG" sz="2400" dirty="0"/>
              <a:t>на сграда на кино отвън. </a:t>
            </a:r>
          </a:p>
        </p:txBody>
      </p:sp>
      <p:pic>
        <p:nvPicPr>
          <p:cNvPr id="3" name="Picture 2" descr="A building with a sign on the front&#10;&#10;Description automatically generated">
            <a:extLst>
              <a:ext uri="{FF2B5EF4-FFF2-40B4-BE49-F238E27FC236}">
                <a16:creationId xmlns:a16="http://schemas.microsoft.com/office/drawing/2014/main" id="{DC4EE6CE-DBB7-A3FF-63D8-F9F10F568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70" y="2209800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8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1447800"/>
          </a:xfrm>
        </p:spPr>
        <p:txBody>
          <a:bodyPr>
            <a:normAutofit/>
          </a:bodyPr>
          <a:lstStyle/>
          <a:p>
            <a:pPr lvl="1"/>
            <a:r>
              <a:rPr lang="bg-BG" sz="2800" dirty="0">
                <a:solidFill>
                  <a:schemeClr val="accent3"/>
                </a:solidFill>
              </a:rPr>
              <a:t>За втори поток</a:t>
            </a:r>
          </a:p>
          <a:p>
            <a:pPr lvl="2"/>
            <a:r>
              <a:rPr lang="bg-BG" sz="2400" dirty="0"/>
              <a:t>Създайте с помощта на </a:t>
            </a:r>
            <a:r>
              <a:rPr lang="en-US" sz="2400" dirty="0" err="1"/>
              <a:t>BoxGeometry</a:t>
            </a:r>
            <a:r>
              <a:rPr lang="bg-BG" sz="2400" dirty="0"/>
              <a:t> изглед на кинозала отвътре. </a:t>
            </a:r>
          </a:p>
        </p:txBody>
      </p:sp>
      <p:pic>
        <p:nvPicPr>
          <p:cNvPr id="3" name="Picture 2" descr="A movie theater with a screen&#10;&#10;Description automatically generated">
            <a:extLst>
              <a:ext uri="{FF2B5EF4-FFF2-40B4-BE49-F238E27FC236}">
                <a16:creationId xmlns:a16="http://schemas.microsoft.com/office/drawing/2014/main" id="{D0511ECE-2029-2330-AE42-B9A0659E0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4000" contras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6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5867400" cy="5715000"/>
          </a:xfrm>
        </p:spPr>
        <p:txBody>
          <a:bodyPr>
            <a:normAutofit/>
          </a:bodyPr>
          <a:lstStyle/>
          <a:p>
            <a:pPr lvl="1"/>
            <a:r>
              <a:rPr lang="bg-BG" sz="2800" dirty="0">
                <a:solidFill>
                  <a:schemeClr val="accent1"/>
                </a:solidFill>
              </a:rPr>
              <a:t>За двата потока</a:t>
            </a:r>
          </a:p>
          <a:p>
            <a:pPr marL="1257300" lvl="2" indent="-342900"/>
            <a:r>
              <a:rPr lang="bg-BG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се изисква детайлност при създаването на сградата/залата. </a:t>
            </a:r>
          </a:p>
          <a:p>
            <a:pPr marL="1257300" lvl="2" indent="-342900"/>
            <a:r>
              <a:rPr lang="bg-BG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Столовете може да са просто паралелепипеди. Надписи и светлини не са задължителни. </a:t>
            </a:r>
          </a:p>
          <a:p>
            <a:pPr marL="1257300" lvl="2" indent="-342900"/>
            <a:r>
              <a:rPr lang="bg-BG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са просто примерни изображения.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257300" lvl="2" indent="-342900"/>
            <a:r>
              <a:rPr lang="bg-BG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Цветовете на елементите следва да са заимствани от преобладаващите цветове на плаката на съответния филм, според разпределението по групи.</a:t>
            </a:r>
          </a:p>
        </p:txBody>
      </p:sp>
      <p:pic>
        <p:nvPicPr>
          <p:cNvPr id="3" name="Picture 2" descr="A red and white striped container with popcorn&#10;&#10;Description automatically generated">
            <a:extLst>
              <a:ext uri="{FF2B5EF4-FFF2-40B4-BE49-F238E27FC236}">
                <a16:creationId xmlns:a16="http://schemas.microsoft.com/office/drawing/2014/main" id="{DDECDBC1-BABC-3742-9641-38337FEA1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7739">
            <a:off x="6224506" y="546210"/>
            <a:ext cx="2562314" cy="3831497"/>
          </a:xfrm>
          <a:prstGeom prst="rect">
            <a:avLst/>
          </a:prstGeom>
        </p:spPr>
      </p:pic>
      <p:pic>
        <p:nvPicPr>
          <p:cNvPr id="7" name="Picture 6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35045221-A1AF-6D2E-9368-19207C18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735">
            <a:off x="6005502" y="5101935"/>
            <a:ext cx="2757056" cy="13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8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20893"/>
              </p:ext>
            </p:extLst>
          </p:nvPr>
        </p:nvGraphicFramePr>
        <p:xfrm>
          <a:off x="609600" y="3429000"/>
          <a:ext cx="7924800" cy="184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692">
                <a:tc>
                  <a:txBody>
                    <a:bodyPr/>
                    <a:lstStyle/>
                    <a:p>
                      <a:r>
                        <a:rPr lang="bg-BG" dirty="0"/>
                        <a:t>Група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Филм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„</a:t>
                      </a:r>
                      <a:r>
                        <a:rPr lang="bg-BG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Бийтълджус</a:t>
                      </a:r>
                      <a:r>
                        <a:rPr lang="bg-B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Бийтълджус</a:t>
                      </a:r>
                      <a:r>
                        <a:rPr lang="bg-B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(Beetlejuice Beetlejuice)</a:t>
                      </a:r>
                      <a:endParaRPr lang="bg-BG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„</a:t>
                      </a:r>
                      <a:r>
                        <a:rPr lang="bg-B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Благи деяния“ (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Kinds of kindness)</a:t>
                      </a:r>
                      <a:endParaRPr lang="bg-BG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„</a:t>
                      </a:r>
                      <a:r>
                        <a:rPr lang="bg-BG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Трансформърс</a:t>
                      </a:r>
                      <a:r>
                        <a:rPr lang="bg-B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Първият“ (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Transformers One</a:t>
                      </a:r>
                      <a:r>
                        <a:rPr lang="bg-B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„Гунди – легенда за любовта“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11116"/>
              </p:ext>
            </p:extLst>
          </p:nvPr>
        </p:nvGraphicFramePr>
        <p:xfrm>
          <a:off x="609600" y="914400"/>
          <a:ext cx="7924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Група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Филм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„</a:t>
                      </a:r>
                      <a:r>
                        <a:rPr lang="bg-BG" dirty="0" err="1"/>
                        <a:t>Жокера</a:t>
                      </a:r>
                      <a:r>
                        <a:rPr lang="bg-BG" dirty="0"/>
                        <a:t>: Лудост за двама“</a:t>
                      </a:r>
                      <a:r>
                        <a:rPr lang="en-US" dirty="0"/>
                        <a:t> (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Joker: Folie a deux</a:t>
                      </a:r>
                      <a:r>
                        <a:rPr lang="en-US" dirty="0"/>
                        <a:t>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„Пришълецът: Ромул“</a:t>
                      </a:r>
                      <a:r>
                        <a:rPr lang="en-US" dirty="0"/>
                        <a:t> (Alien: Romulus)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„</a:t>
                      </a:r>
                      <a:r>
                        <a:rPr lang="bg-BG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Дедпул</a:t>
                      </a:r>
                      <a:r>
                        <a:rPr lang="bg-BG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Върколака“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(Deadpool &amp; 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Wolverin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bg-BG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„Гарванът“</a:t>
                      </a:r>
                      <a:r>
                        <a:rPr lang="en-US" dirty="0"/>
                        <a:t> (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Crow)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46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a01-</a:t>
            </a:r>
            <a:r>
              <a:rPr lang="en-US" i="1" dirty="0">
                <a:solidFill>
                  <a:srgbClr val="FF0000"/>
                </a:solidFill>
              </a:rPr>
              <a:t>nnnnn</a:t>
            </a:r>
            <a:r>
              <a:rPr lang="en-US" dirty="0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14.10.2024 г.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20.10.2024 г.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Киномания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2024-10-06T06:03:56Z</dcterms:modified>
</cp:coreProperties>
</file>