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74" r:id="rId5"/>
    <p:sldId id="260" r:id="rId6"/>
    <p:sldId id="261" r:id="rId7"/>
    <p:sldId id="263" r:id="rId8"/>
    <p:sldId id="264" r:id="rId9"/>
    <p:sldId id="266" r:id="rId10"/>
    <p:sldId id="267" r:id="rId11"/>
    <p:sldId id="275" r:id="rId12"/>
    <p:sldId id="268" r:id="rId13"/>
    <p:sldId id="276" r:id="rId14"/>
    <p:sldId id="269" r:id="rId15"/>
    <p:sldId id="277" r:id="rId16"/>
    <p:sldId id="278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FF5050"/>
    <a:srgbClr val="FFFFFF"/>
    <a:srgbClr val="0070C0"/>
    <a:srgbClr val="FF000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04-Jul-24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04-Jul-24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ransition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learn.fmi.uni-sofia.b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S01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 dirty="0"/>
              <a:t>Среща с </a:t>
            </a:r>
            <a:r>
              <a:rPr lang="en-US" dirty="0"/>
              <a:t>Three.js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95CDC-862B-4B65-894D-B9AF5984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75" y="3192260"/>
            <a:ext cx="2527325" cy="13716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E1FDE-A65B-4289-AA62-99F16BFB1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770" y="3192260"/>
            <a:ext cx="2515133" cy="1364984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EF4906-B2B8-42AE-955D-DEBCAE43F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673" y="3192260"/>
            <a:ext cx="2527325" cy="13716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Задача</a:t>
            </a:r>
          </a:p>
          <a:p>
            <a:pPr lvl="1"/>
            <a:r>
              <a:rPr lang="bg-BG" dirty="0"/>
              <a:t>Пуснете пример </a:t>
            </a:r>
            <a:r>
              <a:rPr lang="en-US" dirty="0"/>
              <a:t>S01 E04</a:t>
            </a:r>
          </a:p>
          <a:p>
            <a:pPr lvl="1"/>
            <a:r>
              <a:rPr lang="bg-BG" dirty="0"/>
              <a:t>Разгледайте кода</a:t>
            </a:r>
            <a:r>
              <a:rPr lang="en-US" dirty="0"/>
              <a:t> </a:t>
            </a:r>
            <a:r>
              <a:rPr lang="bg-BG" dirty="0"/>
              <a:t>на примера</a:t>
            </a:r>
          </a:p>
          <a:p>
            <a:pPr lvl="1"/>
            <a:r>
              <a:rPr lang="bg-BG" dirty="0"/>
              <a:t>Опитайте се да идентифицирате елементите на </a:t>
            </a:r>
            <a:r>
              <a:rPr lang="bg-BG" dirty="0" err="1"/>
              <a:t>фотосесията</a:t>
            </a:r>
            <a:endParaRPr lang="bg-BG" dirty="0"/>
          </a:p>
          <a:p>
            <a:r>
              <a:rPr lang="bg-BG" dirty="0"/>
              <a:t>Забележка</a:t>
            </a:r>
          </a:p>
          <a:p>
            <a:pPr lvl="1"/>
            <a:r>
              <a:rPr lang="bg-BG" dirty="0"/>
              <a:t>На следващия слайд се показва какво се очаква да се види на екрана</a:t>
            </a:r>
          </a:p>
          <a:p>
            <a:pPr lvl="1"/>
            <a:r>
              <a:rPr lang="bg-BG" dirty="0"/>
              <a:t>Само се ориентирайте в кода, без да се задълбавате във всички детайли</a:t>
            </a:r>
          </a:p>
        </p:txBody>
      </p:sp>
      <p:sp>
        <p:nvSpPr>
          <p:cNvPr id="3" name="Down Arrow 2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91DE7F-0A58-475E-9A18-9C93E35C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34" y="1600200"/>
            <a:ext cx="6739532" cy="36576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250792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S01 E05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Налучкайте следните промени</a:t>
            </a:r>
          </a:p>
          <a:p>
            <a:pPr lvl="1"/>
            <a:r>
              <a:rPr lang="bg-BG" dirty="0"/>
              <a:t>Използвайте кода в </a:t>
            </a:r>
            <a:r>
              <a:rPr lang="en-GB" dirty="0"/>
              <a:t>Problem S01 E05.html</a:t>
            </a:r>
            <a:endParaRPr lang="bg-BG" dirty="0"/>
          </a:p>
          <a:p>
            <a:pPr lvl="1"/>
            <a:r>
              <a:rPr lang="bg-BG" dirty="0"/>
              <a:t>Кубът да стане на тухла</a:t>
            </a:r>
          </a:p>
          <a:p>
            <a:pPr lvl="1"/>
            <a:r>
              <a:rPr lang="bg-BG" dirty="0"/>
              <a:t>Цветът да стане тухлен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се поровим в документацията и да намерим как да направим тези неща</a:t>
            </a:r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1B482E-3CF7-4EB5-9B5C-0B2ED5682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34" y="1600200"/>
            <a:ext cx="6739532" cy="36576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7662639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S01 E06*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Плочка с дупка</a:t>
            </a:r>
          </a:p>
          <a:p>
            <a:pPr lvl="1"/>
            <a:r>
              <a:rPr lang="bg-BG" dirty="0"/>
              <a:t>Дадена е плочка</a:t>
            </a:r>
          </a:p>
          <a:p>
            <a:pPr lvl="1"/>
            <a:r>
              <a:rPr lang="bg-BG" dirty="0"/>
              <a:t>Направете каквато и да е дупка в нея</a:t>
            </a:r>
          </a:p>
          <a:p>
            <a:pPr lvl="1"/>
            <a:r>
              <a:rPr lang="bg-BG" dirty="0"/>
              <a:t>Само с показаните до момента неща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Задача с повишена трудност</a:t>
            </a:r>
          </a:p>
          <a:p>
            <a:pPr lvl="1"/>
            <a:r>
              <a:rPr lang="bg-BG" dirty="0"/>
              <a:t>Решение на неочакван проблем</a:t>
            </a:r>
          </a:p>
        </p:txBody>
      </p:sp>
      <p:sp>
        <p:nvSpPr>
          <p:cNvPr id="6" name="Down Arrow 5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948AC0-58DB-4755-AC7D-6949768E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234" y="1600200"/>
            <a:ext cx="6739532" cy="365760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483191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 следващия път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Разгледайте в най-общи линии</a:t>
            </a:r>
          </a:p>
          <a:p>
            <a:pPr lvl="1"/>
            <a:r>
              <a:rPr lang="bg-BG" dirty="0"/>
              <a:t>Синтаксис на </a:t>
            </a:r>
            <a:r>
              <a:rPr lang="en-US" dirty="0"/>
              <a:t>JavaScript</a:t>
            </a:r>
            <a:endParaRPr lang="bg-BG" dirty="0"/>
          </a:p>
          <a:p>
            <a:pPr lvl="1"/>
            <a:r>
              <a:rPr lang="bg-BG" dirty="0"/>
              <a:t>Работа с променливи и функции</a:t>
            </a:r>
          </a:p>
          <a:p>
            <a:pPr lvl="1"/>
            <a:r>
              <a:rPr lang="bg-BG" dirty="0"/>
              <a:t>Правене на цикъл и условно изпълнение</a:t>
            </a:r>
          </a:p>
          <a:p>
            <a:pPr lvl="1"/>
            <a:r>
              <a:rPr lang="bg-BG" dirty="0"/>
              <a:t>За какво се използва </a:t>
            </a:r>
            <a:r>
              <a:rPr lang="en-US" dirty="0" err="1">
                <a:solidFill>
                  <a:schemeClr val="tx1"/>
                </a:solidFill>
              </a:rPr>
              <a:t>var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/>
              <a:t>За какво се използва </a:t>
            </a:r>
            <a:r>
              <a:rPr lang="en-US" dirty="0">
                <a:solidFill>
                  <a:schemeClr val="tx1"/>
                </a:solidFill>
              </a:rPr>
              <a:t>new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7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Основни цели на упражненията</a:t>
            </a:r>
          </a:p>
          <a:p>
            <a:pPr lvl="1"/>
            <a:r>
              <a:rPr lang="bg-BG" dirty="0"/>
              <a:t>Кратко запознаване с Т</a:t>
            </a:r>
            <a:r>
              <a:rPr lang="en-US" dirty="0"/>
              <a:t>hree.js</a:t>
            </a:r>
            <a:endParaRPr lang="bg-BG" dirty="0"/>
          </a:p>
          <a:p>
            <a:pPr lvl="1"/>
            <a:r>
              <a:rPr lang="bg-BG" dirty="0"/>
              <a:t>Създаване на </a:t>
            </a:r>
            <a:r>
              <a:rPr lang="en-US" dirty="0"/>
              <a:t>3D</a:t>
            </a:r>
            <a:r>
              <a:rPr lang="bg-BG" dirty="0"/>
              <a:t> графика за браузър</a:t>
            </a:r>
          </a:p>
          <a:p>
            <a:pPr lvl="1"/>
            <a:r>
              <a:rPr lang="bg-BG" dirty="0"/>
              <a:t>Подготовка за домашните</a:t>
            </a:r>
            <a:r>
              <a:rPr lang="en-US" dirty="0"/>
              <a:t> </a:t>
            </a:r>
            <a:r>
              <a:rPr lang="bg-BG" dirty="0"/>
              <a:t>по ОКГ</a:t>
            </a:r>
          </a:p>
          <a:p>
            <a:pPr lvl="1"/>
            <a:r>
              <a:rPr lang="bg-BG" dirty="0"/>
              <a:t>Самостоятелно решаване на проблеми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Необходими уери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Софтуер</a:t>
            </a:r>
          </a:p>
          <a:p>
            <a:pPr lvl="1"/>
            <a:r>
              <a:rPr lang="bg-BG" dirty="0"/>
              <a:t>Браузър с поддръжка на </a:t>
            </a:r>
            <a:r>
              <a:rPr lang="en-US" dirty="0"/>
              <a:t>WebGL</a:t>
            </a:r>
            <a:endParaRPr lang="bg-BG" dirty="0"/>
          </a:p>
          <a:p>
            <a:pPr lvl="1"/>
            <a:r>
              <a:rPr lang="bg-BG" dirty="0"/>
              <a:t>Нормален текстов редактор</a:t>
            </a:r>
            <a:endParaRPr lang="en-US" dirty="0"/>
          </a:p>
          <a:p>
            <a:r>
              <a:rPr lang="bg-BG" dirty="0"/>
              <a:t>Хардуер</a:t>
            </a:r>
            <a:endParaRPr lang="en-US" dirty="0"/>
          </a:p>
          <a:p>
            <a:pPr lvl="1"/>
            <a:r>
              <a:rPr lang="bg-BG" dirty="0"/>
              <a:t>Компютър (произволен калибър) или </a:t>
            </a:r>
            <a:r>
              <a:rPr lang="bg-BG" dirty="0" err="1"/>
              <a:t>смартфон</a:t>
            </a:r>
            <a:r>
              <a:rPr lang="bg-BG" dirty="0"/>
              <a:t> с графичен процесор</a:t>
            </a:r>
            <a:endParaRPr lang="en-US" dirty="0"/>
          </a:p>
          <a:p>
            <a:r>
              <a:rPr lang="bg-BG" dirty="0" err="1"/>
              <a:t>Брейнуер</a:t>
            </a:r>
            <a:endParaRPr lang="bg-BG" dirty="0"/>
          </a:p>
          <a:p>
            <a:pPr lvl="1"/>
            <a:r>
              <a:rPr lang="bg-BG" dirty="0"/>
              <a:t>Ползване най-вече на </a:t>
            </a:r>
            <a:r>
              <a:rPr lang="en-US" dirty="0"/>
              <a:t>JavaScript</a:t>
            </a:r>
          </a:p>
          <a:p>
            <a:endParaRPr lang="bg-BG" dirty="0"/>
          </a:p>
          <a:p>
            <a:pPr lvl="1"/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Предизвикателства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Вероятно в началото на курса</a:t>
            </a:r>
          </a:p>
          <a:p>
            <a:pPr lvl="1"/>
            <a:r>
              <a:rPr lang="bg-BG" dirty="0"/>
              <a:t>Не знаете </a:t>
            </a:r>
            <a:r>
              <a:rPr lang="en-US" dirty="0"/>
              <a:t>JavaScript</a:t>
            </a:r>
          </a:p>
          <a:p>
            <a:pPr lvl="1"/>
            <a:r>
              <a:rPr lang="bg-BG" dirty="0"/>
              <a:t>Не знаете </a:t>
            </a:r>
            <a:r>
              <a:rPr lang="en-US" dirty="0"/>
              <a:t>Three.js</a:t>
            </a:r>
          </a:p>
          <a:p>
            <a:r>
              <a:rPr lang="bg-BG" dirty="0"/>
              <a:t>Вероятно в края на курса</a:t>
            </a:r>
          </a:p>
          <a:p>
            <a:pPr lvl="1"/>
            <a:r>
              <a:rPr lang="bg-BG" dirty="0"/>
              <a:t>Пак няма да ги знаете</a:t>
            </a:r>
          </a:p>
          <a:p>
            <a:pPr lvl="1"/>
            <a:r>
              <a:rPr lang="bg-BG" dirty="0"/>
              <a:t>Но ще може да ги ползвате</a:t>
            </a:r>
          </a:p>
        </p:txBody>
      </p:sp>
    </p:spTree>
    <p:extLst>
      <p:ext uri="{BB962C8B-B14F-4D97-AF65-F5344CB8AC3E}">
        <p14:creationId xmlns:p14="http://schemas.microsoft.com/office/powerpoint/2010/main" val="297537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Moodle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Онлайн портал на курса</a:t>
            </a:r>
            <a:endParaRPr lang="en-US" dirty="0"/>
          </a:p>
          <a:p>
            <a:pPr lvl="1"/>
            <a:r>
              <a:rPr lang="bg-BG" dirty="0"/>
              <a:t>През </a:t>
            </a:r>
            <a:r>
              <a:rPr lang="en-US" dirty="0">
                <a:hlinkClick r:id="rId2" action="ppaction://hlinkfile"/>
              </a:rPr>
              <a:t>learn.fmi.uni-sofia.bg</a:t>
            </a:r>
            <a:endParaRPr lang="bg-BG" dirty="0"/>
          </a:p>
          <a:p>
            <a:r>
              <a:rPr lang="bg-BG" dirty="0"/>
              <a:t>През портала</a:t>
            </a:r>
          </a:p>
          <a:p>
            <a:pPr lvl="1"/>
            <a:r>
              <a:rPr lang="bg-BG" dirty="0"/>
              <a:t>Достъп до лекции и упражнения</a:t>
            </a:r>
          </a:p>
          <a:p>
            <a:pPr lvl="1"/>
            <a:r>
              <a:rPr lang="bg-BG" dirty="0"/>
              <a:t>Правене на тестовете в курса</a:t>
            </a:r>
          </a:p>
          <a:p>
            <a:pPr lvl="1"/>
            <a:r>
              <a:rPr lang="bg-BG" dirty="0"/>
              <a:t>Изпращане на домашни задания</a:t>
            </a:r>
          </a:p>
          <a:p>
            <a:pPr lvl="1"/>
            <a:r>
              <a:rPr lang="bg-BG" dirty="0"/>
              <a:t>Оценяване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</a:t>
            </a:r>
            <a:r>
              <a:rPr lang="bg-BG" dirty="0"/>
              <a:t>1</a:t>
            </a:r>
            <a:r>
              <a:rPr lang="en-US" dirty="0"/>
              <a:t>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Мудъл</a:t>
            </a:r>
            <a:endParaRPr lang="en-US" dirty="0"/>
          </a:p>
          <a:p>
            <a:pPr lvl="1"/>
            <a:r>
              <a:rPr lang="bg-BG" dirty="0"/>
              <a:t>Намерете тазгодишния ОКГ в </a:t>
            </a:r>
            <a:r>
              <a:rPr lang="bg-BG" dirty="0" err="1"/>
              <a:t>Мудъл</a:t>
            </a:r>
            <a:endParaRPr lang="bg-BG" dirty="0"/>
          </a:p>
          <a:p>
            <a:pPr lvl="1"/>
            <a:r>
              <a:rPr lang="bg-BG" dirty="0"/>
              <a:t>Записани ли сте в </a:t>
            </a:r>
            <a:r>
              <a:rPr lang="bg-BG" b="1" u="sng" dirty="0"/>
              <a:t>правилната</a:t>
            </a:r>
            <a:r>
              <a:rPr lang="bg-BG" dirty="0"/>
              <a:t> група?</a:t>
            </a:r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Мудъл ще се ползва усилено</a:t>
            </a:r>
          </a:p>
          <a:p>
            <a:pPr lvl="1"/>
            <a:r>
              <a:rPr lang="bg-BG" dirty="0"/>
              <a:t>Някои дейности зависят от групата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Намерете</a:t>
            </a:r>
          </a:p>
          <a:p>
            <a:pPr lvl="1"/>
            <a:r>
              <a:rPr lang="bg-BG" dirty="0"/>
              <a:t>Какво е </a:t>
            </a:r>
            <a:r>
              <a:rPr lang="en-US" dirty="0"/>
              <a:t>Three.js</a:t>
            </a:r>
            <a:r>
              <a:rPr lang="bg-BG" dirty="0"/>
              <a:t> и къде е?</a:t>
            </a:r>
            <a:endParaRPr lang="en-US" dirty="0"/>
          </a:p>
          <a:p>
            <a:pPr lvl="1"/>
            <a:r>
              <a:rPr lang="bg-BG" dirty="0"/>
              <a:t>Къде е документацията?</a:t>
            </a:r>
            <a:endParaRPr lang="en-US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За да знаете къде може да намерите самия </a:t>
            </a:r>
            <a:r>
              <a:rPr lang="en-US" dirty="0"/>
              <a:t>Three.js</a:t>
            </a:r>
            <a:r>
              <a:rPr lang="bg-BG" dirty="0"/>
              <a:t> и информация за него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>
                <a:latin typeface="Calibri"/>
              </a:rPr>
              <a:t>S01 E02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</a:t>
            </a:r>
            <a:r>
              <a:rPr lang="en-US" dirty="0"/>
              <a:t>S01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Пускане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Three.js (</a:t>
            </a:r>
            <a:r>
              <a:rPr lang="bg-BG" dirty="0"/>
              <a:t>от високо)</a:t>
            </a:r>
            <a:r>
              <a:rPr lang="en-US" dirty="0"/>
              <a:t> </a:t>
            </a:r>
            <a:endParaRPr lang="bg-BG" dirty="0">
              <a:solidFill>
                <a:srgbClr val="FF0000"/>
              </a:solidFill>
            </a:endParaRPr>
          </a:p>
          <a:p>
            <a:pPr lvl="1"/>
            <a:r>
              <a:rPr lang="bg-BG" dirty="0"/>
              <a:t>Разгледайте официалните примери</a:t>
            </a:r>
            <a:endParaRPr lang="en-US" sz="1000" dirty="0"/>
          </a:p>
          <a:p>
            <a:r>
              <a:rPr lang="bg-BG" dirty="0"/>
              <a:t>Защо?</a:t>
            </a:r>
          </a:p>
          <a:p>
            <a:pPr lvl="1"/>
            <a:r>
              <a:rPr lang="bg-BG" dirty="0"/>
              <a:t>Да се уверим, че </a:t>
            </a:r>
            <a:r>
              <a:rPr lang="en-US" dirty="0"/>
              <a:t>Three.js </a:t>
            </a:r>
            <a:r>
              <a:rPr lang="bg-BG" dirty="0"/>
              <a:t>работи все пак</a:t>
            </a:r>
            <a:endParaRPr lang="en-US" dirty="0"/>
          </a:p>
          <a:p>
            <a:pPr lvl="1"/>
            <a:r>
              <a:rPr lang="bg-BG" dirty="0"/>
              <a:t>Да не се плашим, ако нещо не сработи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Задача </a:t>
            </a:r>
            <a:r>
              <a:rPr lang="en-US"/>
              <a:t>S01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Представете си ателие на фотограф</a:t>
            </a:r>
          </a:p>
          <a:p>
            <a:pPr lvl="1"/>
            <a:r>
              <a:rPr lang="bg-BG" dirty="0"/>
              <a:t>Той снима някаква сцена</a:t>
            </a:r>
          </a:p>
          <a:p>
            <a:pPr lvl="1"/>
            <a:r>
              <a:rPr lang="bg-BG" dirty="0"/>
              <a:t>В нея има разни обекти</a:t>
            </a:r>
          </a:p>
          <a:p>
            <a:pPr lvl="1"/>
            <a:r>
              <a:rPr lang="bg-BG" dirty="0"/>
              <a:t>Направени са от материали</a:t>
            </a:r>
          </a:p>
          <a:p>
            <a:pPr lvl="1"/>
            <a:r>
              <a:rPr lang="bg-BG" dirty="0"/>
              <a:t>Осветени са с прожектори</a:t>
            </a:r>
          </a:p>
          <a:p>
            <a:pPr lvl="1"/>
            <a:r>
              <a:rPr lang="bg-BG" dirty="0"/>
              <a:t>Снимани са от избран ракурс</a:t>
            </a:r>
          </a:p>
          <a:p>
            <a:r>
              <a:rPr lang="bg-BG" dirty="0"/>
              <a:t>Това са нещата във всяка 3</a:t>
            </a:r>
            <a:r>
              <a:rPr lang="en-US" dirty="0"/>
              <a:t>D</a:t>
            </a:r>
            <a:r>
              <a:rPr lang="bg-BG" dirty="0"/>
              <a:t> сцена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On-screen Show (4:3)</PresentationFormat>
  <Paragraphs>90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Цели</vt:lpstr>
      <vt:lpstr>Необходими уери</vt:lpstr>
      <vt:lpstr>Предизвикателства</vt:lpstr>
      <vt:lpstr>Moodle</vt:lpstr>
      <vt:lpstr>Задача S01 E01</vt:lpstr>
      <vt:lpstr>Задача S01 E02</vt:lpstr>
      <vt:lpstr>Задача S01 E03</vt:lpstr>
      <vt:lpstr>Задача S01 E04</vt:lpstr>
      <vt:lpstr>PowerPoint Presentation</vt:lpstr>
      <vt:lpstr>PowerPoint Presentation</vt:lpstr>
      <vt:lpstr>Задача S01 E05</vt:lpstr>
      <vt:lpstr>PowerPoint Presentation</vt:lpstr>
      <vt:lpstr>Задача S01 E06*</vt:lpstr>
      <vt:lpstr>PowerPoint Presentation</vt:lpstr>
      <vt:lpstr>Преди следващия път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2012-07-28T11:33:16Z</dcterms:created>
  <dcterms:modified xsi:type="dcterms:W3CDTF">2024-07-04T08:12:35Z</dcterms:modified>
</cp:coreProperties>
</file>