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88" r:id="rId3"/>
    <p:sldId id="274" r:id="rId4"/>
    <p:sldId id="275" r:id="rId5"/>
    <p:sldId id="276" r:id="rId6"/>
    <p:sldId id="282" r:id="rId7"/>
    <p:sldId id="283" r:id="rId8"/>
    <p:sldId id="286" r:id="rId9"/>
    <p:sldId id="287" r:id="rId10"/>
    <p:sldId id="289" r:id="rId11"/>
    <p:sldId id="290" r:id="rId12"/>
    <p:sldId id="291" r:id="rId13"/>
    <p:sldId id="29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>
        <p:scale>
          <a:sx n="75" d="100"/>
          <a:sy n="75" d="100"/>
        </p:scale>
        <p:origin x="1642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04-Jul-24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04-Jul-24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Solution%20S02%20E06.html" TargetMode="External"/><Relationship Id="rId3" Type="http://schemas.openxmlformats.org/officeDocument/2006/relationships/hyperlink" Target="Solution%20S02%20E01.html" TargetMode="External"/><Relationship Id="rId7" Type="http://schemas.openxmlformats.org/officeDocument/2006/relationships/hyperlink" Target="Solution%20S02%20E03.html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Solution%20S02%20E05.html" TargetMode="External"/><Relationship Id="rId5" Type="http://schemas.openxmlformats.org/officeDocument/2006/relationships/hyperlink" Target="Solution%20S02%20E02.html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Solution%20S02%20E04.html" TargetMode="External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olution%20S02%20E05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olution%20S02%20E06.html" TargetMode="Externa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olution%20S02%20E01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lution%20S02%20E02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olution%20S02%20E03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%20S02%20E04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S02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Игра с кубчета</a:t>
            </a:r>
            <a:endParaRPr lang="en-US" dirty="0"/>
          </a:p>
        </p:txBody>
      </p:sp>
      <p:pic>
        <p:nvPicPr>
          <p:cNvPr id="16" name="Picture 15">
            <a:hlinkClick r:id="rId3" action="ppaction://hlinkfile"/>
            <a:extLst>
              <a:ext uri="{FF2B5EF4-FFF2-40B4-BE49-F238E27FC236}">
                <a16:creationId xmlns:a16="http://schemas.microsoft.com/office/drawing/2014/main" id="{6659A67B-FC75-416E-A17E-4BA5F2FCD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79" y="3200401"/>
            <a:ext cx="2527323" cy="137159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Picture 16">
            <a:hlinkClick r:id="rId5" action="ppaction://hlinkfile"/>
            <a:extLst>
              <a:ext uri="{FF2B5EF4-FFF2-40B4-BE49-F238E27FC236}">
                <a16:creationId xmlns:a16="http://schemas.microsoft.com/office/drawing/2014/main" id="{92D36BF8-CADE-4EB8-8223-A79DD6F74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627" y="3200401"/>
            <a:ext cx="2527324" cy="13716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17">
            <a:hlinkClick r:id="rId7" action="ppaction://hlinkfile"/>
            <a:extLst>
              <a:ext uri="{FF2B5EF4-FFF2-40B4-BE49-F238E27FC236}">
                <a16:creationId xmlns:a16="http://schemas.microsoft.com/office/drawing/2014/main" id="{3DA0BA2A-D1B1-4CBB-8E11-EA10FA8A7C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676" y="3200401"/>
            <a:ext cx="2527323" cy="137159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9" name="Picture 18">
            <a:hlinkClick r:id="rId9" action="ppaction://hlinkfile"/>
            <a:extLst>
              <a:ext uri="{FF2B5EF4-FFF2-40B4-BE49-F238E27FC236}">
                <a16:creationId xmlns:a16="http://schemas.microsoft.com/office/drawing/2014/main" id="{5199B253-BA5E-43D9-B340-ABEFCDEA06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577" y="4724400"/>
            <a:ext cx="2527323" cy="137159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>
            <a:hlinkClick r:id="rId11" action="ppaction://hlinkfile"/>
            <a:extLst>
              <a:ext uri="{FF2B5EF4-FFF2-40B4-BE49-F238E27FC236}">
                <a16:creationId xmlns:a16="http://schemas.microsoft.com/office/drawing/2014/main" id="{4D50114A-F5A5-4D99-9753-BB9F7D08A8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5625" y="4724400"/>
            <a:ext cx="2527324" cy="13716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>
            <a:hlinkClick r:id="rId13" action="ppaction://hlinkfile"/>
            <a:extLst>
              <a:ext uri="{FF2B5EF4-FFF2-40B4-BE49-F238E27FC236}">
                <a16:creationId xmlns:a16="http://schemas.microsoft.com/office/drawing/2014/main" id="{EBDF3BE3-7F38-4E04-95F9-F10431C9B4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5675" y="4724400"/>
            <a:ext cx="2527324" cy="13716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S02 E05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Град</a:t>
            </a:r>
          </a:p>
          <a:p>
            <a:pPr lvl="1"/>
            <a:r>
              <a:rPr lang="bg-BG" dirty="0"/>
              <a:t>Създайте град</a:t>
            </a:r>
          </a:p>
          <a:p>
            <a:pPr lvl="1"/>
            <a:r>
              <a:rPr lang="bg-BG" dirty="0"/>
              <a:t>Сградите са вертикални паралелепипеди</a:t>
            </a:r>
          </a:p>
          <a:p>
            <a:pPr lvl="1"/>
            <a:r>
              <a:rPr lang="bg-BG" dirty="0"/>
              <a:t>Равномерно разположение, но със случайни размери (в разумни граници)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Подравняване (отдолу) на обекти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7BE5D730-714D-47C7-89B4-3F29E96E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89"/>
            <a:ext cx="7308181" cy="396621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S02 E0</a:t>
            </a:r>
            <a:r>
              <a:rPr lang="bg-BG" dirty="0"/>
              <a:t>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Куб без </a:t>
            </a:r>
            <a:r>
              <a:rPr lang="ru-RU" dirty="0" err="1"/>
              <a:t>върхове</a:t>
            </a:r>
            <a:endParaRPr lang="ru-RU" dirty="0"/>
          </a:p>
          <a:p>
            <a:pPr lvl="1"/>
            <a:r>
              <a:rPr lang="bg-BG" dirty="0"/>
              <a:t>Създайте голям куб, от върховете на който са изрязани 8 малки кубчета </a:t>
            </a:r>
          </a:p>
          <a:p>
            <a:pPr lvl="1"/>
            <a:r>
              <a:rPr lang="bg-BG" dirty="0"/>
              <a:t>Но във вътрешните ъгли на изрязаното има добавени 8 още по-малки кубчета</a:t>
            </a:r>
          </a:p>
          <a:p>
            <a:pPr lvl="1"/>
            <a:r>
              <a:rPr lang="bg-BG" dirty="0"/>
              <a:t>Ползвайте по-малко от 10 обекта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Минимизиране на броя обекти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7D1955D8-E3FC-4B47-95DA-79B4AD0C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89"/>
            <a:ext cx="7308181" cy="396621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3035808" y="3909060"/>
            <a:ext cx="827532" cy="63550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hlinkClick r:id="rId2" action="ppaction://hlinkfile"/>
            <a:extLst>
              <a:ext uri="{FF2B5EF4-FFF2-40B4-BE49-F238E27FC236}">
                <a16:creationId xmlns:a16="http://schemas.microsoft.com/office/drawing/2014/main" id="{3AF2D4D9-58E2-42C6-A4D6-A1DDBACB15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40580" t="35139" r="43154" b="33045"/>
          <a:stretch/>
        </p:blipFill>
        <p:spPr>
          <a:xfrm>
            <a:off x="829056" y="3968497"/>
            <a:ext cx="2444497" cy="250545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hlinkClick r:id="rId2" action="ppaction://hlinkfile"/>
            <a:extLst>
              <a:ext uri="{FF2B5EF4-FFF2-40B4-BE49-F238E27FC236}">
                <a16:creationId xmlns:a16="http://schemas.microsoft.com/office/drawing/2014/main" id="{BFEDF603-3F62-4CCA-8199-A796BEC253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40580" t="35139" r="43154" b="33045"/>
          <a:stretch/>
        </p:blipFill>
        <p:spPr>
          <a:xfrm>
            <a:off x="3770377" y="2775823"/>
            <a:ext cx="1380745" cy="1415177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8451392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Разгледайте примера към задачата</a:t>
            </a:r>
          </a:p>
          <a:p>
            <a:pPr lvl="1"/>
            <a:r>
              <a:rPr lang="bg-BG" dirty="0"/>
              <a:t>Има куб и въртяща се сцена, но не гледайте как е направено въртенето</a:t>
            </a:r>
          </a:p>
          <a:p>
            <a:pPr lvl="1"/>
            <a:r>
              <a:rPr lang="bg-BG" dirty="0"/>
              <a:t>Махнете куба и сложете 8 малки куба във върховете на въображаем куб</a:t>
            </a:r>
            <a:endParaRPr lang="bg-BG" sz="1000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Да се ориентираме в </a:t>
            </a:r>
            <a:r>
              <a:rPr lang="en-US" dirty="0"/>
              <a:t>3D</a:t>
            </a:r>
            <a:endParaRPr lang="bg-BG" dirty="0"/>
          </a:p>
          <a:p>
            <a:pPr lvl="1"/>
            <a:endParaRPr lang="bg-BG" dirty="0">
              <a:solidFill>
                <a:schemeClr val="tx1"/>
              </a:solidFill>
              <a:latin typeface="Consolas" pitchFamily="49" charset="0"/>
            </a:endParaRPr>
          </a:p>
          <a:p>
            <a:pPr lvl="1"/>
            <a:endParaRPr lang="bg-BG" sz="10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S02 E01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152400"/>
            <a:ext cx="8229600" cy="6553200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8B15A681-8311-44D3-9335-F4F4BD7DD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397002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S02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Златни греди</a:t>
            </a:r>
            <a:endParaRPr lang="bg-BG" dirty="0">
              <a:latin typeface="Calibri"/>
            </a:endParaRPr>
          </a:p>
          <a:p>
            <a:pPr lvl="1"/>
            <a:r>
              <a:rPr lang="bg-BG" dirty="0"/>
              <a:t>Свържете кубовете със златисти греди</a:t>
            </a:r>
          </a:p>
          <a:p>
            <a:pPr lvl="1"/>
            <a:r>
              <a:rPr lang="bg-BG" dirty="0"/>
              <a:t>Гредите са тънки дълги паралелепипеди</a:t>
            </a:r>
            <a:endParaRPr lang="bg-BG" sz="1000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Позициониране на обект спрямо друг, вече създаден обект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79CF283E-3495-4E6C-91F7-3299FFB8D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89"/>
            <a:ext cx="7308181" cy="396621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S02 E03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Квадрат от кубове</a:t>
            </a:r>
          </a:p>
          <a:p>
            <a:pPr lvl="1"/>
            <a:r>
              <a:rPr lang="en-US" dirty="0" err="1"/>
              <a:t>NxN</a:t>
            </a:r>
            <a:r>
              <a:rPr lang="bg-BG" dirty="0"/>
              <a:t> куба разположени равномерно в центриран квадрат</a:t>
            </a:r>
          </a:p>
          <a:p>
            <a:pPr lvl="1"/>
            <a:r>
              <a:rPr lang="bg-BG" dirty="0"/>
              <a:t>Не се допират помежду си</a:t>
            </a:r>
          </a:p>
          <a:p>
            <a:pPr lvl="1"/>
            <a:r>
              <a:rPr lang="bg-BG" dirty="0"/>
              <a:t>Ако се смени </a:t>
            </a:r>
            <a:r>
              <a:rPr lang="en-US" dirty="0"/>
              <a:t>N, </a:t>
            </a:r>
            <a:r>
              <a:rPr lang="bg-BG" dirty="0"/>
              <a:t>променя се и резултатът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тренираме създаване на нефиксиран брой обекти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F0AD3035-FD86-4A44-ACDE-054D5EB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S02 E04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Куб от кубове</a:t>
            </a:r>
          </a:p>
          <a:p>
            <a:pPr lvl="1"/>
            <a:r>
              <a:rPr lang="bg-BG" dirty="0"/>
              <a:t>Създайте N на брой малки кубчета</a:t>
            </a:r>
          </a:p>
          <a:p>
            <a:pPr lvl="1"/>
            <a:r>
              <a:rPr lang="bg-BG" dirty="0"/>
              <a:t>Пръснати случайно във вътрешността на голям въображаем куб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Първи опит със случайно разположени обекти в някаква зона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168B8BDD-A415-47EA-85D4-0C329FD7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989"/>
            <a:ext cx="7308181" cy="396621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(4:3)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PowerPoint Presentation</vt:lpstr>
      <vt:lpstr>Задача S02 E01</vt:lpstr>
      <vt:lpstr>PowerPoint Presentation</vt:lpstr>
      <vt:lpstr>Задача S02 E02</vt:lpstr>
      <vt:lpstr>PowerPoint Presentation</vt:lpstr>
      <vt:lpstr>Задача S02 E03</vt:lpstr>
      <vt:lpstr>PowerPoint Presentation</vt:lpstr>
      <vt:lpstr>Задача S02 E04</vt:lpstr>
      <vt:lpstr>PowerPoint Presentation</vt:lpstr>
      <vt:lpstr>Задача S02 E05</vt:lpstr>
      <vt:lpstr>PowerPoint Presentation</vt:lpstr>
      <vt:lpstr>Задача S02 E06*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2024-07-04T08:05:20Z</dcterms:modified>
</cp:coreProperties>
</file>