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ACFC-0574-4359-881A-F29FC03203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50C9-8915-4D3F-8CFE-EDAC7D3722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72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ACFC-0574-4359-881A-F29FC03203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50C9-8915-4D3F-8CFE-EDAC7D3722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8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ACFC-0574-4359-881A-F29FC03203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50C9-8915-4D3F-8CFE-EDAC7D3722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42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ACFC-0574-4359-881A-F29FC03203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50C9-8915-4D3F-8CFE-EDAC7D3722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ACFC-0574-4359-881A-F29FC03203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50C9-8915-4D3F-8CFE-EDAC7D3722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86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ACFC-0574-4359-881A-F29FC03203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50C9-8915-4D3F-8CFE-EDAC7D3722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50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ACFC-0574-4359-881A-F29FC03203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50C9-8915-4D3F-8CFE-EDAC7D3722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93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ACFC-0574-4359-881A-F29FC03203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50C9-8915-4D3F-8CFE-EDAC7D3722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3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ACFC-0574-4359-881A-F29FC03203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50C9-8915-4D3F-8CFE-EDAC7D3722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3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ACFC-0574-4359-881A-F29FC03203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50C9-8915-4D3F-8CFE-EDAC7D3722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356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AACFC-0574-4359-881A-F29FC03203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50C9-8915-4D3F-8CFE-EDAC7D3722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AACFC-0574-4359-881A-F29FC03203AB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07-Oct-19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650C9-8915-4D3F-8CFE-EDAC7D37223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2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457200"/>
          </a:xfrm>
        </p:spPr>
        <p:txBody>
          <a:bodyPr>
            <a:normAutofit/>
          </a:bodyPr>
          <a:lstStyle/>
          <a:p>
            <a:r>
              <a:rPr lang="bg-BG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Литература</a:t>
            </a:r>
            <a:endParaRPr lang="bg-BG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609600"/>
            <a:ext cx="9144000" cy="6203776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bg-BG" sz="1900" u="sng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bg-BG" sz="19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 литература</a:t>
            </a:r>
            <a:r>
              <a:rPr lang="bg-BG" sz="1900" u="sng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. </a:t>
            </a:r>
            <a:endParaRPr lang="bg-BG" sz="19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  <a:p>
            <a:pPr marL="457200" lvl="1" indent="-457200">
              <a:buAutoNum type="arabicPeriod"/>
            </a:pP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 Money Harris, Sarah L. Harris, </a:t>
            </a: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Design and Computer Architecture,</a:t>
            </a:r>
          </a:p>
          <a:p>
            <a:pPr marL="0" lvl="1" indent="0">
              <a:buNone/>
            </a:pP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Edition,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Morgan Kaufmann (MK) (Elsevier), 2013</a:t>
            </a:r>
          </a:p>
          <a:p>
            <a:pPr marL="0" lvl="1" indent="0">
              <a:buNone/>
            </a:pP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  Sarah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Harris,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 Money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Harris, </a:t>
            </a: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Design and Computer Architecture,</a:t>
            </a:r>
          </a:p>
          <a:p>
            <a:pPr marL="0" lvl="1" indent="0">
              <a:buNone/>
            </a:pP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  <a:r>
              <a:rPr lang="en-US" sz="1900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®</a:t>
            </a: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Edition,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Morgan Kaufmann (MK) (Elsevier),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</a:p>
          <a:p>
            <a:pPr marL="457200" lvl="1" indent="-457200">
              <a:buAutoNum type="arabicPeriod" startAt="3"/>
            </a:pP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64-ia-32-architectures-software-developer-vol-1-manual (</a:t>
            </a:r>
            <a:r>
              <a:rPr lang="bg-BG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достъпно в мрежата)</a:t>
            </a:r>
          </a:p>
          <a:p>
            <a:pPr marL="0" lvl="1" indent="0">
              <a:buNone/>
            </a:pPr>
            <a:r>
              <a:rPr lang="bg-BG" sz="1900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Допълнителна литература.</a:t>
            </a:r>
          </a:p>
          <a:p>
            <a:pPr marL="457200" lvl="1" indent="-457200">
              <a:buFont typeface="+mj-lt"/>
              <a:buAutoNum type="arabicPeriod"/>
            </a:pP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David A. Patterson, John L. Hennessy, </a:t>
            </a: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and Design, The</a:t>
            </a:r>
          </a:p>
          <a:p>
            <a:pPr marL="0" lvl="1" indent="0">
              <a:buNone/>
            </a:pP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Hardware/Software Interface, </a:t>
            </a: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</a:t>
            </a:r>
            <a:r>
              <a:rPr lang="en-US" sz="1900" i="1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®</a:t>
            </a: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Edition,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Morgan Kaufmann (MK) (Elsevier),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</a:p>
          <a:p>
            <a:pPr marL="0" lvl="1" indent="0">
              <a:buNone/>
            </a:pP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 David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Patterson, John L. Hennessy, </a:t>
            </a: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and Design, The</a:t>
            </a:r>
          </a:p>
          <a:p>
            <a:pPr marL="0" lvl="1" indent="0">
              <a:buNone/>
            </a:pP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Hardware/Software Interface, </a:t>
            </a: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RISC-V </a:t>
            </a: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Edition,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Morgan Kaufmann (MK) (Elsevier),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</a:p>
          <a:p>
            <a:pPr marL="0" lvl="1" indent="0">
              <a:buNone/>
            </a:pP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 David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Patterson, John L. Hennessy, </a:t>
            </a: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and Design, The</a:t>
            </a:r>
          </a:p>
          <a:p>
            <a:pPr marL="0" lvl="1" indent="0">
              <a:buNone/>
            </a:pP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Hardware/Software Interface</a:t>
            </a: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Fifth </a:t>
            </a: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Edition,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Morgan Kaufmann (MK) (Elsevier),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</a:p>
          <a:p>
            <a:pPr marL="0" lvl="1" indent="0">
              <a:buNone/>
            </a:pP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достъпно в мрежата)</a:t>
            </a:r>
          </a:p>
          <a:p>
            <a:pPr marL="0" lvl="1" indent="0">
              <a:buNone/>
            </a:pP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 John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Hennessy,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David A.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Patterson, </a:t>
            </a: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Architecture, A  Quantitative Approach, Fifth </a:t>
            </a: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Edition,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Morgan Kaufmann (MK) (Elsevier),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2012 (</a:t>
            </a:r>
            <a:r>
              <a:rPr lang="bg-BG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достъпно в мрежата)</a:t>
            </a:r>
          </a:p>
          <a:p>
            <a:pPr marL="0" lvl="1" indent="0">
              <a:buNone/>
            </a:pP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9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Andrew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 Tanenbaum, Todd Austin, </a:t>
            </a:r>
            <a:r>
              <a:rPr lang="en-US" sz="19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Computer Organization, Sixth Edition,</a:t>
            </a:r>
          </a:p>
          <a:p>
            <a:pPr marL="0" lvl="1" indent="0">
              <a:buNone/>
            </a:pP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PEARSON, 2013 </a:t>
            </a:r>
            <a:r>
              <a:rPr lang="en-US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bg-BG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достъпно в мрежата</a:t>
            </a:r>
            <a:r>
              <a:rPr lang="bg-BG" sz="19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en-US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bg-BG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bg-BG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bg-BG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bg-BG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bg-BG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bg-BG" sz="1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1_Office Theme</vt:lpstr>
      <vt:lpstr>Литература</vt:lpstr>
    </vt:vector>
  </TitlesOfParts>
  <Company>Sofia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Литература</dc:title>
  <dc:creator>Youri Tzoukrovsky</dc:creator>
  <cp:lastModifiedBy>Youri Tzoukrovsky</cp:lastModifiedBy>
  <cp:revision>1</cp:revision>
  <dcterms:created xsi:type="dcterms:W3CDTF">2019-10-07T16:45:44Z</dcterms:created>
  <dcterms:modified xsi:type="dcterms:W3CDTF">2019-10-07T16:46:24Z</dcterms:modified>
</cp:coreProperties>
</file>