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57" r:id="rId3"/>
    <p:sldId id="271" r:id="rId4"/>
    <p:sldId id="258" r:id="rId5"/>
    <p:sldId id="260" r:id="rId6"/>
    <p:sldId id="277" r:id="rId7"/>
    <p:sldId id="259" r:id="rId8"/>
    <p:sldId id="290" r:id="rId9"/>
    <p:sldId id="289" r:id="rId10"/>
    <p:sldId id="280" r:id="rId11"/>
    <p:sldId id="281" r:id="rId12"/>
    <p:sldId id="282" r:id="rId13"/>
    <p:sldId id="283" r:id="rId14"/>
    <p:sldId id="284" r:id="rId15"/>
    <p:sldId id="291" r:id="rId16"/>
    <p:sldId id="279" r:id="rId17"/>
    <p:sldId id="264" r:id="rId18"/>
    <p:sldId id="265" r:id="rId19"/>
    <p:sldId id="268" r:id="rId20"/>
    <p:sldId id="261" r:id="rId21"/>
    <p:sldId id="288" r:id="rId22"/>
    <p:sldId id="287" r:id="rId23"/>
    <p:sldId id="286" r:id="rId24"/>
    <p:sldId id="285" r:id="rId25"/>
    <p:sldId id="292" r:id="rId26"/>
    <p:sldId id="274" r:id="rId27"/>
    <p:sldId id="293" r:id="rId28"/>
    <p:sldId id="275" r:id="rId29"/>
    <p:sldId id="276" r:id="rId30"/>
    <p:sldId id="267" r:id="rId31"/>
    <p:sldId id="266" r:id="rId32"/>
    <p:sldId id="269" r:id="rId33"/>
    <p:sldId id="270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159" autoAdjust="0"/>
  </p:normalViewPr>
  <p:slideViewPr>
    <p:cSldViewPr>
      <p:cViewPr varScale="1">
        <p:scale>
          <a:sx n="83" d="100"/>
          <a:sy n="83" d="100"/>
        </p:scale>
        <p:origin x="-15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toph\Dropbox\Gemeinsam%20k1599\2%20Ma&#223;nahmen%20nach%20BSI%20Grundschutz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/>
      <c:lineChart>
        <c:grouping val="standard"/>
        <c:ser>
          <c:idx val="0"/>
          <c:order val="0"/>
          <c:tx>
            <c:strRef>
              <c:f>'SI Entwicklung'!$B$1</c:f>
              <c:strCache>
                <c:ptCount val="1"/>
                <c:pt idx="0">
                  <c:v>Security Index</c:v>
                </c:pt>
              </c:strCache>
            </c:strRef>
          </c:tx>
          <c:spPr>
            <a:ln w="25400" cap="flat" cmpd="sng" algn="ctr">
              <a:solidFill>
                <a:schemeClr val="dk1">
                  <a:shade val="50000"/>
                </a:schemeClr>
              </a:solidFill>
              <a:prstDash val="solid"/>
            </a:ln>
            <a:effectLst/>
          </c:spPr>
          <c:marker>
            <c:spPr>
              <a:solidFill>
                <a:schemeClr val="dk1"/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</c:marker>
          <c:dLbls>
            <c:dLbl>
              <c:idx val="21"/>
              <c:dLblPos val="r"/>
              <c:showVal val="1"/>
              <c:showSerName val="1"/>
            </c:dLbl>
            <c:delete val="1"/>
            <c:dLblPos val="ctr"/>
          </c:dLbls>
          <c:cat>
            <c:numRef>
              <c:f>'SI Entwicklung'!$A$2:$A$23</c:f>
              <c:numCache>
                <c:formatCode>dd/mm/yyyy</c:formatCode>
                <c:ptCount val="22"/>
                <c:pt idx="0">
                  <c:v>42571</c:v>
                </c:pt>
                <c:pt idx="1">
                  <c:v>42577</c:v>
                </c:pt>
                <c:pt idx="2">
                  <c:v>42578</c:v>
                </c:pt>
                <c:pt idx="3">
                  <c:v>42579</c:v>
                </c:pt>
                <c:pt idx="4">
                  <c:v>42583</c:v>
                </c:pt>
                <c:pt idx="5">
                  <c:v>42584</c:v>
                </c:pt>
                <c:pt idx="6">
                  <c:v>42585</c:v>
                </c:pt>
                <c:pt idx="7">
                  <c:v>42590</c:v>
                </c:pt>
                <c:pt idx="8">
                  <c:v>42592</c:v>
                </c:pt>
                <c:pt idx="9">
                  <c:v>42596</c:v>
                </c:pt>
                <c:pt idx="10">
                  <c:v>42606</c:v>
                </c:pt>
                <c:pt idx="11">
                  <c:v>42608</c:v>
                </c:pt>
                <c:pt idx="12">
                  <c:v>42611</c:v>
                </c:pt>
              </c:numCache>
            </c:numRef>
          </c:cat>
          <c:val>
            <c:numRef>
              <c:f>'SI Entwicklung'!$B$2:$B$23</c:f>
              <c:numCache>
                <c:formatCode>0.00</c:formatCode>
                <c:ptCount val="22"/>
                <c:pt idx="0">
                  <c:v>0.32000000000000012</c:v>
                </c:pt>
                <c:pt idx="1">
                  <c:v>0.39000000000000012</c:v>
                </c:pt>
                <c:pt idx="2">
                  <c:v>0.5</c:v>
                </c:pt>
                <c:pt idx="3">
                  <c:v>0.63000000000000023</c:v>
                </c:pt>
                <c:pt idx="4" formatCode="General">
                  <c:v>0.7300000000000002</c:v>
                </c:pt>
                <c:pt idx="5">
                  <c:v>0.78</c:v>
                </c:pt>
                <c:pt idx="6">
                  <c:v>0.79</c:v>
                </c:pt>
                <c:pt idx="7">
                  <c:v>0.8</c:v>
                </c:pt>
                <c:pt idx="8">
                  <c:v>0.81</c:v>
                </c:pt>
                <c:pt idx="9">
                  <c:v>0.82000000000000017</c:v>
                </c:pt>
                <c:pt idx="10">
                  <c:v>0.88</c:v>
                </c:pt>
                <c:pt idx="11">
                  <c:v>0.94000000000000017</c:v>
                </c:pt>
                <c:pt idx="12">
                  <c:v>0.95000000000000018</c:v>
                </c:pt>
              </c:numCache>
            </c:numRef>
          </c:val>
        </c:ser>
        <c:dLbls>
          <c:showVal val="1"/>
        </c:dLbls>
        <c:marker val="1"/>
        <c:axId val="81364096"/>
        <c:axId val="82755584"/>
      </c:lineChart>
      <c:dateAx>
        <c:axId val="81364096"/>
        <c:scaling>
          <c:orientation val="minMax"/>
        </c:scaling>
        <c:axPos val="b"/>
        <c:numFmt formatCode="dd/mm/yyyy" sourceLinked="1"/>
        <c:majorTickMark val="none"/>
        <c:tickLblPos val="nextTo"/>
        <c:crossAx val="82755584"/>
        <c:crosses val="autoZero"/>
        <c:auto val="1"/>
        <c:lblOffset val="100"/>
        <c:majorUnit val="7"/>
        <c:majorTimeUnit val="days"/>
      </c:dateAx>
      <c:valAx>
        <c:axId val="82755584"/>
        <c:scaling>
          <c:orientation val="minMax"/>
          <c:max val="1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Security Index</a:t>
                </a:r>
              </a:p>
            </c:rich>
          </c:tx>
          <c:layout/>
        </c:title>
        <c:numFmt formatCode="0.00" sourceLinked="1"/>
        <c:majorTickMark val="none"/>
        <c:tickLblPos val="nextTo"/>
        <c:crossAx val="81364096"/>
        <c:crosses val="autoZero"/>
        <c:crossBetween val="between"/>
      </c:valAx>
      <c:spPr>
        <a:gradFill flip="none" rotWithShape="1">
          <a:gsLst>
            <a:gs pos="0">
              <a:srgbClr val="9BBB59">
                <a:lumMod val="40000"/>
                <a:lumOff val="60000"/>
              </a:srgbClr>
            </a:gs>
            <a:gs pos="50000">
              <a:srgbClr val="FFFF00">
                <a:alpha val="50000"/>
              </a:srgbClr>
            </a:gs>
            <a:gs pos="100000">
              <a:srgbClr val="C0504D">
                <a:lumMod val="40000"/>
                <a:lumOff val="60000"/>
              </a:srgbClr>
            </a:gs>
          </a:gsLst>
          <a:lin ang="5400000" scaled="1"/>
          <a:tileRect/>
        </a:gradFill>
      </c:spPr>
    </c:plotArea>
    <c:plotVisOnly val="1"/>
  </c:chart>
  <c:externalData r:id="rId1"/>
</c:chartSpace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B5DDC-94F6-40DB-A1F4-672DF7566D0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C6F38331-D880-498F-96A4-9BB96C27D813}">
      <dgm:prSet phldrT="[Text]"/>
      <dgm:spPr/>
      <dgm:t>
        <a:bodyPr/>
        <a:lstStyle/>
        <a:p>
          <a:r>
            <a:rPr lang="de-DE" dirty="0" smtClean="0"/>
            <a:t>Strukturanalyse</a:t>
          </a:r>
          <a:endParaRPr lang="de-DE" dirty="0"/>
        </a:p>
      </dgm:t>
    </dgm:pt>
    <dgm:pt modelId="{F77A5508-6592-4954-BE2A-DEC6F7EEC1B8}" type="parTrans" cxnId="{00433F00-A9B1-4F7E-9FE3-62D03BE16A81}">
      <dgm:prSet/>
      <dgm:spPr/>
      <dgm:t>
        <a:bodyPr/>
        <a:lstStyle/>
        <a:p>
          <a:endParaRPr lang="de-DE"/>
        </a:p>
      </dgm:t>
    </dgm:pt>
    <dgm:pt modelId="{7F88D070-4D4F-40F3-824E-01C2571BDB35}" type="sibTrans" cxnId="{00433F00-A9B1-4F7E-9FE3-62D03BE16A81}">
      <dgm:prSet/>
      <dgm:spPr/>
      <dgm:t>
        <a:bodyPr/>
        <a:lstStyle/>
        <a:p>
          <a:endParaRPr lang="de-DE"/>
        </a:p>
      </dgm:t>
    </dgm:pt>
    <dgm:pt modelId="{76211F1A-770F-45DE-884C-1F4A3554C4B3}">
      <dgm:prSet phldrT="[Text]"/>
      <dgm:spPr/>
      <dgm:t>
        <a:bodyPr/>
        <a:lstStyle/>
        <a:p>
          <a:r>
            <a:rPr lang="de-DE" dirty="0" smtClean="0"/>
            <a:t>Schutzbedarfsfeststellung</a:t>
          </a:r>
          <a:endParaRPr lang="de-DE" dirty="0"/>
        </a:p>
      </dgm:t>
    </dgm:pt>
    <dgm:pt modelId="{8253E4E7-DE7F-4129-A23B-78FF7C57E386}" type="parTrans" cxnId="{82A77891-3C85-4C0D-B46D-52D7D709A464}">
      <dgm:prSet/>
      <dgm:spPr/>
      <dgm:t>
        <a:bodyPr/>
        <a:lstStyle/>
        <a:p>
          <a:endParaRPr lang="de-DE"/>
        </a:p>
      </dgm:t>
    </dgm:pt>
    <dgm:pt modelId="{4B6B9AD5-F796-4F09-85B0-23E047F3C8AB}" type="sibTrans" cxnId="{82A77891-3C85-4C0D-B46D-52D7D709A464}">
      <dgm:prSet/>
      <dgm:spPr/>
      <dgm:t>
        <a:bodyPr/>
        <a:lstStyle/>
        <a:p>
          <a:endParaRPr lang="de-DE"/>
        </a:p>
      </dgm:t>
    </dgm:pt>
    <dgm:pt modelId="{F701D58B-3E57-4A63-8457-0BC385D096A6}">
      <dgm:prSet phldrT="[Text]"/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5C3467EC-F669-4F7C-AB73-6578ED918399}" type="parTrans" cxnId="{5EC70FE0-826E-4020-9B33-A3D3481268DB}">
      <dgm:prSet/>
      <dgm:spPr/>
      <dgm:t>
        <a:bodyPr/>
        <a:lstStyle/>
        <a:p>
          <a:endParaRPr lang="de-DE"/>
        </a:p>
      </dgm:t>
    </dgm:pt>
    <dgm:pt modelId="{D54D2B15-B0BE-40F4-A7B9-1E6C32BB100F}" type="sibTrans" cxnId="{5EC70FE0-826E-4020-9B33-A3D3481268DB}">
      <dgm:prSet/>
      <dgm:spPr/>
      <dgm:t>
        <a:bodyPr/>
        <a:lstStyle/>
        <a:p>
          <a:endParaRPr lang="de-DE"/>
        </a:p>
      </dgm:t>
    </dgm:pt>
    <dgm:pt modelId="{E7FDEFD2-D6D1-4B87-B4E4-A86DE1AD4716}">
      <dgm:prSet phldrT="[Text]"/>
      <dgm:spPr/>
      <dgm:t>
        <a:bodyPr/>
        <a:lstStyle/>
        <a:p>
          <a:r>
            <a:rPr lang="de-DE" dirty="0" smtClean="0"/>
            <a:t>Risikoanalysen</a:t>
          </a:r>
          <a:endParaRPr lang="de-DE" dirty="0"/>
        </a:p>
      </dgm:t>
    </dgm:pt>
    <dgm:pt modelId="{520759F1-1B03-4338-A501-155433FF0874}" type="parTrans" cxnId="{4B621F6E-7640-4135-A9D5-79C1BFDC5303}">
      <dgm:prSet/>
      <dgm:spPr/>
      <dgm:t>
        <a:bodyPr/>
        <a:lstStyle/>
        <a:p>
          <a:endParaRPr lang="de-DE"/>
        </a:p>
      </dgm:t>
    </dgm:pt>
    <dgm:pt modelId="{4EFF6099-C238-41B9-B8AD-05FF4821E431}" type="sibTrans" cxnId="{4B621F6E-7640-4135-A9D5-79C1BFDC5303}">
      <dgm:prSet/>
      <dgm:spPr/>
      <dgm:t>
        <a:bodyPr/>
        <a:lstStyle/>
        <a:p>
          <a:endParaRPr lang="de-DE"/>
        </a:p>
      </dgm:t>
    </dgm:pt>
    <dgm:pt modelId="{4D737A48-A42F-4EB2-B8CC-B2A5C0E79FB1}">
      <dgm:prSet phldrT="[Text]"/>
      <dgm:spPr/>
      <dgm:t>
        <a:bodyPr/>
        <a:lstStyle/>
        <a:p>
          <a:r>
            <a:rPr lang="de-DE" dirty="0" smtClean="0"/>
            <a:t>Sicherheitscheck</a:t>
          </a:r>
          <a:endParaRPr lang="de-DE" dirty="0"/>
        </a:p>
      </dgm:t>
    </dgm:pt>
    <dgm:pt modelId="{4B5871E4-2825-4D4E-8AF1-17A4872E96FC}" type="parTrans" cxnId="{F18E69F7-BAB6-4E2D-BA0D-4F586697A940}">
      <dgm:prSet/>
      <dgm:spPr/>
      <dgm:t>
        <a:bodyPr/>
        <a:lstStyle/>
        <a:p>
          <a:endParaRPr lang="de-DE"/>
        </a:p>
      </dgm:t>
    </dgm:pt>
    <dgm:pt modelId="{90FDF811-0CC2-442E-972F-DD114D3715B0}" type="sibTrans" cxnId="{F18E69F7-BAB6-4E2D-BA0D-4F586697A940}">
      <dgm:prSet/>
      <dgm:spPr/>
      <dgm:t>
        <a:bodyPr/>
        <a:lstStyle/>
        <a:p>
          <a:endParaRPr lang="de-DE"/>
        </a:p>
      </dgm:t>
    </dgm:pt>
    <dgm:pt modelId="{D8D1678D-1FFB-49AD-9FBD-765BCC13E625}">
      <dgm:prSet phldrT="[Text]"/>
      <dgm:spPr/>
      <dgm:t>
        <a:bodyPr/>
        <a:lstStyle/>
        <a:p>
          <a:endParaRPr lang="de-DE" dirty="0"/>
        </a:p>
      </dgm:t>
    </dgm:pt>
    <dgm:pt modelId="{9E5C5A09-0391-4812-BA85-BFCC0C9E6A00}" type="parTrans" cxnId="{53A42AE3-9EE2-4BCC-B069-DC761C67A344}">
      <dgm:prSet/>
      <dgm:spPr/>
      <dgm:t>
        <a:bodyPr/>
        <a:lstStyle/>
        <a:p>
          <a:endParaRPr lang="de-DE"/>
        </a:p>
      </dgm:t>
    </dgm:pt>
    <dgm:pt modelId="{5AF21A78-EC85-4BF9-8C91-2A5E311E3278}" type="sibTrans" cxnId="{53A42AE3-9EE2-4BCC-B069-DC761C67A344}">
      <dgm:prSet/>
      <dgm:spPr/>
      <dgm:t>
        <a:bodyPr/>
        <a:lstStyle/>
        <a:p>
          <a:endParaRPr lang="de-DE"/>
        </a:p>
      </dgm:t>
    </dgm:pt>
    <dgm:pt modelId="{74FCCDA1-631A-4471-8C24-DE5F533D1DE1}" type="pres">
      <dgm:prSet presAssocID="{68FB5DDC-94F6-40DB-A1F4-672DF7566D07}" presName="outerComposite" presStyleCnt="0">
        <dgm:presLayoutVars>
          <dgm:chMax val="5"/>
          <dgm:dir/>
          <dgm:resizeHandles val="exact"/>
        </dgm:presLayoutVars>
      </dgm:prSet>
      <dgm:spPr/>
    </dgm:pt>
    <dgm:pt modelId="{1B110B51-EC66-4BA9-A60C-D70DA583D73D}" type="pres">
      <dgm:prSet presAssocID="{68FB5DDC-94F6-40DB-A1F4-672DF7566D07}" presName="dummyMaxCanvas" presStyleCnt="0">
        <dgm:presLayoutVars/>
      </dgm:prSet>
      <dgm:spPr/>
    </dgm:pt>
    <dgm:pt modelId="{C6638607-07F4-4271-9FF9-0612513C472B}" type="pres">
      <dgm:prSet presAssocID="{68FB5DDC-94F6-40DB-A1F4-672DF7566D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FF99B-69E3-43D6-BC00-8C0AE4ACC689}" type="pres">
      <dgm:prSet presAssocID="{68FB5DDC-94F6-40DB-A1F4-672DF7566D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3F5C8-18F2-4B5F-B3A5-0538F09F8E4A}" type="pres">
      <dgm:prSet presAssocID="{68FB5DDC-94F6-40DB-A1F4-672DF7566D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EAC3D-98AC-4EAD-9319-D6A7ED66F544}" type="pres">
      <dgm:prSet presAssocID="{68FB5DDC-94F6-40DB-A1F4-672DF7566D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02338-B855-414D-AA6A-695AD01D55E8}" type="pres">
      <dgm:prSet presAssocID="{68FB5DDC-94F6-40DB-A1F4-672DF7566D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AF59F6-47CC-4A5B-83F1-668EA82582BC}" type="pres">
      <dgm:prSet presAssocID="{68FB5DDC-94F6-40DB-A1F4-672DF7566D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6B437F-2CB8-4254-AC1F-12F114CD1881}" type="pres">
      <dgm:prSet presAssocID="{68FB5DDC-94F6-40DB-A1F4-672DF7566D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3D1CA7-1093-4ACD-88D6-4111B89329F6}" type="pres">
      <dgm:prSet presAssocID="{68FB5DDC-94F6-40DB-A1F4-672DF7566D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AB2E-535D-4FCC-AEBB-A190AEBCA832}" type="pres">
      <dgm:prSet presAssocID="{68FB5DDC-94F6-40DB-A1F4-672DF7566D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3F4426-E827-401D-84B6-C61CE43AF541}" type="pres">
      <dgm:prSet presAssocID="{68FB5DDC-94F6-40DB-A1F4-672DF7566D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F7A61-2717-4DC4-9BA3-666412C9A3E1}" type="pres">
      <dgm:prSet presAssocID="{68FB5DDC-94F6-40DB-A1F4-672DF7566D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2CD39C-0FD9-4DAC-84CD-60BDDBD38FD2}" type="pres">
      <dgm:prSet presAssocID="{68FB5DDC-94F6-40DB-A1F4-672DF7566D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8CC6-A4E9-4DBB-A04F-0926D4A40562}" type="pres">
      <dgm:prSet presAssocID="{68FB5DDC-94F6-40DB-A1F4-672DF7566D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8BD22-5201-4D87-8F4B-F55D33DCAA14}" type="pres">
      <dgm:prSet presAssocID="{68FB5DDC-94F6-40DB-A1F4-672DF7566D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ADFA88-0C4E-47AE-BA22-852363668814}" type="presOf" srcId="{C6F38331-D880-498F-96A4-9BB96C27D813}" destId="{C6638607-07F4-4271-9FF9-0612513C472B}" srcOrd="0" destOrd="0" presId="urn:microsoft.com/office/officeart/2005/8/layout/vProcess5"/>
    <dgm:cxn modelId="{F18E69F7-BAB6-4E2D-BA0D-4F586697A940}" srcId="{68FB5DDC-94F6-40DB-A1F4-672DF7566D07}" destId="{4D737A48-A42F-4EB2-B8CC-B2A5C0E79FB1}" srcOrd="4" destOrd="0" parTransId="{4B5871E4-2825-4D4E-8AF1-17A4872E96FC}" sibTransId="{90FDF811-0CC2-442E-972F-DD114D3715B0}"/>
    <dgm:cxn modelId="{A79A8C81-01B4-4D86-B85E-43C7BB8A0B41}" type="presOf" srcId="{E7FDEFD2-D6D1-4B87-B4E4-A86DE1AD4716}" destId="{100C8CC6-A4E9-4DBB-A04F-0926D4A40562}" srcOrd="1" destOrd="0" presId="urn:microsoft.com/office/officeart/2005/8/layout/vProcess5"/>
    <dgm:cxn modelId="{0BBCD605-7283-41DE-86D7-7FADCA4D9C17}" type="presOf" srcId="{76211F1A-770F-45DE-884C-1F4A3554C4B3}" destId="{F68FF99B-69E3-43D6-BC00-8C0AE4ACC689}" srcOrd="0" destOrd="0" presId="urn:microsoft.com/office/officeart/2005/8/layout/vProcess5"/>
    <dgm:cxn modelId="{F39D04DF-3317-408E-A29E-67998A9C53EA}" type="presOf" srcId="{4D737A48-A42F-4EB2-B8CC-B2A5C0E79FB1}" destId="{E2502338-B855-414D-AA6A-695AD01D55E8}" srcOrd="0" destOrd="0" presId="urn:microsoft.com/office/officeart/2005/8/layout/vProcess5"/>
    <dgm:cxn modelId="{53A42AE3-9EE2-4BCC-B069-DC761C67A344}" srcId="{68FB5DDC-94F6-40DB-A1F4-672DF7566D07}" destId="{D8D1678D-1FFB-49AD-9FBD-765BCC13E625}" srcOrd="5" destOrd="0" parTransId="{9E5C5A09-0391-4812-BA85-BFCC0C9E6A00}" sibTransId="{5AF21A78-EC85-4BF9-8C91-2A5E311E3278}"/>
    <dgm:cxn modelId="{5EC70FE0-826E-4020-9B33-A3D3481268DB}" srcId="{68FB5DDC-94F6-40DB-A1F4-672DF7566D07}" destId="{F701D58B-3E57-4A63-8457-0BC385D096A6}" srcOrd="2" destOrd="0" parTransId="{5C3467EC-F669-4F7C-AB73-6578ED918399}" sibTransId="{D54D2B15-B0BE-40F4-A7B9-1E6C32BB100F}"/>
    <dgm:cxn modelId="{914B3E19-7301-4760-AAB6-EC73496E35E9}" type="presOf" srcId="{76211F1A-770F-45DE-884C-1F4A3554C4B3}" destId="{7DFF7A61-2717-4DC4-9BA3-666412C9A3E1}" srcOrd="1" destOrd="0" presId="urn:microsoft.com/office/officeart/2005/8/layout/vProcess5"/>
    <dgm:cxn modelId="{5A7036C5-F84A-479D-8A3C-2324E60B4BB0}" type="presOf" srcId="{D54D2B15-B0BE-40F4-A7B9-1E6C32BB100F}" destId="{D63D1CA7-1093-4ACD-88D6-4111B89329F6}" srcOrd="0" destOrd="0" presId="urn:microsoft.com/office/officeart/2005/8/layout/vProcess5"/>
    <dgm:cxn modelId="{4DC013DD-9016-4BE5-8993-84CC61E5F1E1}" type="presOf" srcId="{E7FDEFD2-D6D1-4B87-B4E4-A86DE1AD4716}" destId="{2E0EAC3D-98AC-4EAD-9319-D6A7ED66F544}" srcOrd="0" destOrd="0" presId="urn:microsoft.com/office/officeart/2005/8/layout/vProcess5"/>
    <dgm:cxn modelId="{D1325509-04CB-4BCE-B632-4BE23A091979}" type="presOf" srcId="{F701D58B-3E57-4A63-8457-0BC385D096A6}" destId="{13B3F5C8-18F2-4B5F-B3A5-0538F09F8E4A}" srcOrd="0" destOrd="0" presId="urn:microsoft.com/office/officeart/2005/8/layout/vProcess5"/>
    <dgm:cxn modelId="{4B621F6E-7640-4135-A9D5-79C1BFDC5303}" srcId="{68FB5DDC-94F6-40DB-A1F4-672DF7566D07}" destId="{E7FDEFD2-D6D1-4B87-B4E4-A86DE1AD4716}" srcOrd="3" destOrd="0" parTransId="{520759F1-1B03-4338-A501-155433FF0874}" sibTransId="{4EFF6099-C238-41B9-B8AD-05FF4821E431}"/>
    <dgm:cxn modelId="{2B47FC08-F538-4D17-A487-6FAC1CF96B1D}" type="presOf" srcId="{C6F38331-D880-498F-96A4-9BB96C27D813}" destId="{FE3F4426-E827-401D-84B6-C61CE43AF541}" srcOrd="1" destOrd="0" presId="urn:microsoft.com/office/officeart/2005/8/layout/vProcess5"/>
    <dgm:cxn modelId="{F96C6C98-6FE6-4CCE-AE1A-954310785D74}" type="presOf" srcId="{4EFF6099-C238-41B9-B8AD-05FF4821E431}" destId="{0D46AB2E-535D-4FCC-AEBB-A190AEBCA832}" srcOrd="0" destOrd="0" presId="urn:microsoft.com/office/officeart/2005/8/layout/vProcess5"/>
    <dgm:cxn modelId="{E5EE23AE-F3E7-42B3-BC58-9B0ADF00A304}" type="presOf" srcId="{F701D58B-3E57-4A63-8457-0BC385D096A6}" destId="{E02CD39C-0FD9-4DAC-84CD-60BDDBD38FD2}" srcOrd="1" destOrd="0" presId="urn:microsoft.com/office/officeart/2005/8/layout/vProcess5"/>
    <dgm:cxn modelId="{2CB24B03-2DA8-43F0-A4D2-47DCEB02DF61}" type="presOf" srcId="{68FB5DDC-94F6-40DB-A1F4-672DF7566D07}" destId="{74FCCDA1-631A-4471-8C24-DE5F533D1DE1}" srcOrd="0" destOrd="0" presId="urn:microsoft.com/office/officeart/2005/8/layout/vProcess5"/>
    <dgm:cxn modelId="{B9FBA6EE-FD95-4037-A5B7-BA0B1538FB98}" type="presOf" srcId="{4D737A48-A42F-4EB2-B8CC-B2A5C0E79FB1}" destId="{0A78BD22-5201-4D87-8F4B-F55D33DCAA14}" srcOrd="1" destOrd="0" presId="urn:microsoft.com/office/officeart/2005/8/layout/vProcess5"/>
    <dgm:cxn modelId="{A10B09C7-ED67-4B77-9B21-008ED98C3E33}" type="presOf" srcId="{7F88D070-4D4F-40F3-824E-01C2571BDB35}" destId="{0DAF59F6-47CC-4A5B-83F1-668EA82582BC}" srcOrd="0" destOrd="0" presId="urn:microsoft.com/office/officeart/2005/8/layout/vProcess5"/>
    <dgm:cxn modelId="{E77CCDFD-D632-44D2-938E-57CE8C92C31E}" type="presOf" srcId="{4B6B9AD5-F796-4F09-85B0-23E047F3C8AB}" destId="{E06B437F-2CB8-4254-AC1F-12F114CD1881}" srcOrd="0" destOrd="0" presId="urn:microsoft.com/office/officeart/2005/8/layout/vProcess5"/>
    <dgm:cxn modelId="{00433F00-A9B1-4F7E-9FE3-62D03BE16A81}" srcId="{68FB5DDC-94F6-40DB-A1F4-672DF7566D07}" destId="{C6F38331-D880-498F-96A4-9BB96C27D813}" srcOrd="0" destOrd="0" parTransId="{F77A5508-6592-4954-BE2A-DEC6F7EEC1B8}" sibTransId="{7F88D070-4D4F-40F3-824E-01C2571BDB35}"/>
    <dgm:cxn modelId="{82A77891-3C85-4C0D-B46D-52D7D709A464}" srcId="{68FB5DDC-94F6-40DB-A1F4-672DF7566D07}" destId="{76211F1A-770F-45DE-884C-1F4A3554C4B3}" srcOrd="1" destOrd="0" parTransId="{8253E4E7-DE7F-4129-A23B-78FF7C57E386}" sibTransId="{4B6B9AD5-F796-4F09-85B0-23E047F3C8AB}"/>
    <dgm:cxn modelId="{125C1443-7D97-4262-A441-2D47CF6FC9EE}" type="presParOf" srcId="{74FCCDA1-631A-4471-8C24-DE5F533D1DE1}" destId="{1B110B51-EC66-4BA9-A60C-D70DA583D73D}" srcOrd="0" destOrd="0" presId="urn:microsoft.com/office/officeart/2005/8/layout/vProcess5"/>
    <dgm:cxn modelId="{3B65B3F4-8228-4F50-85AF-D6CEAF9E12AA}" type="presParOf" srcId="{74FCCDA1-631A-4471-8C24-DE5F533D1DE1}" destId="{C6638607-07F4-4271-9FF9-0612513C472B}" srcOrd="1" destOrd="0" presId="urn:microsoft.com/office/officeart/2005/8/layout/vProcess5"/>
    <dgm:cxn modelId="{7B4616C3-7974-4DAA-A007-5D39C5D5FF0E}" type="presParOf" srcId="{74FCCDA1-631A-4471-8C24-DE5F533D1DE1}" destId="{F68FF99B-69E3-43D6-BC00-8C0AE4ACC689}" srcOrd="2" destOrd="0" presId="urn:microsoft.com/office/officeart/2005/8/layout/vProcess5"/>
    <dgm:cxn modelId="{7E7B4A2B-D515-4565-B25B-2610A05B857E}" type="presParOf" srcId="{74FCCDA1-631A-4471-8C24-DE5F533D1DE1}" destId="{13B3F5C8-18F2-4B5F-B3A5-0538F09F8E4A}" srcOrd="3" destOrd="0" presId="urn:microsoft.com/office/officeart/2005/8/layout/vProcess5"/>
    <dgm:cxn modelId="{25CC181B-987A-4B19-A576-81BEC63E50EF}" type="presParOf" srcId="{74FCCDA1-631A-4471-8C24-DE5F533D1DE1}" destId="{2E0EAC3D-98AC-4EAD-9319-D6A7ED66F544}" srcOrd="4" destOrd="0" presId="urn:microsoft.com/office/officeart/2005/8/layout/vProcess5"/>
    <dgm:cxn modelId="{6D913516-F096-4CC6-82DD-0EB3D8FCF9AE}" type="presParOf" srcId="{74FCCDA1-631A-4471-8C24-DE5F533D1DE1}" destId="{E2502338-B855-414D-AA6A-695AD01D55E8}" srcOrd="5" destOrd="0" presId="urn:microsoft.com/office/officeart/2005/8/layout/vProcess5"/>
    <dgm:cxn modelId="{464FFF2E-A298-4094-9B2D-44BED0E1884B}" type="presParOf" srcId="{74FCCDA1-631A-4471-8C24-DE5F533D1DE1}" destId="{0DAF59F6-47CC-4A5B-83F1-668EA82582BC}" srcOrd="6" destOrd="0" presId="urn:microsoft.com/office/officeart/2005/8/layout/vProcess5"/>
    <dgm:cxn modelId="{E1E53C43-44EF-4E84-B25B-4004D96324F4}" type="presParOf" srcId="{74FCCDA1-631A-4471-8C24-DE5F533D1DE1}" destId="{E06B437F-2CB8-4254-AC1F-12F114CD1881}" srcOrd="7" destOrd="0" presId="urn:microsoft.com/office/officeart/2005/8/layout/vProcess5"/>
    <dgm:cxn modelId="{FF58A3DB-793B-4DEB-AA2E-4184A66E70CD}" type="presParOf" srcId="{74FCCDA1-631A-4471-8C24-DE5F533D1DE1}" destId="{D63D1CA7-1093-4ACD-88D6-4111B89329F6}" srcOrd="8" destOrd="0" presId="urn:microsoft.com/office/officeart/2005/8/layout/vProcess5"/>
    <dgm:cxn modelId="{1CF1178E-6883-4DDB-945B-E060EFB970E4}" type="presParOf" srcId="{74FCCDA1-631A-4471-8C24-DE5F533D1DE1}" destId="{0D46AB2E-535D-4FCC-AEBB-A190AEBCA832}" srcOrd="9" destOrd="0" presId="urn:microsoft.com/office/officeart/2005/8/layout/vProcess5"/>
    <dgm:cxn modelId="{C9C43890-C0DC-47CC-90B6-2A827191C653}" type="presParOf" srcId="{74FCCDA1-631A-4471-8C24-DE5F533D1DE1}" destId="{FE3F4426-E827-401D-84B6-C61CE43AF541}" srcOrd="10" destOrd="0" presId="urn:microsoft.com/office/officeart/2005/8/layout/vProcess5"/>
    <dgm:cxn modelId="{DBEFAC37-8848-4892-9CFF-0972AC31F109}" type="presParOf" srcId="{74FCCDA1-631A-4471-8C24-DE5F533D1DE1}" destId="{7DFF7A61-2717-4DC4-9BA3-666412C9A3E1}" srcOrd="11" destOrd="0" presId="urn:microsoft.com/office/officeart/2005/8/layout/vProcess5"/>
    <dgm:cxn modelId="{99BE7A5E-FFAF-4AD1-AB8F-DB3F928D0693}" type="presParOf" srcId="{74FCCDA1-631A-4471-8C24-DE5F533D1DE1}" destId="{E02CD39C-0FD9-4DAC-84CD-60BDDBD38FD2}" srcOrd="12" destOrd="0" presId="urn:microsoft.com/office/officeart/2005/8/layout/vProcess5"/>
    <dgm:cxn modelId="{54FCC466-EED9-4F59-A8B2-BBB37D7787C6}" type="presParOf" srcId="{74FCCDA1-631A-4471-8C24-DE5F533D1DE1}" destId="{100C8CC6-A4E9-4DBB-A04F-0926D4A40562}" srcOrd="13" destOrd="0" presId="urn:microsoft.com/office/officeart/2005/8/layout/vProcess5"/>
    <dgm:cxn modelId="{31111EC2-130F-46A9-9F80-BB515B18947C}" type="presParOf" srcId="{74FCCDA1-631A-4471-8C24-DE5F533D1DE1}" destId="{0A78BD22-5201-4D87-8F4B-F55D33DCAA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FB5DDC-94F6-40DB-A1F4-672DF7566D0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C6F38331-D880-498F-96A4-9BB96C27D813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Strukturanalyse</a:t>
          </a:r>
          <a:endParaRPr lang="de-DE" dirty="0"/>
        </a:p>
      </dgm:t>
    </dgm:pt>
    <dgm:pt modelId="{F77A5508-6592-4954-BE2A-DEC6F7EEC1B8}" type="parTrans" cxnId="{00433F00-A9B1-4F7E-9FE3-62D03BE16A81}">
      <dgm:prSet/>
      <dgm:spPr/>
      <dgm:t>
        <a:bodyPr/>
        <a:lstStyle/>
        <a:p>
          <a:endParaRPr lang="de-DE"/>
        </a:p>
      </dgm:t>
    </dgm:pt>
    <dgm:pt modelId="{7F88D070-4D4F-40F3-824E-01C2571BDB35}" type="sibTrans" cxnId="{00433F00-A9B1-4F7E-9FE3-62D03BE16A81}">
      <dgm:prSet/>
      <dgm:spPr/>
      <dgm:t>
        <a:bodyPr/>
        <a:lstStyle/>
        <a:p>
          <a:endParaRPr lang="de-DE"/>
        </a:p>
      </dgm:t>
    </dgm:pt>
    <dgm:pt modelId="{76211F1A-770F-45DE-884C-1F4A3554C4B3}">
      <dgm:prSet phldrT="[Text]"/>
      <dgm:spPr/>
      <dgm:t>
        <a:bodyPr/>
        <a:lstStyle/>
        <a:p>
          <a:r>
            <a:rPr lang="de-DE" dirty="0" smtClean="0"/>
            <a:t>Schutzbedarfsfeststellung</a:t>
          </a:r>
          <a:endParaRPr lang="de-DE" dirty="0"/>
        </a:p>
      </dgm:t>
    </dgm:pt>
    <dgm:pt modelId="{8253E4E7-DE7F-4129-A23B-78FF7C57E386}" type="parTrans" cxnId="{82A77891-3C85-4C0D-B46D-52D7D709A464}">
      <dgm:prSet/>
      <dgm:spPr/>
      <dgm:t>
        <a:bodyPr/>
        <a:lstStyle/>
        <a:p>
          <a:endParaRPr lang="de-DE"/>
        </a:p>
      </dgm:t>
    </dgm:pt>
    <dgm:pt modelId="{4B6B9AD5-F796-4F09-85B0-23E047F3C8AB}" type="sibTrans" cxnId="{82A77891-3C85-4C0D-B46D-52D7D709A464}">
      <dgm:prSet/>
      <dgm:spPr/>
      <dgm:t>
        <a:bodyPr/>
        <a:lstStyle/>
        <a:p>
          <a:endParaRPr lang="de-DE"/>
        </a:p>
      </dgm:t>
    </dgm:pt>
    <dgm:pt modelId="{F701D58B-3E57-4A63-8457-0BC385D096A6}">
      <dgm:prSet phldrT="[Text]"/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5C3467EC-F669-4F7C-AB73-6578ED918399}" type="parTrans" cxnId="{5EC70FE0-826E-4020-9B33-A3D3481268DB}">
      <dgm:prSet/>
      <dgm:spPr/>
      <dgm:t>
        <a:bodyPr/>
        <a:lstStyle/>
        <a:p>
          <a:endParaRPr lang="de-DE"/>
        </a:p>
      </dgm:t>
    </dgm:pt>
    <dgm:pt modelId="{D54D2B15-B0BE-40F4-A7B9-1E6C32BB100F}" type="sibTrans" cxnId="{5EC70FE0-826E-4020-9B33-A3D3481268DB}">
      <dgm:prSet/>
      <dgm:spPr/>
      <dgm:t>
        <a:bodyPr/>
        <a:lstStyle/>
        <a:p>
          <a:endParaRPr lang="de-DE"/>
        </a:p>
      </dgm:t>
    </dgm:pt>
    <dgm:pt modelId="{E7FDEFD2-D6D1-4B87-B4E4-A86DE1AD4716}">
      <dgm:prSet phldrT="[Text]"/>
      <dgm:spPr/>
      <dgm:t>
        <a:bodyPr/>
        <a:lstStyle/>
        <a:p>
          <a:r>
            <a:rPr lang="de-DE" dirty="0" smtClean="0"/>
            <a:t>Risikoanalysen</a:t>
          </a:r>
          <a:endParaRPr lang="de-DE" dirty="0"/>
        </a:p>
      </dgm:t>
    </dgm:pt>
    <dgm:pt modelId="{520759F1-1B03-4338-A501-155433FF0874}" type="parTrans" cxnId="{4B621F6E-7640-4135-A9D5-79C1BFDC5303}">
      <dgm:prSet/>
      <dgm:spPr/>
      <dgm:t>
        <a:bodyPr/>
        <a:lstStyle/>
        <a:p>
          <a:endParaRPr lang="de-DE"/>
        </a:p>
      </dgm:t>
    </dgm:pt>
    <dgm:pt modelId="{4EFF6099-C238-41B9-B8AD-05FF4821E431}" type="sibTrans" cxnId="{4B621F6E-7640-4135-A9D5-79C1BFDC5303}">
      <dgm:prSet/>
      <dgm:spPr/>
      <dgm:t>
        <a:bodyPr/>
        <a:lstStyle/>
        <a:p>
          <a:endParaRPr lang="de-DE"/>
        </a:p>
      </dgm:t>
    </dgm:pt>
    <dgm:pt modelId="{4D737A48-A42F-4EB2-B8CC-B2A5C0E79FB1}">
      <dgm:prSet phldrT="[Text]"/>
      <dgm:spPr/>
      <dgm:t>
        <a:bodyPr/>
        <a:lstStyle/>
        <a:p>
          <a:r>
            <a:rPr lang="de-DE" dirty="0" smtClean="0"/>
            <a:t>Sicherheitscheck</a:t>
          </a:r>
          <a:endParaRPr lang="de-DE" dirty="0"/>
        </a:p>
      </dgm:t>
    </dgm:pt>
    <dgm:pt modelId="{4B5871E4-2825-4D4E-8AF1-17A4872E96FC}" type="parTrans" cxnId="{F18E69F7-BAB6-4E2D-BA0D-4F586697A940}">
      <dgm:prSet/>
      <dgm:spPr/>
      <dgm:t>
        <a:bodyPr/>
        <a:lstStyle/>
        <a:p>
          <a:endParaRPr lang="de-DE"/>
        </a:p>
      </dgm:t>
    </dgm:pt>
    <dgm:pt modelId="{90FDF811-0CC2-442E-972F-DD114D3715B0}" type="sibTrans" cxnId="{F18E69F7-BAB6-4E2D-BA0D-4F586697A940}">
      <dgm:prSet/>
      <dgm:spPr/>
      <dgm:t>
        <a:bodyPr/>
        <a:lstStyle/>
        <a:p>
          <a:endParaRPr lang="de-DE"/>
        </a:p>
      </dgm:t>
    </dgm:pt>
    <dgm:pt modelId="{D8D1678D-1FFB-49AD-9FBD-765BCC13E625}">
      <dgm:prSet phldrT="[Text]"/>
      <dgm:spPr/>
      <dgm:t>
        <a:bodyPr/>
        <a:lstStyle/>
        <a:p>
          <a:endParaRPr lang="de-DE" dirty="0"/>
        </a:p>
      </dgm:t>
    </dgm:pt>
    <dgm:pt modelId="{9E5C5A09-0391-4812-BA85-BFCC0C9E6A00}" type="parTrans" cxnId="{53A42AE3-9EE2-4BCC-B069-DC761C67A344}">
      <dgm:prSet/>
      <dgm:spPr/>
      <dgm:t>
        <a:bodyPr/>
        <a:lstStyle/>
        <a:p>
          <a:endParaRPr lang="de-DE"/>
        </a:p>
      </dgm:t>
    </dgm:pt>
    <dgm:pt modelId="{5AF21A78-EC85-4BF9-8C91-2A5E311E3278}" type="sibTrans" cxnId="{53A42AE3-9EE2-4BCC-B069-DC761C67A344}">
      <dgm:prSet/>
      <dgm:spPr/>
      <dgm:t>
        <a:bodyPr/>
        <a:lstStyle/>
        <a:p>
          <a:endParaRPr lang="de-DE"/>
        </a:p>
      </dgm:t>
    </dgm:pt>
    <dgm:pt modelId="{74FCCDA1-631A-4471-8C24-DE5F533D1DE1}" type="pres">
      <dgm:prSet presAssocID="{68FB5DDC-94F6-40DB-A1F4-672DF7566D07}" presName="outerComposite" presStyleCnt="0">
        <dgm:presLayoutVars>
          <dgm:chMax val="5"/>
          <dgm:dir/>
          <dgm:resizeHandles val="exact"/>
        </dgm:presLayoutVars>
      </dgm:prSet>
      <dgm:spPr/>
    </dgm:pt>
    <dgm:pt modelId="{1B110B51-EC66-4BA9-A60C-D70DA583D73D}" type="pres">
      <dgm:prSet presAssocID="{68FB5DDC-94F6-40DB-A1F4-672DF7566D07}" presName="dummyMaxCanvas" presStyleCnt="0">
        <dgm:presLayoutVars/>
      </dgm:prSet>
      <dgm:spPr/>
    </dgm:pt>
    <dgm:pt modelId="{C6638607-07F4-4271-9FF9-0612513C472B}" type="pres">
      <dgm:prSet presAssocID="{68FB5DDC-94F6-40DB-A1F4-672DF7566D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FF99B-69E3-43D6-BC00-8C0AE4ACC689}" type="pres">
      <dgm:prSet presAssocID="{68FB5DDC-94F6-40DB-A1F4-672DF7566D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3F5C8-18F2-4B5F-B3A5-0538F09F8E4A}" type="pres">
      <dgm:prSet presAssocID="{68FB5DDC-94F6-40DB-A1F4-672DF7566D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EAC3D-98AC-4EAD-9319-D6A7ED66F544}" type="pres">
      <dgm:prSet presAssocID="{68FB5DDC-94F6-40DB-A1F4-672DF7566D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02338-B855-414D-AA6A-695AD01D55E8}" type="pres">
      <dgm:prSet presAssocID="{68FB5DDC-94F6-40DB-A1F4-672DF7566D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AF59F6-47CC-4A5B-83F1-668EA82582BC}" type="pres">
      <dgm:prSet presAssocID="{68FB5DDC-94F6-40DB-A1F4-672DF7566D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6B437F-2CB8-4254-AC1F-12F114CD1881}" type="pres">
      <dgm:prSet presAssocID="{68FB5DDC-94F6-40DB-A1F4-672DF7566D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3D1CA7-1093-4ACD-88D6-4111B89329F6}" type="pres">
      <dgm:prSet presAssocID="{68FB5DDC-94F6-40DB-A1F4-672DF7566D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AB2E-535D-4FCC-AEBB-A190AEBCA832}" type="pres">
      <dgm:prSet presAssocID="{68FB5DDC-94F6-40DB-A1F4-672DF7566D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3F4426-E827-401D-84B6-C61CE43AF541}" type="pres">
      <dgm:prSet presAssocID="{68FB5DDC-94F6-40DB-A1F4-672DF7566D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F7A61-2717-4DC4-9BA3-666412C9A3E1}" type="pres">
      <dgm:prSet presAssocID="{68FB5DDC-94F6-40DB-A1F4-672DF7566D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2CD39C-0FD9-4DAC-84CD-60BDDBD38FD2}" type="pres">
      <dgm:prSet presAssocID="{68FB5DDC-94F6-40DB-A1F4-672DF7566D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8CC6-A4E9-4DBB-A04F-0926D4A40562}" type="pres">
      <dgm:prSet presAssocID="{68FB5DDC-94F6-40DB-A1F4-672DF7566D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8BD22-5201-4D87-8F4B-F55D33DCAA14}" type="pres">
      <dgm:prSet presAssocID="{68FB5DDC-94F6-40DB-A1F4-672DF7566D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18E69F7-BAB6-4E2D-BA0D-4F586697A940}" srcId="{68FB5DDC-94F6-40DB-A1F4-672DF7566D07}" destId="{4D737A48-A42F-4EB2-B8CC-B2A5C0E79FB1}" srcOrd="4" destOrd="0" parTransId="{4B5871E4-2825-4D4E-8AF1-17A4872E96FC}" sibTransId="{90FDF811-0CC2-442E-972F-DD114D3715B0}"/>
    <dgm:cxn modelId="{74A0AF4D-BC45-4360-AC62-CAE6B249DA9F}" type="presOf" srcId="{76211F1A-770F-45DE-884C-1F4A3554C4B3}" destId="{F68FF99B-69E3-43D6-BC00-8C0AE4ACC689}" srcOrd="0" destOrd="0" presId="urn:microsoft.com/office/officeart/2005/8/layout/vProcess5"/>
    <dgm:cxn modelId="{5EC70FE0-826E-4020-9B33-A3D3481268DB}" srcId="{68FB5DDC-94F6-40DB-A1F4-672DF7566D07}" destId="{F701D58B-3E57-4A63-8457-0BC385D096A6}" srcOrd="2" destOrd="0" parTransId="{5C3467EC-F669-4F7C-AB73-6578ED918399}" sibTransId="{D54D2B15-B0BE-40F4-A7B9-1E6C32BB100F}"/>
    <dgm:cxn modelId="{53A42AE3-9EE2-4BCC-B069-DC761C67A344}" srcId="{68FB5DDC-94F6-40DB-A1F4-672DF7566D07}" destId="{D8D1678D-1FFB-49AD-9FBD-765BCC13E625}" srcOrd="5" destOrd="0" parTransId="{9E5C5A09-0391-4812-BA85-BFCC0C9E6A00}" sibTransId="{5AF21A78-EC85-4BF9-8C91-2A5E311E3278}"/>
    <dgm:cxn modelId="{1CF92363-A95E-4A53-B0C5-74F317385A21}" type="presOf" srcId="{4D737A48-A42F-4EB2-B8CC-B2A5C0E79FB1}" destId="{E2502338-B855-414D-AA6A-695AD01D55E8}" srcOrd="0" destOrd="0" presId="urn:microsoft.com/office/officeart/2005/8/layout/vProcess5"/>
    <dgm:cxn modelId="{9916EA73-270E-4A98-B6D5-DB8C01C7F825}" type="presOf" srcId="{E7FDEFD2-D6D1-4B87-B4E4-A86DE1AD4716}" destId="{2E0EAC3D-98AC-4EAD-9319-D6A7ED66F544}" srcOrd="0" destOrd="0" presId="urn:microsoft.com/office/officeart/2005/8/layout/vProcess5"/>
    <dgm:cxn modelId="{EF3C9588-AE0A-4259-9E0D-6D88A6B2EE6D}" type="presOf" srcId="{76211F1A-770F-45DE-884C-1F4A3554C4B3}" destId="{7DFF7A61-2717-4DC4-9BA3-666412C9A3E1}" srcOrd="1" destOrd="0" presId="urn:microsoft.com/office/officeart/2005/8/layout/vProcess5"/>
    <dgm:cxn modelId="{A2CB285B-CC7B-4304-AF05-D5BE70C5830C}" type="presOf" srcId="{68FB5DDC-94F6-40DB-A1F4-672DF7566D07}" destId="{74FCCDA1-631A-4471-8C24-DE5F533D1DE1}" srcOrd="0" destOrd="0" presId="urn:microsoft.com/office/officeart/2005/8/layout/vProcess5"/>
    <dgm:cxn modelId="{3E3F3C9D-6F5E-4192-885B-61619C94DBF9}" type="presOf" srcId="{F701D58B-3E57-4A63-8457-0BC385D096A6}" destId="{E02CD39C-0FD9-4DAC-84CD-60BDDBD38FD2}" srcOrd="1" destOrd="0" presId="urn:microsoft.com/office/officeart/2005/8/layout/vProcess5"/>
    <dgm:cxn modelId="{1118A7B7-FC6E-4846-8449-D06E0EE8E995}" type="presOf" srcId="{4B6B9AD5-F796-4F09-85B0-23E047F3C8AB}" destId="{E06B437F-2CB8-4254-AC1F-12F114CD1881}" srcOrd="0" destOrd="0" presId="urn:microsoft.com/office/officeart/2005/8/layout/vProcess5"/>
    <dgm:cxn modelId="{5FFA4851-67ED-4941-B2C5-4240FBDD3888}" type="presOf" srcId="{E7FDEFD2-D6D1-4B87-B4E4-A86DE1AD4716}" destId="{100C8CC6-A4E9-4DBB-A04F-0926D4A40562}" srcOrd="1" destOrd="0" presId="urn:microsoft.com/office/officeart/2005/8/layout/vProcess5"/>
    <dgm:cxn modelId="{3E5ECA6C-F683-48C4-9DB6-AE3518EC2B15}" type="presOf" srcId="{C6F38331-D880-498F-96A4-9BB96C27D813}" destId="{C6638607-07F4-4271-9FF9-0612513C472B}" srcOrd="0" destOrd="0" presId="urn:microsoft.com/office/officeart/2005/8/layout/vProcess5"/>
    <dgm:cxn modelId="{8C330931-62D8-48AD-980A-7B6935E025FF}" type="presOf" srcId="{7F88D070-4D4F-40F3-824E-01C2571BDB35}" destId="{0DAF59F6-47CC-4A5B-83F1-668EA82582BC}" srcOrd="0" destOrd="0" presId="urn:microsoft.com/office/officeart/2005/8/layout/vProcess5"/>
    <dgm:cxn modelId="{4B621F6E-7640-4135-A9D5-79C1BFDC5303}" srcId="{68FB5DDC-94F6-40DB-A1F4-672DF7566D07}" destId="{E7FDEFD2-D6D1-4B87-B4E4-A86DE1AD4716}" srcOrd="3" destOrd="0" parTransId="{520759F1-1B03-4338-A501-155433FF0874}" sibTransId="{4EFF6099-C238-41B9-B8AD-05FF4821E431}"/>
    <dgm:cxn modelId="{4D9C2FEA-CCE3-47B0-8898-1CDF5DF16815}" type="presOf" srcId="{D54D2B15-B0BE-40F4-A7B9-1E6C32BB100F}" destId="{D63D1CA7-1093-4ACD-88D6-4111B89329F6}" srcOrd="0" destOrd="0" presId="urn:microsoft.com/office/officeart/2005/8/layout/vProcess5"/>
    <dgm:cxn modelId="{A11AEF59-14E4-49D6-9B3B-F995F4637A98}" type="presOf" srcId="{4D737A48-A42F-4EB2-B8CC-B2A5C0E79FB1}" destId="{0A78BD22-5201-4D87-8F4B-F55D33DCAA14}" srcOrd="1" destOrd="0" presId="urn:microsoft.com/office/officeart/2005/8/layout/vProcess5"/>
    <dgm:cxn modelId="{00433F00-A9B1-4F7E-9FE3-62D03BE16A81}" srcId="{68FB5DDC-94F6-40DB-A1F4-672DF7566D07}" destId="{C6F38331-D880-498F-96A4-9BB96C27D813}" srcOrd="0" destOrd="0" parTransId="{F77A5508-6592-4954-BE2A-DEC6F7EEC1B8}" sibTransId="{7F88D070-4D4F-40F3-824E-01C2571BDB35}"/>
    <dgm:cxn modelId="{4DA31035-3577-461D-8DCA-05C1BA787FB5}" type="presOf" srcId="{4EFF6099-C238-41B9-B8AD-05FF4821E431}" destId="{0D46AB2E-535D-4FCC-AEBB-A190AEBCA832}" srcOrd="0" destOrd="0" presId="urn:microsoft.com/office/officeart/2005/8/layout/vProcess5"/>
    <dgm:cxn modelId="{82A77891-3C85-4C0D-B46D-52D7D709A464}" srcId="{68FB5DDC-94F6-40DB-A1F4-672DF7566D07}" destId="{76211F1A-770F-45DE-884C-1F4A3554C4B3}" srcOrd="1" destOrd="0" parTransId="{8253E4E7-DE7F-4129-A23B-78FF7C57E386}" sibTransId="{4B6B9AD5-F796-4F09-85B0-23E047F3C8AB}"/>
    <dgm:cxn modelId="{812D4B3F-4758-4430-B9B3-7AC9E426E258}" type="presOf" srcId="{C6F38331-D880-498F-96A4-9BB96C27D813}" destId="{FE3F4426-E827-401D-84B6-C61CE43AF541}" srcOrd="1" destOrd="0" presId="urn:microsoft.com/office/officeart/2005/8/layout/vProcess5"/>
    <dgm:cxn modelId="{1A53E448-01D3-47D2-B6BE-1BFF147B0535}" type="presOf" srcId="{F701D58B-3E57-4A63-8457-0BC385D096A6}" destId="{13B3F5C8-18F2-4B5F-B3A5-0538F09F8E4A}" srcOrd="0" destOrd="0" presId="urn:microsoft.com/office/officeart/2005/8/layout/vProcess5"/>
    <dgm:cxn modelId="{FD75B52E-636C-4DD1-A4FE-58EDE28DC83E}" type="presParOf" srcId="{74FCCDA1-631A-4471-8C24-DE5F533D1DE1}" destId="{1B110B51-EC66-4BA9-A60C-D70DA583D73D}" srcOrd="0" destOrd="0" presId="urn:microsoft.com/office/officeart/2005/8/layout/vProcess5"/>
    <dgm:cxn modelId="{646BED56-4FE4-49AB-94F4-843BB680486C}" type="presParOf" srcId="{74FCCDA1-631A-4471-8C24-DE5F533D1DE1}" destId="{C6638607-07F4-4271-9FF9-0612513C472B}" srcOrd="1" destOrd="0" presId="urn:microsoft.com/office/officeart/2005/8/layout/vProcess5"/>
    <dgm:cxn modelId="{45D563AB-825D-4016-A246-4EACAFE06681}" type="presParOf" srcId="{74FCCDA1-631A-4471-8C24-DE5F533D1DE1}" destId="{F68FF99B-69E3-43D6-BC00-8C0AE4ACC689}" srcOrd="2" destOrd="0" presId="urn:microsoft.com/office/officeart/2005/8/layout/vProcess5"/>
    <dgm:cxn modelId="{3AC2F0E1-880C-4F79-9E62-430DE29A2302}" type="presParOf" srcId="{74FCCDA1-631A-4471-8C24-DE5F533D1DE1}" destId="{13B3F5C8-18F2-4B5F-B3A5-0538F09F8E4A}" srcOrd="3" destOrd="0" presId="urn:microsoft.com/office/officeart/2005/8/layout/vProcess5"/>
    <dgm:cxn modelId="{9729103D-0DF0-4C0E-B6EA-C646EEBEA55D}" type="presParOf" srcId="{74FCCDA1-631A-4471-8C24-DE5F533D1DE1}" destId="{2E0EAC3D-98AC-4EAD-9319-D6A7ED66F544}" srcOrd="4" destOrd="0" presId="urn:microsoft.com/office/officeart/2005/8/layout/vProcess5"/>
    <dgm:cxn modelId="{33A5D74F-720D-4DF8-A342-41D27D5A61B6}" type="presParOf" srcId="{74FCCDA1-631A-4471-8C24-DE5F533D1DE1}" destId="{E2502338-B855-414D-AA6A-695AD01D55E8}" srcOrd="5" destOrd="0" presId="urn:microsoft.com/office/officeart/2005/8/layout/vProcess5"/>
    <dgm:cxn modelId="{0693FE8D-D2AC-4ED3-8EEC-517700C6E704}" type="presParOf" srcId="{74FCCDA1-631A-4471-8C24-DE5F533D1DE1}" destId="{0DAF59F6-47CC-4A5B-83F1-668EA82582BC}" srcOrd="6" destOrd="0" presId="urn:microsoft.com/office/officeart/2005/8/layout/vProcess5"/>
    <dgm:cxn modelId="{F6368CC7-F43B-4F47-94E4-8EAA1D955CB0}" type="presParOf" srcId="{74FCCDA1-631A-4471-8C24-DE5F533D1DE1}" destId="{E06B437F-2CB8-4254-AC1F-12F114CD1881}" srcOrd="7" destOrd="0" presId="urn:microsoft.com/office/officeart/2005/8/layout/vProcess5"/>
    <dgm:cxn modelId="{2BF3953A-5333-4B92-B816-5BD15914EE25}" type="presParOf" srcId="{74FCCDA1-631A-4471-8C24-DE5F533D1DE1}" destId="{D63D1CA7-1093-4ACD-88D6-4111B89329F6}" srcOrd="8" destOrd="0" presId="urn:microsoft.com/office/officeart/2005/8/layout/vProcess5"/>
    <dgm:cxn modelId="{ADA07467-5D53-48B1-91C9-19848DA0FB36}" type="presParOf" srcId="{74FCCDA1-631A-4471-8C24-DE5F533D1DE1}" destId="{0D46AB2E-535D-4FCC-AEBB-A190AEBCA832}" srcOrd="9" destOrd="0" presId="urn:microsoft.com/office/officeart/2005/8/layout/vProcess5"/>
    <dgm:cxn modelId="{FD4F060F-13F3-424E-AF6D-BBEE6C1354F1}" type="presParOf" srcId="{74FCCDA1-631A-4471-8C24-DE5F533D1DE1}" destId="{FE3F4426-E827-401D-84B6-C61CE43AF541}" srcOrd="10" destOrd="0" presId="urn:microsoft.com/office/officeart/2005/8/layout/vProcess5"/>
    <dgm:cxn modelId="{BD689C99-BAF6-4F5B-9511-9CC9BAAB16E8}" type="presParOf" srcId="{74FCCDA1-631A-4471-8C24-DE5F533D1DE1}" destId="{7DFF7A61-2717-4DC4-9BA3-666412C9A3E1}" srcOrd="11" destOrd="0" presId="urn:microsoft.com/office/officeart/2005/8/layout/vProcess5"/>
    <dgm:cxn modelId="{6904F847-9FC6-4D8A-8D80-2CFBF33AC397}" type="presParOf" srcId="{74FCCDA1-631A-4471-8C24-DE5F533D1DE1}" destId="{E02CD39C-0FD9-4DAC-84CD-60BDDBD38FD2}" srcOrd="12" destOrd="0" presId="urn:microsoft.com/office/officeart/2005/8/layout/vProcess5"/>
    <dgm:cxn modelId="{CDC2BA5C-451F-4D09-AF07-C7B3B44F3208}" type="presParOf" srcId="{74FCCDA1-631A-4471-8C24-DE5F533D1DE1}" destId="{100C8CC6-A4E9-4DBB-A04F-0926D4A40562}" srcOrd="13" destOrd="0" presId="urn:microsoft.com/office/officeart/2005/8/layout/vProcess5"/>
    <dgm:cxn modelId="{42BC8885-9B97-477C-BB65-4BBE8A6602B1}" type="presParOf" srcId="{74FCCDA1-631A-4471-8C24-DE5F533D1DE1}" destId="{0A78BD22-5201-4D87-8F4B-F55D33DCAA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FB5DDC-94F6-40DB-A1F4-672DF7566D0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C6F38331-D880-498F-96A4-9BB96C27D813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Strukturanalyse</a:t>
          </a:r>
          <a:endParaRPr lang="de-DE" dirty="0"/>
        </a:p>
      </dgm:t>
    </dgm:pt>
    <dgm:pt modelId="{F77A5508-6592-4954-BE2A-DEC6F7EEC1B8}" type="parTrans" cxnId="{00433F00-A9B1-4F7E-9FE3-62D03BE16A81}">
      <dgm:prSet/>
      <dgm:spPr/>
      <dgm:t>
        <a:bodyPr/>
        <a:lstStyle/>
        <a:p>
          <a:endParaRPr lang="de-DE"/>
        </a:p>
      </dgm:t>
    </dgm:pt>
    <dgm:pt modelId="{7F88D070-4D4F-40F3-824E-01C2571BDB35}" type="sibTrans" cxnId="{00433F00-A9B1-4F7E-9FE3-62D03BE16A81}">
      <dgm:prSet/>
      <dgm:spPr/>
      <dgm:t>
        <a:bodyPr/>
        <a:lstStyle/>
        <a:p>
          <a:endParaRPr lang="de-DE"/>
        </a:p>
      </dgm:t>
    </dgm:pt>
    <dgm:pt modelId="{76211F1A-770F-45DE-884C-1F4A3554C4B3}">
      <dgm:prSet phldrT="[Text]"/>
      <dgm:spPr/>
      <dgm:t>
        <a:bodyPr/>
        <a:lstStyle/>
        <a:p>
          <a:r>
            <a:rPr lang="de-DE" dirty="0" smtClean="0"/>
            <a:t>Schutzbedarfsfeststellung</a:t>
          </a:r>
          <a:endParaRPr lang="de-DE" dirty="0"/>
        </a:p>
      </dgm:t>
    </dgm:pt>
    <dgm:pt modelId="{8253E4E7-DE7F-4129-A23B-78FF7C57E386}" type="parTrans" cxnId="{82A77891-3C85-4C0D-B46D-52D7D709A464}">
      <dgm:prSet/>
      <dgm:spPr/>
      <dgm:t>
        <a:bodyPr/>
        <a:lstStyle/>
        <a:p>
          <a:endParaRPr lang="de-DE"/>
        </a:p>
      </dgm:t>
    </dgm:pt>
    <dgm:pt modelId="{4B6B9AD5-F796-4F09-85B0-23E047F3C8AB}" type="sibTrans" cxnId="{82A77891-3C85-4C0D-B46D-52D7D709A464}">
      <dgm:prSet/>
      <dgm:spPr/>
      <dgm:t>
        <a:bodyPr/>
        <a:lstStyle/>
        <a:p>
          <a:endParaRPr lang="de-DE"/>
        </a:p>
      </dgm:t>
    </dgm:pt>
    <dgm:pt modelId="{F701D58B-3E57-4A63-8457-0BC385D096A6}">
      <dgm:prSet phldrT="[Text]"/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5C3467EC-F669-4F7C-AB73-6578ED918399}" type="parTrans" cxnId="{5EC70FE0-826E-4020-9B33-A3D3481268DB}">
      <dgm:prSet/>
      <dgm:spPr/>
      <dgm:t>
        <a:bodyPr/>
        <a:lstStyle/>
        <a:p>
          <a:endParaRPr lang="de-DE"/>
        </a:p>
      </dgm:t>
    </dgm:pt>
    <dgm:pt modelId="{D54D2B15-B0BE-40F4-A7B9-1E6C32BB100F}" type="sibTrans" cxnId="{5EC70FE0-826E-4020-9B33-A3D3481268DB}">
      <dgm:prSet/>
      <dgm:spPr/>
      <dgm:t>
        <a:bodyPr/>
        <a:lstStyle/>
        <a:p>
          <a:endParaRPr lang="de-DE"/>
        </a:p>
      </dgm:t>
    </dgm:pt>
    <dgm:pt modelId="{E7FDEFD2-D6D1-4B87-B4E4-A86DE1AD4716}">
      <dgm:prSet phldrT="[Text]"/>
      <dgm:spPr/>
      <dgm:t>
        <a:bodyPr/>
        <a:lstStyle/>
        <a:p>
          <a:r>
            <a:rPr lang="de-DE" dirty="0" smtClean="0"/>
            <a:t>Risikoanalysen</a:t>
          </a:r>
          <a:endParaRPr lang="de-DE" dirty="0"/>
        </a:p>
      </dgm:t>
    </dgm:pt>
    <dgm:pt modelId="{520759F1-1B03-4338-A501-155433FF0874}" type="parTrans" cxnId="{4B621F6E-7640-4135-A9D5-79C1BFDC5303}">
      <dgm:prSet/>
      <dgm:spPr/>
      <dgm:t>
        <a:bodyPr/>
        <a:lstStyle/>
        <a:p>
          <a:endParaRPr lang="de-DE"/>
        </a:p>
      </dgm:t>
    </dgm:pt>
    <dgm:pt modelId="{4EFF6099-C238-41B9-B8AD-05FF4821E431}" type="sibTrans" cxnId="{4B621F6E-7640-4135-A9D5-79C1BFDC5303}">
      <dgm:prSet/>
      <dgm:spPr/>
      <dgm:t>
        <a:bodyPr/>
        <a:lstStyle/>
        <a:p>
          <a:endParaRPr lang="de-DE"/>
        </a:p>
      </dgm:t>
    </dgm:pt>
    <dgm:pt modelId="{4D737A48-A42F-4EB2-B8CC-B2A5C0E79FB1}">
      <dgm:prSet phldrT="[Text]"/>
      <dgm:spPr/>
      <dgm:t>
        <a:bodyPr/>
        <a:lstStyle/>
        <a:p>
          <a:r>
            <a:rPr lang="de-DE" dirty="0" smtClean="0"/>
            <a:t>Sicherheitscheck</a:t>
          </a:r>
          <a:endParaRPr lang="de-DE" dirty="0"/>
        </a:p>
      </dgm:t>
    </dgm:pt>
    <dgm:pt modelId="{4B5871E4-2825-4D4E-8AF1-17A4872E96FC}" type="parTrans" cxnId="{F18E69F7-BAB6-4E2D-BA0D-4F586697A940}">
      <dgm:prSet/>
      <dgm:spPr/>
      <dgm:t>
        <a:bodyPr/>
        <a:lstStyle/>
        <a:p>
          <a:endParaRPr lang="de-DE"/>
        </a:p>
      </dgm:t>
    </dgm:pt>
    <dgm:pt modelId="{90FDF811-0CC2-442E-972F-DD114D3715B0}" type="sibTrans" cxnId="{F18E69F7-BAB6-4E2D-BA0D-4F586697A940}">
      <dgm:prSet/>
      <dgm:spPr/>
      <dgm:t>
        <a:bodyPr/>
        <a:lstStyle/>
        <a:p>
          <a:endParaRPr lang="de-DE"/>
        </a:p>
      </dgm:t>
    </dgm:pt>
    <dgm:pt modelId="{D8D1678D-1FFB-49AD-9FBD-765BCC13E625}">
      <dgm:prSet phldrT="[Text]"/>
      <dgm:spPr/>
      <dgm:t>
        <a:bodyPr/>
        <a:lstStyle/>
        <a:p>
          <a:endParaRPr lang="de-DE" dirty="0"/>
        </a:p>
      </dgm:t>
    </dgm:pt>
    <dgm:pt modelId="{9E5C5A09-0391-4812-BA85-BFCC0C9E6A00}" type="parTrans" cxnId="{53A42AE3-9EE2-4BCC-B069-DC761C67A344}">
      <dgm:prSet/>
      <dgm:spPr/>
      <dgm:t>
        <a:bodyPr/>
        <a:lstStyle/>
        <a:p>
          <a:endParaRPr lang="de-DE"/>
        </a:p>
      </dgm:t>
    </dgm:pt>
    <dgm:pt modelId="{5AF21A78-EC85-4BF9-8C91-2A5E311E3278}" type="sibTrans" cxnId="{53A42AE3-9EE2-4BCC-B069-DC761C67A344}">
      <dgm:prSet/>
      <dgm:spPr/>
      <dgm:t>
        <a:bodyPr/>
        <a:lstStyle/>
        <a:p>
          <a:endParaRPr lang="de-DE"/>
        </a:p>
      </dgm:t>
    </dgm:pt>
    <dgm:pt modelId="{74FCCDA1-631A-4471-8C24-DE5F533D1DE1}" type="pres">
      <dgm:prSet presAssocID="{68FB5DDC-94F6-40DB-A1F4-672DF7566D07}" presName="outerComposite" presStyleCnt="0">
        <dgm:presLayoutVars>
          <dgm:chMax val="5"/>
          <dgm:dir/>
          <dgm:resizeHandles val="exact"/>
        </dgm:presLayoutVars>
      </dgm:prSet>
      <dgm:spPr/>
    </dgm:pt>
    <dgm:pt modelId="{1B110B51-EC66-4BA9-A60C-D70DA583D73D}" type="pres">
      <dgm:prSet presAssocID="{68FB5DDC-94F6-40DB-A1F4-672DF7566D07}" presName="dummyMaxCanvas" presStyleCnt="0">
        <dgm:presLayoutVars/>
      </dgm:prSet>
      <dgm:spPr/>
    </dgm:pt>
    <dgm:pt modelId="{C6638607-07F4-4271-9FF9-0612513C472B}" type="pres">
      <dgm:prSet presAssocID="{68FB5DDC-94F6-40DB-A1F4-672DF7566D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FF99B-69E3-43D6-BC00-8C0AE4ACC689}" type="pres">
      <dgm:prSet presAssocID="{68FB5DDC-94F6-40DB-A1F4-672DF7566D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3F5C8-18F2-4B5F-B3A5-0538F09F8E4A}" type="pres">
      <dgm:prSet presAssocID="{68FB5DDC-94F6-40DB-A1F4-672DF7566D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EAC3D-98AC-4EAD-9319-D6A7ED66F544}" type="pres">
      <dgm:prSet presAssocID="{68FB5DDC-94F6-40DB-A1F4-672DF7566D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02338-B855-414D-AA6A-695AD01D55E8}" type="pres">
      <dgm:prSet presAssocID="{68FB5DDC-94F6-40DB-A1F4-672DF7566D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AF59F6-47CC-4A5B-83F1-668EA82582BC}" type="pres">
      <dgm:prSet presAssocID="{68FB5DDC-94F6-40DB-A1F4-672DF7566D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6B437F-2CB8-4254-AC1F-12F114CD1881}" type="pres">
      <dgm:prSet presAssocID="{68FB5DDC-94F6-40DB-A1F4-672DF7566D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3D1CA7-1093-4ACD-88D6-4111B89329F6}" type="pres">
      <dgm:prSet presAssocID="{68FB5DDC-94F6-40DB-A1F4-672DF7566D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AB2E-535D-4FCC-AEBB-A190AEBCA832}" type="pres">
      <dgm:prSet presAssocID="{68FB5DDC-94F6-40DB-A1F4-672DF7566D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3F4426-E827-401D-84B6-C61CE43AF541}" type="pres">
      <dgm:prSet presAssocID="{68FB5DDC-94F6-40DB-A1F4-672DF7566D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F7A61-2717-4DC4-9BA3-666412C9A3E1}" type="pres">
      <dgm:prSet presAssocID="{68FB5DDC-94F6-40DB-A1F4-672DF7566D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2CD39C-0FD9-4DAC-84CD-60BDDBD38FD2}" type="pres">
      <dgm:prSet presAssocID="{68FB5DDC-94F6-40DB-A1F4-672DF7566D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8CC6-A4E9-4DBB-A04F-0926D4A40562}" type="pres">
      <dgm:prSet presAssocID="{68FB5DDC-94F6-40DB-A1F4-672DF7566D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8BD22-5201-4D87-8F4B-F55D33DCAA14}" type="pres">
      <dgm:prSet presAssocID="{68FB5DDC-94F6-40DB-A1F4-672DF7566D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18E69F7-BAB6-4E2D-BA0D-4F586697A940}" srcId="{68FB5DDC-94F6-40DB-A1F4-672DF7566D07}" destId="{4D737A48-A42F-4EB2-B8CC-B2A5C0E79FB1}" srcOrd="4" destOrd="0" parTransId="{4B5871E4-2825-4D4E-8AF1-17A4872E96FC}" sibTransId="{90FDF811-0CC2-442E-972F-DD114D3715B0}"/>
    <dgm:cxn modelId="{C07B1BE2-CCCD-47B3-9CC2-C06B7CADD482}" type="presOf" srcId="{76211F1A-770F-45DE-884C-1F4A3554C4B3}" destId="{7DFF7A61-2717-4DC4-9BA3-666412C9A3E1}" srcOrd="1" destOrd="0" presId="urn:microsoft.com/office/officeart/2005/8/layout/vProcess5"/>
    <dgm:cxn modelId="{3BE51A0A-97F0-4325-B0D3-FF6BFA759AF4}" type="presOf" srcId="{4D737A48-A42F-4EB2-B8CC-B2A5C0E79FB1}" destId="{0A78BD22-5201-4D87-8F4B-F55D33DCAA14}" srcOrd="1" destOrd="0" presId="urn:microsoft.com/office/officeart/2005/8/layout/vProcess5"/>
    <dgm:cxn modelId="{53A42AE3-9EE2-4BCC-B069-DC761C67A344}" srcId="{68FB5DDC-94F6-40DB-A1F4-672DF7566D07}" destId="{D8D1678D-1FFB-49AD-9FBD-765BCC13E625}" srcOrd="5" destOrd="0" parTransId="{9E5C5A09-0391-4812-BA85-BFCC0C9E6A00}" sibTransId="{5AF21A78-EC85-4BF9-8C91-2A5E311E3278}"/>
    <dgm:cxn modelId="{5EC70FE0-826E-4020-9B33-A3D3481268DB}" srcId="{68FB5DDC-94F6-40DB-A1F4-672DF7566D07}" destId="{F701D58B-3E57-4A63-8457-0BC385D096A6}" srcOrd="2" destOrd="0" parTransId="{5C3467EC-F669-4F7C-AB73-6578ED918399}" sibTransId="{D54D2B15-B0BE-40F4-A7B9-1E6C32BB100F}"/>
    <dgm:cxn modelId="{599E77CF-5A7E-48A3-B889-C86DDE19A143}" type="presOf" srcId="{F701D58B-3E57-4A63-8457-0BC385D096A6}" destId="{13B3F5C8-18F2-4B5F-B3A5-0538F09F8E4A}" srcOrd="0" destOrd="0" presId="urn:microsoft.com/office/officeart/2005/8/layout/vProcess5"/>
    <dgm:cxn modelId="{64100297-A8E9-4420-A93A-11B7C3BB70AD}" type="presOf" srcId="{C6F38331-D880-498F-96A4-9BB96C27D813}" destId="{C6638607-07F4-4271-9FF9-0612513C472B}" srcOrd="0" destOrd="0" presId="urn:microsoft.com/office/officeart/2005/8/layout/vProcess5"/>
    <dgm:cxn modelId="{2A6DA82B-7AE7-47B7-86DE-E95F7450A992}" type="presOf" srcId="{E7FDEFD2-D6D1-4B87-B4E4-A86DE1AD4716}" destId="{100C8CC6-A4E9-4DBB-A04F-0926D4A40562}" srcOrd="1" destOrd="0" presId="urn:microsoft.com/office/officeart/2005/8/layout/vProcess5"/>
    <dgm:cxn modelId="{853FAEB1-B1F1-4E12-905A-D7003C8BD1CF}" type="presOf" srcId="{4B6B9AD5-F796-4F09-85B0-23E047F3C8AB}" destId="{E06B437F-2CB8-4254-AC1F-12F114CD1881}" srcOrd="0" destOrd="0" presId="urn:microsoft.com/office/officeart/2005/8/layout/vProcess5"/>
    <dgm:cxn modelId="{F51F2436-5A38-4286-907A-5D2B8A7BED87}" type="presOf" srcId="{68FB5DDC-94F6-40DB-A1F4-672DF7566D07}" destId="{74FCCDA1-631A-4471-8C24-DE5F533D1DE1}" srcOrd="0" destOrd="0" presId="urn:microsoft.com/office/officeart/2005/8/layout/vProcess5"/>
    <dgm:cxn modelId="{154AD828-E1A9-436F-A306-B318F90B1A27}" type="presOf" srcId="{4D737A48-A42F-4EB2-B8CC-B2A5C0E79FB1}" destId="{E2502338-B855-414D-AA6A-695AD01D55E8}" srcOrd="0" destOrd="0" presId="urn:microsoft.com/office/officeart/2005/8/layout/vProcess5"/>
    <dgm:cxn modelId="{843224D1-5583-4FFC-B271-0E91F9302AB3}" type="presOf" srcId="{C6F38331-D880-498F-96A4-9BB96C27D813}" destId="{FE3F4426-E827-401D-84B6-C61CE43AF541}" srcOrd="1" destOrd="0" presId="urn:microsoft.com/office/officeart/2005/8/layout/vProcess5"/>
    <dgm:cxn modelId="{4B621F6E-7640-4135-A9D5-79C1BFDC5303}" srcId="{68FB5DDC-94F6-40DB-A1F4-672DF7566D07}" destId="{E7FDEFD2-D6D1-4B87-B4E4-A86DE1AD4716}" srcOrd="3" destOrd="0" parTransId="{520759F1-1B03-4338-A501-155433FF0874}" sibTransId="{4EFF6099-C238-41B9-B8AD-05FF4821E431}"/>
    <dgm:cxn modelId="{AA9AA1DA-585A-4B27-A8FC-509542B82937}" type="presOf" srcId="{E7FDEFD2-D6D1-4B87-B4E4-A86DE1AD4716}" destId="{2E0EAC3D-98AC-4EAD-9319-D6A7ED66F544}" srcOrd="0" destOrd="0" presId="urn:microsoft.com/office/officeart/2005/8/layout/vProcess5"/>
    <dgm:cxn modelId="{9AA77826-1967-4B9D-A687-4ED5422468AB}" type="presOf" srcId="{4EFF6099-C238-41B9-B8AD-05FF4821E431}" destId="{0D46AB2E-535D-4FCC-AEBB-A190AEBCA832}" srcOrd="0" destOrd="0" presId="urn:microsoft.com/office/officeart/2005/8/layout/vProcess5"/>
    <dgm:cxn modelId="{6155B656-3787-476F-9837-784798101A71}" type="presOf" srcId="{F701D58B-3E57-4A63-8457-0BC385D096A6}" destId="{E02CD39C-0FD9-4DAC-84CD-60BDDBD38FD2}" srcOrd="1" destOrd="0" presId="urn:microsoft.com/office/officeart/2005/8/layout/vProcess5"/>
    <dgm:cxn modelId="{CF5247BC-FDC3-4879-82B5-3C311F43F872}" type="presOf" srcId="{D54D2B15-B0BE-40F4-A7B9-1E6C32BB100F}" destId="{D63D1CA7-1093-4ACD-88D6-4111B89329F6}" srcOrd="0" destOrd="0" presId="urn:microsoft.com/office/officeart/2005/8/layout/vProcess5"/>
    <dgm:cxn modelId="{3A35B7D6-63DB-4DC5-ABB2-1B1ED934AED3}" type="presOf" srcId="{7F88D070-4D4F-40F3-824E-01C2571BDB35}" destId="{0DAF59F6-47CC-4A5B-83F1-668EA82582BC}" srcOrd="0" destOrd="0" presId="urn:microsoft.com/office/officeart/2005/8/layout/vProcess5"/>
    <dgm:cxn modelId="{1C593DF1-79F9-45A4-ADE4-50F8C1C5B68F}" type="presOf" srcId="{76211F1A-770F-45DE-884C-1F4A3554C4B3}" destId="{F68FF99B-69E3-43D6-BC00-8C0AE4ACC689}" srcOrd="0" destOrd="0" presId="urn:microsoft.com/office/officeart/2005/8/layout/vProcess5"/>
    <dgm:cxn modelId="{00433F00-A9B1-4F7E-9FE3-62D03BE16A81}" srcId="{68FB5DDC-94F6-40DB-A1F4-672DF7566D07}" destId="{C6F38331-D880-498F-96A4-9BB96C27D813}" srcOrd="0" destOrd="0" parTransId="{F77A5508-6592-4954-BE2A-DEC6F7EEC1B8}" sibTransId="{7F88D070-4D4F-40F3-824E-01C2571BDB35}"/>
    <dgm:cxn modelId="{82A77891-3C85-4C0D-B46D-52D7D709A464}" srcId="{68FB5DDC-94F6-40DB-A1F4-672DF7566D07}" destId="{76211F1A-770F-45DE-884C-1F4A3554C4B3}" srcOrd="1" destOrd="0" parTransId="{8253E4E7-DE7F-4129-A23B-78FF7C57E386}" sibTransId="{4B6B9AD5-F796-4F09-85B0-23E047F3C8AB}"/>
    <dgm:cxn modelId="{F1302856-D06F-46AF-B1F2-851FA96E37FB}" type="presParOf" srcId="{74FCCDA1-631A-4471-8C24-DE5F533D1DE1}" destId="{1B110B51-EC66-4BA9-A60C-D70DA583D73D}" srcOrd="0" destOrd="0" presId="urn:microsoft.com/office/officeart/2005/8/layout/vProcess5"/>
    <dgm:cxn modelId="{FE37D53D-421F-480C-B395-384D2A64C1A6}" type="presParOf" srcId="{74FCCDA1-631A-4471-8C24-DE5F533D1DE1}" destId="{C6638607-07F4-4271-9FF9-0612513C472B}" srcOrd="1" destOrd="0" presId="urn:microsoft.com/office/officeart/2005/8/layout/vProcess5"/>
    <dgm:cxn modelId="{8883D634-01DD-4CBD-A936-CC3C0B9BA490}" type="presParOf" srcId="{74FCCDA1-631A-4471-8C24-DE5F533D1DE1}" destId="{F68FF99B-69E3-43D6-BC00-8C0AE4ACC689}" srcOrd="2" destOrd="0" presId="urn:microsoft.com/office/officeart/2005/8/layout/vProcess5"/>
    <dgm:cxn modelId="{08D8D931-A58D-416A-95C1-495BB0F28C54}" type="presParOf" srcId="{74FCCDA1-631A-4471-8C24-DE5F533D1DE1}" destId="{13B3F5C8-18F2-4B5F-B3A5-0538F09F8E4A}" srcOrd="3" destOrd="0" presId="urn:microsoft.com/office/officeart/2005/8/layout/vProcess5"/>
    <dgm:cxn modelId="{D971ED03-53DA-4323-BD0A-863802BDFE7E}" type="presParOf" srcId="{74FCCDA1-631A-4471-8C24-DE5F533D1DE1}" destId="{2E0EAC3D-98AC-4EAD-9319-D6A7ED66F544}" srcOrd="4" destOrd="0" presId="urn:microsoft.com/office/officeart/2005/8/layout/vProcess5"/>
    <dgm:cxn modelId="{F78A0B0E-DE59-445C-8AE1-B25390BDBA48}" type="presParOf" srcId="{74FCCDA1-631A-4471-8C24-DE5F533D1DE1}" destId="{E2502338-B855-414D-AA6A-695AD01D55E8}" srcOrd="5" destOrd="0" presId="urn:microsoft.com/office/officeart/2005/8/layout/vProcess5"/>
    <dgm:cxn modelId="{B8DD7956-A41C-4F71-A558-F05CEEF03448}" type="presParOf" srcId="{74FCCDA1-631A-4471-8C24-DE5F533D1DE1}" destId="{0DAF59F6-47CC-4A5B-83F1-668EA82582BC}" srcOrd="6" destOrd="0" presId="urn:microsoft.com/office/officeart/2005/8/layout/vProcess5"/>
    <dgm:cxn modelId="{DA1B59D3-284C-4A71-BA1C-FE7CB3FD0728}" type="presParOf" srcId="{74FCCDA1-631A-4471-8C24-DE5F533D1DE1}" destId="{E06B437F-2CB8-4254-AC1F-12F114CD1881}" srcOrd="7" destOrd="0" presId="urn:microsoft.com/office/officeart/2005/8/layout/vProcess5"/>
    <dgm:cxn modelId="{3BFB96A6-7665-40DD-9FB0-0FD38F20FE9E}" type="presParOf" srcId="{74FCCDA1-631A-4471-8C24-DE5F533D1DE1}" destId="{D63D1CA7-1093-4ACD-88D6-4111B89329F6}" srcOrd="8" destOrd="0" presId="urn:microsoft.com/office/officeart/2005/8/layout/vProcess5"/>
    <dgm:cxn modelId="{782F781C-658F-4590-9EBA-B66C8D4453F1}" type="presParOf" srcId="{74FCCDA1-631A-4471-8C24-DE5F533D1DE1}" destId="{0D46AB2E-535D-4FCC-AEBB-A190AEBCA832}" srcOrd="9" destOrd="0" presId="urn:microsoft.com/office/officeart/2005/8/layout/vProcess5"/>
    <dgm:cxn modelId="{0424B4B6-0ABB-4EC4-A567-07CBFC28391F}" type="presParOf" srcId="{74FCCDA1-631A-4471-8C24-DE5F533D1DE1}" destId="{FE3F4426-E827-401D-84B6-C61CE43AF541}" srcOrd="10" destOrd="0" presId="urn:microsoft.com/office/officeart/2005/8/layout/vProcess5"/>
    <dgm:cxn modelId="{34F1B6F5-964A-4D77-8762-2A2E68527CB3}" type="presParOf" srcId="{74FCCDA1-631A-4471-8C24-DE5F533D1DE1}" destId="{7DFF7A61-2717-4DC4-9BA3-666412C9A3E1}" srcOrd="11" destOrd="0" presId="urn:microsoft.com/office/officeart/2005/8/layout/vProcess5"/>
    <dgm:cxn modelId="{00B46B07-B269-43A7-8368-35277F313F34}" type="presParOf" srcId="{74FCCDA1-631A-4471-8C24-DE5F533D1DE1}" destId="{E02CD39C-0FD9-4DAC-84CD-60BDDBD38FD2}" srcOrd="12" destOrd="0" presId="urn:microsoft.com/office/officeart/2005/8/layout/vProcess5"/>
    <dgm:cxn modelId="{48AE1C3A-02D1-4341-9933-ED202086E66C}" type="presParOf" srcId="{74FCCDA1-631A-4471-8C24-DE5F533D1DE1}" destId="{100C8CC6-A4E9-4DBB-A04F-0926D4A40562}" srcOrd="13" destOrd="0" presId="urn:microsoft.com/office/officeart/2005/8/layout/vProcess5"/>
    <dgm:cxn modelId="{858CA712-74EB-430C-8956-ED7414991860}" type="presParOf" srcId="{74FCCDA1-631A-4471-8C24-DE5F533D1DE1}" destId="{0A78BD22-5201-4D87-8F4B-F55D33DCAA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FB5DDC-94F6-40DB-A1F4-672DF7566D0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C6F38331-D880-498F-96A4-9BB96C27D81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Strukturanalyse</a:t>
          </a:r>
          <a:endParaRPr lang="de-DE" dirty="0"/>
        </a:p>
      </dgm:t>
    </dgm:pt>
    <dgm:pt modelId="{F77A5508-6592-4954-BE2A-DEC6F7EEC1B8}" type="parTrans" cxnId="{00433F00-A9B1-4F7E-9FE3-62D03BE16A81}">
      <dgm:prSet/>
      <dgm:spPr/>
      <dgm:t>
        <a:bodyPr/>
        <a:lstStyle/>
        <a:p>
          <a:endParaRPr lang="de-DE"/>
        </a:p>
      </dgm:t>
    </dgm:pt>
    <dgm:pt modelId="{7F88D070-4D4F-40F3-824E-01C2571BDB35}" type="sibTrans" cxnId="{00433F00-A9B1-4F7E-9FE3-62D03BE16A81}">
      <dgm:prSet/>
      <dgm:spPr/>
      <dgm:t>
        <a:bodyPr/>
        <a:lstStyle/>
        <a:p>
          <a:endParaRPr lang="de-DE"/>
        </a:p>
      </dgm:t>
    </dgm:pt>
    <dgm:pt modelId="{76211F1A-770F-45DE-884C-1F4A3554C4B3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Schutzbedarfsfeststellung</a:t>
          </a:r>
          <a:endParaRPr lang="de-DE" dirty="0"/>
        </a:p>
      </dgm:t>
    </dgm:pt>
    <dgm:pt modelId="{8253E4E7-DE7F-4129-A23B-78FF7C57E386}" type="parTrans" cxnId="{82A77891-3C85-4C0D-B46D-52D7D709A464}">
      <dgm:prSet/>
      <dgm:spPr/>
      <dgm:t>
        <a:bodyPr/>
        <a:lstStyle/>
        <a:p>
          <a:endParaRPr lang="de-DE"/>
        </a:p>
      </dgm:t>
    </dgm:pt>
    <dgm:pt modelId="{4B6B9AD5-F796-4F09-85B0-23E047F3C8AB}" type="sibTrans" cxnId="{82A77891-3C85-4C0D-B46D-52D7D709A464}">
      <dgm:prSet/>
      <dgm:spPr/>
      <dgm:t>
        <a:bodyPr/>
        <a:lstStyle/>
        <a:p>
          <a:endParaRPr lang="de-DE"/>
        </a:p>
      </dgm:t>
    </dgm:pt>
    <dgm:pt modelId="{F701D58B-3E57-4A63-8457-0BC385D096A6}">
      <dgm:prSet phldrT="[Text]"/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5C3467EC-F669-4F7C-AB73-6578ED918399}" type="parTrans" cxnId="{5EC70FE0-826E-4020-9B33-A3D3481268DB}">
      <dgm:prSet/>
      <dgm:spPr/>
      <dgm:t>
        <a:bodyPr/>
        <a:lstStyle/>
        <a:p>
          <a:endParaRPr lang="de-DE"/>
        </a:p>
      </dgm:t>
    </dgm:pt>
    <dgm:pt modelId="{D54D2B15-B0BE-40F4-A7B9-1E6C32BB100F}" type="sibTrans" cxnId="{5EC70FE0-826E-4020-9B33-A3D3481268DB}">
      <dgm:prSet/>
      <dgm:spPr/>
      <dgm:t>
        <a:bodyPr/>
        <a:lstStyle/>
        <a:p>
          <a:endParaRPr lang="de-DE"/>
        </a:p>
      </dgm:t>
    </dgm:pt>
    <dgm:pt modelId="{E7FDEFD2-D6D1-4B87-B4E4-A86DE1AD4716}">
      <dgm:prSet phldrT="[Text]"/>
      <dgm:spPr/>
      <dgm:t>
        <a:bodyPr/>
        <a:lstStyle/>
        <a:p>
          <a:r>
            <a:rPr lang="de-DE" dirty="0" smtClean="0"/>
            <a:t>Risikoanalysen</a:t>
          </a:r>
          <a:endParaRPr lang="de-DE" dirty="0"/>
        </a:p>
      </dgm:t>
    </dgm:pt>
    <dgm:pt modelId="{520759F1-1B03-4338-A501-155433FF0874}" type="parTrans" cxnId="{4B621F6E-7640-4135-A9D5-79C1BFDC5303}">
      <dgm:prSet/>
      <dgm:spPr/>
      <dgm:t>
        <a:bodyPr/>
        <a:lstStyle/>
        <a:p>
          <a:endParaRPr lang="de-DE"/>
        </a:p>
      </dgm:t>
    </dgm:pt>
    <dgm:pt modelId="{4EFF6099-C238-41B9-B8AD-05FF4821E431}" type="sibTrans" cxnId="{4B621F6E-7640-4135-A9D5-79C1BFDC5303}">
      <dgm:prSet/>
      <dgm:spPr/>
      <dgm:t>
        <a:bodyPr/>
        <a:lstStyle/>
        <a:p>
          <a:endParaRPr lang="de-DE"/>
        </a:p>
      </dgm:t>
    </dgm:pt>
    <dgm:pt modelId="{4D737A48-A42F-4EB2-B8CC-B2A5C0E79FB1}">
      <dgm:prSet phldrT="[Text]"/>
      <dgm:spPr/>
      <dgm:t>
        <a:bodyPr/>
        <a:lstStyle/>
        <a:p>
          <a:r>
            <a:rPr lang="de-DE" dirty="0" smtClean="0"/>
            <a:t>Sicherheitscheck</a:t>
          </a:r>
          <a:endParaRPr lang="de-DE" dirty="0"/>
        </a:p>
      </dgm:t>
    </dgm:pt>
    <dgm:pt modelId="{4B5871E4-2825-4D4E-8AF1-17A4872E96FC}" type="parTrans" cxnId="{F18E69F7-BAB6-4E2D-BA0D-4F586697A940}">
      <dgm:prSet/>
      <dgm:spPr/>
      <dgm:t>
        <a:bodyPr/>
        <a:lstStyle/>
        <a:p>
          <a:endParaRPr lang="de-DE"/>
        </a:p>
      </dgm:t>
    </dgm:pt>
    <dgm:pt modelId="{90FDF811-0CC2-442E-972F-DD114D3715B0}" type="sibTrans" cxnId="{F18E69F7-BAB6-4E2D-BA0D-4F586697A940}">
      <dgm:prSet/>
      <dgm:spPr/>
      <dgm:t>
        <a:bodyPr/>
        <a:lstStyle/>
        <a:p>
          <a:endParaRPr lang="de-DE"/>
        </a:p>
      </dgm:t>
    </dgm:pt>
    <dgm:pt modelId="{D8D1678D-1FFB-49AD-9FBD-765BCC13E625}">
      <dgm:prSet phldrT="[Text]"/>
      <dgm:spPr/>
      <dgm:t>
        <a:bodyPr/>
        <a:lstStyle/>
        <a:p>
          <a:endParaRPr lang="de-DE" dirty="0"/>
        </a:p>
      </dgm:t>
    </dgm:pt>
    <dgm:pt modelId="{9E5C5A09-0391-4812-BA85-BFCC0C9E6A00}" type="parTrans" cxnId="{53A42AE3-9EE2-4BCC-B069-DC761C67A344}">
      <dgm:prSet/>
      <dgm:spPr/>
      <dgm:t>
        <a:bodyPr/>
        <a:lstStyle/>
        <a:p>
          <a:endParaRPr lang="de-DE"/>
        </a:p>
      </dgm:t>
    </dgm:pt>
    <dgm:pt modelId="{5AF21A78-EC85-4BF9-8C91-2A5E311E3278}" type="sibTrans" cxnId="{53A42AE3-9EE2-4BCC-B069-DC761C67A344}">
      <dgm:prSet/>
      <dgm:spPr/>
      <dgm:t>
        <a:bodyPr/>
        <a:lstStyle/>
        <a:p>
          <a:endParaRPr lang="de-DE"/>
        </a:p>
      </dgm:t>
    </dgm:pt>
    <dgm:pt modelId="{74FCCDA1-631A-4471-8C24-DE5F533D1DE1}" type="pres">
      <dgm:prSet presAssocID="{68FB5DDC-94F6-40DB-A1F4-672DF7566D07}" presName="outerComposite" presStyleCnt="0">
        <dgm:presLayoutVars>
          <dgm:chMax val="5"/>
          <dgm:dir/>
          <dgm:resizeHandles val="exact"/>
        </dgm:presLayoutVars>
      </dgm:prSet>
      <dgm:spPr/>
    </dgm:pt>
    <dgm:pt modelId="{1B110B51-EC66-4BA9-A60C-D70DA583D73D}" type="pres">
      <dgm:prSet presAssocID="{68FB5DDC-94F6-40DB-A1F4-672DF7566D07}" presName="dummyMaxCanvas" presStyleCnt="0">
        <dgm:presLayoutVars/>
      </dgm:prSet>
      <dgm:spPr/>
    </dgm:pt>
    <dgm:pt modelId="{C6638607-07F4-4271-9FF9-0612513C472B}" type="pres">
      <dgm:prSet presAssocID="{68FB5DDC-94F6-40DB-A1F4-672DF7566D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FF99B-69E3-43D6-BC00-8C0AE4ACC689}" type="pres">
      <dgm:prSet presAssocID="{68FB5DDC-94F6-40DB-A1F4-672DF7566D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3F5C8-18F2-4B5F-B3A5-0538F09F8E4A}" type="pres">
      <dgm:prSet presAssocID="{68FB5DDC-94F6-40DB-A1F4-672DF7566D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EAC3D-98AC-4EAD-9319-D6A7ED66F544}" type="pres">
      <dgm:prSet presAssocID="{68FB5DDC-94F6-40DB-A1F4-672DF7566D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02338-B855-414D-AA6A-695AD01D55E8}" type="pres">
      <dgm:prSet presAssocID="{68FB5DDC-94F6-40DB-A1F4-672DF7566D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AF59F6-47CC-4A5B-83F1-668EA82582BC}" type="pres">
      <dgm:prSet presAssocID="{68FB5DDC-94F6-40DB-A1F4-672DF7566D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6B437F-2CB8-4254-AC1F-12F114CD1881}" type="pres">
      <dgm:prSet presAssocID="{68FB5DDC-94F6-40DB-A1F4-672DF7566D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3D1CA7-1093-4ACD-88D6-4111B89329F6}" type="pres">
      <dgm:prSet presAssocID="{68FB5DDC-94F6-40DB-A1F4-672DF7566D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AB2E-535D-4FCC-AEBB-A190AEBCA832}" type="pres">
      <dgm:prSet presAssocID="{68FB5DDC-94F6-40DB-A1F4-672DF7566D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3F4426-E827-401D-84B6-C61CE43AF541}" type="pres">
      <dgm:prSet presAssocID="{68FB5DDC-94F6-40DB-A1F4-672DF7566D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F7A61-2717-4DC4-9BA3-666412C9A3E1}" type="pres">
      <dgm:prSet presAssocID="{68FB5DDC-94F6-40DB-A1F4-672DF7566D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2CD39C-0FD9-4DAC-84CD-60BDDBD38FD2}" type="pres">
      <dgm:prSet presAssocID="{68FB5DDC-94F6-40DB-A1F4-672DF7566D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8CC6-A4E9-4DBB-A04F-0926D4A40562}" type="pres">
      <dgm:prSet presAssocID="{68FB5DDC-94F6-40DB-A1F4-672DF7566D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8BD22-5201-4D87-8F4B-F55D33DCAA14}" type="pres">
      <dgm:prSet presAssocID="{68FB5DDC-94F6-40DB-A1F4-672DF7566D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864D51A-9677-44F1-878E-6CF1308F3C38}" type="presOf" srcId="{76211F1A-770F-45DE-884C-1F4A3554C4B3}" destId="{F68FF99B-69E3-43D6-BC00-8C0AE4ACC689}" srcOrd="0" destOrd="0" presId="urn:microsoft.com/office/officeart/2005/8/layout/vProcess5"/>
    <dgm:cxn modelId="{F18E69F7-BAB6-4E2D-BA0D-4F586697A940}" srcId="{68FB5DDC-94F6-40DB-A1F4-672DF7566D07}" destId="{4D737A48-A42F-4EB2-B8CC-B2A5C0E79FB1}" srcOrd="4" destOrd="0" parTransId="{4B5871E4-2825-4D4E-8AF1-17A4872E96FC}" sibTransId="{90FDF811-0CC2-442E-972F-DD114D3715B0}"/>
    <dgm:cxn modelId="{D0ACF5E5-969E-4990-A42E-1448BAC4D47A}" type="presOf" srcId="{F701D58B-3E57-4A63-8457-0BC385D096A6}" destId="{13B3F5C8-18F2-4B5F-B3A5-0538F09F8E4A}" srcOrd="0" destOrd="0" presId="urn:microsoft.com/office/officeart/2005/8/layout/vProcess5"/>
    <dgm:cxn modelId="{75B1850D-923B-40C4-B904-0F9B5474B74D}" type="presOf" srcId="{C6F38331-D880-498F-96A4-9BB96C27D813}" destId="{FE3F4426-E827-401D-84B6-C61CE43AF541}" srcOrd="1" destOrd="0" presId="urn:microsoft.com/office/officeart/2005/8/layout/vProcess5"/>
    <dgm:cxn modelId="{EF4D02BD-0B3B-485B-88D2-87DD4B4F8635}" type="presOf" srcId="{D54D2B15-B0BE-40F4-A7B9-1E6C32BB100F}" destId="{D63D1CA7-1093-4ACD-88D6-4111B89329F6}" srcOrd="0" destOrd="0" presId="urn:microsoft.com/office/officeart/2005/8/layout/vProcess5"/>
    <dgm:cxn modelId="{53A42AE3-9EE2-4BCC-B069-DC761C67A344}" srcId="{68FB5DDC-94F6-40DB-A1F4-672DF7566D07}" destId="{D8D1678D-1FFB-49AD-9FBD-765BCC13E625}" srcOrd="5" destOrd="0" parTransId="{9E5C5A09-0391-4812-BA85-BFCC0C9E6A00}" sibTransId="{5AF21A78-EC85-4BF9-8C91-2A5E311E3278}"/>
    <dgm:cxn modelId="{5EC70FE0-826E-4020-9B33-A3D3481268DB}" srcId="{68FB5DDC-94F6-40DB-A1F4-672DF7566D07}" destId="{F701D58B-3E57-4A63-8457-0BC385D096A6}" srcOrd="2" destOrd="0" parTransId="{5C3467EC-F669-4F7C-AB73-6578ED918399}" sibTransId="{D54D2B15-B0BE-40F4-A7B9-1E6C32BB100F}"/>
    <dgm:cxn modelId="{00230E62-3E92-4BC4-B9A6-ED70768A53CE}" type="presOf" srcId="{7F88D070-4D4F-40F3-824E-01C2571BDB35}" destId="{0DAF59F6-47CC-4A5B-83F1-668EA82582BC}" srcOrd="0" destOrd="0" presId="urn:microsoft.com/office/officeart/2005/8/layout/vProcess5"/>
    <dgm:cxn modelId="{AAF0BBCE-C03F-4C40-8E3C-DB3E2F890FB7}" type="presOf" srcId="{E7FDEFD2-D6D1-4B87-B4E4-A86DE1AD4716}" destId="{100C8CC6-A4E9-4DBB-A04F-0926D4A40562}" srcOrd="1" destOrd="0" presId="urn:microsoft.com/office/officeart/2005/8/layout/vProcess5"/>
    <dgm:cxn modelId="{0A103C9D-034D-4899-8027-C1CEA0A2A7F0}" type="presOf" srcId="{4D737A48-A42F-4EB2-B8CC-B2A5C0E79FB1}" destId="{E2502338-B855-414D-AA6A-695AD01D55E8}" srcOrd="0" destOrd="0" presId="urn:microsoft.com/office/officeart/2005/8/layout/vProcess5"/>
    <dgm:cxn modelId="{E311AB46-7A56-4A49-BBA7-9327844678AF}" type="presOf" srcId="{C6F38331-D880-498F-96A4-9BB96C27D813}" destId="{C6638607-07F4-4271-9FF9-0612513C472B}" srcOrd="0" destOrd="0" presId="urn:microsoft.com/office/officeart/2005/8/layout/vProcess5"/>
    <dgm:cxn modelId="{4B621F6E-7640-4135-A9D5-79C1BFDC5303}" srcId="{68FB5DDC-94F6-40DB-A1F4-672DF7566D07}" destId="{E7FDEFD2-D6D1-4B87-B4E4-A86DE1AD4716}" srcOrd="3" destOrd="0" parTransId="{520759F1-1B03-4338-A501-155433FF0874}" sibTransId="{4EFF6099-C238-41B9-B8AD-05FF4821E431}"/>
    <dgm:cxn modelId="{D206B21B-EEF0-4FDA-AD99-C81B109C15F3}" type="presOf" srcId="{4EFF6099-C238-41B9-B8AD-05FF4821E431}" destId="{0D46AB2E-535D-4FCC-AEBB-A190AEBCA832}" srcOrd="0" destOrd="0" presId="urn:microsoft.com/office/officeart/2005/8/layout/vProcess5"/>
    <dgm:cxn modelId="{55F78DC0-38A1-4FBE-B6C0-6DD6EE14C218}" type="presOf" srcId="{76211F1A-770F-45DE-884C-1F4A3554C4B3}" destId="{7DFF7A61-2717-4DC4-9BA3-666412C9A3E1}" srcOrd="1" destOrd="0" presId="urn:microsoft.com/office/officeart/2005/8/layout/vProcess5"/>
    <dgm:cxn modelId="{84A9E181-E1AE-415B-9F16-1FF8213FA15E}" type="presOf" srcId="{4D737A48-A42F-4EB2-B8CC-B2A5C0E79FB1}" destId="{0A78BD22-5201-4D87-8F4B-F55D33DCAA14}" srcOrd="1" destOrd="0" presId="urn:microsoft.com/office/officeart/2005/8/layout/vProcess5"/>
    <dgm:cxn modelId="{932C94F5-2EB7-4B5A-B797-5B3EAEA6DDA2}" type="presOf" srcId="{E7FDEFD2-D6D1-4B87-B4E4-A86DE1AD4716}" destId="{2E0EAC3D-98AC-4EAD-9319-D6A7ED66F544}" srcOrd="0" destOrd="0" presId="urn:microsoft.com/office/officeart/2005/8/layout/vProcess5"/>
    <dgm:cxn modelId="{00433F00-A9B1-4F7E-9FE3-62D03BE16A81}" srcId="{68FB5DDC-94F6-40DB-A1F4-672DF7566D07}" destId="{C6F38331-D880-498F-96A4-9BB96C27D813}" srcOrd="0" destOrd="0" parTransId="{F77A5508-6592-4954-BE2A-DEC6F7EEC1B8}" sibTransId="{7F88D070-4D4F-40F3-824E-01C2571BDB35}"/>
    <dgm:cxn modelId="{82A77891-3C85-4C0D-B46D-52D7D709A464}" srcId="{68FB5DDC-94F6-40DB-A1F4-672DF7566D07}" destId="{76211F1A-770F-45DE-884C-1F4A3554C4B3}" srcOrd="1" destOrd="0" parTransId="{8253E4E7-DE7F-4129-A23B-78FF7C57E386}" sibTransId="{4B6B9AD5-F796-4F09-85B0-23E047F3C8AB}"/>
    <dgm:cxn modelId="{37579D26-6D56-4CDD-ADBB-CF703485F7BA}" type="presOf" srcId="{F701D58B-3E57-4A63-8457-0BC385D096A6}" destId="{E02CD39C-0FD9-4DAC-84CD-60BDDBD38FD2}" srcOrd="1" destOrd="0" presId="urn:microsoft.com/office/officeart/2005/8/layout/vProcess5"/>
    <dgm:cxn modelId="{53262173-EACB-46B9-ADD4-88021E71E0E0}" type="presOf" srcId="{4B6B9AD5-F796-4F09-85B0-23E047F3C8AB}" destId="{E06B437F-2CB8-4254-AC1F-12F114CD1881}" srcOrd="0" destOrd="0" presId="urn:microsoft.com/office/officeart/2005/8/layout/vProcess5"/>
    <dgm:cxn modelId="{82470880-F42A-4FB1-A5DD-AD045E02A869}" type="presOf" srcId="{68FB5DDC-94F6-40DB-A1F4-672DF7566D07}" destId="{74FCCDA1-631A-4471-8C24-DE5F533D1DE1}" srcOrd="0" destOrd="0" presId="urn:microsoft.com/office/officeart/2005/8/layout/vProcess5"/>
    <dgm:cxn modelId="{287D8462-6798-44E4-AE9C-DCA18E1FAE23}" type="presParOf" srcId="{74FCCDA1-631A-4471-8C24-DE5F533D1DE1}" destId="{1B110B51-EC66-4BA9-A60C-D70DA583D73D}" srcOrd="0" destOrd="0" presId="urn:microsoft.com/office/officeart/2005/8/layout/vProcess5"/>
    <dgm:cxn modelId="{42B5CEB7-6BC5-48D4-A524-1E36C1C278AD}" type="presParOf" srcId="{74FCCDA1-631A-4471-8C24-DE5F533D1DE1}" destId="{C6638607-07F4-4271-9FF9-0612513C472B}" srcOrd="1" destOrd="0" presId="urn:microsoft.com/office/officeart/2005/8/layout/vProcess5"/>
    <dgm:cxn modelId="{77B2D25F-1CFF-4E06-B1FA-91DB60AF51D5}" type="presParOf" srcId="{74FCCDA1-631A-4471-8C24-DE5F533D1DE1}" destId="{F68FF99B-69E3-43D6-BC00-8C0AE4ACC689}" srcOrd="2" destOrd="0" presId="urn:microsoft.com/office/officeart/2005/8/layout/vProcess5"/>
    <dgm:cxn modelId="{CF3F4806-3976-4197-9466-07F49768AF2A}" type="presParOf" srcId="{74FCCDA1-631A-4471-8C24-DE5F533D1DE1}" destId="{13B3F5C8-18F2-4B5F-B3A5-0538F09F8E4A}" srcOrd="3" destOrd="0" presId="urn:microsoft.com/office/officeart/2005/8/layout/vProcess5"/>
    <dgm:cxn modelId="{88087708-B470-450C-AF91-0EBB59444EB1}" type="presParOf" srcId="{74FCCDA1-631A-4471-8C24-DE5F533D1DE1}" destId="{2E0EAC3D-98AC-4EAD-9319-D6A7ED66F544}" srcOrd="4" destOrd="0" presId="urn:microsoft.com/office/officeart/2005/8/layout/vProcess5"/>
    <dgm:cxn modelId="{F509BEB2-6E30-4882-A370-6E4DECC1DCEB}" type="presParOf" srcId="{74FCCDA1-631A-4471-8C24-DE5F533D1DE1}" destId="{E2502338-B855-414D-AA6A-695AD01D55E8}" srcOrd="5" destOrd="0" presId="urn:microsoft.com/office/officeart/2005/8/layout/vProcess5"/>
    <dgm:cxn modelId="{9AFD6B98-613B-4FF4-822E-D78B35CADBC3}" type="presParOf" srcId="{74FCCDA1-631A-4471-8C24-DE5F533D1DE1}" destId="{0DAF59F6-47CC-4A5B-83F1-668EA82582BC}" srcOrd="6" destOrd="0" presId="urn:microsoft.com/office/officeart/2005/8/layout/vProcess5"/>
    <dgm:cxn modelId="{29E9E6FD-375D-496A-8B4B-3BC37F2C11E1}" type="presParOf" srcId="{74FCCDA1-631A-4471-8C24-DE5F533D1DE1}" destId="{E06B437F-2CB8-4254-AC1F-12F114CD1881}" srcOrd="7" destOrd="0" presId="urn:microsoft.com/office/officeart/2005/8/layout/vProcess5"/>
    <dgm:cxn modelId="{08370AF7-30C7-4974-9835-28FE272969E3}" type="presParOf" srcId="{74FCCDA1-631A-4471-8C24-DE5F533D1DE1}" destId="{D63D1CA7-1093-4ACD-88D6-4111B89329F6}" srcOrd="8" destOrd="0" presId="urn:microsoft.com/office/officeart/2005/8/layout/vProcess5"/>
    <dgm:cxn modelId="{AE37ADD2-3F95-4FF3-9AE1-EC1998AFD8E0}" type="presParOf" srcId="{74FCCDA1-631A-4471-8C24-DE5F533D1DE1}" destId="{0D46AB2E-535D-4FCC-AEBB-A190AEBCA832}" srcOrd="9" destOrd="0" presId="urn:microsoft.com/office/officeart/2005/8/layout/vProcess5"/>
    <dgm:cxn modelId="{E087B564-82B8-4270-B9E4-91361147DC3D}" type="presParOf" srcId="{74FCCDA1-631A-4471-8C24-DE5F533D1DE1}" destId="{FE3F4426-E827-401D-84B6-C61CE43AF541}" srcOrd="10" destOrd="0" presId="urn:microsoft.com/office/officeart/2005/8/layout/vProcess5"/>
    <dgm:cxn modelId="{AB95CADC-3629-4847-9E3E-2973EFAB1B91}" type="presParOf" srcId="{74FCCDA1-631A-4471-8C24-DE5F533D1DE1}" destId="{7DFF7A61-2717-4DC4-9BA3-666412C9A3E1}" srcOrd="11" destOrd="0" presId="urn:microsoft.com/office/officeart/2005/8/layout/vProcess5"/>
    <dgm:cxn modelId="{37BC0267-3444-41E1-9578-749B4DD2584D}" type="presParOf" srcId="{74FCCDA1-631A-4471-8C24-DE5F533D1DE1}" destId="{E02CD39C-0FD9-4DAC-84CD-60BDDBD38FD2}" srcOrd="12" destOrd="0" presId="urn:microsoft.com/office/officeart/2005/8/layout/vProcess5"/>
    <dgm:cxn modelId="{0250625A-DC0B-4484-B72F-26E9E1386248}" type="presParOf" srcId="{74FCCDA1-631A-4471-8C24-DE5F533D1DE1}" destId="{100C8CC6-A4E9-4DBB-A04F-0926D4A40562}" srcOrd="13" destOrd="0" presId="urn:microsoft.com/office/officeart/2005/8/layout/vProcess5"/>
    <dgm:cxn modelId="{CCB366C0-68A1-466B-9AE8-144ECC56F6D7}" type="presParOf" srcId="{74FCCDA1-631A-4471-8C24-DE5F533D1DE1}" destId="{0A78BD22-5201-4D87-8F4B-F55D33DCAA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FB5DDC-94F6-40DB-A1F4-672DF7566D0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C6F38331-D880-498F-96A4-9BB96C27D81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Strukturanalyse</a:t>
          </a:r>
          <a:endParaRPr lang="de-DE" dirty="0"/>
        </a:p>
      </dgm:t>
    </dgm:pt>
    <dgm:pt modelId="{F77A5508-6592-4954-BE2A-DEC6F7EEC1B8}" type="parTrans" cxnId="{00433F00-A9B1-4F7E-9FE3-62D03BE16A81}">
      <dgm:prSet/>
      <dgm:spPr/>
      <dgm:t>
        <a:bodyPr/>
        <a:lstStyle/>
        <a:p>
          <a:endParaRPr lang="de-DE"/>
        </a:p>
      </dgm:t>
    </dgm:pt>
    <dgm:pt modelId="{7F88D070-4D4F-40F3-824E-01C2571BDB35}" type="sibTrans" cxnId="{00433F00-A9B1-4F7E-9FE3-62D03BE16A81}">
      <dgm:prSet/>
      <dgm:spPr/>
      <dgm:t>
        <a:bodyPr/>
        <a:lstStyle/>
        <a:p>
          <a:endParaRPr lang="de-DE"/>
        </a:p>
      </dgm:t>
    </dgm:pt>
    <dgm:pt modelId="{76211F1A-770F-45DE-884C-1F4A3554C4B3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Schutzbedarfsfeststellung</a:t>
          </a:r>
          <a:endParaRPr lang="de-DE" dirty="0"/>
        </a:p>
      </dgm:t>
    </dgm:pt>
    <dgm:pt modelId="{8253E4E7-DE7F-4129-A23B-78FF7C57E386}" type="parTrans" cxnId="{82A77891-3C85-4C0D-B46D-52D7D709A464}">
      <dgm:prSet/>
      <dgm:spPr/>
      <dgm:t>
        <a:bodyPr/>
        <a:lstStyle/>
        <a:p>
          <a:endParaRPr lang="de-DE"/>
        </a:p>
      </dgm:t>
    </dgm:pt>
    <dgm:pt modelId="{4B6B9AD5-F796-4F09-85B0-23E047F3C8AB}" type="sibTrans" cxnId="{82A77891-3C85-4C0D-B46D-52D7D709A464}">
      <dgm:prSet/>
      <dgm:spPr/>
      <dgm:t>
        <a:bodyPr/>
        <a:lstStyle/>
        <a:p>
          <a:endParaRPr lang="de-DE"/>
        </a:p>
      </dgm:t>
    </dgm:pt>
    <dgm:pt modelId="{F701D58B-3E57-4A63-8457-0BC385D096A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5C3467EC-F669-4F7C-AB73-6578ED918399}" type="parTrans" cxnId="{5EC70FE0-826E-4020-9B33-A3D3481268DB}">
      <dgm:prSet/>
      <dgm:spPr/>
      <dgm:t>
        <a:bodyPr/>
        <a:lstStyle/>
        <a:p>
          <a:endParaRPr lang="de-DE"/>
        </a:p>
      </dgm:t>
    </dgm:pt>
    <dgm:pt modelId="{D54D2B15-B0BE-40F4-A7B9-1E6C32BB100F}" type="sibTrans" cxnId="{5EC70FE0-826E-4020-9B33-A3D3481268DB}">
      <dgm:prSet/>
      <dgm:spPr/>
      <dgm:t>
        <a:bodyPr/>
        <a:lstStyle/>
        <a:p>
          <a:endParaRPr lang="de-DE"/>
        </a:p>
      </dgm:t>
    </dgm:pt>
    <dgm:pt modelId="{E7FDEFD2-D6D1-4B87-B4E4-A86DE1AD4716}">
      <dgm:prSet phldrT="[Text]"/>
      <dgm:spPr/>
      <dgm:t>
        <a:bodyPr/>
        <a:lstStyle/>
        <a:p>
          <a:r>
            <a:rPr lang="de-DE" dirty="0" smtClean="0"/>
            <a:t>Risikoanalysen</a:t>
          </a:r>
          <a:endParaRPr lang="de-DE" dirty="0"/>
        </a:p>
      </dgm:t>
    </dgm:pt>
    <dgm:pt modelId="{520759F1-1B03-4338-A501-155433FF0874}" type="parTrans" cxnId="{4B621F6E-7640-4135-A9D5-79C1BFDC5303}">
      <dgm:prSet/>
      <dgm:spPr/>
      <dgm:t>
        <a:bodyPr/>
        <a:lstStyle/>
        <a:p>
          <a:endParaRPr lang="de-DE"/>
        </a:p>
      </dgm:t>
    </dgm:pt>
    <dgm:pt modelId="{4EFF6099-C238-41B9-B8AD-05FF4821E431}" type="sibTrans" cxnId="{4B621F6E-7640-4135-A9D5-79C1BFDC5303}">
      <dgm:prSet/>
      <dgm:spPr/>
      <dgm:t>
        <a:bodyPr/>
        <a:lstStyle/>
        <a:p>
          <a:endParaRPr lang="de-DE"/>
        </a:p>
      </dgm:t>
    </dgm:pt>
    <dgm:pt modelId="{4D737A48-A42F-4EB2-B8CC-B2A5C0E79FB1}">
      <dgm:prSet phldrT="[Text]"/>
      <dgm:spPr/>
      <dgm:t>
        <a:bodyPr/>
        <a:lstStyle/>
        <a:p>
          <a:r>
            <a:rPr lang="de-DE" dirty="0" smtClean="0"/>
            <a:t>Sicherheitscheck</a:t>
          </a:r>
          <a:endParaRPr lang="de-DE" dirty="0"/>
        </a:p>
      </dgm:t>
    </dgm:pt>
    <dgm:pt modelId="{4B5871E4-2825-4D4E-8AF1-17A4872E96FC}" type="parTrans" cxnId="{F18E69F7-BAB6-4E2D-BA0D-4F586697A940}">
      <dgm:prSet/>
      <dgm:spPr/>
      <dgm:t>
        <a:bodyPr/>
        <a:lstStyle/>
        <a:p>
          <a:endParaRPr lang="de-DE"/>
        </a:p>
      </dgm:t>
    </dgm:pt>
    <dgm:pt modelId="{90FDF811-0CC2-442E-972F-DD114D3715B0}" type="sibTrans" cxnId="{F18E69F7-BAB6-4E2D-BA0D-4F586697A940}">
      <dgm:prSet/>
      <dgm:spPr/>
      <dgm:t>
        <a:bodyPr/>
        <a:lstStyle/>
        <a:p>
          <a:endParaRPr lang="de-DE"/>
        </a:p>
      </dgm:t>
    </dgm:pt>
    <dgm:pt modelId="{D8D1678D-1FFB-49AD-9FBD-765BCC13E625}">
      <dgm:prSet phldrT="[Text]"/>
      <dgm:spPr/>
      <dgm:t>
        <a:bodyPr/>
        <a:lstStyle/>
        <a:p>
          <a:endParaRPr lang="de-DE" dirty="0"/>
        </a:p>
      </dgm:t>
    </dgm:pt>
    <dgm:pt modelId="{9E5C5A09-0391-4812-BA85-BFCC0C9E6A00}" type="parTrans" cxnId="{53A42AE3-9EE2-4BCC-B069-DC761C67A344}">
      <dgm:prSet/>
      <dgm:spPr/>
      <dgm:t>
        <a:bodyPr/>
        <a:lstStyle/>
        <a:p>
          <a:endParaRPr lang="de-DE"/>
        </a:p>
      </dgm:t>
    </dgm:pt>
    <dgm:pt modelId="{5AF21A78-EC85-4BF9-8C91-2A5E311E3278}" type="sibTrans" cxnId="{53A42AE3-9EE2-4BCC-B069-DC761C67A344}">
      <dgm:prSet/>
      <dgm:spPr/>
      <dgm:t>
        <a:bodyPr/>
        <a:lstStyle/>
        <a:p>
          <a:endParaRPr lang="de-DE"/>
        </a:p>
      </dgm:t>
    </dgm:pt>
    <dgm:pt modelId="{74FCCDA1-631A-4471-8C24-DE5F533D1DE1}" type="pres">
      <dgm:prSet presAssocID="{68FB5DDC-94F6-40DB-A1F4-672DF7566D07}" presName="outerComposite" presStyleCnt="0">
        <dgm:presLayoutVars>
          <dgm:chMax val="5"/>
          <dgm:dir/>
          <dgm:resizeHandles val="exact"/>
        </dgm:presLayoutVars>
      </dgm:prSet>
      <dgm:spPr/>
    </dgm:pt>
    <dgm:pt modelId="{1B110B51-EC66-4BA9-A60C-D70DA583D73D}" type="pres">
      <dgm:prSet presAssocID="{68FB5DDC-94F6-40DB-A1F4-672DF7566D07}" presName="dummyMaxCanvas" presStyleCnt="0">
        <dgm:presLayoutVars/>
      </dgm:prSet>
      <dgm:spPr/>
    </dgm:pt>
    <dgm:pt modelId="{C6638607-07F4-4271-9FF9-0612513C472B}" type="pres">
      <dgm:prSet presAssocID="{68FB5DDC-94F6-40DB-A1F4-672DF7566D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FF99B-69E3-43D6-BC00-8C0AE4ACC689}" type="pres">
      <dgm:prSet presAssocID="{68FB5DDC-94F6-40DB-A1F4-672DF7566D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3F5C8-18F2-4B5F-B3A5-0538F09F8E4A}" type="pres">
      <dgm:prSet presAssocID="{68FB5DDC-94F6-40DB-A1F4-672DF7566D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EAC3D-98AC-4EAD-9319-D6A7ED66F544}" type="pres">
      <dgm:prSet presAssocID="{68FB5DDC-94F6-40DB-A1F4-672DF7566D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02338-B855-414D-AA6A-695AD01D55E8}" type="pres">
      <dgm:prSet presAssocID="{68FB5DDC-94F6-40DB-A1F4-672DF7566D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AF59F6-47CC-4A5B-83F1-668EA82582BC}" type="pres">
      <dgm:prSet presAssocID="{68FB5DDC-94F6-40DB-A1F4-672DF7566D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6B437F-2CB8-4254-AC1F-12F114CD1881}" type="pres">
      <dgm:prSet presAssocID="{68FB5DDC-94F6-40DB-A1F4-672DF7566D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3D1CA7-1093-4ACD-88D6-4111B89329F6}" type="pres">
      <dgm:prSet presAssocID="{68FB5DDC-94F6-40DB-A1F4-672DF7566D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AB2E-535D-4FCC-AEBB-A190AEBCA832}" type="pres">
      <dgm:prSet presAssocID="{68FB5DDC-94F6-40DB-A1F4-672DF7566D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3F4426-E827-401D-84B6-C61CE43AF541}" type="pres">
      <dgm:prSet presAssocID="{68FB5DDC-94F6-40DB-A1F4-672DF7566D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F7A61-2717-4DC4-9BA3-666412C9A3E1}" type="pres">
      <dgm:prSet presAssocID="{68FB5DDC-94F6-40DB-A1F4-672DF7566D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2CD39C-0FD9-4DAC-84CD-60BDDBD38FD2}" type="pres">
      <dgm:prSet presAssocID="{68FB5DDC-94F6-40DB-A1F4-672DF7566D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8CC6-A4E9-4DBB-A04F-0926D4A40562}" type="pres">
      <dgm:prSet presAssocID="{68FB5DDC-94F6-40DB-A1F4-672DF7566D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8BD22-5201-4D87-8F4B-F55D33DCAA14}" type="pres">
      <dgm:prSet presAssocID="{68FB5DDC-94F6-40DB-A1F4-672DF7566D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4C8156A-28BE-44CF-969B-F9293B9ADEBB}" type="presOf" srcId="{4D737A48-A42F-4EB2-B8CC-B2A5C0E79FB1}" destId="{0A78BD22-5201-4D87-8F4B-F55D33DCAA14}" srcOrd="1" destOrd="0" presId="urn:microsoft.com/office/officeart/2005/8/layout/vProcess5"/>
    <dgm:cxn modelId="{F18E69F7-BAB6-4E2D-BA0D-4F586697A940}" srcId="{68FB5DDC-94F6-40DB-A1F4-672DF7566D07}" destId="{4D737A48-A42F-4EB2-B8CC-B2A5C0E79FB1}" srcOrd="4" destOrd="0" parTransId="{4B5871E4-2825-4D4E-8AF1-17A4872E96FC}" sibTransId="{90FDF811-0CC2-442E-972F-DD114D3715B0}"/>
    <dgm:cxn modelId="{D429A0DC-4367-44FF-91B0-5ED3899834DB}" type="presOf" srcId="{F701D58B-3E57-4A63-8457-0BC385D096A6}" destId="{13B3F5C8-18F2-4B5F-B3A5-0538F09F8E4A}" srcOrd="0" destOrd="0" presId="urn:microsoft.com/office/officeart/2005/8/layout/vProcess5"/>
    <dgm:cxn modelId="{5EC70FE0-826E-4020-9B33-A3D3481268DB}" srcId="{68FB5DDC-94F6-40DB-A1F4-672DF7566D07}" destId="{F701D58B-3E57-4A63-8457-0BC385D096A6}" srcOrd="2" destOrd="0" parTransId="{5C3467EC-F669-4F7C-AB73-6578ED918399}" sibTransId="{D54D2B15-B0BE-40F4-A7B9-1E6C32BB100F}"/>
    <dgm:cxn modelId="{53A42AE3-9EE2-4BCC-B069-DC761C67A344}" srcId="{68FB5DDC-94F6-40DB-A1F4-672DF7566D07}" destId="{D8D1678D-1FFB-49AD-9FBD-765BCC13E625}" srcOrd="5" destOrd="0" parTransId="{9E5C5A09-0391-4812-BA85-BFCC0C9E6A00}" sibTransId="{5AF21A78-EC85-4BF9-8C91-2A5E311E3278}"/>
    <dgm:cxn modelId="{B6017F20-67C4-4FDD-9A96-715CEADEEE5A}" type="presOf" srcId="{4B6B9AD5-F796-4F09-85B0-23E047F3C8AB}" destId="{E06B437F-2CB8-4254-AC1F-12F114CD1881}" srcOrd="0" destOrd="0" presId="urn:microsoft.com/office/officeart/2005/8/layout/vProcess5"/>
    <dgm:cxn modelId="{33B1BD3F-A224-4D32-B415-E9A3BF21D6C2}" type="presOf" srcId="{E7FDEFD2-D6D1-4B87-B4E4-A86DE1AD4716}" destId="{2E0EAC3D-98AC-4EAD-9319-D6A7ED66F544}" srcOrd="0" destOrd="0" presId="urn:microsoft.com/office/officeart/2005/8/layout/vProcess5"/>
    <dgm:cxn modelId="{882090D2-8C47-4845-83B8-8BBC1FB77F6E}" type="presOf" srcId="{4D737A48-A42F-4EB2-B8CC-B2A5C0E79FB1}" destId="{E2502338-B855-414D-AA6A-695AD01D55E8}" srcOrd="0" destOrd="0" presId="urn:microsoft.com/office/officeart/2005/8/layout/vProcess5"/>
    <dgm:cxn modelId="{564467C6-62A4-44B3-BC53-7A769F6B6F33}" type="presOf" srcId="{E7FDEFD2-D6D1-4B87-B4E4-A86DE1AD4716}" destId="{100C8CC6-A4E9-4DBB-A04F-0926D4A40562}" srcOrd="1" destOrd="0" presId="urn:microsoft.com/office/officeart/2005/8/layout/vProcess5"/>
    <dgm:cxn modelId="{D2D678AC-D559-48C1-9FBC-1C33FF66BCEA}" type="presOf" srcId="{C6F38331-D880-498F-96A4-9BB96C27D813}" destId="{C6638607-07F4-4271-9FF9-0612513C472B}" srcOrd="0" destOrd="0" presId="urn:microsoft.com/office/officeart/2005/8/layout/vProcess5"/>
    <dgm:cxn modelId="{1339D73E-4CF9-4B7F-9E18-6401B413B636}" type="presOf" srcId="{7F88D070-4D4F-40F3-824E-01C2571BDB35}" destId="{0DAF59F6-47CC-4A5B-83F1-668EA82582BC}" srcOrd="0" destOrd="0" presId="urn:microsoft.com/office/officeart/2005/8/layout/vProcess5"/>
    <dgm:cxn modelId="{8AC7E58B-90E3-4779-8DB7-B01DE9A927BB}" type="presOf" srcId="{4EFF6099-C238-41B9-B8AD-05FF4821E431}" destId="{0D46AB2E-535D-4FCC-AEBB-A190AEBCA832}" srcOrd="0" destOrd="0" presId="urn:microsoft.com/office/officeart/2005/8/layout/vProcess5"/>
    <dgm:cxn modelId="{CC64CCFF-0321-49FC-B270-D7127F505855}" type="presOf" srcId="{D54D2B15-B0BE-40F4-A7B9-1E6C32BB100F}" destId="{D63D1CA7-1093-4ACD-88D6-4111B89329F6}" srcOrd="0" destOrd="0" presId="urn:microsoft.com/office/officeart/2005/8/layout/vProcess5"/>
    <dgm:cxn modelId="{BBFE467A-C371-4D21-9DBB-0047D35C273F}" type="presOf" srcId="{C6F38331-D880-498F-96A4-9BB96C27D813}" destId="{FE3F4426-E827-401D-84B6-C61CE43AF541}" srcOrd="1" destOrd="0" presId="urn:microsoft.com/office/officeart/2005/8/layout/vProcess5"/>
    <dgm:cxn modelId="{4B621F6E-7640-4135-A9D5-79C1BFDC5303}" srcId="{68FB5DDC-94F6-40DB-A1F4-672DF7566D07}" destId="{E7FDEFD2-D6D1-4B87-B4E4-A86DE1AD4716}" srcOrd="3" destOrd="0" parTransId="{520759F1-1B03-4338-A501-155433FF0874}" sibTransId="{4EFF6099-C238-41B9-B8AD-05FF4821E431}"/>
    <dgm:cxn modelId="{75B23D2A-2FFA-4DAF-B4D3-55151CEE9751}" type="presOf" srcId="{F701D58B-3E57-4A63-8457-0BC385D096A6}" destId="{E02CD39C-0FD9-4DAC-84CD-60BDDBD38FD2}" srcOrd="1" destOrd="0" presId="urn:microsoft.com/office/officeart/2005/8/layout/vProcess5"/>
    <dgm:cxn modelId="{62B89B77-EB52-44FA-87F9-1A89ADCB5014}" type="presOf" srcId="{68FB5DDC-94F6-40DB-A1F4-672DF7566D07}" destId="{74FCCDA1-631A-4471-8C24-DE5F533D1DE1}" srcOrd="0" destOrd="0" presId="urn:microsoft.com/office/officeart/2005/8/layout/vProcess5"/>
    <dgm:cxn modelId="{00433F00-A9B1-4F7E-9FE3-62D03BE16A81}" srcId="{68FB5DDC-94F6-40DB-A1F4-672DF7566D07}" destId="{C6F38331-D880-498F-96A4-9BB96C27D813}" srcOrd="0" destOrd="0" parTransId="{F77A5508-6592-4954-BE2A-DEC6F7EEC1B8}" sibTransId="{7F88D070-4D4F-40F3-824E-01C2571BDB35}"/>
    <dgm:cxn modelId="{32CFF306-4893-473C-A366-32D211662479}" type="presOf" srcId="{76211F1A-770F-45DE-884C-1F4A3554C4B3}" destId="{F68FF99B-69E3-43D6-BC00-8C0AE4ACC689}" srcOrd="0" destOrd="0" presId="urn:microsoft.com/office/officeart/2005/8/layout/vProcess5"/>
    <dgm:cxn modelId="{82A77891-3C85-4C0D-B46D-52D7D709A464}" srcId="{68FB5DDC-94F6-40DB-A1F4-672DF7566D07}" destId="{76211F1A-770F-45DE-884C-1F4A3554C4B3}" srcOrd="1" destOrd="0" parTransId="{8253E4E7-DE7F-4129-A23B-78FF7C57E386}" sibTransId="{4B6B9AD5-F796-4F09-85B0-23E047F3C8AB}"/>
    <dgm:cxn modelId="{49D2BBE9-7E08-469E-AB2D-A3FF1FE830D1}" type="presOf" srcId="{76211F1A-770F-45DE-884C-1F4A3554C4B3}" destId="{7DFF7A61-2717-4DC4-9BA3-666412C9A3E1}" srcOrd="1" destOrd="0" presId="urn:microsoft.com/office/officeart/2005/8/layout/vProcess5"/>
    <dgm:cxn modelId="{DCF0B0E0-B30C-4706-A2FD-57652072CF38}" type="presParOf" srcId="{74FCCDA1-631A-4471-8C24-DE5F533D1DE1}" destId="{1B110B51-EC66-4BA9-A60C-D70DA583D73D}" srcOrd="0" destOrd="0" presId="urn:microsoft.com/office/officeart/2005/8/layout/vProcess5"/>
    <dgm:cxn modelId="{B99DDCA1-B0D1-42D2-BCB3-BDCD7D6CF4F8}" type="presParOf" srcId="{74FCCDA1-631A-4471-8C24-DE5F533D1DE1}" destId="{C6638607-07F4-4271-9FF9-0612513C472B}" srcOrd="1" destOrd="0" presId="urn:microsoft.com/office/officeart/2005/8/layout/vProcess5"/>
    <dgm:cxn modelId="{C772DC25-A515-47EC-A6E0-06427532FB99}" type="presParOf" srcId="{74FCCDA1-631A-4471-8C24-DE5F533D1DE1}" destId="{F68FF99B-69E3-43D6-BC00-8C0AE4ACC689}" srcOrd="2" destOrd="0" presId="urn:microsoft.com/office/officeart/2005/8/layout/vProcess5"/>
    <dgm:cxn modelId="{A0FB33CD-6106-47F5-AD32-DDC2B45EE224}" type="presParOf" srcId="{74FCCDA1-631A-4471-8C24-DE5F533D1DE1}" destId="{13B3F5C8-18F2-4B5F-B3A5-0538F09F8E4A}" srcOrd="3" destOrd="0" presId="urn:microsoft.com/office/officeart/2005/8/layout/vProcess5"/>
    <dgm:cxn modelId="{2396F4FF-0806-4973-B155-A0DF65FA595B}" type="presParOf" srcId="{74FCCDA1-631A-4471-8C24-DE5F533D1DE1}" destId="{2E0EAC3D-98AC-4EAD-9319-D6A7ED66F544}" srcOrd="4" destOrd="0" presId="urn:microsoft.com/office/officeart/2005/8/layout/vProcess5"/>
    <dgm:cxn modelId="{4378927F-F626-4B50-9EEC-6178405B3CBC}" type="presParOf" srcId="{74FCCDA1-631A-4471-8C24-DE5F533D1DE1}" destId="{E2502338-B855-414D-AA6A-695AD01D55E8}" srcOrd="5" destOrd="0" presId="urn:microsoft.com/office/officeart/2005/8/layout/vProcess5"/>
    <dgm:cxn modelId="{19974820-E14A-4AAA-98FB-9DB9E4BD1F53}" type="presParOf" srcId="{74FCCDA1-631A-4471-8C24-DE5F533D1DE1}" destId="{0DAF59F6-47CC-4A5B-83F1-668EA82582BC}" srcOrd="6" destOrd="0" presId="urn:microsoft.com/office/officeart/2005/8/layout/vProcess5"/>
    <dgm:cxn modelId="{5C9B529F-623A-48E8-8E07-9128288B1599}" type="presParOf" srcId="{74FCCDA1-631A-4471-8C24-DE5F533D1DE1}" destId="{E06B437F-2CB8-4254-AC1F-12F114CD1881}" srcOrd="7" destOrd="0" presId="urn:microsoft.com/office/officeart/2005/8/layout/vProcess5"/>
    <dgm:cxn modelId="{3C9241DE-2E55-4F7E-B328-6A011BF2E678}" type="presParOf" srcId="{74FCCDA1-631A-4471-8C24-DE5F533D1DE1}" destId="{D63D1CA7-1093-4ACD-88D6-4111B89329F6}" srcOrd="8" destOrd="0" presId="urn:microsoft.com/office/officeart/2005/8/layout/vProcess5"/>
    <dgm:cxn modelId="{E5873B62-F3E4-4E8C-B350-B30E6888D13E}" type="presParOf" srcId="{74FCCDA1-631A-4471-8C24-DE5F533D1DE1}" destId="{0D46AB2E-535D-4FCC-AEBB-A190AEBCA832}" srcOrd="9" destOrd="0" presId="urn:microsoft.com/office/officeart/2005/8/layout/vProcess5"/>
    <dgm:cxn modelId="{A68C2C2E-DCD5-44C7-B48E-07333C68CC5D}" type="presParOf" srcId="{74FCCDA1-631A-4471-8C24-DE5F533D1DE1}" destId="{FE3F4426-E827-401D-84B6-C61CE43AF541}" srcOrd="10" destOrd="0" presId="urn:microsoft.com/office/officeart/2005/8/layout/vProcess5"/>
    <dgm:cxn modelId="{116563DF-7AEB-4D6D-80B8-F9284C1E6ACE}" type="presParOf" srcId="{74FCCDA1-631A-4471-8C24-DE5F533D1DE1}" destId="{7DFF7A61-2717-4DC4-9BA3-666412C9A3E1}" srcOrd="11" destOrd="0" presId="urn:microsoft.com/office/officeart/2005/8/layout/vProcess5"/>
    <dgm:cxn modelId="{4224237A-1427-4A61-B774-FAE3E40058C0}" type="presParOf" srcId="{74FCCDA1-631A-4471-8C24-DE5F533D1DE1}" destId="{E02CD39C-0FD9-4DAC-84CD-60BDDBD38FD2}" srcOrd="12" destOrd="0" presId="urn:microsoft.com/office/officeart/2005/8/layout/vProcess5"/>
    <dgm:cxn modelId="{6B53F8CB-AA93-41B1-A817-EFD7B8507676}" type="presParOf" srcId="{74FCCDA1-631A-4471-8C24-DE5F533D1DE1}" destId="{100C8CC6-A4E9-4DBB-A04F-0926D4A40562}" srcOrd="13" destOrd="0" presId="urn:microsoft.com/office/officeart/2005/8/layout/vProcess5"/>
    <dgm:cxn modelId="{15C6FC6E-3B19-43CD-A39B-2DD9930672D3}" type="presParOf" srcId="{74FCCDA1-631A-4471-8C24-DE5F533D1DE1}" destId="{0A78BD22-5201-4D87-8F4B-F55D33DCAA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FB5DDC-94F6-40DB-A1F4-672DF7566D0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C6F38331-D880-498F-96A4-9BB96C27D81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Strukturanalyse</a:t>
          </a:r>
          <a:endParaRPr lang="de-DE" dirty="0"/>
        </a:p>
      </dgm:t>
    </dgm:pt>
    <dgm:pt modelId="{F77A5508-6592-4954-BE2A-DEC6F7EEC1B8}" type="parTrans" cxnId="{00433F00-A9B1-4F7E-9FE3-62D03BE16A81}">
      <dgm:prSet/>
      <dgm:spPr/>
      <dgm:t>
        <a:bodyPr/>
        <a:lstStyle/>
        <a:p>
          <a:endParaRPr lang="de-DE"/>
        </a:p>
      </dgm:t>
    </dgm:pt>
    <dgm:pt modelId="{7F88D070-4D4F-40F3-824E-01C2571BDB35}" type="sibTrans" cxnId="{00433F00-A9B1-4F7E-9FE3-62D03BE16A81}">
      <dgm:prSet/>
      <dgm:spPr/>
      <dgm:t>
        <a:bodyPr/>
        <a:lstStyle/>
        <a:p>
          <a:endParaRPr lang="de-DE"/>
        </a:p>
      </dgm:t>
    </dgm:pt>
    <dgm:pt modelId="{76211F1A-770F-45DE-884C-1F4A3554C4B3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Schutzbedarfsfeststellung</a:t>
          </a:r>
          <a:endParaRPr lang="de-DE" dirty="0"/>
        </a:p>
      </dgm:t>
    </dgm:pt>
    <dgm:pt modelId="{8253E4E7-DE7F-4129-A23B-78FF7C57E386}" type="parTrans" cxnId="{82A77891-3C85-4C0D-B46D-52D7D709A464}">
      <dgm:prSet/>
      <dgm:spPr/>
      <dgm:t>
        <a:bodyPr/>
        <a:lstStyle/>
        <a:p>
          <a:endParaRPr lang="de-DE"/>
        </a:p>
      </dgm:t>
    </dgm:pt>
    <dgm:pt modelId="{4B6B9AD5-F796-4F09-85B0-23E047F3C8AB}" type="sibTrans" cxnId="{82A77891-3C85-4C0D-B46D-52D7D709A464}">
      <dgm:prSet/>
      <dgm:spPr/>
      <dgm:t>
        <a:bodyPr/>
        <a:lstStyle/>
        <a:p>
          <a:endParaRPr lang="de-DE"/>
        </a:p>
      </dgm:t>
    </dgm:pt>
    <dgm:pt modelId="{F701D58B-3E57-4A63-8457-0BC385D096A6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5C3467EC-F669-4F7C-AB73-6578ED918399}" type="parTrans" cxnId="{5EC70FE0-826E-4020-9B33-A3D3481268DB}">
      <dgm:prSet/>
      <dgm:spPr/>
      <dgm:t>
        <a:bodyPr/>
        <a:lstStyle/>
        <a:p>
          <a:endParaRPr lang="de-DE"/>
        </a:p>
      </dgm:t>
    </dgm:pt>
    <dgm:pt modelId="{D54D2B15-B0BE-40F4-A7B9-1E6C32BB100F}" type="sibTrans" cxnId="{5EC70FE0-826E-4020-9B33-A3D3481268DB}">
      <dgm:prSet/>
      <dgm:spPr/>
      <dgm:t>
        <a:bodyPr/>
        <a:lstStyle/>
        <a:p>
          <a:endParaRPr lang="de-DE"/>
        </a:p>
      </dgm:t>
    </dgm:pt>
    <dgm:pt modelId="{E7FDEFD2-D6D1-4B87-B4E4-A86DE1AD471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Risikoanalysen</a:t>
          </a:r>
          <a:endParaRPr lang="de-DE" dirty="0"/>
        </a:p>
      </dgm:t>
    </dgm:pt>
    <dgm:pt modelId="{520759F1-1B03-4338-A501-155433FF0874}" type="parTrans" cxnId="{4B621F6E-7640-4135-A9D5-79C1BFDC5303}">
      <dgm:prSet/>
      <dgm:spPr/>
      <dgm:t>
        <a:bodyPr/>
        <a:lstStyle/>
        <a:p>
          <a:endParaRPr lang="de-DE"/>
        </a:p>
      </dgm:t>
    </dgm:pt>
    <dgm:pt modelId="{4EFF6099-C238-41B9-B8AD-05FF4821E431}" type="sibTrans" cxnId="{4B621F6E-7640-4135-A9D5-79C1BFDC5303}">
      <dgm:prSet/>
      <dgm:spPr/>
      <dgm:t>
        <a:bodyPr/>
        <a:lstStyle/>
        <a:p>
          <a:endParaRPr lang="de-DE"/>
        </a:p>
      </dgm:t>
    </dgm:pt>
    <dgm:pt modelId="{4D737A48-A42F-4EB2-B8CC-B2A5C0E79FB1}">
      <dgm:prSet phldrT="[Text]"/>
      <dgm:spPr/>
      <dgm:t>
        <a:bodyPr/>
        <a:lstStyle/>
        <a:p>
          <a:r>
            <a:rPr lang="de-DE" dirty="0" smtClean="0"/>
            <a:t>Sicherheitscheck</a:t>
          </a:r>
          <a:endParaRPr lang="de-DE" dirty="0"/>
        </a:p>
      </dgm:t>
    </dgm:pt>
    <dgm:pt modelId="{4B5871E4-2825-4D4E-8AF1-17A4872E96FC}" type="parTrans" cxnId="{F18E69F7-BAB6-4E2D-BA0D-4F586697A940}">
      <dgm:prSet/>
      <dgm:spPr/>
      <dgm:t>
        <a:bodyPr/>
        <a:lstStyle/>
        <a:p>
          <a:endParaRPr lang="de-DE"/>
        </a:p>
      </dgm:t>
    </dgm:pt>
    <dgm:pt modelId="{90FDF811-0CC2-442E-972F-DD114D3715B0}" type="sibTrans" cxnId="{F18E69F7-BAB6-4E2D-BA0D-4F586697A940}">
      <dgm:prSet/>
      <dgm:spPr/>
      <dgm:t>
        <a:bodyPr/>
        <a:lstStyle/>
        <a:p>
          <a:endParaRPr lang="de-DE"/>
        </a:p>
      </dgm:t>
    </dgm:pt>
    <dgm:pt modelId="{D8D1678D-1FFB-49AD-9FBD-765BCC13E625}">
      <dgm:prSet phldrT="[Text]"/>
      <dgm:spPr/>
      <dgm:t>
        <a:bodyPr/>
        <a:lstStyle/>
        <a:p>
          <a:endParaRPr lang="de-DE" dirty="0"/>
        </a:p>
      </dgm:t>
    </dgm:pt>
    <dgm:pt modelId="{9E5C5A09-0391-4812-BA85-BFCC0C9E6A00}" type="parTrans" cxnId="{53A42AE3-9EE2-4BCC-B069-DC761C67A344}">
      <dgm:prSet/>
      <dgm:spPr/>
      <dgm:t>
        <a:bodyPr/>
        <a:lstStyle/>
        <a:p>
          <a:endParaRPr lang="de-DE"/>
        </a:p>
      </dgm:t>
    </dgm:pt>
    <dgm:pt modelId="{5AF21A78-EC85-4BF9-8C91-2A5E311E3278}" type="sibTrans" cxnId="{53A42AE3-9EE2-4BCC-B069-DC761C67A344}">
      <dgm:prSet/>
      <dgm:spPr/>
      <dgm:t>
        <a:bodyPr/>
        <a:lstStyle/>
        <a:p>
          <a:endParaRPr lang="de-DE"/>
        </a:p>
      </dgm:t>
    </dgm:pt>
    <dgm:pt modelId="{74FCCDA1-631A-4471-8C24-DE5F533D1DE1}" type="pres">
      <dgm:prSet presAssocID="{68FB5DDC-94F6-40DB-A1F4-672DF7566D07}" presName="outerComposite" presStyleCnt="0">
        <dgm:presLayoutVars>
          <dgm:chMax val="5"/>
          <dgm:dir/>
          <dgm:resizeHandles val="exact"/>
        </dgm:presLayoutVars>
      </dgm:prSet>
      <dgm:spPr/>
    </dgm:pt>
    <dgm:pt modelId="{1B110B51-EC66-4BA9-A60C-D70DA583D73D}" type="pres">
      <dgm:prSet presAssocID="{68FB5DDC-94F6-40DB-A1F4-672DF7566D07}" presName="dummyMaxCanvas" presStyleCnt="0">
        <dgm:presLayoutVars/>
      </dgm:prSet>
      <dgm:spPr/>
    </dgm:pt>
    <dgm:pt modelId="{C6638607-07F4-4271-9FF9-0612513C472B}" type="pres">
      <dgm:prSet presAssocID="{68FB5DDC-94F6-40DB-A1F4-672DF7566D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FF99B-69E3-43D6-BC00-8C0AE4ACC689}" type="pres">
      <dgm:prSet presAssocID="{68FB5DDC-94F6-40DB-A1F4-672DF7566D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3F5C8-18F2-4B5F-B3A5-0538F09F8E4A}" type="pres">
      <dgm:prSet presAssocID="{68FB5DDC-94F6-40DB-A1F4-672DF7566D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EAC3D-98AC-4EAD-9319-D6A7ED66F544}" type="pres">
      <dgm:prSet presAssocID="{68FB5DDC-94F6-40DB-A1F4-672DF7566D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02338-B855-414D-AA6A-695AD01D55E8}" type="pres">
      <dgm:prSet presAssocID="{68FB5DDC-94F6-40DB-A1F4-672DF7566D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AF59F6-47CC-4A5B-83F1-668EA82582BC}" type="pres">
      <dgm:prSet presAssocID="{68FB5DDC-94F6-40DB-A1F4-672DF7566D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6B437F-2CB8-4254-AC1F-12F114CD1881}" type="pres">
      <dgm:prSet presAssocID="{68FB5DDC-94F6-40DB-A1F4-672DF7566D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3D1CA7-1093-4ACD-88D6-4111B89329F6}" type="pres">
      <dgm:prSet presAssocID="{68FB5DDC-94F6-40DB-A1F4-672DF7566D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AB2E-535D-4FCC-AEBB-A190AEBCA832}" type="pres">
      <dgm:prSet presAssocID="{68FB5DDC-94F6-40DB-A1F4-672DF7566D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3F4426-E827-401D-84B6-C61CE43AF541}" type="pres">
      <dgm:prSet presAssocID="{68FB5DDC-94F6-40DB-A1F4-672DF7566D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F7A61-2717-4DC4-9BA3-666412C9A3E1}" type="pres">
      <dgm:prSet presAssocID="{68FB5DDC-94F6-40DB-A1F4-672DF7566D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2CD39C-0FD9-4DAC-84CD-60BDDBD38FD2}" type="pres">
      <dgm:prSet presAssocID="{68FB5DDC-94F6-40DB-A1F4-672DF7566D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8CC6-A4E9-4DBB-A04F-0926D4A40562}" type="pres">
      <dgm:prSet presAssocID="{68FB5DDC-94F6-40DB-A1F4-672DF7566D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8BD22-5201-4D87-8F4B-F55D33DCAA14}" type="pres">
      <dgm:prSet presAssocID="{68FB5DDC-94F6-40DB-A1F4-672DF7566D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18E69F7-BAB6-4E2D-BA0D-4F586697A940}" srcId="{68FB5DDC-94F6-40DB-A1F4-672DF7566D07}" destId="{4D737A48-A42F-4EB2-B8CC-B2A5C0E79FB1}" srcOrd="4" destOrd="0" parTransId="{4B5871E4-2825-4D4E-8AF1-17A4872E96FC}" sibTransId="{90FDF811-0CC2-442E-972F-DD114D3715B0}"/>
    <dgm:cxn modelId="{5EEE9473-AAB7-40D8-9E6B-751C5B80EDF2}" type="presOf" srcId="{4D737A48-A42F-4EB2-B8CC-B2A5C0E79FB1}" destId="{0A78BD22-5201-4D87-8F4B-F55D33DCAA14}" srcOrd="1" destOrd="0" presId="urn:microsoft.com/office/officeart/2005/8/layout/vProcess5"/>
    <dgm:cxn modelId="{53A42AE3-9EE2-4BCC-B069-DC761C67A344}" srcId="{68FB5DDC-94F6-40DB-A1F4-672DF7566D07}" destId="{D8D1678D-1FFB-49AD-9FBD-765BCC13E625}" srcOrd="5" destOrd="0" parTransId="{9E5C5A09-0391-4812-BA85-BFCC0C9E6A00}" sibTransId="{5AF21A78-EC85-4BF9-8C91-2A5E311E3278}"/>
    <dgm:cxn modelId="{5EC70FE0-826E-4020-9B33-A3D3481268DB}" srcId="{68FB5DDC-94F6-40DB-A1F4-672DF7566D07}" destId="{F701D58B-3E57-4A63-8457-0BC385D096A6}" srcOrd="2" destOrd="0" parTransId="{5C3467EC-F669-4F7C-AB73-6578ED918399}" sibTransId="{D54D2B15-B0BE-40F4-A7B9-1E6C32BB100F}"/>
    <dgm:cxn modelId="{2134F3FE-AC25-4CE7-8738-350B3240B58A}" type="presOf" srcId="{76211F1A-770F-45DE-884C-1F4A3554C4B3}" destId="{F68FF99B-69E3-43D6-BC00-8C0AE4ACC689}" srcOrd="0" destOrd="0" presId="urn:microsoft.com/office/officeart/2005/8/layout/vProcess5"/>
    <dgm:cxn modelId="{9AA7F05C-BEA6-4517-B648-643CA352A6AD}" type="presOf" srcId="{F701D58B-3E57-4A63-8457-0BC385D096A6}" destId="{13B3F5C8-18F2-4B5F-B3A5-0538F09F8E4A}" srcOrd="0" destOrd="0" presId="urn:microsoft.com/office/officeart/2005/8/layout/vProcess5"/>
    <dgm:cxn modelId="{43FD4C19-A603-4068-93D6-36BCA4F2F15E}" type="presOf" srcId="{E7FDEFD2-D6D1-4B87-B4E4-A86DE1AD4716}" destId="{2E0EAC3D-98AC-4EAD-9319-D6A7ED66F544}" srcOrd="0" destOrd="0" presId="urn:microsoft.com/office/officeart/2005/8/layout/vProcess5"/>
    <dgm:cxn modelId="{4B621F6E-7640-4135-A9D5-79C1BFDC5303}" srcId="{68FB5DDC-94F6-40DB-A1F4-672DF7566D07}" destId="{E7FDEFD2-D6D1-4B87-B4E4-A86DE1AD4716}" srcOrd="3" destOrd="0" parTransId="{520759F1-1B03-4338-A501-155433FF0874}" sibTransId="{4EFF6099-C238-41B9-B8AD-05FF4821E431}"/>
    <dgm:cxn modelId="{AFB897BF-2B3E-462F-BB61-018F6B63D42E}" type="presOf" srcId="{68FB5DDC-94F6-40DB-A1F4-672DF7566D07}" destId="{74FCCDA1-631A-4471-8C24-DE5F533D1DE1}" srcOrd="0" destOrd="0" presId="urn:microsoft.com/office/officeart/2005/8/layout/vProcess5"/>
    <dgm:cxn modelId="{13089C95-2249-4C47-9DF8-185B73E670C7}" type="presOf" srcId="{4EFF6099-C238-41B9-B8AD-05FF4821E431}" destId="{0D46AB2E-535D-4FCC-AEBB-A190AEBCA832}" srcOrd="0" destOrd="0" presId="urn:microsoft.com/office/officeart/2005/8/layout/vProcess5"/>
    <dgm:cxn modelId="{586BD281-5B6B-44C2-AB7B-829C3FB476D3}" type="presOf" srcId="{76211F1A-770F-45DE-884C-1F4A3554C4B3}" destId="{7DFF7A61-2717-4DC4-9BA3-666412C9A3E1}" srcOrd="1" destOrd="0" presId="urn:microsoft.com/office/officeart/2005/8/layout/vProcess5"/>
    <dgm:cxn modelId="{9E2577EF-A1EC-404A-832F-336EB5917E85}" type="presOf" srcId="{C6F38331-D880-498F-96A4-9BB96C27D813}" destId="{FE3F4426-E827-401D-84B6-C61CE43AF541}" srcOrd="1" destOrd="0" presId="urn:microsoft.com/office/officeart/2005/8/layout/vProcess5"/>
    <dgm:cxn modelId="{9A894947-280D-4458-9DE2-4742354F7A6F}" type="presOf" srcId="{7F88D070-4D4F-40F3-824E-01C2571BDB35}" destId="{0DAF59F6-47CC-4A5B-83F1-668EA82582BC}" srcOrd="0" destOrd="0" presId="urn:microsoft.com/office/officeart/2005/8/layout/vProcess5"/>
    <dgm:cxn modelId="{00433F00-A9B1-4F7E-9FE3-62D03BE16A81}" srcId="{68FB5DDC-94F6-40DB-A1F4-672DF7566D07}" destId="{C6F38331-D880-498F-96A4-9BB96C27D813}" srcOrd="0" destOrd="0" parTransId="{F77A5508-6592-4954-BE2A-DEC6F7EEC1B8}" sibTransId="{7F88D070-4D4F-40F3-824E-01C2571BDB35}"/>
    <dgm:cxn modelId="{4A63D3A3-74EE-4CA3-A0BB-B1B57E47C998}" type="presOf" srcId="{4D737A48-A42F-4EB2-B8CC-B2A5C0E79FB1}" destId="{E2502338-B855-414D-AA6A-695AD01D55E8}" srcOrd="0" destOrd="0" presId="urn:microsoft.com/office/officeart/2005/8/layout/vProcess5"/>
    <dgm:cxn modelId="{2C6C4681-C673-40C8-82AF-E40BC4766B5C}" type="presOf" srcId="{F701D58B-3E57-4A63-8457-0BC385D096A6}" destId="{E02CD39C-0FD9-4DAC-84CD-60BDDBD38FD2}" srcOrd="1" destOrd="0" presId="urn:microsoft.com/office/officeart/2005/8/layout/vProcess5"/>
    <dgm:cxn modelId="{B4DDE478-01ED-4CAA-B55A-4C1190296F4A}" type="presOf" srcId="{E7FDEFD2-D6D1-4B87-B4E4-A86DE1AD4716}" destId="{100C8CC6-A4E9-4DBB-A04F-0926D4A40562}" srcOrd="1" destOrd="0" presId="urn:microsoft.com/office/officeart/2005/8/layout/vProcess5"/>
    <dgm:cxn modelId="{CA70B211-5CE4-4900-8A23-7183CC285B4A}" type="presOf" srcId="{D54D2B15-B0BE-40F4-A7B9-1E6C32BB100F}" destId="{D63D1CA7-1093-4ACD-88D6-4111B89329F6}" srcOrd="0" destOrd="0" presId="urn:microsoft.com/office/officeart/2005/8/layout/vProcess5"/>
    <dgm:cxn modelId="{2D31F791-D404-4F2C-9C99-946F24368634}" type="presOf" srcId="{C6F38331-D880-498F-96A4-9BB96C27D813}" destId="{C6638607-07F4-4271-9FF9-0612513C472B}" srcOrd="0" destOrd="0" presId="urn:microsoft.com/office/officeart/2005/8/layout/vProcess5"/>
    <dgm:cxn modelId="{82A77891-3C85-4C0D-B46D-52D7D709A464}" srcId="{68FB5DDC-94F6-40DB-A1F4-672DF7566D07}" destId="{76211F1A-770F-45DE-884C-1F4A3554C4B3}" srcOrd="1" destOrd="0" parTransId="{8253E4E7-DE7F-4129-A23B-78FF7C57E386}" sibTransId="{4B6B9AD5-F796-4F09-85B0-23E047F3C8AB}"/>
    <dgm:cxn modelId="{6C51F6AE-AECD-4F71-8E70-B6EA9AA23C60}" type="presOf" srcId="{4B6B9AD5-F796-4F09-85B0-23E047F3C8AB}" destId="{E06B437F-2CB8-4254-AC1F-12F114CD1881}" srcOrd="0" destOrd="0" presId="urn:microsoft.com/office/officeart/2005/8/layout/vProcess5"/>
    <dgm:cxn modelId="{8CCDCBBB-4824-47C3-B892-D351CCC69961}" type="presParOf" srcId="{74FCCDA1-631A-4471-8C24-DE5F533D1DE1}" destId="{1B110B51-EC66-4BA9-A60C-D70DA583D73D}" srcOrd="0" destOrd="0" presId="urn:microsoft.com/office/officeart/2005/8/layout/vProcess5"/>
    <dgm:cxn modelId="{DE355724-CAB6-43BA-BBA8-4BED183379C4}" type="presParOf" srcId="{74FCCDA1-631A-4471-8C24-DE5F533D1DE1}" destId="{C6638607-07F4-4271-9FF9-0612513C472B}" srcOrd="1" destOrd="0" presId="urn:microsoft.com/office/officeart/2005/8/layout/vProcess5"/>
    <dgm:cxn modelId="{EA1758B0-262B-4063-B624-10F248B19BF8}" type="presParOf" srcId="{74FCCDA1-631A-4471-8C24-DE5F533D1DE1}" destId="{F68FF99B-69E3-43D6-BC00-8C0AE4ACC689}" srcOrd="2" destOrd="0" presId="urn:microsoft.com/office/officeart/2005/8/layout/vProcess5"/>
    <dgm:cxn modelId="{0C661C5B-E4A4-4CBF-91B2-8782B42A5042}" type="presParOf" srcId="{74FCCDA1-631A-4471-8C24-DE5F533D1DE1}" destId="{13B3F5C8-18F2-4B5F-B3A5-0538F09F8E4A}" srcOrd="3" destOrd="0" presId="urn:microsoft.com/office/officeart/2005/8/layout/vProcess5"/>
    <dgm:cxn modelId="{659E4B4D-5714-4368-80F1-8ADB6CC058A0}" type="presParOf" srcId="{74FCCDA1-631A-4471-8C24-DE5F533D1DE1}" destId="{2E0EAC3D-98AC-4EAD-9319-D6A7ED66F544}" srcOrd="4" destOrd="0" presId="urn:microsoft.com/office/officeart/2005/8/layout/vProcess5"/>
    <dgm:cxn modelId="{D8004B9E-30F7-4D0B-BB5B-66D01E1BE6FD}" type="presParOf" srcId="{74FCCDA1-631A-4471-8C24-DE5F533D1DE1}" destId="{E2502338-B855-414D-AA6A-695AD01D55E8}" srcOrd="5" destOrd="0" presId="urn:microsoft.com/office/officeart/2005/8/layout/vProcess5"/>
    <dgm:cxn modelId="{A26C5EE0-48A2-42A6-9A39-C080085CEE84}" type="presParOf" srcId="{74FCCDA1-631A-4471-8C24-DE5F533D1DE1}" destId="{0DAF59F6-47CC-4A5B-83F1-668EA82582BC}" srcOrd="6" destOrd="0" presId="urn:microsoft.com/office/officeart/2005/8/layout/vProcess5"/>
    <dgm:cxn modelId="{BD7863EB-F366-40F4-8D88-984B43335E56}" type="presParOf" srcId="{74FCCDA1-631A-4471-8C24-DE5F533D1DE1}" destId="{E06B437F-2CB8-4254-AC1F-12F114CD1881}" srcOrd="7" destOrd="0" presId="urn:microsoft.com/office/officeart/2005/8/layout/vProcess5"/>
    <dgm:cxn modelId="{4C83370A-570B-44A1-A949-77606CF7DBE0}" type="presParOf" srcId="{74FCCDA1-631A-4471-8C24-DE5F533D1DE1}" destId="{D63D1CA7-1093-4ACD-88D6-4111B89329F6}" srcOrd="8" destOrd="0" presId="urn:microsoft.com/office/officeart/2005/8/layout/vProcess5"/>
    <dgm:cxn modelId="{15065FC0-FF7D-4774-AAC5-AF4D3ECABD32}" type="presParOf" srcId="{74FCCDA1-631A-4471-8C24-DE5F533D1DE1}" destId="{0D46AB2E-535D-4FCC-AEBB-A190AEBCA832}" srcOrd="9" destOrd="0" presId="urn:microsoft.com/office/officeart/2005/8/layout/vProcess5"/>
    <dgm:cxn modelId="{2245AF7D-A5E4-4DDF-A4F8-60993F2CC8AC}" type="presParOf" srcId="{74FCCDA1-631A-4471-8C24-DE5F533D1DE1}" destId="{FE3F4426-E827-401D-84B6-C61CE43AF541}" srcOrd="10" destOrd="0" presId="urn:microsoft.com/office/officeart/2005/8/layout/vProcess5"/>
    <dgm:cxn modelId="{8C60FE7B-A625-4283-99D2-F199B816F629}" type="presParOf" srcId="{74FCCDA1-631A-4471-8C24-DE5F533D1DE1}" destId="{7DFF7A61-2717-4DC4-9BA3-666412C9A3E1}" srcOrd="11" destOrd="0" presId="urn:microsoft.com/office/officeart/2005/8/layout/vProcess5"/>
    <dgm:cxn modelId="{5F895974-4904-47E5-9C56-0944C9E9A974}" type="presParOf" srcId="{74FCCDA1-631A-4471-8C24-DE5F533D1DE1}" destId="{E02CD39C-0FD9-4DAC-84CD-60BDDBD38FD2}" srcOrd="12" destOrd="0" presId="urn:microsoft.com/office/officeart/2005/8/layout/vProcess5"/>
    <dgm:cxn modelId="{DFB70C78-962C-4E6E-BC81-F23368984384}" type="presParOf" srcId="{74FCCDA1-631A-4471-8C24-DE5F533D1DE1}" destId="{100C8CC6-A4E9-4DBB-A04F-0926D4A40562}" srcOrd="13" destOrd="0" presId="urn:microsoft.com/office/officeart/2005/8/layout/vProcess5"/>
    <dgm:cxn modelId="{60E028A1-E2F1-4B35-9818-7BA4AE733D64}" type="presParOf" srcId="{74FCCDA1-631A-4471-8C24-DE5F533D1DE1}" destId="{0A78BD22-5201-4D87-8F4B-F55D33DCAA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FB5DDC-94F6-40DB-A1F4-672DF7566D0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C6F38331-D880-498F-96A4-9BB96C27D81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Strukturanalyse</a:t>
          </a:r>
          <a:endParaRPr lang="de-DE" dirty="0"/>
        </a:p>
      </dgm:t>
    </dgm:pt>
    <dgm:pt modelId="{F77A5508-6592-4954-BE2A-DEC6F7EEC1B8}" type="parTrans" cxnId="{00433F00-A9B1-4F7E-9FE3-62D03BE16A81}">
      <dgm:prSet/>
      <dgm:spPr/>
      <dgm:t>
        <a:bodyPr/>
        <a:lstStyle/>
        <a:p>
          <a:endParaRPr lang="de-DE"/>
        </a:p>
      </dgm:t>
    </dgm:pt>
    <dgm:pt modelId="{7F88D070-4D4F-40F3-824E-01C2571BDB35}" type="sibTrans" cxnId="{00433F00-A9B1-4F7E-9FE3-62D03BE16A81}">
      <dgm:prSet/>
      <dgm:spPr/>
      <dgm:t>
        <a:bodyPr/>
        <a:lstStyle/>
        <a:p>
          <a:endParaRPr lang="de-DE"/>
        </a:p>
      </dgm:t>
    </dgm:pt>
    <dgm:pt modelId="{76211F1A-770F-45DE-884C-1F4A3554C4B3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Schutzbedarfsfeststellung</a:t>
          </a:r>
          <a:endParaRPr lang="de-DE" dirty="0"/>
        </a:p>
      </dgm:t>
    </dgm:pt>
    <dgm:pt modelId="{8253E4E7-DE7F-4129-A23B-78FF7C57E386}" type="parTrans" cxnId="{82A77891-3C85-4C0D-B46D-52D7D709A464}">
      <dgm:prSet/>
      <dgm:spPr/>
      <dgm:t>
        <a:bodyPr/>
        <a:lstStyle/>
        <a:p>
          <a:endParaRPr lang="de-DE"/>
        </a:p>
      </dgm:t>
    </dgm:pt>
    <dgm:pt modelId="{4B6B9AD5-F796-4F09-85B0-23E047F3C8AB}" type="sibTrans" cxnId="{82A77891-3C85-4C0D-B46D-52D7D709A464}">
      <dgm:prSet/>
      <dgm:spPr/>
      <dgm:t>
        <a:bodyPr/>
        <a:lstStyle/>
        <a:p>
          <a:endParaRPr lang="de-DE"/>
        </a:p>
      </dgm:t>
    </dgm:pt>
    <dgm:pt modelId="{F701D58B-3E57-4A63-8457-0BC385D096A6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5C3467EC-F669-4F7C-AB73-6578ED918399}" type="parTrans" cxnId="{5EC70FE0-826E-4020-9B33-A3D3481268DB}">
      <dgm:prSet/>
      <dgm:spPr/>
      <dgm:t>
        <a:bodyPr/>
        <a:lstStyle/>
        <a:p>
          <a:endParaRPr lang="de-DE"/>
        </a:p>
      </dgm:t>
    </dgm:pt>
    <dgm:pt modelId="{D54D2B15-B0BE-40F4-A7B9-1E6C32BB100F}" type="sibTrans" cxnId="{5EC70FE0-826E-4020-9B33-A3D3481268DB}">
      <dgm:prSet/>
      <dgm:spPr/>
      <dgm:t>
        <a:bodyPr/>
        <a:lstStyle/>
        <a:p>
          <a:endParaRPr lang="de-DE"/>
        </a:p>
      </dgm:t>
    </dgm:pt>
    <dgm:pt modelId="{E7FDEFD2-D6D1-4B87-B4E4-A86DE1AD4716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Risikoanalysen</a:t>
          </a:r>
          <a:endParaRPr lang="de-DE" dirty="0"/>
        </a:p>
      </dgm:t>
    </dgm:pt>
    <dgm:pt modelId="{520759F1-1B03-4338-A501-155433FF0874}" type="parTrans" cxnId="{4B621F6E-7640-4135-A9D5-79C1BFDC5303}">
      <dgm:prSet/>
      <dgm:spPr/>
      <dgm:t>
        <a:bodyPr/>
        <a:lstStyle/>
        <a:p>
          <a:endParaRPr lang="de-DE"/>
        </a:p>
      </dgm:t>
    </dgm:pt>
    <dgm:pt modelId="{4EFF6099-C238-41B9-B8AD-05FF4821E431}" type="sibTrans" cxnId="{4B621F6E-7640-4135-A9D5-79C1BFDC5303}">
      <dgm:prSet/>
      <dgm:spPr/>
      <dgm:t>
        <a:bodyPr/>
        <a:lstStyle/>
        <a:p>
          <a:endParaRPr lang="de-DE"/>
        </a:p>
      </dgm:t>
    </dgm:pt>
    <dgm:pt modelId="{4D737A48-A42F-4EB2-B8CC-B2A5C0E79FB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Sicherheitscheck</a:t>
          </a:r>
          <a:endParaRPr lang="de-DE" dirty="0"/>
        </a:p>
      </dgm:t>
    </dgm:pt>
    <dgm:pt modelId="{4B5871E4-2825-4D4E-8AF1-17A4872E96FC}" type="parTrans" cxnId="{F18E69F7-BAB6-4E2D-BA0D-4F586697A940}">
      <dgm:prSet/>
      <dgm:spPr/>
      <dgm:t>
        <a:bodyPr/>
        <a:lstStyle/>
        <a:p>
          <a:endParaRPr lang="de-DE"/>
        </a:p>
      </dgm:t>
    </dgm:pt>
    <dgm:pt modelId="{90FDF811-0CC2-442E-972F-DD114D3715B0}" type="sibTrans" cxnId="{F18E69F7-BAB6-4E2D-BA0D-4F586697A940}">
      <dgm:prSet/>
      <dgm:spPr/>
      <dgm:t>
        <a:bodyPr/>
        <a:lstStyle/>
        <a:p>
          <a:endParaRPr lang="de-DE"/>
        </a:p>
      </dgm:t>
    </dgm:pt>
    <dgm:pt modelId="{D8D1678D-1FFB-49AD-9FBD-765BCC13E625}">
      <dgm:prSet phldrT="[Text]"/>
      <dgm:spPr/>
      <dgm:t>
        <a:bodyPr/>
        <a:lstStyle/>
        <a:p>
          <a:endParaRPr lang="de-DE" dirty="0"/>
        </a:p>
      </dgm:t>
    </dgm:pt>
    <dgm:pt modelId="{9E5C5A09-0391-4812-BA85-BFCC0C9E6A00}" type="parTrans" cxnId="{53A42AE3-9EE2-4BCC-B069-DC761C67A344}">
      <dgm:prSet/>
      <dgm:spPr/>
      <dgm:t>
        <a:bodyPr/>
        <a:lstStyle/>
        <a:p>
          <a:endParaRPr lang="de-DE"/>
        </a:p>
      </dgm:t>
    </dgm:pt>
    <dgm:pt modelId="{5AF21A78-EC85-4BF9-8C91-2A5E311E3278}" type="sibTrans" cxnId="{53A42AE3-9EE2-4BCC-B069-DC761C67A344}">
      <dgm:prSet/>
      <dgm:spPr/>
      <dgm:t>
        <a:bodyPr/>
        <a:lstStyle/>
        <a:p>
          <a:endParaRPr lang="de-DE"/>
        </a:p>
      </dgm:t>
    </dgm:pt>
    <dgm:pt modelId="{74FCCDA1-631A-4471-8C24-DE5F533D1DE1}" type="pres">
      <dgm:prSet presAssocID="{68FB5DDC-94F6-40DB-A1F4-672DF7566D07}" presName="outerComposite" presStyleCnt="0">
        <dgm:presLayoutVars>
          <dgm:chMax val="5"/>
          <dgm:dir/>
          <dgm:resizeHandles val="exact"/>
        </dgm:presLayoutVars>
      </dgm:prSet>
      <dgm:spPr/>
    </dgm:pt>
    <dgm:pt modelId="{1B110B51-EC66-4BA9-A60C-D70DA583D73D}" type="pres">
      <dgm:prSet presAssocID="{68FB5DDC-94F6-40DB-A1F4-672DF7566D07}" presName="dummyMaxCanvas" presStyleCnt="0">
        <dgm:presLayoutVars/>
      </dgm:prSet>
      <dgm:spPr/>
    </dgm:pt>
    <dgm:pt modelId="{C6638607-07F4-4271-9FF9-0612513C472B}" type="pres">
      <dgm:prSet presAssocID="{68FB5DDC-94F6-40DB-A1F4-672DF7566D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FF99B-69E3-43D6-BC00-8C0AE4ACC689}" type="pres">
      <dgm:prSet presAssocID="{68FB5DDC-94F6-40DB-A1F4-672DF7566D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3F5C8-18F2-4B5F-B3A5-0538F09F8E4A}" type="pres">
      <dgm:prSet presAssocID="{68FB5DDC-94F6-40DB-A1F4-672DF7566D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EAC3D-98AC-4EAD-9319-D6A7ED66F544}" type="pres">
      <dgm:prSet presAssocID="{68FB5DDC-94F6-40DB-A1F4-672DF7566D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02338-B855-414D-AA6A-695AD01D55E8}" type="pres">
      <dgm:prSet presAssocID="{68FB5DDC-94F6-40DB-A1F4-672DF7566D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AF59F6-47CC-4A5B-83F1-668EA82582BC}" type="pres">
      <dgm:prSet presAssocID="{68FB5DDC-94F6-40DB-A1F4-672DF7566D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6B437F-2CB8-4254-AC1F-12F114CD1881}" type="pres">
      <dgm:prSet presAssocID="{68FB5DDC-94F6-40DB-A1F4-672DF7566D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3D1CA7-1093-4ACD-88D6-4111B89329F6}" type="pres">
      <dgm:prSet presAssocID="{68FB5DDC-94F6-40DB-A1F4-672DF7566D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AB2E-535D-4FCC-AEBB-A190AEBCA832}" type="pres">
      <dgm:prSet presAssocID="{68FB5DDC-94F6-40DB-A1F4-672DF7566D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3F4426-E827-401D-84B6-C61CE43AF541}" type="pres">
      <dgm:prSet presAssocID="{68FB5DDC-94F6-40DB-A1F4-672DF7566D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F7A61-2717-4DC4-9BA3-666412C9A3E1}" type="pres">
      <dgm:prSet presAssocID="{68FB5DDC-94F6-40DB-A1F4-672DF7566D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2CD39C-0FD9-4DAC-84CD-60BDDBD38FD2}" type="pres">
      <dgm:prSet presAssocID="{68FB5DDC-94F6-40DB-A1F4-672DF7566D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8CC6-A4E9-4DBB-A04F-0926D4A40562}" type="pres">
      <dgm:prSet presAssocID="{68FB5DDC-94F6-40DB-A1F4-672DF7566D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8BD22-5201-4D87-8F4B-F55D33DCAA14}" type="pres">
      <dgm:prSet presAssocID="{68FB5DDC-94F6-40DB-A1F4-672DF7566D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18E69F7-BAB6-4E2D-BA0D-4F586697A940}" srcId="{68FB5DDC-94F6-40DB-A1F4-672DF7566D07}" destId="{4D737A48-A42F-4EB2-B8CC-B2A5C0E79FB1}" srcOrd="4" destOrd="0" parTransId="{4B5871E4-2825-4D4E-8AF1-17A4872E96FC}" sibTransId="{90FDF811-0CC2-442E-972F-DD114D3715B0}"/>
    <dgm:cxn modelId="{D57B60BA-BF34-4EF4-B19B-0D6FC87C7522}" type="presOf" srcId="{4D737A48-A42F-4EB2-B8CC-B2A5C0E79FB1}" destId="{E2502338-B855-414D-AA6A-695AD01D55E8}" srcOrd="0" destOrd="0" presId="urn:microsoft.com/office/officeart/2005/8/layout/vProcess5"/>
    <dgm:cxn modelId="{D1FE6A2F-9EE8-4E41-9B9C-6CB3BD6D85AF}" type="presOf" srcId="{4D737A48-A42F-4EB2-B8CC-B2A5C0E79FB1}" destId="{0A78BD22-5201-4D87-8F4B-F55D33DCAA14}" srcOrd="1" destOrd="0" presId="urn:microsoft.com/office/officeart/2005/8/layout/vProcess5"/>
    <dgm:cxn modelId="{7EDBE66E-BB9B-462F-BA13-BAB826BE46BC}" type="presOf" srcId="{76211F1A-770F-45DE-884C-1F4A3554C4B3}" destId="{7DFF7A61-2717-4DC4-9BA3-666412C9A3E1}" srcOrd="1" destOrd="0" presId="urn:microsoft.com/office/officeart/2005/8/layout/vProcess5"/>
    <dgm:cxn modelId="{5EC70FE0-826E-4020-9B33-A3D3481268DB}" srcId="{68FB5DDC-94F6-40DB-A1F4-672DF7566D07}" destId="{F701D58B-3E57-4A63-8457-0BC385D096A6}" srcOrd="2" destOrd="0" parTransId="{5C3467EC-F669-4F7C-AB73-6578ED918399}" sibTransId="{D54D2B15-B0BE-40F4-A7B9-1E6C32BB100F}"/>
    <dgm:cxn modelId="{53A42AE3-9EE2-4BCC-B069-DC761C67A344}" srcId="{68FB5DDC-94F6-40DB-A1F4-672DF7566D07}" destId="{D8D1678D-1FFB-49AD-9FBD-765BCC13E625}" srcOrd="5" destOrd="0" parTransId="{9E5C5A09-0391-4812-BA85-BFCC0C9E6A00}" sibTransId="{5AF21A78-EC85-4BF9-8C91-2A5E311E3278}"/>
    <dgm:cxn modelId="{844C1911-0108-4C65-BE08-A10021C068C0}" type="presOf" srcId="{4EFF6099-C238-41B9-B8AD-05FF4821E431}" destId="{0D46AB2E-535D-4FCC-AEBB-A190AEBCA832}" srcOrd="0" destOrd="0" presId="urn:microsoft.com/office/officeart/2005/8/layout/vProcess5"/>
    <dgm:cxn modelId="{9F0DD451-EA44-407D-A49D-1780C5AE402D}" type="presOf" srcId="{68FB5DDC-94F6-40DB-A1F4-672DF7566D07}" destId="{74FCCDA1-631A-4471-8C24-DE5F533D1DE1}" srcOrd="0" destOrd="0" presId="urn:microsoft.com/office/officeart/2005/8/layout/vProcess5"/>
    <dgm:cxn modelId="{8A8B2261-4027-4295-9C6E-814F3C55CD6D}" type="presOf" srcId="{C6F38331-D880-498F-96A4-9BB96C27D813}" destId="{C6638607-07F4-4271-9FF9-0612513C472B}" srcOrd="0" destOrd="0" presId="urn:microsoft.com/office/officeart/2005/8/layout/vProcess5"/>
    <dgm:cxn modelId="{4B621F6E-7640-4135-A9D5-79C1BFDC5303}" srcId="{68FB5DDC-94F6-40DB-A1F4-672DF7566D07}" destId="{E7FDEFD2-D6D1-4B87-B4E4-A86DE1AD4716}" srcOrd="3" destOrd="0" parTransId="{520759F1-1B03-4338-A501-155433FF0874}" sibTransId="{4EFF6099-C238-41B9-B8AD-05FF4821E431}"/>
    <dgm:cxn modelId="{02B72A5C-568A-4C29-B2EC-D3D37C09C5CE}" type="presOf" srcId="{76211F1A-770F-45DE-884C-1F4A3554C4B3}" destId="{F68FF99B-69E3-43D6-BC00-8C0AE4ACC689}" srcOrd="0" destOrd="0" presId="urn:microsoft.com/office/officeart/2005/8/layout/vProcess5"/>
    <dgm:cxn modelId="{68728E0E-BCF1-4C2D-BD62-B5892F3E5D04}" type="presOf" srcId="{4B6B9AD5-F796-4F09-85B0-23E047F3C8AB}" destId="{E06B437F-2CB8-4254-AC1F-12F114CD1881}" srcOrd="0" destOrd="0" presId="urn:microsoft.com/office/officeart/2005/8/layout/vProcess5"/>
    <dgm:cxn modelId="{32F29F31-A735-4384-8DB7-9052072F4D6E}" type="presOf" srcId="{E7FDEFD2-D6D1-4B87-B4E4-A86DE1AD4716}" destId="{100C8CC6-A4E9-4DBB-A04F-0926D4A40562}" srcOrd="1" destOrd="0" presId="urn:microsoft.com/office/officeart/2005/8/layout/vProcess5"/>
    <dgm:cxn modelId="{75CBF6F5-3E15-4F55-B231-9D170B42E551}" type="presOf" srcId="{E7FDEFD2-D6D1-4B87-B4E4-A86DE1AD4716}" destId="{2E0EAC3D-98AC-4EAD-9319-D6A7ED66F544}" srcOrd="0" destOrd="0" presId="urn:microsoft.com/office/officeart/2005/8/layout/vProcess5"/>
    <dgm:cxn modelId="{00433F00-A9B1-4F7E-9FE3-62D03BE16A81}" srcId="{68FB5DDC-94F6-40DB-A1F4-672DF7566D07}" destId="{C6F38331-D880-498F-96A4-9BB96C27D813}" srcOrd="0" destOrd="0" parTransId="{F77A5508-6592-4954-BE2A-DEC6F7EEC1B8}" sibTransId="{7F88D070-4D4F-40F3-824E-01C2571BDB35}"/>
    <dgm:cxn modelId="{56D9781C-C7F9-4C1C-BEE7-AF4FEC4E6931}" type="presOf" srcId="{F701D58B-3E57-4A63-8457-0BC385D096A6}" destId="{13B3F5C8-18F2-4B5F-B3A5-0538F09F8E4A}" srcOrd="0" destOrd="0" presId="urn:microsoft.com/office/officeart/2005/8/layout/vProcess5"/>
    <dgm:cxn modelId="{82A77891-3C85-4C0D-B46D-52D7D709A464}" srcId="{68FB5DDC-94F6-40DB-A1F4-672DF7566D07}" destId="{76211F1A-770F-45DE-884C-1F4A3554C4B3}" srcOrd="1" destOrd="0" parTransId="{8253E4E7-DE7F-4129-A23B-78FF7C57E386}" sibTransId="{4B6B9AD5-F796-4F09-85B0-23E047F3C8AB}"/>
    <dgm:cxn modelId="{1DCBDD6A-D8E3-496E-B625-CD2EF92C3540}" type="presOf" srcId="{F701D58B-3E57-4A63-8457-0BC385D096A6}" destId="{E02CD39C-0FD9-4DAC-84CD-60BDDBD38FD2}" srcOrd="1" destOrd="0" presId="urn:microsoft.com/office/officeart/2005/8/layout/vProcess5"/>
    <dgm:cxn modelId="{BB2A389F-EE5D-4219-9BC4-2F1451E5ECDB}" type="presOf" srcId="{7F88D070-4D4F-40F3-824E-01C2571BDB35}" destId="{0DAF59F6-47CC-4A5B-83F1-668EA82582BC}" srcOrd="0" destOrd="0" presId="urn:microsoft.com/office/officeart/2005/8/layout/vProcess5"/>
    <dgm:cxn modelId="{24B22451-DDE9-4AFA-B97A-5E6DEBA526E5}" type="presOf" srcId="{C6F38331-D880-498F-96A4-9BB96C27D813}" destId="{FE3F4426-E827-401D-84B6-C61CE43AF541}" srcOrd="1" destOrd="0" presId="urn:microsoft.com/office/officeart/2005/8/layout/vProcess5"/>
    <dgm:cxn modelId="{9CC57369-0BCF-4FD1-9A27-180CC084EF22}" type="presOf" srcId="{D54D2B15-B0BE-40F4-A7B9-1E6C32BB100F}" destId="{D63D1CA7-1093-4ACD-88D6-4111B89329F6}" srcOrd="0" destOrd="0" presId="urn:microsoft.com/office/officeart/2005/8/layout/vProcess5"/>
    <dgm:cxn modelId="{F7E4A9A7-811C-445D-B578-F01674545D7B}" type="presParOf" srcId="{74FCCDA1-631A-4471-8C24-DE5F533D1DE1}" destId="{1B110B51-EC66-4BA9-A60C-D70DA583D73D}" srcOrd="0" destOrd="0" presId="urn:microsoft.com/office/officeart/2005/8/layout/vProcess5"/>
    <dgm:cxn modelId="{FA70C044-9C28-4D8A-A748-9423E34A690F}" type="presParOf" srcId="{74FCCDA1-631A-4471-8C24-DE5F533D1DE1}" destId="{C6638607-07F4-4271-9FF9-0612513C472B}" srcOrd="1" destOrd="0" presId="urn:microsoft.com/office/officeart/2005/8/layout/vProcess5"/>
    <dgm:cxn modelId="{B1B64A2A-0780-4AFE-99E1-F729AF560CC5}" type="presParOf" srcId="{74FCCDA1-631A-4471-8C24-DE5F533D1DE1}" destId="{F68FF99B-69E3-43D6-BC00-8C0AE4ACC689}" srcOrd="2" destOrd="0" presId="urn:microsoft.com/office/officeart/2005/8/layout/vProcess5"/>
    <dgm:cxn modelId="{1F227F9E-5E4F-4EEE-A1EA-38D957345FD5}" type="presParOf" srcId="{74FCCDA1-631A-4471-8C24-DE5F533D1DE1}" destId="{13B3F5C8-18F2-4B5F-B3A5-0538F09F8E4A}" srcOrd="3" destOrd="0" presId="urn:microsoft.com/office/officeart/2005/8/layout/vProcess5"/>
    <dgm:cxn modelId="{DCB54D17-D86D-4C39-AAC4-7136FA6D540C}" type="presParOf" srcId="{74FCCDA1-631A-4471-8C24-DE5F533D1DE1}" destId="{2E0EAC3D-98AC-4EAD-9319-D6A7ED66F544}" srcOrd="4" destOrd="0" presId="urn:microsoft.com/office/officeart/2005/8/layout/vProcess5"/>
    <dgm:cxn modelId="{331DA8EA-38B0-49B8-A7DA-664835411256}" type="presParOf" srcId="{74FCCDA1-631A-4471-8C24-DE5F533D1DE1}" destId="{E2502338-B855-414D-AA6A-695AD01D55E8}" srcOrd="5" destOrd="0" presId="urn:microsoft.com/office/officeart/2005/8/layout/vProcess5"/>
    <dgm:cxn modelId="{FCA64396-2F61-478A-AB11-7CAF968214EE}" type="presParOf" srcId="{74FCCDA1-631A-4471-8C24-DE5F533D1DE1}" destId="{0DAF59F6-47CC-4A5B-83F1-668EA82582BC}" srcOrd="6" destOrd="0" presId="urn:microsoft.com/office/officeart/2005/8/layout/vProcess5"/>
    <dgm:cxn modelId="{9E0B5168-B27C-45D5-9C00-B4FBBEF60A37}" type="presParOf" srcId="{74FCCDA1-631A-4471-8C24-DE5F533D1DE1}" destId="{E06B437F-2CB8-4254-AC1F-12F114CD1881}" srcOrd="7" destOrd="0" presId="urn:microsoft.com/office/officeart/2005/8/layout/vProcess5"/>
    <dgm:cxn modelId="{91C017CD-9B84-4726-88C7-6EB3EDD07A0C}" type="presParOf" srcId="{74FCCDA1-631A-4471-8C24-DE5F533D1DE1}" destId="{D63D1CA7-1093-4ACD-88D6-4111B89329F6}" srcOrd="8" destOrd="0" presId="urn:microsoft.com/office/officeart/2005/8/layout/vProcess5"/>
    <dgm:cxn modelId="{7B7F9183-54E0-47BA-A46F-474234BBA119}" type="presParOf" srcId="{74FCCDA1-631A-4471-8C24-DE5F533D1DE1}" destId="{0D46AB2E-535D-4FCC-AEBB-A190AEBCA832}" srcOrd="9" destOrd="0" presId="urn:microsoft.com/office/officeart/2005/8/layout/vProcess5"/>
    <dgm:cxn modelId="{ADB27EF7-A2E0-44C8-87C4-60504FFDB99E}" type="presParOf" srcId="{74FCCDA1-631A-4471-8C24-DE5F533D1DE1}" destId="{FE3F4426-E827-401D-84B6-C61CE43AF541}" srcOrd="10" destOrd="0" presId="urn:microsoft.com/office/officeart/2005/8/layout/vProcess5"/>
    <dgm:cxn modelId="{728C687B-D472-483F-8805-4FFB9E357DA9}" type="presParOf" srcId="{74FCCDA1-631A-4471-8C24-DE5F533D1DE1}" destId="{7DFF7A61-2717-4DC4-9BA3-666412C9A3E1}" srcOrd="11" destOrd="0" presId="urn:microsoft.com/office/officeart/2005/8/layout/vProcess5"/>
    <dgm:cxn modelId="{E2A4AE09-CAF0-4604-8044-3F277D549069}" type="presParOf" srcId="{74FCCDA1-631A-4471-8C24-DE5F533D1DE1}" destId="{E02CD39C-0FD9-4DAC-84CD-60BDDBD38FD2}" srcOrd="12" destOrd="0" presId="urn:microsoft.com/office/officeart/2005/8/layout/vProcess5"/>
    <dgm:cxn modelId="{ECCE78D6-0118-4E78-BA2F-78E13AAE4F3D}" type="presParOf" srcId="{74FCCDA1-631A-4471-8C24-DE5F533D1DE1}" destId="{100C8CC6-A4E9-4DBB-A04F-0926D4A40562}" srcOrd="13" destOrd="0" presId="urn:microsoft.com/office/officeart/2005/8/layout/vProcess5"/>
    <dgm:cxn modelId="{453F81AF-BF6A-4F5E-9CEA-9349787A780B}" type="presParOf" srcId="{74FCCDA1-631A-4471-8C24-DE5F533D1DE1}" destId="{0A78BD22-5201-4D87-8F4B-F55D33DCAA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FB5DDC-94F6-40DB-A1F4-672DF7566D07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</dgm:pt>
    <dgm:pt modelId="{C6F38331-D880-498F-96A4-9BB96C27D81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Strukturanalyse</a:t>
          </a:r>
          <a:endParaRPr lang="de-DE" dirty="0"/>
        </a:p>
      </dgm:t>
    </dgm:pt>
    <dgm:pt modelId="{F77A5508-6592-4954-BE2A-DEC6F7EEC1B8}" type="parTrans" cxnId="{00433F00-A9B1-4F7E-9FE3-62D03BE16A81}">
      <dgm:prSet/>
      <dgm:spPr/>
      <dgm:t>
        <a:bodyPr/>
        <a:lstStyle/>
        <a:p>
          <a:endParaRPr lang="de-DE"/>
        </a:p>
      </dgm:t>
    </dgm:pt>
    <dgm:pt modelId="{7F88D070-4D4F-40F3-824E-01C2571BDB35}" type="sibTrans" cxnId="{00433F00-A9B1-4F7E-9FE3-62D03BE16A81}">
      <dgm:prSet/>
      <dgm:spPr/>
      <dgm:t>
        <a:bodyPr/>
        <a:lstStyle/>
        <a:p>
          <a:endParaRPr lang="de-DE"/>
        </a:p>
      </dgm:t>
    </dgm:pt>
    <dgm:pt modelId="{76211F1A-770F-45DE-884C-1F4A3554C4B3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Schutzbedarfsfeststellung</a:t>
          </a:r>
          <a:endParaRPr lang="de-DE" dirty="0"/>
        </a:p>
      </dgm:t>
    </dgm:pt>
    <dgm:pt modelId="{8253E4E7-DE7F-4129-A23B-78FF7C57E386}" type="parTrans" cxnId="{82A77891-3C85-4C0D-B46D-52D7D709A464}">
      <dgm:prSet/>
      <dgm:spPr/>
      <dgm:t>
        <a:bodyPr/>
        <a:lstStyle/>
        <a:p>
          <a:endParaRPr lang="de-DE"/>
        </a:p>
      </dgm:t>
    </dgm:pt>
    <dgm:pt modelId="{4B6B9AD5-F796-4F09-85B0-23E047F3C8AB}" type="sibTrans" cxnId="{82A77891-3C85-4C0D-B46D-52D7D709A464}">
      <dgm:prSet/>
      <dgm:spPr/>
      <dgm:t>
        <a:bodyPr/>
        <a:lstStyle/>
        <a:p>
          <a:endParaRPr lang="de-DE"/>
        </a:p>
      </dgm:t>
    </dgm:pt>
    <dgm:pt modelId="{F701D58B-3E57-4A63-8457-0BC385D096A6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Maßnahmen</a:t>
          </a:r>
          <a:endParaRPr lang="de-DE" dirty="0"/>
        </a:p>
      </dgm:t>
    </dgm:pt>
    <dgm:pt modelId="{5C3467EC-F669-4F7C-AB73-6578ED918399}" type="parTrans" cxnId="{5EC70FE0-826E-4020-9B33-A3D3481268DB}">
      <dgm:prSet/>
      <dgm:spPr/>
      <dgm:t>
        <a:bodyPr/>
        <a:lstStyle/>
        <a:p>
          <a:endParaRPr lang="de-DE"/>
        </a:p>
      </dgm:t>
    </dgm:pt>
    <dgm:pt modelId="{D54D2B15-B0BE-40F4-A7B9-1E6C32BB100F}" type="sibTrans" cxnId="{5EC70FE0-826E-4020-9B33-A3D3481268DB}">
      <dgm:prSet/>
      <dgm:spPr/>
      <dgm:t>
        <a:bodyPr/>
        <a:lstStyle/>
        <a:p>
          <a:endParaRPr lang="de-DE"/>
        </a:p>
      </dgm:t>
    </dgm:pt>
    <dgm:pt modelId="{E7FDEFD2-D6D1-4B87-B4E4-A86DE1AD4716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Risikoanalysen</a:t>
          </a:r>
          <a:endParaRPr lang="de-DE" dirty="0"/>
        </a:p>
      </dgm:t>
    </dgm:pt>
    <dgm:pt modelId="{520759F1-1B03-4338-A501-155433FF0874}" type="parTrans" cxnId="{4B621F6E-7640-4135-A9D5-79C1BFDC5303}">
      <dgm:prSet/>
      <dgm:spPr/>
      <dgm:t>
        <a:bodyPr/>
        <a:lstStyle/>
        <a:p>
          <a:endParaRPr lang="de-DE"/>
        </a:p>
      </dgm:t>
    </dgm:pt>
    <dgm:pt modelId="{4EFF6099-C238-41B9-B8AD-05FF4821E431}" type="sibTrans" cxnId="{4B621F6E-7640-4135-A9D5-79C1BFDC5303}">
      <dgm:prSet/>
      <dgm:spPr/>
      <dgm:t>
        <a:bodyPr/>
        <a:lstStyle/>
        <a:p>
          <a:endParaRPr lang="de-DE"/>
        </a:p>
      </dgm:t>
    </dgm:pt>
    <dgm:pt modelId="{4D737A48-A42F-4EB2-B8CC-B2A5C0E79FB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smtClean="0"/>
            <a:t>Sicherheitscheck</a:t>
          </a:r>
          <a:endParaRPr lang="de-DE" dirty="0"/>
        </a:p>
      </dgm:t>
    </dgm:pt>
    <dgm:pt modelId="{4B5871E4-2825-4D4E-8AF1-17A4872E96FC}" type="parTrans" cxnId="{F18E69F7-BAB6-4E2D-BA0D-4F586697A940}">
      <dgm:prSet/>
      <dgm:spPr/>
      <dgm:t>
        <a:bodyPr/>
        <a:lstStyle/>
        <a:p>
          <a:endParaRPr lang="de-DE"/>
        </a:p>
      </dgm:t>
    </dgm:pt>
    <dgm:pt modelId="{90FDF811-0CC2-442E-972F-DD114D3715B0}" type="sibTrans" cxnId="{F18E69F7-BAB6-4E2D-BA0D-4F586697A940}">
      <dgm:prSet/>
      <dgm:spPr/>
      <dgm:t>
        <a:bodyPr/>
        <a:lstStyle/>
        <a:p>
          <a:endParaRPr lang="de-DE"/>
        </a:p>
      </dgm:t>
    </dgm:pt>
    <dgm:pt modelId="{D8D1678D-1FFB-49AD-9FBD-765BCC13E625}">
      <dgm:prSet phldrT="[Text]"/>
      <dgm:spPr/>
      <dgm:t>
        <a:bodyPr/>
        <a:lstStyle/>
        <a:p>
          <a:endParaRPr lang="de-DE" dirty="0"/>
        </a:p>
      </dgm:t>
    </dgm:pt>
    <dgm:pt modelId="{9E5C5A09-0391-4812-BA85-BFCC0C9E6A00}" type="parTrans" cxnId="{53A42AE3-9EE2-4BCC-B069-DC761C67A344}">
      <dgm:prSet/>
      <dgm:spPr/>
      <dgm:t>
        <a:bodyPr/>
        <a:lstStyle/>
        <a:p>
          <a:endParaRPr lang="de-DE"/>
        </a:p>
      </dgm:t>
    </dgm:pt>
    <dgm:pt modelId="{5AF21A78-EC85-4BF9-8C91-2A5E311E3278}" type="sibTrans" cxnId="{53A42AE3-9EE2-4BCC-B069-DC761C67A344}">
      <dgm:prSet/>
      <dgm:spPr/>
      <dgm:t>
        <a:bodyPr/>
        <a:lstStyle/>
        <a:p>
          <a:endParaRPr lang="de-DE"/>
        </a:p>
      </dgm:t>
    </dgm:pt>
    <dgm:pt modelId="{74FCCDA1-631A-4471-8C24-DE5F533D1DE1}" type="pres">
      <dgm:prSet presAssocID="{68FB5DDC-94F6-40DB-A1F4-672DF7566D07}" presName="outerComposite" presStyleCnt="0">
        <dgm:presLayoutVars>
          <dgm:chMax val="5"/>
          <dgm:dir/>
          <dgm:resizeHandles val="exact"/>
        </dgm:presLayoutVars>
      </dgm:prSet>
      <dgm:spPr/>
    </dgm:pt>
    <dgm:pt modelId="{1B110B51-EC66-4BA9-A60C-D70DA583D73D}" type="pres">
      <dgm:prSet presAssocID="{68FB5DDC-94F6-40DB-A1F4-672DF7566D07}" presName="dummyMaxCanvas" presStyleCnt="0">
        <dgm:presLayoutVars/>
      </dgm:prSet>
      <dgm:spPr/>
    </dgm:pt>
    <dgm:pt modelId="{C6638607-07F4-4271-9FF9-0612513C472B}" type="pres">
      <dgm:prSet presAssocID="{68FB5DDC-94F6-40DB-A1F4-672DF7566D0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FF99B-69E3-43D6-BC00-8C0AE4ACC689}" type="pres">
      <dgm:prSet presAssocID="{68FB5DDC-94F6-40DB-A1F4-672DF7566D0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B3F5C8-18F2-4B5F-B3A5-0538F09F8E4A}" type="pres">
      <dgm:prSet presAssocID="{68FB5DDC-94F6-40DB-A1F4-672DF7566D0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0EAC3D-98AC-4EAD-9319-D6A7ED66F544}" type="pres">
      <dgm:prSet presAssocID="{68FB5DDC-94F6-40DB-A1F4-672DF7566D0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502338-B855-414D-AA6A-695AD01D55E8}" type="pres">
      <dgm:prSet presAssocID="{68FB5DDC-94F6-40DB-A1F4-672DF7566D0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AF59F6-47CC-4A5B-83F1-668EA82582BC}" type="pres">
      <dgm:prSet presAssocID="{68FB5DDC-94F6-40DB-A1F4-672DF7566D0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6B437F-2CB8-4254-AC1F-12F114CD1881}" type="pres">
      <dgm:prSet presAssocID="{68FB5DDC-94F6-40DB-A1F4-672DF7566D0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3D1CA7-1093-4ACD-88D6-4111B89329F6}" type="pres">
      <dgm:prSet presAssocID="{68FB5DDC-94F6-40DB-A1F4-672DF7566D0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46AB2E-535D-4FCC-AEBB-A190AEBCA832}" type="pres">
      <dgm:prSet presAssocID="{68FB5DDC-94F6-40DB-A1F4-672DF7566D0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3F4426-E827-401D-84B6-C61CE43AF541}" type="pres">
      <dgm:prSet presAssocID="{68FB5DDC-94F6-40DB-A1F4-672DF7566D0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F7A61-2717-4DC4-9BA3-666412C9A3E1}" type="pres">
      <dgm:prSet presAssocID="{68FB5DDC-94F6-40DB-A1F4-672DF7566D0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2CD39C-0FD9-4DAC-84CD-60BDDBD38FD2}" type="pres">
      <dgm:prSet presAssocID="{68FB5DDC-94F6-40DB-A1F4-672DF7566D0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0C8CC6-A4E9-4DBB-A04F-0926D4A40562}" type="pres">
      <dgm:prSet presAssocID="{68FB5DDC-94F6-40DB-A1F4-672DF7566D0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8BD22-5201-4D87-8F4B-F55D33DCAA14}" type="pres">
      <dgm:prSet presAssocID="{68FB5DDC-94F6-40DB-A1F4-672DF7566D0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F189A2B-D989-4514-A9B7-331826551412}" type="presOf" srcId="{76211F1A-770F-45DE-884C-1F4A3554C4B3}" destId="{F68FF99B-69E3-43D6-BC00-8C0AE4ACC689}" srcOrd="0" destOrd="0" presId="urn:microsoft.com/office/officeart/2005/8/layout/vProcess5"/>
    <dgm:cxn modelId="{216B4BF1-5FE8-4FA7-A984-A3C7E8A87050}" type="presOf" srcId="{4D737A48-A42F-4EB2-B8CC-B2A5C0E79FB1}" destId="{E2502338-B855-414D-AA6A-695AD01D55E8}" srcOrd="0" destOrd="0" presId="urn:microsoft.com/office/officeart/2005/8/layout/vProcess5"/>
    <dgm:cxn modelId="{F18E69F7-BAB6-4E2D-BA0D-4F586697A940}" srcId="{68FB5DDC-94F6-40DB-A1F4-672DF7566D07}" destId="{4D737A48-A42F-4EB2-B8CC-B2A5C0E79FB1}" srcOrd="4" destOrd="0" parTransId="{4B5871E4-2825-4D4E-8AF1-17A4872E96FC}" sibTransId="{90FDF811-0CC2-442E-972F-DD114D3715B0}"/>
    <dgm:cxn modelId="{9BB2A8E1-EC61-4913-9424-A525DB7A48A3}" type="presOf" srcId="{4B6B9AD5-F796-4F09-85B0-23E047F3C8AB}" destId="{E06B437F-2CB8-4254-AC1F-12F114CD1881}" srcOrd="0" destOrd="0" presId="urn:microsoft.com/office/officeart/2005/8/layout/vProcess5"/>
    <dgm:cxn modelId="{5EC70FE0-826E-4020-9B33-A3D3481268DB}" srcId="{68FB5DDC-94F6-40DB-A1F4-672DF7566D07}" destId="{F701D58B-3E57-4A63-8457-0BC385D096A6}" srcOrd="2" destOrd="0" parTransId="{5C3467EC-F669-4F7C-AB73-6578ED918399}" sibTransId="{D54D2B15-B0BE-40F4-A7B9-1E6C32BB100F}"/>
    <dgm:cxn modelId="{53A42AE3-9EE2-4BCC-B069-DC761C67A344}" srcId="{68FB5DDC-94F6-40DB-A1F4-672DF7566D07}" destId="{D8D1678D-1FFB-49AD-9FBD-765BCC13E625}" srcOrd="5" destOrd="0" parTransId="{9E5C5A09-0391-4812-BA85-BFCC0C9E6A00}" sibTransId="{5AF21A78-EC85-4BF9-8C91-2A5E311E3278}"/>
    <dgm:cxn modelId="{8AD1CCF1-3EA9-4534-85EB-E363B21F988F}" type="presOf" srcId="{68FB5DDC-94F6-40DB-A1F4-672DF7566D07}" destId="{74FCCDA1-631A-4471-8C24-DE5F533D1DE1}" srcOrd="0" destOrd="0" presId="urn:microsoft.com/office/officeart/2005/8/layout/vProcess5"/>
    <dgm:cxn modelId="{8B69AA3E-896C-4F80-B00C-0F826C962796}" type="presOf" srcId="{E7FDEFD2-D6D1-4B87-B4E4-A86DE1AD4716}" destId="{2E0EAC3D-98AC-4EAD-9319-D6A7ED66F544}" srcOrd="0" destOrd="0" presId="urn:microsoft.com/office/officeart/2005/8/layout/vProcess5"/>
    <dgm:cxn modelId="{370B6CEA-C571-4767-ADF5-181A1A6CFA5D}" type="presOf" srcId="{D54D2B15-B0BE-40F4-A7B9-1E6C32BB100F}" destId="{D63D1CA7-1093-4ACD-88D6-4111B89329F6}" srcOrd="0" destOrd="0" presId="urn:microsoft.com/office/officeart/2005/8/layout/vProcess5"/>
    <dgm:cxn modelId="{081C25F6-C2EA-4754-84D0-61DF82D6DD56}" type="presOf" srcId="{F701D58B-3E57-4A63-8457-0BC385D096A6}" destId="{13B3F5C8-18F2-4B5F-B3A5-0538F09F8E4A}" srcOrd="0" destOrd="0" presId="urn:microsoft.com/office/officeart/2005/8/layout/vProcess5"/>
    <dgm:cxn modelId="{4B621F6E-7640-4135-A9D5-79C1BFDC5303}" srcId="{68FB5DDC-94F6-40DB-A1F4-672DF7566D07}" destId="{E7FDEFD2-D6D1-4B87-B4E4-A86DE1AD4716}" srcOrd="3" destOrd="0" parTransId="{520759F1-1B03-4338-A501-155433FF0874}" sibTransId="{4EFF6099-C238-41B9-B8AD-05FF4821E431}"/>
    <dgm:cxn modelId="{ED5AF389-2E71-40EB-8968-41B24F7270EB}" type="presOf" srcId="{F701D58B-3E57-4A63-8457-0BC385D096A6}" destId="{E02CD39C-0FD9-4DAC-84CD-60BDDBD38FD2}" srcOrd="1" destOrd="0" presId="urn:microsoft.com/office/officeart/2005/8/layout/vProcess5"/>
    <dgm:cxn modelId="{36391326-2E09-4183-8677-FC6F74B680D2}" type="presOf" srcId="{76211F1A-770F-45DE-884C-1F4A3554C4B3}" destId="{7DFF7A61-2717-4DC4-9BA3-666412C9A3E1}" srcOrd="1" destOrd="0" presId="urn:microsoft.com/office/officeart/2005/8/layout/vProcess5"/>
    <dgm:cxn modelId="{A1FBEAE4-9BD2-477D-B863-F664F820A8E3}" type="presOf" srcId="{E7FDEFD2-D6D1-4B87-B4E4-A86DE1AD4716}" destId="{100C8CC6-A4E9-4DBB-A04F-0926D4A40562}" srcOrd="1" destOrd="0" presId="urn:microsoft.com/office/officeart/2005/8/layout/vProcess5"/>
    <dgm:cxn modelId="{DA67B7C5-44BA-4CC6-B08E-B35AC4586C89}" type="presOf" srcId="{C6F38331-D880-498F-96A4-9BB96C27D813}" destId="{C6638607-07F4-4271-9FF9-0612513C472B}" srcOrd="0" destOrd="0" presId="urn:microsoft.com/office/officeart/2005/8/layout/vProcess5"/>
    <dgm:cxn modelId="{B996C68B-DD93-4F9D-8203-9AC2925342A5}" type="presOf" srcId="{4D737A48-A42F-4EB2-B8CC-B2A5C0E79FB1}" destId="{0A78BD22-5201-4D87-8F4B-F55D33DCAA14}" srcOrd="1" destOrd="0" presId="urn:microsoft.com/office/officeart/2005/8/layout/vProcess5"/>
    <dgm:cxn modelId="{00433F00-A9B1-4F7E-9FE3-62D03BE16A81}" srcId="{68FB5DDC-94F6-40DB-A1F4-672DF7566D07}" destId="{C6F38331-D880-498F-96A4-9BB96C27D813}" srcOrd="0" destOrd="0" parTransId="{F77A5508-6592-4954-BE2A-DEC6F7EEC1B8}" sibTransId="{7F88D070-4D4F-40F3-824E-01C2571BDB35}"/>
    <dgm:cxn modelId="{74C06DBE-2BFF-4A53-AA4B-6D220D55EEFF}" type="presOf" srcId="{C6F38331-D880-498F-96A4-9BB96C27D813}" destId="{FE3F4426-E827-401D-84B6-C61CE43AF541}" srcOrd="1" destOrd="0" presId="urn:microsoft.com/office/officeart/2005/8/layout/vProcess5"/>
    <dgm:cxn modelId="{9BE79DE8-A755-40D0-AD34-3F636DE593ED}" type="presOf" srcId="{7F88D070-4D4F-40F3-824E-01C2571BDB35}" destId="{0DAF59F6-47CC-4A5B-83F1-668EA82582BC}" srcOrd="0" destOrd="0" presId="urn:microsoft.com/office/officeart/2005/8/layout/vProcess5"/>
    <dgm:cxn modelId="{82A77891-3C85-4C0D-B46D-52D7D709A464}" srcId="{68FB5DDC-94F6-40DB-A1F4-672DF7566D07}" destId="{76211F1A-770F-45DE-884C-1F4A3554C4B3}" srcOrd="1" destOrd="0" parTransId="{8253E4E7-DE7F-4129-A23B-78FF7C57E386}" sibTransId="{4B6B9AD5-F796-4F09-85B0-23E047F3C8AB}"/>
    <dgm:cxn modelId="{C8E3BB69-861D-4938-8432-9A41E948B107}" type="presOf" srcId="{4EFF6099-C238-41B9-B8AD-05FF4821E431}" destId="{0D46AB2E-535D-4FCC-AEBB-A190AEBCA832}" srcOrd="0" destOrd="0" presId="urn:microsoft.com/office/officeart/2005/8/layout/vProcess5"/>
    <dgm:cxn modelId="{E47FCFA7-594F-4707-AD7D-95206D7319EF}" type="presParOf" srcId="{74FCCDA1-631A-4471-8C24-DE5F533D1DE1}" destId="{1B110B51-EC66-4BA9-A60C-D70DA583D73D}" srcOrd="0" destOrd="0" presId="urn:microsoft.com/office/officeart/2005/8/layout/vProcess5"/>
    <dgm:cxn modelId="{86FEB36B-F895-4316-8064-D46D7BDAEC9C}" type="presParOf" srcId="{74FCCDA1-631A-4471-8C24-DE5F533D1DE1}" destId="{C6638607-07F4-4271-9FF9-0612513C472B}" srcOrd="1" destOrd="0" presId="urn:microsoft.com/office/officeart/2005/8/layout/vProcess5"/>
    <dgm:cxn modelId="{CB031E56-1631-4E28-8663-FBA34970F169}" type="presParOf" srcId="{74FCCDA1-631A-4471-8C24-DE5F533D1DE1}" destId="{F68FF99B-69E3-43D6-BC00-8C0AE4ACC689}" srcOrd="2" destOrd="0" presId="urn:microsoft.com/office/officeart/2005/8/layout/vProcess5"/>
    <dgm:cxn modelId="{3D9955D2-DDA3-419D-87FE-71AB2F72E899}" type="presParOf" srcId="{74FCCDA1-631A-4471-8C24-DE5F533D1DE1}" destId="{13B3F5C8-18F2-4B5F-B3A5-0538F09F8E4A}" srcOrd="3" destOrd="0" presId="urn:microsoft.com/office/officeart/2005/8/layout/vProcess5"/>
    <dgm:cxn modelId="{1320A60A-3340-402B-A609-CEA93E029407}" type="presParOf" srcId="{74FCCDA1-631A-4471-8C24-DE5F533D1DE1}" destId="{2E0EAC3D-98AC-4EAD-9319-D6A7ED66F544}" srcOrd="4" destOrd="0" presId="urn:microsoft.com/office/officeart/2005/8/layout/vProcess5"/>
    <dgm:cxn modelId="{8E3614B0-D4F7-474D-AC5A-7AE763AEDC91}" type="presParOf" srcId="{74FCCDA1-631A-4471-8C24-DE5F533D1DE1}" destId="{E2502338-B855-414D-AA6A-695AD01D55E8}" srcOrd="5" destOrd="0" presId="urn:microsoft.com/office/officeart/2005/8/layout/vProcess5"/>
    <dgm:cxn modelId="{7545169A-A563-445F-9E46-9F0FC07F62C0}" type="presParOf" srcId="{74FCCDA1-631A-4471-8C24-DE5F533D1DE1}" destId="{0DAF59F6-47CC-4A5B-83F1-668EA82582BC}" srcOrd="6" destOrd="0" presId="urn:microsoft.com/office/officeart/2005/8/layout/vProcess5"/>
    <dgm:cxn modelId="{E8C44E94-EF7F-4833-96C9-820E43138ECA}" type="presParOf" srcId="{74FCCDA1-631A-4471-8C24-DE5F533D1DE1}" destId="{E06B437F-2CB8-4254-AC1F-12F114CD1881}" srcOrd="7" destOrd="0" presId="urn:microsoft.com/office/officeart/2005/8/layout/vProcess5"/>
    <dgm:cxn modelId="{B92C3224-4922-4A53-AF77-D2B73A21138B}" type="presParOf" srcId="{74FCCDA1-631A-4471-8C24-DE5F533D1DE1}" destId="{D63D1CA7-1093-4ACD-88D6-4111B89329F6}" srcOrd="8" destOrd="0" presId="urn:microsoft.com/office/officeart/2005/8/layout/vProcess5"/>
    <dgm:cxn modelId="{43E71F0B-BC41-4953-B731-9212A0CF48D8}" type="presParOf" srcId="{74FCCDA1-631A-4471-8C24-DE5F533D1DE1}" destId="{0D46AB2E-535D-4FCC-AEBB-A190AEBCA832}" srcOrd="9" destOrd="0" presId="urn:microsoft.com/office/officeart/2005/8/layout/vProcess5"/>
    <dgm:cxn modelId="{ABAB3015-1BC1-4B49-AD3D-F21F1620A755}" type="presParOf" srcId="{74FCCDA1-631A-4471-8C24-DE5F533D1DE1}" destId="{FE3F4426-E827-401D-84B6-C61CE43AF541}" srcOrd="10" destOrd="0" presId="urn:microsoft.com/office/officeart/2005/8/layout/vProcess5"/>
    <dgm:cxn modelId="{909BBFDC-8A5F-49A3-B8A6-1AC7A0A63749}" type="presParOf" srcId="{74FCCDA1-631A-4471-8C24-DE5F533D1DE1}" destId="{7DFF7A61-2717-4DC4-9BA3-666412C9A3E1}" srcOrd="11" destOrd="0" presId="urn:microsoft.com/office/officeart/2005/8/layout/vProcess5"/>
    <dgm:cxn modelId="{AC22CFFB-75A1-499E-832F-489D6E993E6D}" type="presParOf" srcId="{74FCCDA1-631A-4471-8C24-DE5F533D1DE1}" destId="{E02CD39C-0FD9-4DAC-84CD-60BDDBD38FD2}" srcOrd="12" destOrd="0" presId="urn:microsoft.com/office/officeart/2005/8/layout/vProcess5"/>
    <dgm:cxn modelId="{BFF92971-CB54-4363-AF27-F285749872F6}" type="presParOf" srcId="{74FCCDA1-631A-4471-8C24-DE5F533D1DE1}" destId="{100C8CC6-A4E9-4DBB-A04F-0926D4A40562}" srcOrd="13" destOrd="0" presId="urn:microsoft.com/office/officeart/2005/8/layout/vProcess5"/>
    <dgm:cxn modelId="{E4DCB841-58AE-482E-B9AE-D2139D9E09B0}" type="presParOf" srcId="{74FCCDA1-631A-4471-8C24-DE5F533D1DE1}" destId="{0A78BD22-5201-4D87-8F4B-F55D33DCAA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F7AD48-ACE7-409F-9F55-0BE97344231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9B8C280-3BF1-41BC-BB8A-631DEEDD35CE}">
      <dgm:prSet phldrT="[Text]"/>
      <dgm:spPr/>
      <dgm:t>
        <a:bodyPr/>
        <a:lstStyle/>
        <a:p>
          <a:r>
            <a:rPr lang="de-DE" dirty="0" smtClean="0"/>
            <a:t>Tech. Maßnahmen</a:t>
          </a:r>
          <a:endParaRPr lang="de-DE" dirty="0"/>
        </a:p>
      </dgm:t>
    </dgm:pt>
    <dgm:pt modelId="{D75B3C33-BA49-492B-96DC-D15E235CA9E8}" type="parTrans" cxnId="{6EC4826A-7218-4418-B0A2-35A96CD2B417}">
      <dgm:prSet/>
      <dgm:spPr/>
      <dgm:t>
        <a:bodyPr/>
        <a:lstStyle/>
        <a:p>
          <a:endParaRPr lang="de-DE"/>
        </a:p>
      </dgm:t>
    </dgm:pt>
    <dgm:pt modelId="{DB71584E-3B28-4F1F-817B-C16F9EB2FE55}" type="sibTrans" cxnId="{6EC4826A-7218-4418-B0A2-35A96CD2B417}">
      <dgm:prSet/>
      <dgm:spPr/>
      <dgm:t>
        <a:bodyPr/>
        <a:lstStyle/>
        <a:p>
          <a:endParaRPr lang="de-DE"/>
        </a:p>
      </dgm:t>
    </dgm:pt>
    <dgm:pt modelId="{E818D94A-AE1F-4F7D-B053-79FEF6BB5446}">
      <dgm:prSet phldrT="[Text]"/>
      <dgm:spPr/>
      <dgm:t>
        <a:bodyPr/>
        <a:lstStyle/>
        <a:p>
          <a:r>
            <a:rPr lang="de-DE" dirty="0" smtClean="0"/>
            <a:t>Betriebshandbuch</a:t>
          </a:r>
          <a:endParaRPr lang="de-DE" dirty="0"/>
        </a:p>
      </dgm:t>
    </dgm:pt>
    <dgm:pt modelId="{3EC3DF23-AA89-45D6-8091-53F7980C4F28}" type="parTrans" cxnId="{8799D133-4071-4513-9AF7-4EB86CE7FF51}">
      <dgm:prSet/>
      <dgm:spPr/>
      <dgm:t>
        <a:bodyPr/>
        <a:lstStyle/>
        <a:p>
          <a:endParaRPr lang="de-DE"/>
        </a:p>
      </dgm:t>
    </dgm:pt>
    <dgm:pt modelId="{205B8E52-A81B-4912-816A-03941D9BB991}" type="sibTrans" cxnId="{8799D133-4071-4513-9AF7-4EB86CE7FF51}">
      <dgm:prSet/>
      <dgm:spPr/>
      <dgm:t>
        <a:bodyPr/>
        <a:lstStyle/>
        <a:p>
          <a:endParaRPr lang="de-DE"/>
        </a:p>
      </dgm:t>
    </dgm:pt>
    <dgm:pt modelId="{0BA4815C-8D8B-44BA-BE73-8A85D125723D}">
      <dgm:prSet phldrT="[Text]"/>
      <dgm:spPr/>
      <dgm:t>
        <a:bodyPr/>
        <a:lstStyle/>
        <a:p>
          <a:r>
            <a:rPr lang="de-DE" dirty="0" smtClean="0"/>
            <a:t>Richtlinie für Anwender</a:t>
          </a:r>
          <a:endParaRPr lang="de-DE" dirty="0"/>
        </a:p>
      </dgm:t>
    </dgm:pt>
    <dgm:pt modelId="{C4608609-3F1F-4896-9640-E1C8F5C721FB}" type="parTrans" cxnId="{1FFDA644-9F35-4135-8258-BE2D6EE768F9}">
      <dgm:prSet/>
      <dgm:spPr/>
      <dgm:t>
        <a:bodyPr/>
        <a:lstStyle/>
        <a:p>
          <a:endParaRPr lang="de-DE"/>
        </a:p>
      </dgm:t>
    </dgm:pt>
    <dgm:pt modelId="{06C5087B-5AF2-4DE8-BC58-140EED9CC926}" type="sibTrans" cxnId="{1FFDA644-9F35-4135-8258-BE2D6EE768F9}">
      <dgm:prSet/>
      <dgm:spPr/>
      <dgm:t>
        <a:bodyPr/>
        <a:lstStyle/>
        <a:p>
          <a:endParaRPr lang="de-DE"/>
        </a:p>
      </dgm:t>
    </dgm:pt>
    <dgm:pt modelId="{F121C5C4-528E-40FD-8AE9-751904072AFA}" type="pres">
      <dgm:prSet presAssocID="{6AF7AD48-ACE7-409F-9F55-0BE9734423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D89B00A-5F16-45C4-A026-72CD3A42E2DE}" type="pres">
      <dgm:prSet presAssocID="{49B8C280-3BF1-41BC-BB8A-631DEEDD35CE}" presName="compNode" presStyleCnt="0"/>
      <dgm:spPr/>
    </dgm:pt>
    <dgm:pt modelId="{1C08F558-BD01-447C-8A43-B9A11A391B60}" type="pres">
      <dgm:prSet presAssocID="{49B8C280-3BF1-41BC-BB8A-631DEEDD35CE}" presName="pictRect" presStyleLbl="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B5340C6A-A16E-43F5-83CA-96011931FC1E}" type="pres">
      <dgm:prSet presAssocID="{49B8C280-3BF1-41BC-BB8A-631DEEDD35CE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C0FD62-9D7D-4BC1-827C-C9AE0807B218}" type="pres">
      <dgm:prSet presAssocID="{DB71584E-3B28-4F1F-817B-C16F9EB2FE55}" presName="sibTrans" presStyleLbl="sibTrans2D1" presStyleIdx="0" presStyleCnt="0"/>
      <dgm:spPr/>
      <dgm:t>
        <a:bodyPr/>
        <a:lstStyle/>
        <a:p>
          <a:endParaRPr lang="de-DE"/>
        </a:p>
      </dgm:t>
    </dgm:pt>
    <dgm:pt modelId="{CA2D6398-3BA3-4F17-B808-02A143D4D5F6}" type="pres">
      <dgm:prSet presAssocID="{E818D94A-AE1F-4F7D-B053-79FEF6BB5446}" presName="compNode" presStyleCnt="0"/>
      <dgm:spPr/>
    </dgm:pt>
    <dgm:pt modelId="{E5621CC0-950A-4A59-9591-47592FD22499}" type="pres">
      <dgm:prSet presAssocID="{E818D94A-AE1F-4F7D-B053-79FEF6BB5446}" presName="pictRect" presStyleLbl="nod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de-DE"/>
        </a:p>
      </dgm:t>
    </dgm:pt>
    <dgm:pt modelId="{29A9233D-0570-4180-BAB7-49378F90F7EF}" type="pres">
      <dgm:prSet presAssocID="{E818D94A-AE1F-4F7D-B053-79FEF6BB5446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2452A5-E7BD-45E5-8B41-BD9842A52317}" type="pres">
      <dgm:prSet presAssocID="{205B8E52-A81B-4912-816A-03941D9BB991}" presName="sibTrans" presStyleLbl="sibTrans2D1" presStyleIdx="0" presStyleCnt="0"/>
      <dgm:spPr/>
      <dgm:t>
        <a:bodyPr/>
        <a:lstStyle/>
        <a:p>
          <a:endParaRPr lang="de-DE"/>
        </a:p>
      </dgm:t>
    </dgm:pt>
    <dgm:pt modelId="{4CC217BC-871D-433C-BDD4-548E3C7BC1B1}" type="pres">
      <dgm:prSet presAssocID="{0BA4815C-8D8B-44BA-BE73-8A85D125723D}" presName="compNode" presStyleCnt="0"/>
      <dgm:spPr/>
    </dgm:pt>
    <dgm:pt modelId="{207B50E0-9E59-45AE-8A49-0BDA3F2FD08D}" type="pres">
      <dgm:prSet presAssocID="{0BA4815C-8D8B-44BA-BE73-8A85D125723D}" presName="pictRect" presStyleLbl="nod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6F5D6DA-C9B2-4189-99CB-DC311ECCDF5E}" type="pres">
      <dgm:prSet presAssocID="{0BA4815C-8D8B-44BA-BE73-8A85D125723D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FFDA644-9F35-4135-8258-BE2D6EE768F9}" srcId="{6AF7AD48-ACE7-409F-9F55-0BE97344231E}" destId="{0BA4815C-8D8B-44BA-BE73-8A85D125723D}" srcOrd="2" destOrd="0" parTransId="{C4608609-3F1F-4896-9640-E1C8F5C721FB}" sibTransId="{06C5087B-5AF2-4DE8-BC58-140EED9CC926}"/>
    <dgm:cxn modelId="{BE8FD7D2-0B6D-41FE-9207-043F97EDA31D}" type="presOf" srcId="{DB71584E-3B28-4F1F-817B-C16F9EB2FE55}" destId="{CDC0FD62-9D7D-4BC1-827C-C9AE0807B218}" srcOrd="0" destOrd="0" presId="urn:microsoft.com/office/officeart/2005/8/layout/pList1"/>
    <dgm:cxn modelId="{55B8159B-5FA7-4C9E-B909-6B9371ACFE7F}" type="presOf" srcId="{205B8E52-A81B-4912-816A-03941D9BB991}" destId="{002452A5-E7BD-45E5-8B41-BD9842A52317}" srcOrd="0" destOrd="0" presId="urn:microsoft.com/office/officeart/2005/8/layout/pList1"/>
    <dgm:cxn modelId="{6EC4826A-7218-4418-B0A2-35A96CD2B417}" srcId="{6AF7AD48-ACE7-409F-9F55-0BE97344231E}" destId="{49B8C280-3BF1-41BC-BB8A-631DEEDD35CE}" srcOrd="0" destOrd="0" parTransId="{D75B3C33-BA49-492B-96DC-D15E235CA9E8}" sibTransId="{DB71584E-3B28-4F1F-817B-C16F9EB2FE55}"/>
    <dgm:cxn modelId="{71253638-444F-48CA-ACF6-1248B7948732}" type="presOf" srcId="{0BA4815C-8D8B-44BA-BE73-8A85D125723D}" destId="{E6F5D6DA-C9B2-4189-99CB-DC311ECCDF5E}" srcOrd="0" destOrd="0" presId="urn:microsoft.com/office/officeart/2005/8/layout/pList1"/>
    <dgm:cxn modelId="{CDCEAB1A-09AF-445A-8065-8A1F9A98C282}" type="presOf" srcId="{E818D94A-AE1F-4F7D-B053-79FEF6BB5446}" destId="{29A9233D-0570-4180-BAB7-49378F90F7EF}" srcOrd="0" destOrd="0" presId="urn:microsoft.com/office/officeart/2005/8/layout/pList1"/>
    <dgm:cxn modelId="{729AD07F-46C2-46F1-90B6-0532726D4799}" type="presOf" srcId="{6AF7AD48-ACE7-409F-9F55-0BE97344231E}" destId="{F121C5C4-528E-40FD-8AE9-751904072AFA}" srcOrd="0" destOrd="0" presId="urn:microsoft.com/office/officeart/2005/8/layout/pList1"/>
    <dgm:cxn modelId="{8799D133-4071-4513-9AF7-4EB86CE7FF51}" srcId="{6AF7AD48-ACE7-409F-9F55-0BE97344231E}" destId="{E818D94A-AE1F-4F7D-B053-79FEF6BB5446}" srcOrd="1" destOrd="0" parTransId="{3EC3DF23-AA89-45D6-8091-53F7980C4F28}" sibTransId="{205B8E52-A81B-4912-816A-03941D9BB991}"/>
    <dgm:cxn modelId="{4A8875C4-F525-4912-96BE-970C7C7A9D90}" type="presOf" srcId="{49B8C280-3BF1-41BC-BB8A-631DEEDD35CE}" destId="{B5340C6A-A16E-43F5-83CA-96011931FC1E}" srcOrd="0" destOrd="0" presId="urn:microsoft.com/office/officeart/2005/8/layout/pList1"/>
    <dgm:cxn modelId="{2576C42A-0266-4124-8175-9F9D47D4F48E}" type="presParOf" srcId="{F121C5C4-528E-40FD-8AE9-751904072AFA}" destId="{4D89B00A-5F16-45C4-A026-72CD3A42E2DE}" srcOrd="0" destOrd="0" presId="urn:microsoft.com/office/officeart/2005/8/layout/pList1"/>
    <dgm:cxn modelId="{4C4BDCA4-DCA7-44C0-AA60-559DE4236753}" type="presParOf" srcId="{4D89B00A-5F16-45C4-A026-72CD3A42E2DE}" destId="{1C08F558-BD01-447C-8A43-B9A11A391B60}" srcOrd="0" destOrd="0" presId="urn:microsoft.com/office/officeart/2005/8/layout/pList1"/>
    <dgm:cxn modelId="{4F96B6C0-C0F3-4659-A77E-A02943F14AF5}" type="presParOf" srcId="{4D89B00A-5F16-45C4-A026-72CD3A42E2DE}" destId="{B5340C6A-A16E-43F5-83CA-96011931FC1E}" srcOrd="1" destOrd="0" presId="urn:microsoft.com/office/officeart/2005/8/layout/pList1"/>
    <dgm:cxn modelId="{9E27B1FD-120D-44BB-8CC6-3D70C8FEB787}" type="presParOf" srcId="{F121C5C4-528E-40FD-8AE9-751904072AFA}" destId="{CDC0FD62-9D7D-4BC1-827C-C9AE0807B218}" srcOrd="1" destOrd="0" presId="urn:microsoft.com/office/officeart/2005/8/layout/pList1"/>
    <dgm:cxn modelId="{F0DF9FD7-F8FF-44A3-828D-4BDD10581493}" type="presParOf" srcId="{F121C5C4-528E-40FD-8AE9-751904072AFA}" destId="{CA2D6398-3BA3-4F17-B808-02A143D4D5F6}" srcOrd="2" destOrd="0" presId="urn:microsoft.com/office/officeart/2005/8/layout/pList1"/>
    <dgm:cxn modelId="{84AD20BF-A1F0-45F9-A834-7AAA5BD26E9E}" type="presParOf" srcId="{CA2D6398-3BA3-4F17-B808-02A143D4D5F6}" destId="{E5621CC0-950A-4A59-9591-47592FD22499}" srcOrd="0" destOrd="0" presId="urn:microsoft.com/office/officeart/2005/8/layout/pList1"/>
    <dgm:cxn modelId="{C0374439-3906-45C1-921F-A5EA87C4E989}" type="presParOf" srcId="{CA2D6398-3BA3-4F17-B808-02A143D4D5F6}" destId="{29A9233D-0570-4180-BAB7-49378F90F7EF}" srcOrd="1" destOrd="0" presId="urn:microsoft.com/office/officeart/2005/8/layout/pList1"/>
    <dgm:cxn modelId="{F3B9AB03-08E1-4F64-84B5-1ECB38618558}" type="presParOf" srcId="{F121C5C4-528E-40FD-8AE9-751904072AFA}" destId="{002452A5-E7BD-45E5-8B41-BD9842A52317}" srcOrd="3" destOrd="0" presId="urn:microsoft.com/office/officeart/2005/8/layout/pList1"/>
    <dgm:cxn modelId="{AD19F9CB-00F4-41E0-A1FA-E35DDE51A2E8}" type="presParOf" srcId="{F121C5C4-528E-40FD-8AE9-751904072AFA}" destId="{4CC217BC-871D-433C-BDD4-548E3C7BC1B1}" srcOrd="4" destOrd="0" presId="urn:microsoft.com/office/officeart/2005/8/layout/pList1"/>
    <dgm:cxn modelId="{551490F6-F272-4AE3-B816-E76CB836DD0D}" type="presParOf" srcId="{4CC217BC-871D-433C-BDD4-548E3C7BC1B1}" destId="{207B50E0-9E59-45AE-8A49-0BDA3F2FD08D}" srcOrd="0" destOrd="0" presId="urn:microsoft.com/office/officeart/2005/8/layout/pList1"/>
    <dgm:cxn modelId="{DDA2EBE9-598F-4EA8-BE1A-638BBE95098D}" type="presParOf" srcId="{4CC217BC-871D-433C-BDD4-548E3C7BC1B1}" destId="{E6F5D6DA-C9B2-4189-99CB-DC311ECCDF5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38607-07F4-4271-9FF9-0612513C472B}">
      <dsp:nvSpPr>
        <dsp:cNvPr id="0" name=""/>
        <dsp:cNvSpPr/>
      </dsp:nvSpPr>
      <dsp:spPr>
        <a:xfrm>
          <a:off x="0" y="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Strukturanalyse</a:t>
          </a:r>
          <a:endParaRPr lang="de-DE" sz="1400" kern="1200" dirty="0"/>
        </a:p>
      </dsp:txBody>
      <dsp:txXfrm>
        <a:off x="0" y="0"/>
        <a:ext cx="2056256" cy="822960"/>
      </dsp:txXfrm>
    </dsp:sp>
    <dsp:sp modelId="{F68FF99B-69E3-43D6-BC00-8C0AE4ACC689}">
      <dsp:nvSpPr>
        <dsp:cNvPr id="0" name=""/>
        <dsp:cNvSpPr/>
      </dsp:nvSpPr>
      <dsp:spPr>
        <a:xfrm>
          <a:off x="223456" y="93726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2495436"/>
            <a:satOff val="-386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Schutzbedarfsfeststellung</a:t>
          </a:r>
          <a:endParaRPr lang="de-DE" sz="1400" kern="1200" dirty="0"/>
        </a:p>
      </dsp:txBody>
      <dsp:txXfrm>
        <a:off x="223456" y="937260"/>
        <a:ext cx="2233993" cy="822959"/>
      </dsp:txXfrm>
    </dsp:sp>
    <dsp:sp modelId="{13B3F5C8-18F2-4B5F-B3A5-0538F09F8E4A}">
      <dsp:nvSpPr>
        <dsp:cNvPr id="0" name=""/>
        <dsp:cNvSpPr/>
      </dsp:nvSpPr>
      <dsp:spPr>
        <a:xfrm>
          <a:off x="446912" y="187452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Maßnahmen</a:t>
          </a:r>
          <a:endParaRPr lang="de-DE" sz="1400" kern="1200" dirty="0"/>
        </a:p>
      </dsp:txBody>
      <dsp:txXfrm>
        <a:off x="446912" y="1874520"/>
        <a:ext cx="2233993" cy="822960"/>
      </dsp:txXfrm>
    </dsp:sp>
    <dsp:sp modelId="{2E0EAC3D-98AC-4EAD-9319-D6A7ED66F544}">
      <dsp:nvSpPr>
        <dsp:cNvPr id="0" name=""/>
        <dsp:cNvSpPr/>
      </dsp:nvSpPr>
      <dsp:spPr>
        <a:xfrm>
          <a:off x="670369" y="281178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Risikoanalysen</a:t>
          </a:r>
          <a:endParaRPr lang="de-DE" sz="1400" kern="1200" dirty="0"/>
        </a:p>
      </dsp:txBody>
      <dsp:txXfrm>
        <a:off x="670369" y="2811780"/>
        <a:ext cx="2233993" cy="822960"/>
      </dsp:txXfrm>
    </dsp:sp>
    <dsp:sp modelId="{E2502338-B855-414D-AA6A-695AD01D55E8}">
      <dsp:nvSpPr>
        <dsp:cNvPr id="0" name=""/>
        <dsp:cNvSpPr/>
      </dsp:nvSpPr>
      <dsp:spPr>
        <a:xfrm>
          <a:off x="893825" y="374904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Sicherheitscheck</a:t>
          </a:r>
          <a:endParaRPr lang="de-DE" sz="1400" kern="1200" dirty="0"/>
        </a:p>
      </dsp:txBody>
      <dsp:txXfrm>
        <a:off x="893825" y="3749040"/>
        <a:ext cx="2233993" cy="822959"/>
      </dsp:txXfrm>
    </dsp:sp>
    <dsp:sp modelId="{0DAF59F6-47CC-4A5B-83F1-668EA82582BC}">
      <dsp:nvSpPr>
        <dsp:cNvPr id="0" name=""/>
        <dsp:cNvSpPr/>
      </dsp:nvSpPr>
      <dsp:spPr>
        <a:xfrm>
          <a:off x="2457450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457450" y="601217"/>
        <a:ext cx="534924" cy="534924"/>
      </dsp:txXfrm>
    </dsp:sp>
    <dsp:sp modelId="{E06B437F-2CB8-4254-AC1F-12F114CD1881}">
      <dsp:nvSpPr>
        <dsp:cNvPr id="0" name=""/>
        <dsp:cNvSpPr/>
      </dsp:nvSpPr>
      <dsp:spPr>
        <a:xfrm>
          <a:off x="2680906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680906" y="1538478"/>
        <a:ext cx="534924" cy="534924"/>
      </dsp:txXfrm>
    </dsp:sp>
    <dsp:sp modelId="{D63D1CA7-1093-4ACD-88D6-4111B89329F6}">
      <dsp:nvSpPr>
        <dsp:cNvPr id="0" name=""/>
        <dsp:cNvSpPr/>
      </dsp:nvSpPr>
      <dsp:spPr>
        <a:xfrm>
          <a:off x="2904362" y="2462021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904362" y="2462021"/>
        <a:ext cx="534924" cy="534924"/>
      </dsp:txXfrm>
    </dsp:sp>
    <dsp:sp modelId="{0D46AB2E-535D-4FCC-AEBB-A190AEBCA832}">
      <dsp:nvSpPr>
        <dsp:cNvPr id="0" name=""/>
        <dsp:cNvSpPr/>
      </dsp:nvSpPr>
      <dsp:spPr>
        <a:xfrm>
          <a:off x="3127819" y="3408425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3127819" y="3408425"/>
        <a:ext cx="534924" cy="5349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38607-07F4-4271-9FF9-0612513C472B}">
      <dsp:nvSpPr>
        <dsp:cNvPr id="0" name=""/>
        <dsp:cNvSpPr/>
      </dsp:nvSpPr>
      <dsp:spPr>
        <a:xfrm>
          <a:off x="0" y="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Strukturanalyse</a:t>
          </a:r>
          <a:endParaRPr lang="de-DE" sz="1400" kern="1200" dirty="0"/>
        </a:p>
      </dsp:txBody>
      <dsp:txXfrm>
        <a:off x="0" y="0"/>
        <a:ext cx="2056256" cy="822960"/>
      </dsp:txXfrm>
    </dsp:sp>
    <dsp:sp modelId="{F68FF99B-69E3-43D6-BC00-8C0AE4ACC689}">
      <dsp:nvSpPr>
        <dsp:cNvPr id="0" name=""/>
        <dsp:cNvSpPr/>
      </dsp:nvSpPr>
      <dsp:spPr>
        <a:xfrm>
          <a:off x="223456" y="93726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2495436"/>
            <a:satOff val="-386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Schutzbedarfsfeststellung</a:t>
          </a:r>
          <a:endParaRPr lang="de-DE" sz="1400" kern="1200" dirty="0"/>
        </a:p>
      </dsp:txBody>
      <dsp:txXfrm>
        <a:off x="223456" y="937260"/>
        <a:ext cx="2233993" cy="822959"/>
      </dsp:txXfrm>
    </dsp:sp>
    <dsp:sp modelId="{13B3F5C8-18F2-4B5F-B3A5-0538F09F8E4A}">
      <dsp:nvSpPr>
        <dsp:cNvPr id="0" name=""/>
        <dsp:cNvSpPr/>
      </dsp:nvSpPr>
      <dsp:spPr>
        <a:xfrm>
          <a:off x="446912" y="187452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Maßnahmen</a:t>
          </a:r>
          <a:endParaRPr lang="de-DE" sz="1400" kern="1200" dirty="0"/>
        </a:p>
      </dsp:txBody>
      <dsp:txXfrm>
        <a:off x="446912" y="1874520"/>
        <a:ext cx="2233993" cy="822960"/>
      </dsp:txXfrm>
    </dsp:sp>
    <dsp:sp modelId="{2E0EAC3D-98AC-4EAD-9319-D6A7ED66F544}">
      <dsp:nvSpPr>
        <dsp:cNvPr id="0" name=""/>
        <dsp:cNvSpPr/>
      </dsp:nvSpPr>
      <dsp:spPr>
        <a:xfrm>
          <a:off x="670369" y="281178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Risikoanalysen</a:t>
          </a:r>
          <a:endParaRPr lang="de-DE" sz="1400" kern="1200" dirty="0"/>
        </a:p>
      </dsp:txBody>
      <dsp:txXfrm>
        <a:off x="670369" y="2811780"/>
        <a:ext cx="2233993" cy="822960"/>
      </dsp:txXfrm>
    </dsp:sp>
    <dsp:sp modelId="{E2502338-B855-414D-AA6A-695AD01D55E8}">
      <dsp:nvSpPr>
        <dsp:cNvPr id="0" name=""/>
        <dsp:cNvSpPr/>
      </dsp:nvSpPr>
      <dsp:spPr>
        <a:xfrm>
          <a:off x="893825" y="374904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Sicherheitscheck</a:t>
          </a:r>
          <a:endParaRPr lang="de-DE" sz="1400" kern="1200" dirty="0"/>
        </a:p>
      </dsp:txBody>
      <dsp:txXfrm>
        <a:off x="893825" y="3749040"/>
        <a:ext cx="2233993" cy="822959"/>
      </dsp:txXfrm>
    </dsp:sp>
    <dsp:sp modelId="{0DAF59F6-47CC-4A5B-83F1-668EA82582BC}">
      <dsp:nvSpPr>
        <dsp:cNvPr id="0" name=""/>
        <dsp:cNvSpPr/>
      </dsp:nvSpPr>
      <dsp:spPr>
        <a:xfrm>
          <a:off x="2457450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457450" y="601217"/>
        <a:ext cx="534924" cy="534924"/>
      </dsp:txXfrm>
    </dsp:sp>
    <dsp:sp modelId="{E06B437F-2CB8-4254-AC1F-12F114CD1881}">
      <dsp:nvSpPr>
        <dsp:cNvPr id="0" name=""/>
        <dsp:cNvSpPr/>
      </dsp:nvSpPr>
      <dsp:spPr>
        <a:xfrm>
          <a:off x="2680906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680906" y="1538478"/>
        <a:ext cx="534924" cy="534924"/>
      </dsp:txXfrm>
    </dsp:sp>
    <dsp:sp modelId="{D63D1CA7-1093-4ACD-88D6-4111B89329F6}">
      <dsp:nvSpPr>
        <dsp:cNvPr id="0" name=""/>
        <dsp:cNvSpPr/>
      </dsp:nvSpPr>
      <dsp:spPr>
        <a:xfrm>
          <a:off x="2904362" y="2462021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904362" y="2462021"/>
        <a:ext cx="534924" cy="534924"/>
      </dsp:txXfrm>
    </dsp:sp>
    <dsp:sp modelId="{0D46AB2E-535D-4FCC-AEBB-A190AEBCA832}">
      <dsp:nvSpPr>
        <dsp:cNvPr id="0" name=""/>
        <dsp:cNvSpPr/>
      </dsp:nvSpPr>
      <dsp:spPr>
        <a:xfrm>
          <a:off x="3127819" y="3408425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3127819" y="3408425"/>
        <a:ext cx="534924" cy="5349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38607-07F4-4271-9FF9-0612513C472B}">
      <dsp:nvSpPr>
        <dsp:cNvPr id="0" name=""/>
        <dsp:cNvSpPr/>
      </dsp:nvSpPr>
      <dsp:spPr>
        <a:xfrm>
          <a:off x="0" y="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Strukturanalyse</a:t>
          </a:r>
          <a:endParaRPr lang="de-DE" sz="1400" kern="1200" dirty="0"/>
        </a:p>
      </dsp:txBody>
      <dsp:txXfrm>
        <a:off x="0" y="0"/>
        <a:ext cx="2056256" cy="822960"/>
      </dsp:txXfrm>
    </dsp:sp>
    <dsp:sp modelId="{F68FF99B-69E3-43D6-BC00-8C0AE4ACC689}">
      <dsp:nvSpPr>
        <dsp:cNvPr id="0" name=""/>
        <dsp:cNvSpPr/>
      </dsp:nvSpPr>
      <dsp:spPr>
        <a:xfrm>
          <a:off x="223456" y="93726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2495436"/>
            <a:satOff val="-386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Schutzbedarfsfeststellung</a:t>
          </a:r>
          <a:endParaRPr lang="de-DE" sz="1400" kern="1200" dirty="0"/>
        </a:p>
      </dsp:txBody>
      <dsp:txXfrm>
        <a:off x="223456" y="937260"/>
        <a:ext cx="2233993" cy="822959"/>
      </dsp:txXfrm>
    </dsp:sp>
    <dsp:sp modelId="{13B3F5C8-18F2-4B5F-B3A5-0538F09F8E4A}">
      <dsp:nvSpPr>
        <dsp:cNvPr id="0" name=""/>
        <dsp:cNvSpPr/>
      </dsp:nvSpPr>
      <dsp:spPr>
        <a:xfrm>
          <a:off x="446912" y="187452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Maßnahmen</a:t>
          </a:r>
          <a:endParaRPr lang="de-DE" sz="1400" kern="1200" dirty="0"/>
        </a:p>
      </dsp:txBody>
      <dsp:txXfrm>
        <a:off x="446912" y="1874520"/>
        <a:ext cx="2233993" cy="822960"/>
      </dsp:txXfrm>
    </dsp:sp>
    <dsp:sp modelId="{2E0EAC3D-98AC-4EAD-9319-D6A7ED66F544}">
      <dsp:nvSpPr>
        <dsp:cNvPr id="0" name=""/>
        <dsp:cNvSpPr/>
      </dsp:nvSpPr>
      <dsp:spPr>
        <a:xfrm>
          <a:off x="670369" y="281178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Risikoanalysen</a:t>
          </a:r>
          <a:endParaRPr lang="de-DE" sz="1400" kern="1200" dirty="0"/>
        </a:p>
      </dsp:txBody>
      <dsp:txXfrm>
        <a:off x="670369" y="2811780"/>
        <a:ext cx="2233993" cy="822960"/>
      </dsp:txXfrm>
    </dsp:sp>
    <dsp:sp modelId="{E2502338-B855-414D-AA6A-695AD01D55E8}">
      <dsp:nvSpPr>
        <dsp:cNvPr id="0" name=""/>
        <dsp:cNvSpPr/>
      </dsp:nvSpPr>
      <dsp:spPr>
        <a:xfrm>
          <a:off x="893825" y="374904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Sicherheitscheck</a:t>
          </a:r>
          <a:endParaRPr lang="de-DE" sz="1400" kern="1200" dirty="0"/>
        </a:p>
      </dsp:txBody>
      <dsp:txXfrm>
        <a:off x="893825" y="3749040"/>
        <a:ext cx="2233993" cy="822959"/>
      </dsp:txXfrm>
    </dsp:sp>
    <dsp:sp modelId="{0DAF59F6-47CC-4A5B-83F1-668EA82582BC}">
      <dsp:nvSpPr>
        <dsp:cNvPr id="0" name=""/>
        <dsp:cNvSpPr/>
      </dsp:nvSpPr>
      <dsp:spPr>
        <a:xfrm>
          <a:off x="2457450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457450" y="601217"/>
        <a:ext cx="534924" cy="534924"/>
      </dsp:txXfrm>
    </dsp:sp>
    <dsp:sp modelId="{E06B437F-2CB8-4254-AC1F-12F114CD1881}">
      <dsp:nvSpPr>
        <dsp:cNvPr id="0" name=""/>
        <dsp:cNvSpPr/>
      </dsp:nvSpPr>
      <dsp:spPr>
        <a:xfrm>
          <a:off x="2680906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680906" y="1538478"/>
        <a:ext cx="534924" cy="534924"/>
      </dsp:txXfrm>
    </dsp:sp>
    <dsp:sp modelId="{D63D1CA7-1093-4ACD-88D6-4111B89329F6}">
      <dsp:nvSpPr>
        <dsp:cNvPr id="0" name=""/>
        <dsp:cNvSpPr/>
      </dsp:nvSpPr>
      <dsp:spPr>
        <a:xfrm>
          <a:off x="2904362" y="2462021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904362" y="2462021"/>
        <a:ext cx="534924" cy="534924"/>
      </dsp:txXfrm>
    </dsp:sp>
    <dsp:sp modelId="{0D46AB2E-535D-4FCC-AEBB-A190AEBCA832}">
      <dsp:nvSpPr>
        <dsp:cNvPr id="0" name=""/>
        <dsp:cNvSpPr/>
      </dsp:nvSpPr>
      <dsp:spPr>
        <a:xfrm>
          <a:off x="3127819" y="3408425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3127819" y="3408425"/>
        <a:ext cx="534924" cy="53492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38607-07F4-4271-9FF9-0612513C472B}">
      <dsp:nvSpPr>
        <dsp:cNvPr id="0" name=""/>
        <dsp:cNvSpPr/>
      </dsp:nvSpPr>
      <dsp:spPr>
        <a:xfrm>
          <a:off x="0" y="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Strukturanalyse</a:t>
          </a:r>
          <a:endParaRPr lang="de-DE" sz="1400" kern="1200" dirty="0"/>
        </a:p>
      </dsp:txBody>
      <dsp:txXfrm>
        <a:off x="0" y="0"/>
        <a:ext cx="2056256" cy="822960"/>
      </dsp:txXfrm>
    </dsp:sp>
    <dsp:sp modelId="{F68FF99B-69E3-43D6-BC00-8C0AE4ACC689}">
      <dsp:nvSpPr>
        <dsp:cNvPr id="0" name=""/>
        <dsp:cNvSpPr/>
      </dsp:nvSpPr>
      <dsp:spPr>
        <a:xfrm>
          <a:off x="223456" y="937260"/>
          <a:ext cx="2992374" cy="82296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Schutzbedarfsfeststellung</a:t>
          </a:r>
          <a:endParaRPr lang="de-DE" sz="1400" kern="1200" dirty="0"/>
        </a:p>
      </dsp:txBody>
      <dsp:txXfrm>
        <a:off x="223456" y="937260"/>
        <a:ext cx="2233993" cy="822959"/>
      </dsp:txXfrm>
    </dsp:sp>
    <dsp:sp modelId="{13B3F5C8-18F2-4B5F-B3A5-0538F09F8E4A}">
      <dsp:nvSpPr>
        <dsp:cNvPr id="0" name=""/>
        <dsp:cNvSpPr/>
      </dsp:nvSpPr>
      <dsp:spPr>
        <a:xfrm>
          <a:off x="446912" y="187452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Maßnahmen</a:t>
          </a:r>
          <a:endParaRPr lang="de-DE" sz="1400" kern="1200" dirty="0"/>
        </a:p>
      </dsp:txBody>
      <dsp:txXfrm>
        <a:off x="446912" y="1874520"/>
        <a:ext cx="2233993" cy="822960"/>
      </dsp:txXfrm>
    </dsp:sp>
    <dsp:sp modelId="{2E0EAC3D-98AC-4EAD-9319-D6A7ED66F544}">
      <dsp:nvSpPr>
        <dsp:cNvPr id="0" name=""/>
        <dsp:cNvSpPr/>
      </dsp:nvSpPr>
      <dsp:spPr>
        <a:xfrm>
          <a:off x="670369" y="281178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Risikoanalysen</a:t>
          </a:r>
          <a:endParaRPr lang="de-DE" sz="1400" kern="1200" dirty="0"/>
        </a:p>
      </dsp:txBody>
      <dsp:txXfrm>
        <a:off x="670369" y="2811780"/>
        <a:ext cx="2233993" cy="822960"/>
      </dsp:txXfrm>
    </dsp:sp>
    <dsp:sp modelId="{E2502338-B855-414D-AA6A-695AD01D55E8}">
      <dsp:nvSpPr>
        <dsp:cNvPr id="0" name=""/>
        <dsp:cNvSpPr/>
      </dsp:nvSpPr>
      <dsp:spPr>
        <a:xfrm>
          <a:off x="893825" y="374904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Sicherheitscheck</a:t>
          </a:r>
          <a:endParaRPr lang="de-DE" sz="1400" kern="1200" dirty="0"/>
        </a:p>
      </dsp:txBody>
      <dsp:txXfrm>
        <a:off x="893825" y="3749040"/>
        <a:ext cx="2233993" cy="822959"/>
      </dsp:txXfrm>
    </dsp:sp>
    <dsp:sp modelId="{0DAF59F6-47CC-4A5B-83F1-668EA82582BC}">
      <dsp:nvSpPr>
        <dsp:cNvPr id="0" name=""/>
        <dsp:cNvSpPr/>
      </dsp:nvSpPr>
      <dsp:spPr>
        <a:xfrm>
          <a:off x="2457450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457450" y="601217"/>
        <a:ext cx="534924" cy="534924"/>
      </dsp:txXfrm>
    </dsp:sp>
    <dsp:sp modelId="{E06B437F-2CB8-4254-AC1F-12F114CD1881}">
      <dsp:nvSpPr>
        <dsp:cNvPr id="0" name=""/>
        <dsp:cNvSpPr/>
      </dsp:nvSpPr>
      <dsp:spPr>
        <a:xfrm>
          <a:off x="2680906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680906" y="1538478"/>
        <a:ext cx="534924" cy="534924"/>
      </dsp:txXfrm>
    </dsp:sp>
    <dsp:sp modelId="{D63D1CA7-1093-4ACD-88D6-4111B89329F6}">
      <dsp:nvSpPr>
        <dsp:cNvPr id="0" name=""/>
        <dsp:cNvSpPr/>
      </dsp:nvSpPr>
      <dsp:spPr>
        <a:xfrm>
          <a:off x="2904362" y="2462021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904362" y="2462021"/>
        <a:ext cx="534924" cy="534924"/>
      </dsp:txXfrm>
    </dsp:sp>
    <dsp:sp modelId="{0D46AB2E-535D-4FCC-AEBB-A190AEBCA832}">
      <dsp:nvSpPr>
        <dsp:cNvPr id="0" name=""/>
        <dsp:cNvSpPr/>
      </dsp:nvSpPr>
      <dsp:spPr>
        <a:xfrm>
          <a:off x="3127819" y="3408425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3127819" y="3408425"/>
        <a:ext cx="534924" cy="5349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38607-07F4-4271-9FF9-0612513C472B}">
      <dsp:nvSpPr>
        <dsp:cNvPr id="0" name=""/>
        <dsp:cNvSpPr/>
      </dsp:nvSpPr>
      <dsp:spPr>
        <a:xfrm>
          <a:off x="0" y="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Strukturanalyse</a:t>
          </a:r>
          <a:endParaRPr lang="de-DE" sz="1400" kern="1200" dirty="0"/>
        </a:p>
      </dsp:txBody>
      <dsp:txXfrm>
        <a:off x="0" y="0"/>
        <a:ext cx="2056256" cy="822960"/>
      </dsp:txXfrm>
    </dsp:sp>
    <dsp:sp modelId="{F68FF99B-69E3-43D6-BC00-8C0AE4ACC689}">
      <dsp:nvSpPr>
        <dsp:cNvPr id="0" name=""/>
        <dsp:cNvSpPr/>
      </dsp:nvSpPr>
      <dsp:spPr>
        <a:xfrm>
          <a:off x="223456" y="93726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Schutzbedarfsfeststellung</a:t>
          </a:r>
          <a:endParaRPr lang="de-DE" sz="1400" kern="1200" dirty="0"/>
        </a:p>
      </dsp:txBody>
      <dsp:txXfrm>
        <a:off x="223456" y="937260"/>
        <a:ext cx="2233993" cy="822959"/>
      </dsp:txXfrm>
    </dsp:sp>
    <dsp:sp modelId="{13B3F5C8-18F2-4B5F-B3A5-0538F09F8E4A}">
      <dsp:nvSpPr>
        <dsp:cNvPr id="0" name=""/>
        <dsp:cNvSpPr/>
      </dsp:nvSpPr>
      <dsp:spPr>
        <a:xfrm>
          <a:off x="446912" y="1874520"/>
          <a:ext cx="2992374" cy="82296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Maßnahmen</a:t>
          </a:r>
          <a:endParaRPr lang="de-DE" sz="1400" kern="1200" dirty="0"/>
        </a:p>
      </dsp:txBody>
      <dsp:txXfrm>
        <a:off x="446912" y="1874520"/>
        <a:ext cx="2233993" cy="822960"/>
      </dsp:txXfrm>
    </dsp:sp>
    <dsp:sp modelId="{2E0EAC3D-98AC-4EAD-9319-D6A7ED66F544}">
      <dsp:nvSpPr>
        <dsp:cNvPr id="0" name=""/>
        <dsp:cNvSpPr/>
      </dsp:nvSpPr>
      <dsp:spPr>
        <a:xfrm>
          <a:off x="670369" y="281178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Risikoanalysen</a:t>
          </a:r>
          <a:endParaRPr lang="de-DE" sz="1400" kern="1200" dirty="0"/>
        </a:p>
      </dsp:txBody>
      <dsp:txXfrm>
        <a:off x="670369" y="2811780"/>
        <a:ext cx="2233993" cy="822960"/>
      </dsp:txXfrm>
    </dsp:sp>
    <dsp:sp modelId="{E2502338-B855-414D-AA6A-695AD01D55E8}">
      <dsp:nvSpPr>
        <dsp:cNvPr id="0" name=""/>
        <dsp:cNvSpPr/>
      </dsp:nvSpPr>
      <dsp:spPr>
        <a:xfrm>
          <a:off x="893825" y="374904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Sicherheitscheck</a:t>
          </a:r>
          <a:endParaRPr lang="de-DE" sz="1400" kern="1200" dirty="0"/>
        </a:p>
      </dsp:txBody>
      <dsp:txXfrm>
        <a:off x="893825" y="3749040"/>
        <a:ext cx="2233993" cy="822959"/>
      </dsp:txXfrm>
    </dsp:sp>
    <dsp:sp modelId="{0DAF59F6-47CC-4A5B-83F1-668EA82582BC}">
      <dsp:nvSpPr>
        <dsp:cNvPr id="0" name=""/>
        <dsp:cNvSpPr/>
      </dsp:nvSpPr>
      <dsp:spPr>
        <a:xfrm>
          <a:off x="2457450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457450" y="601217"/>
        <a:ext cx="534924" cy="534924"/>
      </dsp:txXfrm>
    </dsp:sp>
    <dsp:sp modelId="{E06B437F-2CB8-4254-AC1F-12F114CD1881}">
      <dsp:nvSpPr>
        <dsp:cNvPr id="0" name=""/>
        <dsp:cNvSpPr/>
      </dsp:nvSpPr>
      <dsp:spPr>
        <a:xfrm>
          <a:off x="2680906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680906" y="1538478"/>
        <a:ext cx="534924" cy="534924"/>
      </dsp:txXfrm>
    </dsp:sp>
    <dsp:sp modelId="{D63D1CA7-1093-4ACD-88D6-4111B89329F6}">
      <dsp:nvSpPr>
        <dsp:cNvPr id="0" name=""/>
        <dsp:cNvSpPr/>
      </dsp:nvSpPr>
      <dsp:spPr>
        <a:xfrm>
          <a:off x="2904362" y="2462021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904362" y="2462021"/>
        <a:ext cx="534924" cy="534924"/>
      </dsp:txXfrm>
    </dsp:sp>
    <dsp:sp modelId="{0D46AB2E-535D-4FCC-AEBB-A190AEBCA832}">
      <dsp:nvSpPr>
        <dsp:cNvPr id="0" name=""/>
        <dsp:cNvSpPr/>
      </dsp:nvSpPr>
      <dsp:spPr>
        <a:xfrm>
          <a:off x="3127819" y="3408425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3127819" y="3408425"/>
        <a:ext cx="534924" cy="53492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38607-07F4-4271-9FF9-0612513C472B}">
      <dsp:nvSpPr>
        <dsp:cNvPr id="0" name=""/>
        <dsp:cNvSpPr/>
      </dsp:nvSpPr>
      <dsp:spPr>
        <a:xfrm>
          <a:off x="0" y="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Strukturanalyse</a:t>
          </a:r>
          <a:endParaRPr lang="de-DE" sz="1400" kern="1200" dirty="0"/>
        </a:p>
      </dsp:txBody>
      <dsp:txXfrm>
        <a:off x="0" y="0"/>
        <a:ext cx="2056256" cy="822960"/>
      </dsp:txXfrm>
    </dsp:sp>
    <dsp:sp modelId="{F68FF99B-69E3-43D6-BC00-8C0AE4ACC689}">
      <dsp:nvSpPr>
        <dsp:cNvPr id="0" name=""/>
        <dsp:cNvSpPr/>
      </dsp:nvSpPr>
      <dsp:spPr>
        <a:xfrm>
          <a:off x="223456" y="93726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Schutzbedarfsfeststellung</a:t>
          </a:r>
          <a:endParaRPr lang="de-DE" sz="1400" kern="1200" dirty="0"/>
        </a:p>
      </dsp:txBody>
      <dsp:txXfrm>
        <a:off x="223456" y="937260"/>
        <a:ext cx="2233993" cy="822959"/>
      </dsp:txXfrm>
    </dsp:sp>
    <dsp:sp modelId="{13B3F5C8-18F2-4B5F-B3A5-0538F09F8E4A}">
      <dsp:nvSpPr>
        <dsp:cNvPr id="0" name=""/>
        <dsp:cNvSpPr/>
      </dsp:nvSpPr>
      <dsp:spPr>
        <a:xfrm>
          <a:off x="446912" y="187452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Maßnahmen</a:t>
          </a:r>
          <a:endParaRPr lang="de-DE" sz="1400" kern="1200" dirty="0"/>
        </a:p>
      </dsp:txBody>
      <dsp:txXfrm>
        <a:off x="446912" y="1874520"/>
        <a:ext cx="2233993" cy="822960"/>
      </dsp:txXfrm>
    </dsp:sp>
    <dsp:sp modelId="{2E0EAC3D-98AC-4EAD-9319-D6A7ED66F544}">
      <dsp:nvSpPr>
        <dsp:cNvPr id="0" name=""/>
        <dsp:cNvSpPr/>
      </dsp:nvSpPr>
      <dsp:spPr>
        <a:xfrm>
          <a:off x="670369" y="2811780"/>
          <a:ext cx="2992374" cy="82296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Risikoanalysen</a:t>
          </a:r>
          <a:endParaRPr lang="de-DE" sz="1400" kern="1200" dirty="0"/>
        </a:p>
      </dsp:txBody>
      <dsp:txXfrm>
        <a:off x="670369" y="2811780"/>
        <a:ext cx="2233993" cy="822960"/>
      </dsp:txXfrm>
    </dsp:sp>
    <dsp:sp modelId="{E2502338-B855-414D-AA6A-695AD01D55E8}">
      <dsp:nvSpPr>
        <dsp:cNvPr id="0" name=""/>
        <dsp:cNvSpPr/>
      </dsp:nvSpPr>
      <dsp:spPr>
        <a:xfrm>
          <a:off x="893825" y="3749040"/>
          <a:ext cx="2992374" cy="822960"/>
        </a:xfrm>
        <a:prstGeom prst="roundRect">
          <a:avLst>
            <a:gd name="adj" fmla="val 1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Sicherheitscheck</a:t>
          </a:r>
          <a:endParaRPr lang="de-DE" sz="1400" kern="1200" dirty="0"/>
        </a:p>
      </dsp:txBody>
      <dsp:txXfrm>
        <a:off x="893825" y="3749040"/>
        <a:ext cx="2233993" cy="822959"/>
      </dsp:txXfrm>
    </dsp:sp>
    <dsp:sp modelId="{0DAF59F6-47CC-4A5B-83F1-668EA82582BC}">
      <dsp:nvSpPr>
        <dsp:cNvPr id="0" name=""/>
        <dsp:cNvSpPr/>
      </dsp:nvSpPr>
      <dsp:spPr>
        <a:xfrm>
          <a:off x="2457450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457450" y="601217"/>
        <a:ext cx="534924" cy="534924"/>
      </dsp:txXfrm>
    </dsp:sp>
    <dsp:sp modelId="{E06B437F-2CB8-4254-AC1F-12F114CD1881}">
      <dsp:nvSpPr>
        <dsp:cNvPr id="0" name=""/>
        <dsp:cNvSpPr/>
      </dsp:nvSpPr>
      <dsp:spPr>
        <a:xfrm>
          <a:off x="2680906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680906" y="1538478"/>
        <a:ext cx="534924" cy="534924"/>
      </dsp:txXfrm>
    </dsp:sp>
    <dsp:sp modelId="{D63D1CA7-1093-4ACD-88D6-4111B89329F6}">
      <dsp:nvSpPr>
        <dsp:cNvPr id="0" name=""/>
        <dsp:cNvSpPr/>
      </dsp:nvSpPr>
      <dsp:spPr>
        <a:xfrm>
          <a:off x="2904362" y="2462021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904362" y="2462021"/>
        <a:ext cx="534924" cy="534924"/>
      </dsp:txXfrm>
    </dsp:sp>
    <dsp:sp modelId="{0D46AB2E-535D-4FCC-AEBB-A190AEBCA832}">
      <dsp:nvSpPr>
        <dsp:cNvPr id="0" name=""/>
        <dsp:cNvSpPr/>
      </dsp:nvSpPr>
      <dsp:spPr>
        <a:xfrm>
          <a:off x="3127819" y="3408425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3127819" y="3408425"/>
        <a:ext cx="534924" cy="53492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38607-07F4-4271-9FF9-0612513C472B}">
      <dsp:nvSpPr>
        <dsp:cNvPr id="0" name=""/>
        <dsp:cNvSpPr/>
      </dsp:nvSpPr>
      <dsp:spPr>
        <a:xfrm>
          <a:off x="0" y="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Strukturanalyse</a:t>
          </a:r>
          <a:endParaRPr lang="de-DE" sz="1400" kern="1200" dirty="0"/>
        </a:p>
      </dsp:txBody>
      <dsp:txXfrm>
        <a:off x="0" y="0"/>
        <a:ext cx="2056256" cy="822960"/>
      </dsp:txXfrm>
    </dsp:sp>
    <dsp:sp modelId="{F68FF99B-69E3-43D6-BC00-8C0AE4ACC689}">
      <dsp:nvSpPr>
        <dsp:cNvPr id="0" name=""/>
        <dsp:cNvSpPr/>
      </dsp:nvSpPr>
      <dsp:spPr>
        <a:xfrm>
          <a:off x="223456" y="93726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Schutzbedarfsfeststellung</a:t>
          </a:r>
          <a:endParaRPr lang="de-DE" sz="1400" kern="1200" dirty="0"/>
        </a:p>
      </dsp:txBody>
      <dsp:txXfrm>
        <a:off x="223456" y="937260"/>
        <a:ext cx="2233993" cy="822959"/>
      </dsp:txXfrm>
    </dsp:sp>
    <dsp:sp modelId="{13B3F5C8-18F2-4B5F-B3A5-0538F09F8E4A}">
      <dsp:nvSpPr>
        <dsp:cNvPr id="0" name=""/>
        <dsp:cNvSpPr/>
      </dsp:nvSpPr>
      <dsp:spPr>
        <a:xfrm>
          <a:off x="446912" y="187452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Maßnahmen</a:t>
          </a:r>
          <a:endParaRPr lang="de-DE" sz="1400" kern="1200" dirty="0"/>
        </a:p>
      </dsp:txBody>
      <dsp:txXfrm>
        <a:off x="446912" y="1874520"/>
        <a:ext cx="2233993" cy="822960"/>
      </dsp:txXfrm>
    </dsp:sp>
    <dsp:sp modelId="{2E0EAC3D-98AC-4EAD-9319-D6A7ED66F544}">
      <dsp:nvSpPr>
        <dsp:cNvPr id="0" name=""/>
        <dsp:cNvSpPr/>
      </dsp:nvSpPr>
      <dsp:spPr>
        <a:xfrm>
          <a:off x="670369" y="281178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Risikoanalysen</a:t>
          </a:r>
          <a:endParaRPr lang="de-DE" sz="1400" kern="1200" dirty="0"/>
        </a:p>
      </dsp:txBody>
      <dsp:txXfrm>
        <a:off x="670369" y="2811780"/>
        <a:ext cx="2233993" cy="822960"/>
      </dsp:txXfrm>
    </dsp:sp>
    <dsp:sp modelId="{E2502338-B855-414D-AA6A-695AD01D55E8}">
      <dsp:nvSpPr>
        <dsp:cNvPr id="0" name=""/>
        <dsp:cNvSpPr/>
      </dsp:nvSpPr>
      <dsp:spPr>
        <a:xfrm>
          <a:off x="893825" y="374904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Sicherheitscheck</a:t>
          </a:r>
          <a:endParaRPr lang="de-DE" sz="1400" kern="1200" dirty="0"/>
        </a:p>
      </dsp:txBody>
      <dsp:txXfrm>
        <a:off x="893825" y="3749040"/>
        <a:ext cx="2233993" cy="822959"/>
      </dsp:txXfrm>
    </dsp:sp>
    <dsp:sp modelId="{0DAF59F6-47CC-4A5B-83F1-668EA82582BC}">
      <dsp:nvSpPr>
        <dsp:cNvPr id="0" name=""/>
        <dsp:cNvSpPr/>
      </dsp:nvSpPr>
      <dsp:spPr>
        <a:xfrm>
          <a:off x="2457450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457450" y="601217"/>
        <a:ext cx="534924" cy="534924"/>
      </dsp:txXfrm>
    </dsp:sp>
    <dsp:sp modelId="{E06B437F-2CB8-4254-AC1F-12F114CD1881}">
      <dsp:nvSpPr>
        <dsp:cNvPr id="0" name=""/>
        <dsp:cNvSpPr/>
      </dsp:nvSpPr>
      <dsp:spPr>
        <a:xfrm>
          <a:off x="2680906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680906" y="1538478"/>
        <a:ext cx="534924" cy="534924"/>
      </dsp:txXfrm>
    </dsp:sp>
    <dsp:sp modelId="{D63D1CA7-1093-4ACD-88D6-4111B89329F6}">
      <dsp:nvSpPr>
        <dsp:cNvPr id="0" name=""/>
        <dsp:cNvSpPr/>
      </dsp:nvSpPr>
      <dsp:spPr>
        <a:xfrm>
          <a:off x="2904362" y="2462021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904362" y="2462021"/>
        <a:ext cx="534924" cy="534924"/>
      </dsp:txXfrm>
    </dsp:sp>
    <dsp:sp modelId="{0D46AB2E-535D-4FCC-AEBB-A190AEBCA832}">
      <dsp:nvSpPr>
        <dsp:cNvPr id="0" name=""/>
        <dsp:cNvSpPr/>
      </dsp:nvSpPr>
      <dsp:spPr>
        <a:xfrm>
          <a:off x="3127819" y="3408425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3127819" y="3408425"/>
        <a:ext cx="534924" cy="53492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638607-07F4-4271-9FF9-0612513C472B}">
      <dsp:nvSpPr>
        <dsp:cNvPr id="0" name=""/>
        <dsp:cNvSpPr/>
      </dsp:nvSpPr>
      <dsp:spPr>
        <a:xfrm>
          <a:off x="0" y="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Strukturanalyse</a:t>
          </a:r>
          <a:endParaRPr lang="de-DE" sz="1400" kern="1200" dirty="0"/>
        </a:p>
      </dsp:txBody>
      <dsp:txXfrm>
        <a:off x="0" y="0"/>
        <a:ext cx="2056256" cy="822960"/>
      </dsp:txXfrm>
    </dsp:sp>
    <dsp:sp modelId="{F68FF99B-69E3-43D6-BC00-8C0AE4ACC689}">
      <dsp:nvSpPr>
        <dsp:cNvPr id="0" name=""/>
        <dsp:cNvSpPr/>
      </dsp:nvSpPr>
      <dsp:spPr>
        <a:xfrm>
          <a:off x="223456" y="93726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Schutzbedarfsfeststellung</a:t>
          </a:r>
          <a:endParaRPr lang="de-DE" sz="1400" kern="1200" dirty="0"/>
        </a:p>
      </dsp:txBody>
      <dsp:txXfrm>
        <a:off x="223456" y="937260"/>
        <a:ext cx="2233993" cy="822959"/>
      </dsp:txXfrm>
    </dsp:sp>
    <dsp:sp modelId="{13B3F5C8-18F2-4B5F-B3A5-0538F09F8E4A}">
      <dsp:nvSpPr>
        <dsp:cNvPr id="0" name=""/>
        <dsp:cNvSpPr/>
      </dsp:nvSpPr>
      <dsp:spPr>
        <a:xfrm>
          <a:off x="446912" y="187452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Maßnahmen</a:t>
          </a:r>
          <a:endParaRPr lang="de-DE" sz="1400" kern="1200" dirty="0"/>
        </a:p>
      </dsp:txBody>
      <dsp:txXfrm>
        <a:off x="446912" y="1874520"/>
        <a:ext cx="2233993" cy="822960"/>
      </dsp:txXfrm>
    </dsp:sp>
    <dsp:sp modelId="{2E0EAC3D-98AC-4EAD-9319-D6A7ED66F544}">
      <dsp:nvSpPr>
        <dsp:cNvPr id="0" name=""/>
        <dsp:cNvSpPr/>
      </dsp:nvSpPr>
      <dsp:spPr>
        <a:xfrm>
          <a:off x="670369" y="2811780"/>
          <a:ext cx="2992374" cy="822960"/>
        </a:xfrm>
        <a:prstGeom prst="roundRect">
          <a:avLst>
            <a:gd name="adj" fmla="val 10000"/>
          </a:avLst>
        </a:prstGeom>
        <a:solidFill>
          <a:schemeClr val="dk1"/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Risikoanalysen</a:t>
          </a:r>
          <a:endParaRPr lang="de-DE" sz="1400" kern="1200" dirty="0"/>
        </a:p>
      </dsp:txBody>
      <dsp:txXfrm>
        <a:off x="670369" y="2811780"/>
        <a:ext cx="2233993" cy="822960"/>
      </dsp:txXfrm>
    </dsp:sp>
    <dsp:sp modelId="{E2502338-B855-414D-AA6A-695AD01D55E8}">
      <dsp:nvSpPr>
        <dsp:cNvPr id="0" name=""/>
        <dsp:cNvSpPr/>
      </dsp:nvSpPr>
      <dsp:spPr>
        <a:xfrm>
          <a:off x="893825" y="3749040"/>
          <a:ext cx="2992374" cy="82296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Sicherheitscheck</a:t>
          </a:r>
          <a:endParaRPr lang="de-DE" sz="1400" kern="1200" dirty="0"/>
        </a:p>
      </dsp:txBody>
      <dsp:txXfrm>
        <a:off x="893825" y="3749040"/>
        <a:ext cx="2233993" cy="822959"/>
      </dsp:txXfrm>
    </dsp:sp>
    <dsp:sp modelId="{0DAF59F6-47CC-4A5B-83F1-668EA82582BC}">
      <dsp:nvSpPr>
        <dsp:cNvPr id="0" name=""/>
        <dsp:cNvSpPr/>
      </dsp:nvSpPr>
      <dsp:spPr>
        <a:xfrm>
          <a:off x="2457450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457450" y="601217"/>
        <a:ext cx="534924" cy="534924"/>
      </dsp:txXfrm>
    </dsp:sp>
    <dsp:sp modelId="{E06B437F-2CB8-4254-AC1F-12F114CD1881}">
      <dsp:nvSpPr>
        <dsp:cNvPr id="0" name=""/>
        <dsp:cNvSpPr/>
      </dsp:nvSpPr>
      <dsp:spPr>
        <a:xfrm>
          <a:off x="2680906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93080"/>
            <a:satOff val="-3796"/>
            <a:lumOff val="-5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680906" y="1538478"/>
        <a:ext cx="534924" cy="534924"/>
      </dsp:txXfrm>
    </dsp:sp>
    <dsp:sp modelId="{D63D1CA7-1093-4ACD-88D6-4111B89329F6}">
      <dsp:nvSpPr>
        <dsp:cNvPr id="0" name=""/>
        <dsp:cNvSpPr/>
      </dsp:nvSpPr>
      <dsp:spPr>
        <a:xfrm>
          <a:off x="2904362" y="2462021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586160"/>
            <a:satOff val="-7591"/>
            <a:lumOff val="-10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2904362" y="2462021"/>
        <a:ext cx="534924" cy="534924"/>
      </dsp:txXfrm>
    </dsp:sp>
    <dsp:sp modelId="{0D46AB2E-535D-4FCC-AEBB-A190AEBCA832}">
      <dsp:nvSpPr>
        <dsp:cNvPr id="0" name=""/>
        <dsp:cNvSpPr/>
      </dsp:nvSpPr>
      <dsp:spPr>
        <a:xfrm>
          <a:off x="3127819" y="3408425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879240"/>
            <a:satOff val="-11387"/>
            <a:lumOff val="-15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>
        <a:off x="3127819" y="3408425"/>
        <a:ext cx="534924" cy="534924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08F558-BD01-447C-8A43-B9A11A391B60}">
      <dsp:nvSpPr>
        <dsp:cNvPr id="0" name=""/>
        <dsp:cNvSpPr/>
      </dsp:nvSpPr>
      <dsp:spPr>
        <a:xfrm>
          <a:off x="1605" y="898060"/>
          <a:ext cx="2546867" cy="1754791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40C6A-A16E-43F5-83CA-96011931FC1E}">
      <dsp:nvSpPr>
        <dsp:cNvPr id="0" name=""/>
        <dsp:cNvSpPr/>
      </dsp:nvSpPr>
      <dsp:spPr>
        <a:xfrm>
          <a:off x="1605" y="2652851"/>
          <a:ext cx="2546867" cy="94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Tech. Maßnahmen</a:t>
          </a:r>
          <a:endParaRPr lang="de-DE" sz="2100" kern="1200" dirty="0"/>
        </a:p>
      </dsp:txBody>
      <dsp:txXfrm>
        <a:off x="1605" y="2652851"/>
        <a:ext cx="2546867" cy="944887"/>
      </dsp:txXfrm>
    </dsp:sp>
    <dsp:sp modelId="{E5621CC0-950A-4A59-9591-47592FD22499}">
      <dsp:nvSpPr>
        <dsp:cNvPr id="0" name=""/>
        <dsp:cNvSpPr/>
      </dsp:nvSpPr>
      <dsp:spPr>
        <a:xfrm>
          <a:off x="2803266" y="898060"/>
          <a:ext cx="2546867" cy="1754791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9233D-0570-4180-BAB7-49378F90F7EF}">
      <dsp:nvSpPr>
        <dsp:cNvPr id="0" name=""/>
        <dsp:cNvSpPr/>
      </dsp:nvSpPr>
      <dsp:spPr>
        <a:xfrm>
          <a:off x="2803266" y="2652851"/>
          <a:ext cx="2546867" cy="94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Betriebshandbuch</a:t>
          </a:r>
          <a:endParaRPr lang="de-DE" sz="2100" kern="1200" dirty="0"/>
        </a:p>
      </dsp:txBody>
      <dsp:txXfrm>
        <a:off x="2803266" y="2652851"/>
        <a:ext cx="2546867" cy="944887"/>
      </dsp:txXfrm>
    </dsp:sp>
    <dsp:sp modelId="{207B50E0-9E59-45AE-8A49-0BDA3F2FD08D}">
      <dsp:nvSpPr>
        <dsp:cNvPr id="0" name=""/>
        <dsp:cNvSpPr/>
      </dsp:nvSpPr>
      <dsp:spPr>
        <a:xfrm>
          <a:off x="5604927" y="898060"/>
          <a:ext cx="2546867" cy="1754791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5D6DA-C9B2-4189-99CB-DC311ECCDF5E}">
      <dsp:nvSpPr>
        <dsp:cNvPr id="0" name=""/>
        <dsp:cNvSpPr/>
      </dsp:nvSpPr>
      <dsp:spPr>
        <a:xfrm>
          <a:off x="5604927" y="2652851"/>
          <a:ext cx="2546867" cy="94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Richtlinie für Anwender</a:t>
          </a:r>
          <a:endParaRPr lang="de-DE" sz="2100" kern="1200" dirty="0"/>
        </a:p>
      </dsp:txBody>
      <dsp:txXfrm>
        <a:off x="5604927" y="2652851"/>
        <a:ext cx="2546867" cy="944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A1E2A-6F54-4B3A-8F38-B9A0AACB7CF1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60573-27AA-40F0-AB70-872CC28F343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Vorgehensweise, Entscheidungsfindung, Ausblick, Feedback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0,95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Vertraulichkeit, Integrität, Verfügbarkeit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Vertraulichkeit, Integrität, Verfügbarkeit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DokuWiki</a:t>
            </a:r>
            <a:r>
              <a:rPr lang="de-DE" baseline="0" dirty="0" smtClean="0"/>
              <a:t> anderen Gruppen zur Verfügung gestellt und auch genutzt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DokuWiki</a:t>
            </a:r>
            <a:r>
              <a:rPr lang="de-DE" baseline="0" dirty="0" smtClean="0"/>
              <a:t> anderen Gruppen zur Verfügung gestellt und auch genutzt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Ansible</a:t>
            </a:r>
            <a:r>
              <a:rPr lang="de-DE" dirty="0" smtClean="0"/>
              <a:t>: Wiederherstellungszeiten, Compliance Review</a:t>
            </a:r>
          </a:p>
          <a:p>
            <a:r>
              <a:rPr lang="de-DE" dirty="0" smtClean="0"/>
              <a:t>SAMBA: erprobt, AD nativ, via SSH administrierbar, Transportverschlüsselung</a:t>
            </a:r>
            <a:r>
              <a:rPr lang="de-DE" baseline="0" dirty="0" smtClean="0"/>
              <a:t> (AES-CCM-128),  </a:t>
            </a:r>
            <a:r>
              <a:rPr lang="de-DE" baseline="0" dirty="0" err="1" smtClean="0"/>
              <a:t>Linux+Windows</a:t>
            </a:r>
            <a:r>
              <a:rPr lang="de-DE" baseline="0" dirty="0" smtClean="0"/>
              <a:t>, keine langfristigen Lizenzkosten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Vertraulichkeit, Integrität, Verfügbarkeit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Vertraulichkeit, Integrität, Verfügbarkeit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SSH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CHANGE MANAGEMENT:</a:t>
            </a:r>
          </a:p>
          <a:p>
            <a:r>
              <a:rPr lang="de-DE" dirty="0" err="1" smtClean="0"/>
              <a:t>RfC</a:t>
            </a:r>
            <a:r>
              <a:rPr lang="de-DE" dirty="0" smtClean="0"/>
              <a:t>&gt;CAB&gt;</a:t>
            </a:r>
            <a:r>
              <a:rPr lang="de-DE" dirty="0" err="1" smtClean="0"/>
              <a:t>Implement</a:t>
            </a:r>
            <a:r>
              <a:rPr lang="de-DE" dirty="0" smtClean="0"/>
              <a:t>&gt;PIR</a:t>
            </a:r>
          </a:p>
          <a:p>
            <a:r>
              <a:rPr lang="de-DE" dirty="0" smtClean="0"/>
              <a:t>Standard Changes</a:t>
            </a:r>
          </a:p>
          <a:p>
            <a:r>
              <a:rPr lang="de-DE" dirty="0" smtClean="0"/>
              <a:t>Emergency Changes</a:t>
            </a:r>
          </a:p>
          <a:p>
            <a:endParaRPr lang="de-DE" dirty="0" smtClean="0"/>
          </a:p>
          <a:p>
            <a:r>
              <a:rPr lang="de-DE" dirty="0" smtClean="0"/>
              <a:t>INCIDENT MANAGEMENT</a:t>
            </a:r>
          </a:p>
          <a:p>
            <a:r>
              <a:rPr lang="de-DE" dirty="0" err="1" smtClean="0"/>
              <a:t>Benutzerservce</a:t>
            </a:r>
            <a:endParaRPr lang="de-DE" dirty="0" smtClean="0"/>
          </a:p>
          <a:p>
            <a:r>
              <a:rPr lang="de-DE" dirty="0" smtClean="0"/>
              <a:t>CSIRT</a:t>
            </a:r>
          </a:p>
          <a:p>
            <a:endParaRPr lang="de-DE" dirty="0" smtClean="0"/>
          </a:p>
          <a:p>
            <a:r>
              <a:rPr lang="de-DE" dirty="0" smtClean="0"/>
              <a:t>SERVICE MANAGEMENT</a:t>
            </a:r>
          </a:p>
          <a:p>
            <a:r>
              <a:rPr lang="de-DE" dirty="0" smtClean="0"/>
              <a:t>Klassifizierung von Events</a:t>
            </a:r>
          </a:p>
          <a:p>
            <a:r>
              <a:rPr lang="de-DE" dirty="0" smtClean="0"/>
              <a:t>SLA</a:t>
            </a:r>
          </a:p>
          <a:p>
            <a:r>
              <a:rPr lang="de-DE" dirty="0" smtClean="0"/>
              <a:t>Reviews: Service, IT Security, Datensicherung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Ziel: </a:t>
            </a:r>
            <a:r>
              <a:rPr lang="de-DE" dirty="0" smtClean="0"/>
              <a:t>einfacher, leicht zu</a:t>
            </a:r>
            <a:r>
              <a:rPr lang="de-DE" baseline="0" dirty="0" smtClean="0"/>
              <a:t> messender Maßstab</a:t>
            </a:r>
          </a:p>
          <a:p>
            <a:r>
              <a:rPr lang="de-DE" baseline="0" dirty="0" smtClean="0"/>
              <a:t>Eigene Metrik entwickelt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60573-27AA-40F0-AB70-872CC28F3431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B0BF9-FED3-4B6F-825D-CDD3C51DC820}" type="datetimeFigureOut">
              <a:rPr lang="de-DE" smtClean="0"/>
              <a:pPr/>
              <a:t>05.09.2016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37F19D2-3B8D-42A6-9E05-00B398459A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Dateiserver: Gruppe 5 + 10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BSI IT-Grundschutz</a:t>
            </a:r>
            <a:endParaRPr lang="de-DE" dirty="0"/>
          </a:p>
        </p:txBody>
      </p:sp>
      <p:pic>
        <p:nvPicPr>
          <p:cNvPr id="6" name="Inhaltsplatzhalter 5" descr="FaPraSS16-Gruppenarbeit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845050" y="2444213"/>
            <a:ext cx="3886200" cy="2861750"/>
          </a:xfrm>
        </p:spPr>
      </p:pic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BSI IT-Grundschutz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Betrachtet</a:t>
            </a:r>
          </a:p>
          <a:p>
            <a:r>
              <a:rPr lang="de-DE" dirty="0" smtClean="0"/>
              <a:t>Vertraulichkeit</a:t>
            </a:r>
          </a:p>
          <a:p>
            <a:r>
              <a:rPr lang="de-DE" dirty="0" smtClean="0"/>
              <a:t>Integrität</a:t>
            </a:r>
          </a:p>
          <a:p>
            <a:r>
              <a:rPr lang="de-DE" dirty="0" smtClean="0"/>
              <a:t>Verfügbarkeit</a:t>
            </a:r>
            <a:endParaRPr lang="de-DE" dirty="0"/>
          </a:p>
        </p:txBody>
      </p:sp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BSI IT-Grundschutz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155 Maßnahmen</a:t>
            </a:r>
          </a:p>
          <a:p>
            <a:r>
              <a:rPr lang="de-DE" dirty="0" smtClean="0"/>
              <a:t>135 von uns zu verantworten</a:t>
            </a:r>
          </a:p>
          <a:p>
            <a:r>
              <a:rPr lang="de-DE" dirty="0" smtClean="0"/>
              <a:t>107 umgesetzt</a:t>
            </a:r>
          </a:p>
          <a:p>
            <a:r>
              <a:rPr lang="de-DE" dirty="0" smtClean="0"/>
              <a:t>3 </a:t>
            </a:r>
            <a:r>
              <a:rPr lang="de-DE" dirty="0" err="1" smtClean="0"/>
              <a:t>Hardening</a:t>
            </a:r>
            <a:r>
              <a:rPr lang="de-DE" dirty="0" smtClean="0"/>
              <a:t> verboten</a:t>
            </a:r>
          </a:p>
          <a:p>
            <a:r>
              <a:rPr lang="de-DE" dirty="0" smtClean="0"/>
              <a:t>1 geplant</a:t>
            </a:r>
            <a:endParaRPr lang="de-DE" dirty="0"/>
          </a:p>
        </p:txBody>
      </p:sp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BSI IT-Grundschutz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Keine zentralen Management-Systeme</a:t>
            </a:r>
          </a:p>
          <a:p>
            <a:r>
              <a:rPr lang="de-DE" dirty="0" err="1" smtClean="0"/>
              <a:t>Mumble</a:t>
            </a:r>
            <a:r>
              <a:rPr lang="de-DE" dirty="0" smtClean="0"/>
              <a:t>-Server</a:t>
            </a:r>
          </a:p>
          <a:p>
            <a:endParaRPr lang="de-DE" dirty="0"/>
          </a:p>
        </p:txBody>
      </p:sp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BSI IT-Grundschutz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BSI IT-Grundschutz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Keine Hardware</a:t>
            </a:r>
          </a:p>
          <a:p>
            <a:r>
              <a:rPr lang="de-DE" dirty="0" smtClean="0"/>
              <a:t>Kein </a:t>
            </a:r>
            <a:r>
              <a:rPr lang="de-DE" dirty="0" err="1" smtClean="0"/>
              <a:t>Hardening</a:t>
            </a:r>
            <a:endParaRPr lang="de-DE" dirty="0" smtClean="0"/>
          </a:p>
          <a:p>
            <a:r>
              <a:rPr lang="de-DE" dirty="0" smtClean="0"/>
              <a:t>Nur Dateiserver, nicht Umgebung</a:t>
            </a:r>
          </a:p>
          <a:p>
            <a:endParaRPr lang="de-DE" dirty="0"/>
          </a:p>
        </p:txBody>
      </p:sp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Sicherheitskonzept - Ergebnisse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SAMBA-Konfiguration absichern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iptables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ClamAV+freshclam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r</a:t>
            </a:r>
            <a:r>
              <a:rPr lang="de-DE" dirty="0" err="1" smtClean="0"/>
              <a:t>syslog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Quota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automatisiertes Backup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NTP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Tech. Maßnahmen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42910" y="214290"/>
            <a:ext cx="1500198" cy="1033636"/>
          </a:xfrm>
          <a:prstGeom prst="round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smtClean="0"/>
              <a:t>	Betriebshandbuch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Change </a:t>
            </a:r>
            <a:r>
              <a:rPr lang="de-DE" dirty="0" smtClean="0"/>
              <a:t>Management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Incident</a:t>
            </a:r>
            <a:r>
              <a:rPr lang="de-DE" dirty="0" smtClean="0"/>
              <a:t> Management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Problem Management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Service Management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620134" y="214290"/>
            <a:ext cx="1451536" cy="1000108"/>
          </a:xfrm>
          <a:prstGeom prst="round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Technische Anforderungen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Richtiges </a:t>
            </a:r>
            <a:r>
              <a:rPr lang="de-DE" dirty="0" smtClean="0"/>
              <a:t>Verhalten im Betrieb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Reaktion bei Vorfällen</a:t>
            </a:r>
          </a:p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de-DE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r>
              <a:rPr lang="de-DE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Richtlinie für Anwender</a:t>
            </a:r>
            <a:endParaRPr lang="de-DE" sz="4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20134" y="214290"/>
            <a:ext cx="1451536" cy="1000108"/>
          </a:xfrm>
          <a:prstGeom prst="round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Funktionales Grobkonzept</a:t>
            </a:r>
          </a:p>
          <a:p>
            <a:r>
              <a:rPr lang="de-DE" dirty="0" smtClean="0"/>
              <a:t>Sicherheitskonzept</a:t>
            </a:r>
          </a:p>
          <a:p>
            <a:r>
              <a:rPr lang="de-DE" dirty="0" smtClean="0"/>
              <a:t>Datensicherungskonzept</a:t>
            </a:r>
          </a:p>
          <a:p>
            <a:r>
              <a:rPr lang="de-DE" dirty="0" smtClean="0"/>
              <a:t>Technische Systembeschreibung</a:t>
            </a:r>
          </a:p>
          <a:p>
            <a:r>
              <a:rPr lang="de-DE" dirty="0" smtClean="0"/>
              <a:t>Ausblick</a:t>
            </a:r>
          </a:p>
          <a:p>
            <a:r>
              <a:rPr lang="de-DE" dirty="0" smtClean="0"/>
              <a:t>Fazit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algn="ctr">
              <a:buNone/>
            </a:pPr>
            <a:r>
              <a:rPr lang="de-DE" dirty="0" smtClean="0"/>
              <a:t>eins noch…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Index</a:t>
            </a:r>
            <a:endParaRPr lang="de-DE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987501"/>
            <a:ext cx="8153400" cy="17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Index</a:t>
            </a:r>
            <a:endParaRPr lang="de-DE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987501"/>
            <a:ext cx="8153400" cy="17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Index</a:t>
            </a:r>
            <a:endParaRPr lang="de-DE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987501"/>
            <a:ext cx="8153400" cy="17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Index</a:t>
            </a:r>
            <a:endParaRPr lang="de-DE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987501"/>
            <a:ext cx="8153400" cy="17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</a:t>
            </a:r>
            <a:r>
              <a:rPr lang="de-DE" dirty="0" smtClean="0"/>
              <a:t>Index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Umsetzung</a:t>
            </a:r>
            <a:endParaRPr lang="de-DE" dirty="0"/>
          </a:p>
        </p:txBody>
      </p:sp>
      <p:pic>
        <p:nvPicPr>
          <p:cNvPr id="5" name="Inhaltsplatzhalter 4" descr="SZPjHwz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977055" y="1600200"/>
            <a:ext cx="342484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Quota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Ansible </a:t>
            </a:r>
            <a:r>
              <a:rPr lang="de-DE" dirty="0" smtClean="0"/>
              <a:t>Rolle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k1599_quota</a:t>
            </a:r>
            <a:r>
              <a:rPr lang="de-DE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Option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usrquota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fstab</a:t>
            </a:r>
            <a:r>
              <a:rPr lang="de-DE" dirty="0" smtClean="0"/>
              <a:t>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Quota</a:t>
            </a:r>
            <a:r>
              <a:rPr lang="de-DE" dirty="0" smtClean="0"/>
              <a:t> Index </a:t>
            </a:r>
            <a:r>
              <a:rPr lang="de-DE" dirty="0" smtClean="0"/>
              <a:t>initialisieren </a:t>
            </a:r>
            <a:br>
              <a:rPr lang="de-DE" dirty="0" smtClean="0"/>
            </a:b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quotacheck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vguma</a:t>
            </a:r>
            <a:r>
              <a:rPr lang="de-DE" dirty="0" smtClean="0"/>
              <a:t> 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err="1" smtClean="0">
                <a:cs typeface="Courier New" pitchFamily="49" charset="0"/>
              </a:rPr>
              <a:t>Hard</a:t>
            </a:r>
            <a:r>
              <a:rPr lang="de-DE" dirty="0" smtClean="0">
                <a:cs typeface="Courier New" pitchFamily="49" charset="0"/>
              </a:rPr>
              <a:t> Limit 100 MB, Soft Limit 150 MB:</a:t>
            </a:r>
            <a:br>
              <a:rPr lang="de-DE" dirty="0" smtClean="0">
                <a:cs typeface="Courier New" pitchFamily="49" charset="0"/>
              </a:rPr>
            </a:b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quotatool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-b -q 102400 -l 153600 -u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file-sued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/ </a:t>
            </a:r>
            <a:endParaRPr lang="de-DE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err="1" smtClean="0"/>
              <a:t>Quota</a:t>
            </a:r>
            <a:r>
              <a:rPr lang="de-DE" dirty="0" smtClean="0"/>
              <a:t> aktivieren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2000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quotaon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av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Qualitätssicherung</a:t>
            </a:r>
            <a:endParaRPr lang="de-DE" dirty="0"/>
          </a:p>
        </p:txBody>
      </p:sp>
      <p:pic>
        <p:nvPicPr>
          <p:cNvPr id="1026" name="Picture 2" descr="C:\Users\Christoph\Dropbox\Eigene Bilder\z0m813-3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7017" y="1600200"/>
            <a:ext cx="536491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Kritische Selbstbetrachtung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Keine Domäne durch Verzögerungen und unterschiedliche Realisierungsansichten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Besser: Zentrale Komponenten früh gemeinsam besprechen, Abhängigkeiten klären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– Dateiserver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Public Key Login für </a:t>
            </a:r>
            <a:r>
              <a:rPr lang="de-DE" dirty="0" err="1" smtClean="0"/>
              <a:t>Admins</a:t>
            </a:r>
            <a:endParaRPr lang="de-DE" dirty="0" smtClean="0"/>
          </a:p>
          <a:p>
            <a:r>
              <a:rPr lang="de-DE" dirty="0" err="1" smtClean="0"/>
              <a:t>SELinux</a:t>
            </a:r>
            <a:endParaRPr lang="de-DE" dirty="0" smtClean="0"/>
          </a:p>
          <a:p>
            <a:r>
              <a:rPr lang="de-DE" dirty="0" smtClean="0"/>
              <a:t>(alles, was wir nicht geschafft haben </a:t>
            </a:r>
            <a:r>
              <a:rPr lang="de-DE" dirty="0" smtClean="0">
                <a:sym typeface="Wingdings" pitchFamily="2" charset="2"/>
              </a:rPr>
              <a:t>)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– Über den Tellerrand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Security </a:t>
            </a:r>
            <a:r>
              <a:rPr lang="de-DE" dirty="0" err="1" smtClean="0"/>
              <a:t>by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Vorkonfigurierte Clients</a:t>
            </a:r>
          </a:p>
          <a:p>
            <a:pPr lvl="1"/>
            <a:r>
              <a:rPr lang="de-DE" dirty="0" smtClean="0"/>
              <a:t>Abgestimmte Client-Server-Architektur</a:t>
            </a:r>
          </a:p>
          <a:p>
            <a:r>
              <a:rPr lang="de-DE" dirty="0" err="1" smtClean="0"/>
              <a:t>VoIP</a:t>
            </a:r>
            <a:r>
              <a:rPr lang="de-DE" dirty="0" smtClean="0"/>
              <a:t> Infrastruktur</a:t>
            </a:r>
          </a:p>
          <a:p>
            <a:pPr lvl="1"/>
            <a:r>
              <a:rPr lang="de-DE" dirty="0" err="1" smtClean="0"/>
              <a:t>Asterisk</a:t>
            </a:r>
            <a:r>
              <a:rPr lang="de-DE" dirty="0" smtClean="0"/>
              <a:t> Server</a:t>
            </a:r>
          </a:p>
          <a:p>
            <a:pPr lvl="1"/>
            <a:r>
              <a:rPr lang="de-DE" dirty="0" smtClean="0"/>
              <a:t>SIP Client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 – von uns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Interessantes, aktuelles Thema</a:t>
            </a:r>
          </a:p>
          <a:p>
            <a:r>
              <a:rPr lang="de-DE" dirty="0" smtClean="0"/>
              <a:t>Anforderungsspezifikation (?)</a:t>
            </a:r>
          </a:p>
          <a:p>
            <a:pPr lvl="1"/>
            <a:r>
              <a:rPr lang="de-DE" dirty="0" smtClean="0"/>
              <a:t>User Stories / Lastenheft</a:t>
            </a:r>
          </a:p>
          <a:p>
            <a:pPr lvl="1"/>
            <a:r>
              <a:rPr lang="de-DE" dirty="0" smtClean="0"/>
              <a:t>Keine Hierarchien / Kunde</a:t>
            </a:r>
          </a:p>
          <a:p>
            <a:pPr lvl="1"/>
            <a:r>
              <a:rPr lang="de-DE" dirty="0" smtClean="0"/>
              <a:t>Redundante Werkzeuge und Maßnahmen</a:t>
            </a:r>
          </a:p>
          <a:p>
            <a:r>
              <a:rPr lang="de-DE" dirty="0" smtClean="0"/>
              <a:t>Weitere Themengebiete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 – für uns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DokuWiki</a:t>
            </a:r>
          </a:p>
          <a:p>
            <a:r>
              <a:rPr lang="de-DE" dirty="0" err="1" smtClean="0"/>
              <a:t>Kanban</a:t>
            </a:r>
            <a:endParaRPr lang="de-DE" dirty="0" smtClean="0"/>
          </a:p>
          <a:p>
            <a:r>
              <a:rPr lang="de-DE" dirty="0" err="1" smtClean="0"/>
              <a:t>Trello</a:t>
            </a:r>
            <a:endParaRPr lang="de-DE" dirty="0" smtClean="0"/>
          </a:p>
          <a:p>
            <a:r>
              <a:rPr lang="de-DE" dirty="0" smtClean="0"/>
              <a:t>Mail</a:t>
            </a:r>
          </a:p>
          <a:p>
            <a:r>
              <a:rPr lang="de-DE" dirty="0" err="1" smtClean="0"/>
              <a:t>Mumble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Doodle</a:t>
            </a:r>
            <a:endParaRPr lang="de-DE" dirty="0" smtClean="0"/>
          </a:p>
          <a:p>
            <a:r>
              <a:rPr lang="de-DE" dirty="0" smtClean="0"/>
              <a:t>Meetings mit Protokoll 2-3x wöchentlich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Funktionales 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Server: Ubuntu, Debian</a:t>
            </a:r>
          </a:p>
          <a:p>
            <a:r>
              <a:rPr lang="de-DE" dirty="0" smtClean="0"/>
              <a:t>Konfiguration via </a:t>
            </a:r>
            <a:r>
              <a:rPr lang="de-DE" dirty="0" err="1" smtClean="0"/>
              <a:t>Ansible</a:t>
            </a:r>
            <a:endParaRPr lang="de-DE" dirty="0" smtClean="0"/>
          </a:p>
          <a:p>
            <a:r>
              <a:rPr lang="de-DE" dirty="0" smtClean="0"/>
              <a:t>Einbindung VPN</a:t>
            </a:r>
          </a:p>
          <a:p>
            <a:r>
              <a:rPr lang="de-DE" dirty="0" smtClean="0"/>
              <a:t>AD/DNS-Anbindung</a:t>
            </a:r>
          </a:p>
          <a:p>
            <a:r>
              <a:rPr lang="de-DE" dirty="0" smtClean="0"/>
              <a:t>SAMBA / SMB</a:t>
            </a:r>
          </a:p>
          <a:p>
            <a:pPr lvl="1"/>
            <a:r>
              <a:rPr lang="de-DE" dirty="0" smtClean="0"/>
              <a:t>Nutzer via AD/lokal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Sicherheitskonzept</a:t>
            </a:r>
            <a:endParaRPr lang="de-DE" dirty="0"/>
          </a:p>
        </p:txBody>
      </p:sp>
      <p:pic>
        <p:nvPicPr>
          <p:cNvPr id="4" name="Inhaltsplatzhalter 3" descr="infografik_1614_Faelle_von_Cybercrime_in_Deutschland_n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534527" y="1600200"/>
            <a:ext cx="630989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Sicherheitskonzept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IT-Sicherheitsstandard: BSI IT-Grundschutz</a:t>
            </a:r>
          </a:p>
          <a:p>
            <a:r>
              <a:rPr lang="de-DE" dirty="0" smtClean="0"/>
              <a:t>ISO/IEC 27001</a:t>
            </a:r>
          </a:p>
          <a:p>
            <a:r>
              <a:rPr lang="de-DE" dirty="0" smtClean="0"/>
              <a:t>Verteidigung in der Tiefe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BSI IT-Grundschutz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BSI IT-Grundschutz</a:t>
            </a:r>
            <a:endParaRPr lang="de-DE" dirty="0"/>
          </a:p>
        </p:txBody>
      </p:sp>
      <p:pic>
        <p:nvPicPr>
          <p:cNvPr id="6" name="Inhaltsplatzhalter 5" descr="FaPraSS16-Gruppenarbeit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845050" y="2444213"/>
            <a:ext cx="3886200" cy="2861750"/>
          </a:xfrm>
        </p:spPr>
      </p:pic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421</Words>
  <Application>Microsoft Office PowerPoint</Application>
  <PresentationFormat>Bildschirmpräsentation (4:3)</PresentationFormat>
  <Paragraphs>203</Paragraphs>
  <Slides>33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Galathea</vt:lpstr>
      <vt:lpstr>Folie 1</vt:lpstr>
      <vt:lpstr>Agenda</vt:lpstr>
      <vt:lpstr>Projektorganisation</vt:lpstr>
      <vt:lpstr>Projektorganisation</vt:lpstr>
      <vt:lpstr>Funktionales Konzept</vt:lpstr>
      <vt:lpstr>Sicherheitskonzept</vt:lpstr>
      <vt:lpstr>Sicherheitskonzept</vt:lpstr>
      <vt:lpstr>BSI IT-Grundschutz</vt:lpstr>
      <vt:lpstr>BSI IT-Grundschutz</vt:lpstr>
      <vt:lpstr>BSI IT-Grundschutz</vt:lpstr>
      <vt:lpstr>BSI IT-Grundschutz</vt:lpstr>
      <vt:lpstr>BSI IT-Grundschutz</vt:lpstr>
      <vt:lpstr>BSI IT-Grundschutz</vt:lpstr>
      <vt:lpstr>BSI IT-Grundschutz</vt:lpstr>
      <vt:lpstr>BSI IT-Grundschutz</vt:lpstr>
      <vt:lpstr>Sicherheitskonzept - Ergebnisse</vt:lpstr>
      <vt:lpstr>  Tech. Maßnahmen</vt:lpstr>
      <vt:lpstr>  Betriebshandbuch</vt:lpstr>
      <vt:lpstr>Folie 19</vt:lpstr>
      <vt:lpstr>Sicherheitskonzept</vt:lpstr>
      <vt:lpstr>Security Index</vt:lpstr>
      <vt:lpstr>Security Index</vt:lpstr>
      <vt:lpstr>Security Index</vt:lpstr>
      <vt:lpstr>Security Index</vt:lpstr>
      <vt:lpstr>Security Index</vt:lpstr>
      <vt:lpstr>Technische Umsetzung</vt:lpstr>
      <vt:lpstr>Quota</vt:lpstr>
      <vt:lpstr>Qualitätssicherung</vt:lpstr>
      <vt:lpstr>Kritische Selbstbetrachtung</vt:lpstr>
      <vt:lpstr>Ausblick – Dateiserver</vt:lpstr>
      <vt:lpstr>Ausblick – Über den Tellerrand</vt:lpstr>
      <vt:lpstr>Feedback – von uns</vt:lpstr>
      <vt:lpstr>Feedback – für uns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Christoph Weißenborn</dc:creator>
  <cp:lastModifiedBy>Christoph Weißenborn</cp:lastModifiedBy>
  <cp:revision>66</cp:revision>
  <dcterms:created xsi:type="dcterms:W3CDTF">2016-07-31T05:09:50Z</dcterms:created>
  <dcterms:modified xsi:type="dcterms:W3CDTF">2016-09-05T12:28:45Z</dcterms:modified>
</cp:coreProperties>
</file>