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60" r:id="rId5"/>
    <p:sldMasterId id="2147483662" r:id="rId6"/>
  </p:sldMasterIdLst>
  <p:notesMasterIdLst>
    <p:notesMasterId r:id="rId10"/>
  </p:notesMasterIdLst>
  <p:sldIdLst>
    <p:sldId id="260" r:id="rId7"/>
    <p:sldId id="257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FFFF00"/>
    <a:srgbClr val="D66DFF"/>
    <a:srgbClr val="53EA08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94689" autoAdjust="0"/>
  </p:normalViewPr>
  <p:slideViewPr>
    <p:cSldViewPr>
      <p:cViewPr varScale="1">
        <p:scale>
          <a:sx n="93" d="100"/>
          <a:sy n="93" d="100"/>
        </p:scale>
        <p:origin x="108" y="11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FABA8-4510-4743-B42A-2E977A6491E8}" type="datetimeFigureOut">
              <a:rPr lang="de-DE" smtClean="0"/>
              <a:t>16.08.2024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15FD4-9816-463B-8E92-C39148977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8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C4FB3-40DF-4262-BB6D-54AC41BC023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1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353152" y="6547656"/>
            <a:ext cx="812357" cy="216024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E6F8CE6-AA99-4DDB-97E2-0F9EE469CE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73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213285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11353152" y="6547656"/>
            <a:ext cx="812357" cy="216024"/>
          </a:xfrm>
          <a:prstGeom prst="rect">
            <a:avLst/>
          </a:prstGeom>
        </p:spPr>
        <p:txBody>
          <a:bodyPr/>
          <a:lstStyle/>
          <a:p>
            <a:fld id="{9E6F8CE6-AA99-4DDB-97E2-0F9EE469CE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8803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68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11353152" y="6547656"/>
            <a:ext cx="812357" cy="216024"/>
          </a:xfrm>
          <a:prstGeom prst="rect">
            <a:avLst/>
          </a:prstGeom>
        </p:spPr>
        <p:txBody>
          <a:bodyPr/>
          <a:lstStyle/>
          <a:p>
            <a:fld id="{9E6F8CE6-AA99-4DDB-97E2-0F9EE469CE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8803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7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55F0-12CD-4B19-9367-419FEE24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E8886-4B72-4FE3-9B83-7AB5B496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979F9-3D07-483C-8B51-9D921C6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© 2020 ecsec GmbH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C940D-BA00-4871-90B3-6B4E4A0D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https://skidentity.de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AF6-E0E2-4CBB-A2D3-75A7E854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201-4571-4A3A-96E0-48243A3BB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384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7596" y="1052736"/>
            <a:ext cx="7296811" cy="1800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Lato" panose="020F0502020204030203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11353152" y="6547656"/>
            <a:ext cx="812357" cy="216024"/>
          </a:xfrm>
          <a:prstGeom prst="rect">
            <a:avLst/>
          </a:prstGeom>
        </p:spPr>
        <p:txBody>
          <a:bodyPr/>
          <a:lstStyle/>
          <a:p>
            <a:fld id="{9E6F8CE6-AA99-4DDB-97E2-0F9EE469CE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3432" y="22232"/>
            <a:ext cx="10598968" cy="74247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99872" y="6453339"/>
            <a:ext cx="2844800" cy="365125"/>
          </a:xfrm>
          <a:prstGeom prst="rect">
            <a:avLst/>
          </a:prstGeom>
        </p:spPr>
        <p:txBody>
          <a:bodyPr/>
          <a:lstStyle/>
          <a:p>
            <a:fld id="{6F5C4FB3-40DF-4262-BB6D-54AC41BC02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00" y="845999"/>
            <a:ext cx="6628557" cy="56073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1505" y="22232"/>
            <a:ext cx="7992888" cy="74247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99872" y="6453339"/>
            <a:ext cx="2844800" cy="365125"/>
          </a:xfrm>
          <a:prstGeom prst="rect">
            <a:avLst/>
          </a:prstGeom>
        </p:spPr>
        <p:txBody>
          <a:bodyPr/>
          <a:lstStyle/>
          <a:p>
            <a:fld id="{6F5C4FB3-40DF-4262-BB6D-54AC41BC02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989" y="44627"/>
            <a:ext cx="9340619" cy="6749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384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384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299872" y="6453339"/>
            <a:ext cx="2844800" cy="365125"/>
          </a:xfrm>
          <a:prstGeom prst="rect">
            <a:avLst/>
          </a:prstGeom>
        </p:spPr>
        <p:txBody>
          <a:bodyPr/>
          <a:lstStyle/>
          <a:p>
            <a:fld id="{6F5C4FB3-40DF-4262-BB6D-54AC41BC02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24744"/>
            <a:ext cx="7185917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373" y="1124744"/>
            <a:ext cx="4189313" cy="5112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299872" y="6453339"/>
            <a:ext cx="2844800" cy="365125"/>
          </a:xfrm>
          <a:prstGeom prst="rect">
            <a:avLst/>
          </a:prstGeom>
        </p:spPr>
        <p:txBody>
          <a:bodyPr/>
          <a:lstStyle/>
          <a:p>
            <a:fld id="{6F5C4FB3-40DF-4262-BB6D-54AC41BC0239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255575" y="116632"/>
            <a:ext cx="9697077" cy="632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5573" y="116632"/>
            <a:ext cx="9313035" cy="566738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19404" y="1268760"/>
            <a:ext cx="10849205" cy="4608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19404" y="5942384"/>
            <a:ext cx="10849205" cy="366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299872" y="6453339"/>
            <a:ext cx="2844800" cy="365125"/>
          </a:xfrm>
          <a:prstGeom prst="rect">
            <a:avLst/>
          </a:prstGeom>
        </p:spPr>
        <p:txBody>
          <a:bodyPr/>
          <a:lstStyle/>
          <a:p>
            <a:fld id="{6F5C4FB3-40DF-4262-BB6D-54AC41BC02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8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82C78-36B4-4D19-AF2D-04E8F2E8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1D7AA-D144-4E1D-AD01-E027D8B2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2456CF-6F9C-46B8-91EF-AF816799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F4D8-4F27-4FE5-81D2-017185444164}" type="datetimeFigureOut">
              <a:rPr lang="de-DE" smtClean="0"/>
              <a:t>16.08.2024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723A7-B445-4BBE-B8AD-51C398E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AB4E5-CD64-4721-B5DE-6C4EC13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6E3D-509D-45B5-92DB-D13BB00A1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2" name="Google Shape;542;p6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43" name="Google Shape;543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88367" y="252567"/>
            <a:ext cx="2013635" cy="85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7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>
            <a:spLocks noGrp="1"/>
          </p:cNvSpPr>
          <p:nvPr>
            <p:ph type="title"/>
          </p:nvPr>
        </p:nvSpPr>
        <p:spPr>
          <a:xfrm>
            <a:off x="398703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body" idx="1"/>
          </p:nvPr>
        </p:nvSpPr>
        <p:spPr>
          <a:xfrm>
            <a:off x="372371" y="13334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ldNum" idx="12"/>
          </p:nvPr>
        </p:nvSpPr>
        <p:spPr>
          <a:xfrm>
            <a:off x="11296611" y="623410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2"/>
          </p:nvPr>
        </p:nvSpPr>
        <p:spPr>
          <a:xfrm>
            <a:off x="425551" y="134773"/>
            <a:ext cx="8327600" cy="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EBFC7"/>
              </a:buClr>
              <a:buSzPts val="1000"/>
              <a:buFont typeface="Inter"/>
              <a:buNone/>
              <a:defRPr sz="1333" b="1">
                <a:solidFill>
                  <a:srgbClr val="AEBFC7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11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>
            <a:solidFill>
              <a:srgbClr val="00924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11424" y="116632"/>
            <a:ext cx="0" cy="61200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0" y="-27384"/>
            <a:ext cx="12192000" cy="0"/>
          </a:xfrm>
          <a:prstGeom prst="line">
            <a:avLst/>
          </a:prstGeom>
          <a:ln w="57150">
            <a:solidFill>
              <a:srgbClr val="009245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0" y="6453336"/>
            <a:ext cx="12192000" cy="0"/>
          </a:xfrm>
          <a:prstGeom prst="line">
            <a:avLst/>
          </a:prstGeom>
          <a:ln w="28575">
            <a:solidFill>
              <a:srgbClr val="53EA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5" name="Fußzeilenplatzhalter 12"/>
          <p:cNvSpPr txBox="1">
            <a:spLocks/>
          </p:cNvSpPr>
          <p:nvPr/>
        </p:nvSpPr>
        <p:spPr>
          <a:xfrm>
            <a:off x="32081" y="6453339"/>
            <a:ext cx="286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2024 eHealth-CardLink-Taskforce</a:t>
            </a:r>
            <a:endParaRPr lang="de-DE" sz="9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0" y="6453336"/>
            <a:ext cx="12192000" cy="0"/>
          </a:xfrm>
          <a:prstGeom prst="line">
            <a:avLst/>
          </a:prstGeom>
          <a:ln w="28575">
            <a:solidFill>
              <a:srgbClr val="0092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196754"/>
            <a:ext cx="109728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20" name="Titelplatzhalter 1"/>
          <p:cNvSpPr>
            <a:spLocks noGrp="1"/>
          </p:cNvSpPr>
          <p:nvPr>
            <p:ph type="title"/>
          </p:nvPr>
        </p:nvSpPr>
        <p:spPr>
          <a:xfrm>
            <a:off x="1055440" y="116632"/>
            <a:ext cx="10526959" cy="632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</a:t>
            </a:r>
            <a:endParaRPr lang="en-GB"/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99872" y="64482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6F5C4FB3-40DF-4262-BB6D-54AC41BC0239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2" name="Grafik 1" descr="Ein Bild, das Symbol, Logo, Kreis, Grafiken enthält.&#10;&#10;Automatisch generierte Beschreibung">
            <a:extLst>
              <a:ext uri="{FF2B5EF4-FFF2-40B4-BE49-F238E27FC236}">
                <a16:creationId xmlns:a16="http://schemas.microsoft.com/office/drawing/2014/main" id="{843F6737-053B-91A1-9560-16CC9237970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8662"/>
            <a:ext cx="612001" cy="6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7" r:id="rId2"/>
    <p:sldLayoutId id="2147483685" r:id="rId3"/>
    <p:sldLayoutId id="2147483679" r:id="rId4"/>
    <p:sldLayoutId id="2147483683" r:id="rId5"/>
    <p:sldLayoutId id="2147483684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ußzeilenplatzhalter 12"/>
          <p:cNvSpPr txBox="1">
            <a:spLocks/>
          </p:cNvSpPr>
          <p:nvPr/>
        </p:nvSpPr>
        <p:spPr>
          <a:xfrm>
            <a:off x="32081" y="6453339"/>
            <a:ext cx="2895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2024 eHealth-CardLink-Taskforce</a:t>
            </a:r>
            <a:endParaRPr lang="de-DE" sz="9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0" y="6453336"/>
            <a:ext cx="12192000" cy="0"/>
          </a:xfrm>
          <a:prstGeom prst="line">
            <a:avLst/>
          </a:prstGeom>
          <a:ln w="28575">
            <a:solidFill>
              <a:srgbClr val="0092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353152" y="6547656"/>
            <a:ext cx="812357" cy="216024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E6F8CE6-AA99-4DDB-97E2-0F9EE469CE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57150">
            <a:solidFill>
              <a:srgbClr val="009245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-497" y="1340768"/>
            <a:ext cx="12192000" cy="0"/>
          </a:xfrm>
          <a:prstGeom prst="line">
            <a:avLst/>
          </a:prstGeom>
          <a:ln w="28575">
            <a:solidFill>
              <a:srgbClr val="00924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-5953" y="4452888"/>
            <a:ext cx="12192000" cy="0"/>
          </a:xfrm>
          <a:prstGeom prst="line">
            <a:avLst/>
          </a:prstGeom>
          <a:ln w="28575">
            <a:solidFill>
              <a:srgbClr val="00924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3" y="1352206"/>
            <a:ext cx="12192000" cy="309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rafik 2" descr="Ein Bild, das Symbol, Logo, Kreis, Grafiken enthält.&#10;&#10;Automatisch generierte Beschreibung">
            <a:extLst>
              <a:ext uri="{FF2B5EF4-FFF2-40B4-BE49-F238E27FC236}">
                <a16:creationId xmlns:a16="http://schemas.microsoft.com/office/drawing/2014/main" id="{41096949-3617-9A5E-43B9-37CAFD3E809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6632"/>
            <a:ext cx="1080117" cy="10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5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88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12192000" cy="3384376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57150">
            <a:solidFill>
              <a:srgbClr val="009245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0" y="6453336"/>
            <a:ext cx="12192000" cy="0"/>
          </a:xfrm>
          <a:prstGeom prst="line">
            <a:avLst/>
          </a:prstGeom>
          <a:ln w="28575">
            <a:solidFill>
              <a:srgbClr val="53EA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5576" y="3509719"/>
            <a:ext cx="7872875" cy="2592288"/>
          </a:xfrm>
          <a:prstGeom prst="rect">
            <a:avLst/>
          </a:prstGeom>
          <a:solidFill>
            <a:srgbClr val="FAFAFA">
              <a:alpha val="67000"/>
            </a:srgbClr>
          </a:solidFill>
          <a:ln w="2857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19" name="Rechteck 18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0" name="Fußzeilenplatzhalter 12"/>
          <p:cNvSpPr txBox="1">
            <a:spLocks/>
          </p:cNvSpPr>
          <p:nvPr/>
        </p:nvSpPr>
        <p:spPr>
          <a:xfrm>
            <a:off x="32081" y="6453339"/>
            <a:ext cx="3039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2024 eHealth-CardLink-Taskforce</a:t>
            </a:r>
            <a:endParaRPr lang="de-DE" sz="9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0" y="6453336"/>
            <a:ext cx="12192000" cy="0"/>
          </a:xfrm>
          <a:prstGeom prst="line">
            <a:avLst/>
          </a:prstGeom>
          <a:ln w="28575">
            <a:solidFill>
              <a:srgbClr val="0092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525344"/>
            <a:ext cx="3860800" cy="288032"/>
          </a:xfrm>
          <a:prstGeom prst="rect">
            <a:avLst/>
          </a:prstGeom>
        </p:spPr>
        <p:txBody>
          <a:bodyPr/>
          <a:lstStyle>
            <a:lvl1pPr algn="ctr">
              <a:defRPr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25" name="Gerade Verbindung 24"/>
          <p:cNvCxnSpPr/>
          <p:nvPr/>
        </p:nvCxnSpPr>
        <p:spPr>
          <a:xfrm>
            <a:off x="0" y="3068960"/>
            <a:ext cx="12212557" cy="0"/>
          </a:xfrm>
          <a:prstGeom prst="line">
            <a:avLst/>
          </a:prstGeom>
          <a:ln w="19050">
            <a:solidFill>
              <a:srgbClr val="009245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363181" y="3501008"/>
            <a:ext cx="1293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en-US" sz="2400" b="1">
                <a:solidFill>
                  <a:srgbClr val="333333"/>
                </a:solidFill>
                <a:latin typeface="Lato" panose="020F0502020204030203" pitchFamily="34" charset="0"/>
              </a:rPr>
              <a:t>Kontakt</a:t>
            </a:r>
          </a:p>
        </p:txBody>
      </p:sp>
      <p:cxnSp>
        <p:nvCxnSpPr>
          <p:cNvPr id="40" name="Gerade Verbindung 39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>
            <a:solidFill>
              <a:srgbClr val="00924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353152" y="6547656"/>
            <a:ext cx="812357" cy="216024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E6F8CE6-AA99-4DDB-97E2-0F9EE469CE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 descr="Ein Bild, das Symbol, Logo, Kreis, Grafiken enthält.&#10;&#10;Automatisch generierte Beschreibung">
            <a:extLst>
              <a:ext uri="{FF2B5EF4-FFF2-40B4-BE49-F238E27FC236}">
                <a16:creationId xmlns:a16="http://schemas.microsoft.com/office/drawing/2014/main" id="{7E5D60AA-865F-9A2B-4BA3-3390F1EE8B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6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/>
          <p:cNvSpPr txBox="1">
            <a:spLocks/>
          </p:cNvSpPr>
          <p:nvPr/>
        </p:nvSpPr>
        <p:spPr>
          <a:xfrm>
            <a:off x="983432" y="2420888"/>
            <a:ext cx="9727552" cy="8640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800" b="1" kern="1200">
                <a:solidFill>
                  <a:srgbClr val="666666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>
                <a:solidFill>
                  <a:srgbClr val="333333"/>
                </a:solidFill>
              </a:rPr>
              <a:t>eHealth-CardLink-Taskforce </a:t>
            </a:r>
            <a:endParaRPr lang="de-DE" sz="4000" dirty="0">
              <a:solidFill>
                <a:srgbClr val="333333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6F8CE6-AA99-4DDB-97E2-0F9EE469CE6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2747628" y="5301208"/>
            <a:ext cx="6696744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800" b="1" kern="1200">
                <a:solidFill>
                  <a:srgbClr val="666666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de-DE" sz="2400" dirty="0">
                <a:solidFill>
                  <a:srgbClr val="333333"/>
                </a:solidFill>
              </a:rPr>
            </a:br>
            <a:endParaRPr lang="de-DE" sz="2400" dirty="0">
              <a:solidFill>
                <a:srgbClr val="333333"/>
              </a:solidFill>
            </a:endParaRP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DFC4D084-6B7D-98B8-1EC2-919D4A24B99D}"/>
              </a:ext>
            </a:extLst>
          </p:cNvPr>
          <p:cNvSpPr txBox="1">
            <a:spLocks/>
          </p:cNvSpPr>
          <p:nvPr/>
        </p:nvSpPr>
        <p:spPr>
          <a:xfrm>
            <a:off x="2639616" y="4725144"/>
            <a:ext cx="7056784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800" b="1" kern="1200">
                <a:solidFill>
                  <a:srgbClr val="666666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>
                <a:solidFill>
                  <a:srgbClr val="333333"/>
                </a:solidFill>
              </a:rPr>
              <a:t>&lt;dd.mm.2024&gt; </a:t>
            </a:r>
          </a:p>
          <a:p>
            <a:r>
              <a:rPr lang="de-DE" sz="2400">
                <a:solidFill>
                  <a:srgbClr val="333333"/>
                </a:solidFill>
              </a:rPr>
              <a:t>&lt;Autor&gt;</a:t>
            </a:r>
            <a:endParaRPr lang="de-DE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9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A3319F9-3A29-C521-2148-853829B3D244}"/>
              </a:ext>
            </a:extLst>
          </p:cNvPr>
          <p:cNvSpPr/>
          <p:nvPr/>
        </p:nvSpPr>
        <p:spPr>
          <a:xfrm>
            <a:off x="479376" y="1268760"/>
            <a:ext cx="11182618" cy="64807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9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51EE0F-5912-4EE8-A832-A1368DC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2232"/>
            <a:ext cx="8640961" cy="742472"/>
          </a:xfrm>
        </p:spPr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D2DFA-E1AE-4E7C-A6A5-73873CC0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b="1"/>
              <a:t>TOP 1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/>
              <a:t>TOP 2</a:t>
            </a:r>
          </a:p>
          <a:p>
            <a:pPr>
              <a:lnSpc>
                <a:spcPct val="150000"/>
              </a:lnSpc>
            </a:pPr>
            <a:r>
              <a:rPr lang="de-DE"/>
              <a:t>…</a:t>
            </a:r>
          </a:p>
          <a:p>
            <a:pPr>
              <a:lnSpc>
                <a:spcPct val="150000"/>
              </a:lnSpc>
            </a:pPr>
            <a:r>
              <a:rPr lang="de-DE"/>
              <a:t>TOP n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0532AFDA-F442-4DA9-8276-9F6A13BB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&gt;&gt; </a:t>
            </a:r>
            <a:fld id="{CD434E50-E01A-4E6D-A31C-98FA62D76C7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42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43672" y="980728"/>
            <a:ext cx="5472608" cy="1368152"/>
          </a:xfrm>
        </p:spPr>
        <p:txBody>
          <a:bodyPr/>
          <a:lstStyle/>
          <a:p>
            <a:r>
              <a:rPr lang="de-DE">
                <a:solidFill>
                  <a:srgbClr val="333333"/>
                </a:solidFill>
              </a:rPr>
              <a:t>Vielen Dank für Ihre Aufmerksamkeit! </a:t>
            </a:r>
            <a:br>
              <a:rPr lang="de-DE">
                <a:solidFill>
                  <a:srgbClr val="333333"/>
                </a:solidFill>
              </a:rPr>
            </a:br>
            <a:br>
              <a:rPr lang="de-DE">
                <a:solidFill>
                  <a:srgbClr val="333333"/>
                </a:solidFill>
              </a:rPr>
            </a:br>
            <a:r>
              <a:rPr lang="de-DE">
                <a:solidFill>
                  <a:srgbClr val="333333"/>
                </a:solidFill>
              </a:rPr>
              <a:t>Sind noch Fragen offen?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F8CE6-AA99-4DDB-97E2-0F9EE469CE6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126805"/>
      </p:ext>
    </p:extLst>
  </p:cSld>
  <p:clrMapOvr>
    <a:masterClrMapping/>
  </p:clrMapOvr>
</p:sld>
</file>

<file path=ppt/theme/theme1.xml><?xml version="1.0" encoding="utf-8"?>
<a:theme xmlns:a="http://schemas.openxmlformats.org/drawingml/2006/main" name="ecsec-folienvorlage-201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csec-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tzte-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3e463e-2cca-4a7d-ae02-9ab5d6042d67">
      <Terms xmlns="http://schemas.microsoft.com/office/infopath/2007/PartnerControls"/>
    </lcf76f155ced4ddcb4097134ff3c332f>
    <TaxCatchAll xmlns="2297f738-a7d2-44a0-8a85-43c326e286b4">
      <Value>1</Value>
    </TaxCatchAll>
    <furj xmlns="e6cc92b5-4ee8-4620-8b0b-1ea6a7069ea5">
      <UserInfo>
        <DisplayName/>
        <AccountId xsi:nil="true"/>
        <AccountType/>
      </UserInfo>
    </furj>
    <TaxKeywordTaxHTField xmlns="2297f738-a7d2-44a0-8a85-43c326e286b4">
      <Terms xmlns="http://schemas.microsoft.com/office/infopath/2007/PartnerControls"/>
    </TaxKeywordTaxHTField>
    <ia78dae8bcfd4c7e9505ff1d168f8f6b xmlns="893e463e-2cca-4a7d-ae02-9ab5d6042d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3399fb62-f48c-4262-9529-7fd33a79a769</TermId>
        </TermInfo>
      </Terms>
    </ia78dae8bcfd4c7e9505ff1d168f8f6b>
    <w3yt xmlns="e6cc92b5-4ee8-4620-8b0b-1ea6a7069ea5" xsi:nil="true"/>
    <Info xmlns="893e463e-2cca-4a7d-ae02-9ab5d6042d67" xsi:nil="true"/>
    <Datum_x0020_Publikation xmlns="e6cc92b5-4ee8-4620-8b0b-1ea6a7069ea5" xsi:nil="true"/>
    <Link xmlns="e6cc92b5-4ee8-4620-8b0b-1ea6a7069ea5">
      <Url xsi:nil="true"/>
      <Description xsi:nil="true"/>
    </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3610E9AFA9E441AEEF6A629FF9D32A" ma:contentTypeVersion="36" ma:contentTypeDescription="Ein neues Dokument erstellen." ma:contentTypeScope="" ma:versionID="eaaed3d5b3a7e169993bbeef4331bfb8">
  <xsd:schema xmlns:xsd="http://www.w3.org/2001/XMLSchema" xmlns:xs="http://www.w3.org/2001/XMLSchema" xmlns:p="http://schemas.microsoft.com/office/2006/metadata/properties" xmlns:ns2="7d9c8e2d-886e-46c9-9dfe-23eacac37f9f" xmlns:ns3="2297f738-a7d2-44a0-8a85-43c326e286b4" xmlns:ns4="e6cc92b5-4ee8-4620-8b0b-1ea6a7069ea5" xmlns:ns5="893e463e-2cca-4a7d-ae02-9ab5d6042d67" targetNamespace="http://schemas.microsoft.com/office/2006/metadata/properties" ma:root="true" ma:fieldsID="7722973629ffb830692a425ae8422816" ns2:_="" ns3:_="" ns4:_="" ns5:_="">
    <xsd:import namespace="7d9c8e2d-886e-46c9-9dfe-23eacac37f9f"/>
    <xsd:import namespace="2297f738-a7d2-44a0-8a85-43c326e286b4"/>
    <xsd:import namespace="e6cc92b5-4ee8-4620-8b0b-1ea6a7069ea5"/>
    <xsd:import namespace="893e463e-2cca-4a7d-ae02-9ab5d6042d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TaxKeywordTaxHTField" minOccurs="0"/>
                <xsd:element ref="ns3:TaxCatchAll" minOccurs="0"/>
                <xsd:element ref="ns5:ia78dae8bcfd4c7e9505ff1d168f8f6b" minOccurs="0"/>
                <xsd:element ref="ns4:furj" minOccurs="0"/>
                <xsd:element ref="ns4:MediaServiceMetadata" minOccurs="0"/>
                <xsd:element ref="ns4:MediaServiceFastMetadata" minOccurs="0"/>
                <xsd:element ref="ns4:Datum_x0020_Publikation" minOccurs="0"/>
                <xsd:element ref="ns4:Link" minOccurs="0"/>
                <xsd:element ref="ns4:w3yt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5:MediaLengthInSeconds" minOccurs="0"/>
                <xsd:element ref="ns5:lcf76f155ced4ddcb4097134ff3c332f" minOccurs="0"/>
                <xsd:element ref="ns5:MediaServiceObjectDetectorVersions" minOccurs="0"/>
                <xsd:element ref="ns5:Info" minOccurs="0"/>
                <xsd:element ref="ns5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c8e2d-886e-46c9-9dfe-23eacac37f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7f738-a7d2-44a0-8a85-43c326e286b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Unternehmensstichwörter" ma:fieldId="{23f27201-bee3-471e-b2e7-b64fd8b7ca38}" ma:taxonomyMulti="true" ma:sspId="fb4455f0-9d74-44b9-909f-d3df291e63e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8e728461-8e91-4de7-8651-aa9bd0903054}" ma:internalName="TaxCatchAll" ma:readOnly="false" ma:showField="CatchAllData" ma:web="2297f738-a7d2-44a0-8a85-43c326e286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c92b5-4ee8-4620-8b0b-1ea6a7069ea5" elementFormDefault="qualified">
    <xsd:import namespace="http://schemas.microsoft.com/office/2006/documentManagement/types"/>
    <xsd:import namespace="http://schemas.microsoft.com/office/infopath/2007/PartnerControls"/>
    <xsd:element name="furj" ma:index="15" nillable="true" ma:displayName="Person oder Gruppe" ma:list="UserInfo" ma:internalName="furj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Datum_x0020_Publikation" ma:index="18" nillable="true" ma:displayName="Stand/Datum" ma:format="DateOnly" ma:internalName="Datum_x0020_Publikation">
      <xsd:simpleType>
        <xsd:restriction base="dms:DateTime"/>
      </xsd:simpleType>
    </xsd:element>
    <xsd:element name="Link" ma:index="19" nillable="true" ma:displayName="Link" ma:description="Auf Firma 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w3yt" ma:index="20" nillable="true" ma:displayName="Text" ma:internalName="w3yt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2" nillable="true" ma:displayName="MediaServiceAutoTags" ma:internalName="MediaServiceAutoTags" ma:readOnly="true">
      <xsd:simpleType>
        <xsd:restriction base="dms:Text"/>
      </xsd:simpleType>
    </xsd:element>
    <xsd:element name="MediaServiceOCR" ma:index="2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e463e-2cca-4a7d-ae02-9ab5d6042d67" elementFormDefault="qualified">
    <xsd:import namespace="http://schemas.microsoft.com/office/2006/documentManagement/types"/>
    <xsd:import namespace="http://schemas.microsoft.com/office/infopath/2007/PartnerControls"/>
    <xsd:element name="ia78dae8bcfd4c7e9505ff1d168f8f6b" ma:index="14" nillable="true" ma:taxonomy="true" ma:internalName="ia78dae8bcfd4c7e9505ff1d168f8f6b" ma:taxonomyFieldName="Tag" ma:displayName="Tag" ma:default="1;#Administration|3399fb62-f48c-4262-9529-7fd33a79a769" ma:fieldId="{2a78dae8-bcfd-4c7e-9505-ff1d168f8f6b}" ma:sspId="d66d610c-88f8-4d2d-a688-18c9c75c2659" ma:termSetId="8ed8c9ea-7052-4c1d-a4d7-b9c10bffea6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LengthInSeconds" ma:index="2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1" nillable="true" ma:taxonomy="true" ma:internalName="lcf76f155ced4ddcb4097134ff3c332f" ma:taxonomyFieldName="MediaServiceImageTags" ma:displayName="Bildmarkierungen" ma:readOnly="false" ma:fieldId="{5cf76f15-5ced-4ddc-b409-7134ff3c332f}" ma:taxonomyMulti="true" ma:sspId="d66d610c-88f8-4d2d-a688-18c9c75c2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Info" ma:index="33" nillable="true" ma:displayName="Info" ma:format="Dropdown" ma:internalName="Info">
      <xsd:simpleType>
        <xsd:restriction base="dms:Note">
          <xsd:maxLength value="255"/>
        </xsd:restriction>
      </xsd:simpleType>
    </xsd:element>
    <xsd:element name="MediaServiceSearchProperties" ma:index="3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B3D73-119C-43C2-A564-B0282A7EA1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046F4-B84B-4BB7-B94C-02F7AF7AC221}">
  <ds:schemaRefs>
    <ds:schemaRef ds:uri="http://schemas.microsoft.com/office/2006/metadata/properties"/>
    <ds:schemaRef ds:uri="http://schemas.microsoft.com/office/infopath/2007/PartnerControls"/>
    <ds:schemaRef ds:uri="893e463e-2cca-4a7d-ae02-9ab5d6042d67"/>
    <ds:schemaRef ds:uri="2297f738-a7d2-44a0-8a85-43c326e286b4"/>
    <ds:schemaRef ds:uri="e6cc92b5-4ee8-4620-8b0b-1ea6a7069ea5"/>
  </ds:schemaRefs>
</ds:datastoreItem>
</file>

<file path=customXml/itemProps3.xml><?xml version="1.0" encoding="utf-8"?>
<ds:datastoreItem xmlns:ds="http://schemas.openxmlformats.org/officeDocument/2006/customXml" ds:itemID="{994208C8-DEDA-4137-B7BA-018E34572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9c8e2d-886e-46c9-9dfe-23eacac37f9f"/>
    <ds:schemaRef ds:uri="2297f738-a7d2-44a0-8a85-43c326e286b4"/>
    <ds:schemaRef ds:uri="e6cc92b5-4ee8-4620-8b0b-1ea6a7069ea5"/>
    <ds:schemaRef ds:uri="893e463e-2cca-4a7d-ae02-9ab5d6042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ecsec-folienvorlage-2014</Template>
  <TotalTime>0</TotalTime>
  <Words>37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Inter</vt:lpstr>
      <vt:lpstr>Lato</vt:lpstr>
      <vt:lpstr>Wingdings</vt:lpstr>
      <vt:lpstr>ecsec-folienvorlage-2014</vt:lpstr>
      <vt:lpstr>Titel</vt:lpstr>
      <vt:lpstr>Letzte-Folie</vt:lpstr>
      <vt:lpstr>PowerPoint-Präsentation</vt:lpstr>
      <vt:lpstr>Agenda</vt:lpstr>
      <vt:lpstr>Vielen Dank für Ihre Aufmerksamkeit!   Sind noch Fragen offen?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detlef.huehnlein</dc:creator>
  <cp:lastModifiedBy>Detlef Hühnlein</cp:lastModifiedBy>
  <cp:revision>127</cp:revision>
  <dcterms:created xsi:type="dcterms:W3CDTF">2014-07-21T17:39:11Z</dcterms:created>
  <dcterms:modified xsi:type="dcterms:W3CDTF">2024-08-16T05:25:48Z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g">
    <vt:lpwstr>1;#Administration|3399fb62-f48c-4262-9529-7fd33a79a769</vt:lpwstr>
  </property>
  <property fmtid="{D5CDD505-2E9C-101B-9397-08002B2CF9AE}" pid="3" name="TaxKeyword">
    <vt:lpwstr/>
  </property>
  <property fmtid="{D5CDD505-2E9C-101B-9397-08002B2CF9AE}" pid="4" name="MediaServiceImageTags">
    <vt:lpwstr/>
  </property>
  <property fmtid="{D5CDD505-2E9C-101B-9397-08002B2CF9AE}" pid="5" name="ContentTypeId">
    <vt:lpwstr>0x010100DC3610E9AFA9E441AEEF6A629FF9D32A</vt:lpwstr>
  </property>
</Properties>
</file>