
<file path=[Content_Types].xml><?xml version="1.0" encoding="utf-8"?>
<Types xmlns="http://schemas.openxmlformats.org/package/2006/content-types">
  <Default Extension="emf" ContentType="image/x-emf"/>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4237" r:id="rId4"/>
  </p:sldMasterIdLst>
  <p:handoutMasterIdLst>
    <p:handoutMasterId r:id="rId6"/>
  </p:handoutMasterIdLst>
  <p:sldIdLst>
    <p:sldId id="256" r:id="rId5"/>
  </p:sldIdLst>
  <p:sldSz cx="43891200" cy="32918400"/>
  <p:notesSz cx="7010400" cy="9271000"/>
  <p:embeddedFontLst>
    <p:embeddedFont>
      <p:font typeface="Century Gothic" panose="020B0502020202020204" pitchFamily="34" charset="0"/>
      <p:regular r:id="rId7"/>
      <p:bold r:id="rId8"/>
      <p:italic r:id="rId9"/>
      <p:boldItalic r:id="rId10"/>
    </p:embeddedFont>
    <p:embeddedFont>
      <p:font typeface="Quattrocento" panose="02020502030000000404" pitchFamily="18" charset="0"/>
      <p:regular r:id="rId11"/>
      <p:bold r:id="rId12"/>
    </p:embeddedFont>
    <p:embeddedFont>
      <p:font typeface="Quattrocento Sans" panose="020B0502050000020003" pitchFamily="34" charset="0"/>
      <p:regular r:id="rId13"/>
      <p:bold r:id="rId14"/>
      <p:italic r:id="rId15"/>
      <p:boldItalic r:id="rId16"/>
    </p:embeddedFont>
  </p:embeddedFontLst>
  <p:custDataLst>
    <p:tags r:id="rId1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0368">
          <p15:clr>
            <a:srgbClr val="A4A3A4"/>
          </p15:clr>
        </p15:guide>
        <p15:guide id="2" pos="13824">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ustin Delre" initials="JD" lastIdx="0" clrIdx="0">
    <p:extLst>
      <p:ext uri="{19B8F6BF-5375-455C-9EA6-DF929625EA0E}">
        <p15:presenceInfo xmlns:p15="http://schemas.microsoft.com/office/powerpoint/2012/main" userId="Justin Delr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8D7ED8-0676-4A16-BD22-F7890628E7EF}" v="49" dt="2025-09-19T19:23:03.31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9875" autoAdjust="0"/>
    <p:restoredTop sz="94710" autoAdjust="0"/>
  </p:normalViewPr>
  <p:slideViewPr>
    <p:cSldViewPr>
      <p:cViewPr>
        <p:scale>
          <a:sx n="25" d="100"/>
          <a:sy n="25" d="100"/>
        </p:scale>
        <p:origin x="-4" y="-1320"/>
      </p:cViewPr>
      <p:guideLst>
        <p:guide orient="horz" pos="10368"/>
        <p:guide pos="13824"/>
      </p:guideLst>
    </p:cSldViewPr>
  </p:slideViewPr>
  <p:outlineViewPr>
    <p:cViewPr>
      <p:scale>
        <a:sx n="33" d="100"/>
        <a:sy n="33" d="100"/>
      </p:scale>
      <p:origin x="0" y="0"/>
    </p:cViewPr>
  </p:outlineViewPr>
  <p:notesTextViewPr>
    <p:cViewPr>
      <p:scale>
        <a:sx n="1" d="1"/>
        <a:sy n="1" d="1"/>
      </p:scale>
      <p:origin x="0" y="0"/>
    </p:cViewPr>
  </p:notesTextViewPr>
  <p:notesViewPr>
    <p:cSldViewPr>
      <p:cViewPr>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18" Type="http://schemas.openxmlformats.org/officeDocument/2006/relationships/commentAuthors" Target="commentAuthors.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ags" Target="tags/tag1.xml"/><Relationship Id="rId2" Type="http://schemas.openxmlformats.org/officeDocument/2006/relationships/customXml" Target="../customXml/item2.xml"/><Relationship Id="rId16" Type="http://schemas.openxmlformats.org/officeDocument/2006/relationships/font" Target="fonts/font10.fntdata"/><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handoutMaster" Target="handoutMasters/handoutMaster1.xml"/><Relationship Id="rId11" Type="http://schemas.openxmlformats.org/officeDocument/2006/relationships/font" Target="fonts/font5.fntdata"/><Relationship Id="rId5" Type="http://schemas.openxmlformats.org/officeDocument/2006/relationships/slide" Target="slides/slide1.xml"/><Relationship Id="rId15" Type="http://schemas.openxmlformats.org/officeDocument/2006/relationships/font" Target="fonts/font9.fntdata"/><Relationship Id="rId23" Type="http://schemas.microsoft.com/office/2015/10/relationships/revisionInfo" Target="revisionInfo.xml"/><Relationship Id="rId10" Type="http://schemas.openxmlformats.org/officeDocument/2006/relationships/font" Target="fonts/font4.fntdata"/><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font3.fntdata"/><Relationship Id="rId14" Type="http://schemas.openxmlformats.org/officeDocument/2006/relationships/font" Target="fonts/font8.fntdata"/><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3550"/>
          </a:xfrm>
          <a:prstGeom prst="rect">
            <a:avLst/>
          </a:prstGeom>
        </p:spPr>
        <p:txBody>
          <a:bodyPr vert="horz" lIns="93031" tIns="46516" rIns="93031" bIns="46516" rtlCol="0"/>
          <a:lstStyle>
            <a:defPPr>
              <a:defRPr kern="1200"/>
            </a:defPPr>
            <a:lvl1pPr algn="l">
              <a:defRPr sz="1200"/>
            </a:lvl1pPr>
          </a:lstStyle>
          <a:p>
            <a:endParaRPr lang="en-US"/>
          </a:p>
        </p:txBody>
      </p:sp>
      <p:sp>
        <p:nvSpPr>
          <p:cNvPr id="3" name="Date Placeholder 2"/>
          <p:cNvSpPr>
            <a:spLocks noGrp="1"/>
          </p:cNvSpPr>
          <p:nvPr>
            <p:ph type="dt" sz="quarter" idx="1"/>
          </p:nvPr>
        </p:nvSpPr>
        <p:spPr>
          <a:xfrm>
            <a:off x="3970938" y="0"/>
            <a:ext cx="3037840" cy="463550"/>
          </a:xfrm>
          <a:prstGeom prst="rect">
            <a:avLst/>
          </a:prstGeom>
        </p:spPr>
        <p:txBody>
          <a:bodyPr vert="horz" lIns="93031" tIns="46516" rIns="93031" bIns="46516" rtlCol="0"/>
          <a:lstStyle>
            <a:defPPr>
              <a:defRPr kern="1200"/>
            </a:defPPr>
            <a:lvl1pPr algn="r">
              <a:defRPr sz="1200"/>
            </a:lvl1pPr>
          </a:lstStyle>
          <a:p>
            <a:fld id="{302F586B-0015-43FB-918D-31E1A09780E3}" type="datetimeFigureOut">
              <a:rPr lang="en-US" smtClean="0"/>
              <a:t>9/15/2025</a:t>
            </a:fld>
            <a:endParaRPr lang="en-US"/>
          </a:p>
        </p:txBody>
      </p:sp>
      <p:sp>
        <p:nvSpPr>
          <p:cNvPr id="4" name="Footer Placeholder 3"/>
          <p:cNvSpPr>
            <a:spLocks noGrp="1"/>
          </p:cNvSpPr>
          <p:nvPr>
            <p:ph type="ftr" sz="quarter" idx="2"/>
          </p:nvPr>
        </p:nvSpPr>
        <p:spPr>
          <a:xfrm>
            <a:off x="0" y="8805841"/>
            <a:ext cx="3037840" cy="463550"/>
          </a:xfrm>
          <a:prstGeom prst="rect">
            <a:avLst/>
          </a:prstGeom>
        </p:spPr>
        <p:txBody>
          <a:bodyPr vert="horz" lIns="93031" tIns="46516" rIns="93031" bIns="46516" rtlCol="0" anchor="b"/>
          <a:lstStyle>
            <a:defPPr>
              <a:defRPr kern="1200"/>
            </a:defPPr>
            <a:lvl1pPr algn="l">
              <a:defRPr sz="1200"/>
            </a:lvl1pPr>
          </a:lstStyle>
          <a:p>
            <a:endParaRPr lang="en-US"/>
          </a:p>
        </p:txBody>
      </p:sp>
      <p:sp>
        <p:nvSpPr>
          <p:cNvPr id="5" name="Slide Number Placeholder 4"/>
          <p:cNvSpPr>
            <a:spLocks noGrp="1"/>
          </p:cNvSpPr>
          <p:nvPr>
            <p:ph type="sldNum" sz="quarter" idx="3"/>
          </p:nvPr>
        </p:nvSpPr>
        <p:spPr>
          <a:xfrm>
            <a:off x="3970938" y="8805841"/>
            <a:ext cx="3037840" cy="463550"/>
          </a:xfrm>
          <a:prstGeom prst="rect">
            <a:avLst/>
          </a:prstGeom>
        </p:spPr>
        <p:txBody>
          <a:bodyPr vert="horz" lIns="93031" tIns="46516" rIns="93031" bIns="46516" rtlCol="0" anchor="b"/>
          <a:lstStyle>
            <a:defPPr>
              <a:defRPr kern="1200"/>
            </a:defPPr>
            <a:lvl1pPr algn="r">
              <a:defRPr sz="1200"/>
            </a:lvl1pPr>
          </a:lstStyle>
          <a:p>
            <a:fld id="{5F29C2D4-4424-41A2-A90C-29D31B733A95}" type="slidenum">
              <a:rPr lang="en-US" smtClean="0"/>
              <a:t>‹#›</a:t>
            </a:fld>
            <a:endParaRPr lang="en-US"/>
          </a:p>
        </p:txBody>
      </p:sp>
    </p:spTree>
    <p:extLst>
      <p:ext uri="{BB962C8B-B14F-4D97-AF65-F5344CB8AC3E}">
        <p14:creationId xmlns:p14="http://schemas.microsoft.com/office/powerpoint/2010/main" val="3955513356"/>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402206" y="4604705"/>
            <a:ext cx="27651557" cy="12345077"/>
          </a:xfrm>
        </p:spPr>
        <p:txBody>
          <a:bodyPr bIns="0" anchor="b">
            <a:normAutofit/>
          </a:bodyPr>
          <a:lstStyle>
            <a:lvl1pPr algn="l">
              <a:defRPr sz="25920"/>
            </a:lvl1pPr>
          </a:lstStyle>
          <a:p>
            <a:r>
              <a:rPr lang="en-US"/>
              <a:t>Click to edit Master title style</a:t>
            </a:r>
            <a:endParaRPr lang="en-US" dirty="0"/>
          </a:p>
        </p:txBody>
      </p:sp>
      <p:sp>
        <p:nvSpPr>
          <p:cNvPr id="3" name="Subtitle 2"/>
          <p:cNvSpPr>
            <a:spLocks noGrp="1"/>
          </p:cNvSpPr>
          <p:nvPr>
            <p:ph type="subTitle" idx="1"/>
          </p:nvPr>
        </p:nvSpPr>
        <p:spPr>
          <a:xfrm>
            <a:off x="5402206" y="16949786"/>
            <a:ext cx="27651557" cy="4692581"/>
          </a:xfrm>
        </p:spPr>
        <p:txBody>
          <a:bodyPr tIns="91440" bIns="91440">
            <a:normAutofit/>
          </a:bodyPr>
          <a:lstStyle>
            <a:lvl1pPr marL="0" indent="0" algn="l">
              <a:buNone/>
              <a:defRPr sz="7680" b="0">
                <a:solidFill>
                  <a:schemeClr val="tx1"/>
                </a:solidFill>
              </a:defRPr>
            </a:lvl1pPr>
            <a:lvl2pPr marL="1645920" indent="0" algn="ctr">
              <a:buNone/>
              <a:defRPr sz="7200"/>
            </a:lvl2pPr>
            <a:lvl3pPr marL="3291840" indent="0" algn="ctr">
              <a:buNone/>
              <a:defRPr sz="6480"/>
            </a:lvl3pPr>
            <a:lvl4pPr marL="4937760" indent="0" algn="ctr">
              <a:buNone/>
              <a:defRPr sz="5760"/>
            </a:lvl4pPr>
            <a:lvl5pPr marL="6583680" indent="0" algn="ctr">
              <a:buNone/>
              <a:defRPr sz="5760"/>
            </a:lvl5pPr>
            <a:lvl6pPr marL="8229600" indent="0" algn="ctr">
              <a:buNone/>
              <a:defRPr sz="5760"/>
            </a:lvl6pPr>
            <a:lvl7pPr marL="9875520" indent="0" algn="ctr">
              <a:buNone/>
              <a:defRPr sz="5760"/>
            </a:lvl7pPr>
            <a:lvl8pPr marL="11521440" indent="0" algn="ctr">
              <a:buNone/>
              <a:defRPr sz="5760"/>
            </a:lvl8pPr>
            <a:lvl9pPr marL="13167360" indent="0" algn="ctr">
              <a:buNone/>
              <a:defRPr sz="5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3EE5B7-680E-44FF-962F-3113FAB5030E}" type="datetimeFigureOut">
              <a:rPr lang="en-US" smtClean="0"/>
              <a:t>9/15/2025</a:t>
            </a:fld>
            <a:endParaRPr lang="en-US"/>
          </a:p>
        </p:txBody>
      </p:sp>
      <p:sp>
        <p:nvSpPr>
          <p:cNvPr id="5" name="Footer Placeholder 4"/>
          <p:cNvSpPr>
            <a:spLocks noGrp="1"/>
          </p:cNvSpPr>
          <p:nvPr>
            <p:ph type="ftr" sz="quarter" idx="11"/>
          </p:nvPr>
        </p:nvSpPr>
        <p:spPr>
          <a:xfrm>
            <a:off x="5402203" y="1580681"/>
            <a:ext cx="16282291" cy="1484165"/>
          </a:xfrm>
        </p:spPr>
        <p:txBody>
          <a:bodyPr/>
          <a:lstStyle/>
          <a:p>
            <a:endParaRPr lang="en-US"/>
          </a:p>
        </p:txBody>
      </p:sp>
      <p:sp>
        <p:nvSpPr>
          <p:cNvPr id="6" name="Slide Number Placeholder 5"/>
          <p:cNvSpPr>
            <a:spLocks noGrp="1"/>
          </p:cNvSpPr>
          <p:nvPr>
            <p:ph type="sldNum" sz="quarter" idx="12"/>
          </p:nvPr>
        </p:nvSpPr>
        <p:spPr>
          <a:xfrm>
            <a:off x="33053762" y="632304"/>
            <a:ext cx="3849624" cy="2417174"/>
          </a:xfrm>
        </p:spPr>
        <p:txBody>
          <a:bodyPr/>
          <a:lstStyle/>
          <a:p>
            <a:fld id="{E7FB6C12-88B7-467E-AE43-45481E62899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5402208" y="3088627"/>
            <a:ext cx="31557773" cy="746150"/>
          </a:xfrm>
          <a:prstGeom prst="rect">
            <a:avLst/>
          </a:prstGeom>
          <a:noFill/>
          <a:ln>
            <a:noFill/>
          </a:ln>
        </p:spPr>
      </p:pic>
    </p:spTree>
    <p:extLst>
      <p:ext uri="{BB962C8B-B14F-4D97-AF65-F5344CB8AC3E}">
        <p14:creationId xmlns:p14="http://schemas.microsoft.com/office/powerpoint/2010/main" val="2701206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EE5B7-680E-44FF-962F-3113FAB5030E}"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B6C12-88B7-467E-AE43-45481E628990}"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5402208" y="3088627"/>
            <a:ext cx="31557773" cy="746150"/>
          </a:xfrm>
          <a:prstGeom prst="rect">
            <a:avLst/>
          </a:prstGeom>
          <a:noFill/>
          <a:ln>
            <a:noFill/>
          </a:ln>
        </p:spPr>
      </p:pic>
    </p:spTree>
    <p:extLst>
      <p:ext uri="{BB962C8B-B14F-4D97-AF65-F5344CB8AC3E}">
        <p14:creationId xmlns:p14="http://schemas.microsoft.com/office/powerpoint/2010/main" val="16409670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614948" y="3822233"/>
            <a:ext cx="5294530" cy="22380312"/>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7170" y="3822233"/>
            <a:ext cx="25445256" cy="223803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EE5B7-680E-44FF-962F-3113FAB5030E}"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B6C12-88B7-467E-AE43-45481E62899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59215" b="36435"/>
          <a:stretch/>
        </p:blipFill>
        <p:spPr>
          <a:xfrm rot="5400000">
            <a:off x="26905872" y="14641411"/>
            <a:ext cx="22384512" cy="746150"/>
          </a:xfrm>
          <a:prstGeom prst="rect">
            <a:avLst/>
          </a:prstGeom>
          <a:noFill/>
          <a:ln>
            <a:noFill/>
          </a:ln>
        </p:spPr>
      </p:pic>
    </p:spTree>
    <p:extLst>
      <p:ext uri="{BB962C8B-B14F-4D97-AF65-F5344CB8AC3E}">
        <p14:creationId xmlns:p14="http://schemas.microsoft.com/office/powerpoint/2010/main" val="1624418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7177042"/>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3EE5B7-680E-44FF-962F-3113FAB5030E}"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B6C12-88B7-467E-AE43-45481E628990}" type="slidenum">
              <a:rPr lang="en-US" smtClean="0"/>
              <a:t>‹#›</a:t>
            </a:fld>
            <a:endParaRPr lang="en-US"/>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5402208" y="3088627"/>
            <a:ext cx="31557773" cy="746150"/>
          </a:xfrm>
          <a:prstGeom prst="rect">
            <a:avLst/>
          </a:prstGeom>
          <a:noFill/>
          <a:ln>
            <a:noFill/>
          </a:ln>
        </p:spPr>
      </p:pic>
    </p:spTree>
    <p:extLst>
      <p:ext uri="{BB962C8B-B14F-4D97-AF65-F5344CB8AC3E}">
        <p14:creationId xmlns:p14="http://schemas.microsoft.com/office/powerpoint/2010/main" val="6575504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02203" y="8429424"/>
            <a:ext cx="27667882" cy="9840317"/>
          </a:xfrm>
        </p:spPr>
        <p:txBody>
          <a:bodyPr anchor="b">
            <a:normAutofit/>
          </a:bodyPr>
          <a:lstStyle>
            <a:lvl1pPr algn="l">
              <a:defRPr sz="15360"/>
            </a:lvl1pPr>
          </a:lstStyle>
          <a:p>
            <a:r>
              <a:rPr lang="en-US"/>
              <a:t>Click to edit Master title style</a:t>
            </a:r>
            <a:endParaRPr lang="en-US" dirty="0"/>
          </a:p>
        </p:txBody>
      </p:sp>
      <p:sp>
        <p:nvSpPr>
          <p:cNvPr id="3" name="Text Placeholder 2"/>
          <p:cNvSpPr>
            <a:spLocks noGrp="1"/>
          </p:cNvSpPr>
          <p:nvPr>
            <p:ph type="body" idx="1"/>
          </p:nvPr>
        </p:nvSpPr>
        <p:spPr>
          <a:xfrm>
            <a:off x="5402208" y="18269743"/>
            <a:ext cx="27667882" cy="4862059"/>
          </a:xfrm>
        </p:spPr>
        <p:txBody>
          <a:bodyPr tIns="91440">
            <a:normAutofit/>
          </a:bodyPr>
          <a:lstStyle>
            <a:lvl1pPr marL="0" indent="0" algn="l">
              <a:buNone/>
              <a:defRPr sz="9600">
                <a:solidFill>
                  <a:schemeClr val="tx1"/>
                </a:solidFill>
              </a:defRPr>
            </a:lvl1pPr>
            <a:lvl2pPr marL="1645920" indent="0">
              <a:buNone/>
              <a:defRPr sz="7200">
                <a:solidFill>
                  <a:schemeClr val="tx1">
                    <a:tint val="75000"/>
                  </a:schemeClr>
                </a:solidFill>
              </a:defRPr>
            </a:lvl2pPr>
            <a:lvl3pPr marL="3291840" indent="0">
              <a:buNone/>
              <a:defRPr sz="6480">
                <a:solidFill>
                  <a:schemeClr val="tx1">
                    <a:tint val="75000"/>
                  </a:schemeClr>
                </a:solidFill>
              </a:defRPr>
            </a:lvl3pPr>
            <a:lvl4pPr marL="4937760" indent="0">
              <a:buNone/>
              <a:defRPr sz="5760">
                <a:solidFill>
                  <a:schemeClr val="tx1">
                    <a:tint val="75000"/>
                  </a:schemeClr>
                </a:solidFill>
              </a:defRPr>
            </a:lvl4pPr>
            <a:lvl5pPr marL="6583680" indent="0">
              <a:buNone/>
              <a:defRPr sz="5760">
                <a:solidFill>
                  <a:schemeClr val="tx1">
                    <a:tint val="75000"/>
                  </a:schemeClr>
                </a:solidFill>
              </a:defRPr>
            </a:lvl5pPr>
            <a:lvl6pPr marL="8229600" indent="0">
              <a:buNone/>
              <a:defRPr sz="5760">
                <a:solidFill>
                  <a:schemeClr val="tx1">
                    <a:tint val="75000"/>
                  </a:schemeClr>
                </a:solidFill>
              </a:defRPr>
            </a:lvl6pPr>
            <a:lvl7pPr marL="9875520" indent="0">
              <a:buNone/>
              <a:defRPr sz="5760">
                <a:solidFill>
                  <a:schemeClr val="tx1">
                    <a:tint val="75000"/>
                  </a:schemeClr>
                </a:solidFill>
              </a:defRPr>
            </a:lvl7pPr>
            <a:lvl8pPr marL="11521440" indent="0">
              <a:buNone/>
              <a:defRPr sz="5760">
                <a:solidFill>
                  <a:schemeClr val="tx1">
                    <a:tint val="75000"/>
                  </a:schemeClr>
                </a:solidFill>
              </a:defRPr>
            </a:lvl8pPr>
            <a:lvl9pPr marL="13167360" indent="0">
              <a:buNone/>
              <a:defRPr sz="5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3EE5B7-680E-44FF-962F-3113FAB5030E}" type="datetimeFigureOut">
              <a:rPr lang="en-US" smtClean="0"/>
              <a:t>9/15/2025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7FB6C12-88B7-467E-AE43-45481E62899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5402208" y="3088627"/>
            <a:ext cx="31557773" cy="746150"/>
          </a:xfrm>
          <a:prstGeom prst="rect">
            <a:avLst/>
          </a:prstGeom>
          <a:noFill/>
          <a:ln>
            <a:noFill/>
          </a:ln>
        </p:spPr>
      </p:pic>
    </p:spTree>
    <p:extLst>
      <p:ext uri="{BB962C8B-B14F-4D97-AF65-F5344CB8AC3E}">
        <p14:creationId xmlns:p14="http://schemas.microsoft.com/office/powerpoint/2010/main" val="1934953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402206" y="4604709"/>
            <a:ext cx="31507272" cy="501176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402206" y="10428231"/>
            <a:ext cx="15004181" cy="157389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1906345" y="10428233"/>
            <a:ext cx="15003130" cy="15738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3EE5B7-680E-44FF-962F-3113FAB5030E}"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B6C12-88B7-467E-AE43-45481E62899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5402208" y="3088627"/>
            <a:ext cx="31557773" cy="746150"/>
          </a:xfrm>
          <a:prstGeom prst="rect">
            <a:avLst/>
          </a:prstGeom>
          <a:noFill/>
          <a:ln>
            <a:noFill/>
          </a:ln>
        </p:spPr>
      </p:pic>
    </p:spTree>
    <p:extLst>
      <p:ext uri="{BB962C8B-B14F-4D97-AF65-F5344CB8AC3E}">
        <p14:creationId xmlns:p14="http://schemas.microsoft.com/office/powerpoint/2010/main" val="12450835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417530" y="4607534"/>
            <a:ext cx="31542451" cy="5014080"/>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67029" y="10411654"/>
            <a:ext cx="15003677" cy="3849326"/>
          </a:xfrm>
        </p:spPr>
        <p:txBody>
          <a:bodyPr anchor="b">
            <a:normAutofit/>
          </a:bodyPr>
          <a:lstStyle>
            <a:lvl1pPr marL="0" indent="0">
              <a:lnSpc>
                <a:spcPct val="100000"/>
              </a:lnSpc>
              <a:buNone/>
              <a:defRPr sz="10560" b="0" cap="none" baseline="0">
                <a:solidFill>
                  <a:schemeClr val="accent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4" name="Content Placeholder 3"/>
          <p:cNvSpPr>
            <a:spLocks noGrp="1"/>
          </p:cNvSpPr>
          <p:nvPr>
            <p:ph sz="half" idx="2"/>
          </p:nvPr>
        </p:nvSpPr>
        <p:spPr>
          <a:xfrm>
            <a:off x="5367029" y="14274312"/>
            <a:ext cx="15003677" cy="1195997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1906345" y="10428233"/>
            <a:ext cx="15003130" cy="3850738"/>
          </a:xfrm>
        </p:spPr>
        <p:txBody>
          <a:bodyPr anchor="b">
            <a:normAutofit/>
          </a:bodyPr>
          <a:lstStyle>
            <a:lvl1pPr marL="0" indent="0">
              <a:lnSpc>
                <a:spcPct val="100000"/>
              </a:lnSpc>
              <a:buNone/>
              <a:defRPr sz="10560" b="0" cap="none" baseline="0">
                <a:solidFill>
                  <a:schemeClr val="accent1"/>
                </a:solidFill>
              </a:defRPr>
            </a:lvl1pPr>
            <a:lvl2pPr marL="1645920" indent="0">
              <a:buNone/>
              <a:defRPr sz="7200" b="1"/>
            </a:lvl2pPr>
            <a:lvl3pPr marL="3291840" indent="0">
              <a:buNone/>
              <a:defRPr sz="6480" b="1"/>
            </a:lvl3pPr>
            <a:lvl4pPr marL="4937760" indent="0">
              <a:buNone/>
              <a:defRPr sz="5760" b="1"/>
            </a:lvl4pPr>
            <a:lvl5pPr marL="6583680" indent="0">
              <a:buNone/>
              <a:defRPr sz="5760" b="1"/>
            </a:lvl5pPr>
            <a:lvl6pPr marL="8229600" indent="0">
              <a:buNone/>
              <a:defRPr sz="5760" b="1"/>
            </a:lvl6pPr>
            <a:lvl7pPr marL="9875520" indent="0">
              <a:buNone/>
              <a:defRPr sz="5760" b="1"/>
            </a:lvl7pPr>
            <a:lvl8pPr marL="11521440" indent="0">
              <a:buNone/>
              <a:defRPr sz="5760" b="1"/>
            </a:lvl8pPr>
            <a:lvl9pPr marL="13167360" indent="0">
              <a:buNone/>
              <a:defRPr sz="5760" b="1"/>
            </a:lvl9pPr>
          </a:lstStyle>
          <a:p>
            <a:pPr lvl="0"/>
            <a:r>
              <a:rPr lang="en-US"/>
              <a:t>Click to edit Master text styles</a:t>
            </a:r>
          </a:p>
        </p:txBody>
      </p:sp>
      <p:sp>
        <p:nvSpPr>
          <p:cNvPr id="6" name="Content Placeholder 5"/>
          <p:cNvSpPr>
            <a:spLocks noGrp="1"/>
          </p:cNvSpPr>
          <p:nvPr>
            <p:ph sz="quarter" idx="4"/>
          </p:nvPr>
        </p:nvSpPr>
        <p:spPr>
          <a:xfrm>
            <a:off x="21906345" y="14260970"/>
            <a:ext cx="15003130" cy="119279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3EE5B7-680E-44FF-962F-3113FAB5030E}" type="datetimeFigureOut">
              <a:rPr lang="en-US" smtClean="0"/>
              <a:t>9/15/2025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7FB6C12-88B7-467E-AE43-45481E628990}" type="slidenum">
              <a:rPr lang="en-US" smtClean="0"/>
              <a:t>‹#›</a:t>
            </a:fld>
            <a:endParaRPr lang="en-US"/>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5402208" y="3088627"/>
            <a:ext cx="31557773" cy="746150"/>
          </a:xfrm>
          <a:prstGeom prst="rect">
            <a:avLst/>
          </a:prstGeom>
          <a:noFill/>
          <a:ln>
            <a:noFill/>
          </a:ln>
        </p:spPr>
      </p:pic>
    </p:spTree>
    <p:extLst>
      <p:ext uri="{BB962C8B-B14F-4D97-AF65-F5344CB8AC3E}">
        <p14:creationId xmlns:p14="http://schemas.microsoft.com/office/powerpoint/2010/main" val="4071156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3EE5B7-680E-44FF-962F-3113FAB5030E}" type="datetimeFigureOut">
              <a:rPr lang="en-US" smtClean="0"/>
              <a:t>9/15/2025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7FB6C12-88B7-467E-AE43-45481E628990}" type="slidenum">
              <a:rPr lang="en-US" smtClean="0"/>
              <a:t>‹#›</a:t>
            </a:fld>
            <a:endParaRPr lang="en-US"/>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5402208" y="3088627"/>
            <a:ext cx="31557773" cy="746150"/>
          </a:xfrm>
          <a:prstGeom prst="rect">
            <a:avLst/>
          </a:prstGeom>
          <a:noFill/>
          <a:ln>
            <a:noFill/>
          </a:ln>
        </p:spPr>
      </p:pic>
    </p:spTree>
    <p:extLst>
      <p:ext uri="{BB962C8B-B14F-4D97-AF65-F5344CB8AC3E}">
        <p14:creationId xmlns:p14="http://schemas.microsoft.com/office/powerpoint/2010/main" val="28583201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3EE5B7-680E-44FF-962F-3113FAB5030E}" type="datetimeFigureOut">
              <a:rPr lang="en-US" smtClean="0"/>
              <a:t>9/15/2025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7FB6C12-88B7-467E-AE43-45481E628990}" type="slidenum">
              <a:rPr lang="en-US" smtClean="0"/>
              <a:t>‹#›</a:t>
            </a:fld>
            <a:endParaRPr lang="en-US"/>
          </a:p>
        </p:txBody>
      </p:sp>
    </p:spTree>
    <p:extLst>
      <p:ext uri="{BB962C8B-B14F-4D97-AF65-F5344CB8AC3E}">
        <p14:creationId xmlns:p14="http://schemas.microsoft.com/office/powerpoint/2010/main" val="2002250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95397" y="4604705"/>
            <a:ext cx="11644560" cy="10761845"/>
          </a:xfrm>
        </p:spPr>
        <p:txBody>
          <a:bodyPr anchor="b">
            <a:normAutofit/>
          </a:bodyPr>
          <a:lstStyle>
            <a:lvl1pPr algn="l">
              <a:defRPr sz="11520"/>
            </a:lvl1pPr>
          </a:lstStyle>
          <a:p>
            <a:r>
              <a:rPr lang="en-US"/>
              <a:t>Click to edit Master title style</a:t>
            </a:r>
            <a:endParaRPr lang="en-US" dirty="0"/>
          </a:p>
        </p:txBody>
      </p:sp>
      <p:sp>
        <p:nvSpPr>
          <p:cNvPr id="3" name="Content Placeholder 2"/>
          <p:cNvSpPr>
            <a:spLocks noGrp="1"/>
          </p:cNvSpPr>
          <p:nvPr>
            <p:ph idx="1"/>
          </p:nvPr>
        </p:nvSpPr>
        <p:spPr>
          <a:xfrm>
            <a:off x="18527410" y="4612272"/>
            <a:ext cx="18375254" cy="21585168"/>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95399" y="15386364"/>
            <a:ext cx="11651371" cy="10791269"/>
          </a:xfrm>
        </p:spPr>
        <p:txBody>
          <a:bodyPr>
            <a:normAutofit/>
          </a:bodyPr>
          <a:lstStyle>
            <a:lvl1pPr marL="0" indent="0" algn="l">
              <a:buNone/>
              <a:defRPr sz="768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p:txBody>
          <a:bodyPr/>
          <a:lstStyle/>
          <a:p>
            <a:fld id="{1D3EE5B7-680E-44FF-962F-3113FAB5030E}" type="datetimeFigureOut">
              <a:rPr lang="en-US" smtClean="0"/>
              <a:t>9/15/2025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7FB6C12-88B7-467E-AE43-45481E628990}" type="slidenum">
              <a:rPr lang="en-US" smtClean="0"/>
              <a:t>‹#›</a:t>
            </a:fld>
            <a:endParaRPr lang="en-US"/>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42454" b="36435"/>
          <a:stretch/>
        </p:blipFill>
        <p:spPr>
          <a:xfrm>
            <a:off x="5402208" y="3088627"/>
            <a:ext cx="31557773" cy="746150"/>
          </a:xfrm>
          <a:prstGeom prst="rect">
            <a:avLst/>
          </a:prstGeom>
          <a:noFill/>
          <a:ln>
            <a:noFill/>
          </a:ln>
        </p:spPr>
      </p:pic>
    </p:spTree>
    <p:extLst>
      <p:ext uri="{BB962C8B-B14F-4D97-AF65-F5344CB8AC3E}">
        <p14:creationId xmlns:p14="http://schemas.microsoft.com/office/powerpoint/2010/main" val="140777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23983207" y="2314423"/>
            <a:ext cx="16854658" cy="24715685"/>
            <a:chOff x="4996501" y="482171"/>
            <a:chExt cx="3511387" cy="5149101"/>
          </a:xfrm>
        </p:grpSpPr>
        <p:sp>
          <p:nvSpPr>
            <p:cNvPr id="14" name="Rectangle 13"/>
            <p:cNvSpPr/>
            <p:nvPr/>
          </p:nvSpPr>
          <p:spPr>
            <a:xfrm>
              <a:off x="4996501" y="482171"/>
              <a:ext cx="3511387"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5" name="Rectangle 14"/>
            <p:cNvSpPr/>
            <p:nvPr/>
          </p:nvSpPr>
          <p:spPr>
            <a:xfrm>
              <a:off x="5312152" y="812506"/>
              <a:ext cx="2883013" cy="4479361"/>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5433970" y="5421660"/>
            <a:ext cx="16253597" cy="9208738"/>
          </a:xfrm>
        </p:spPr>
        <p:txBody>
          <a:bodyPr anchor="b">
            <a:normAutofit/>
          </a:bodyPr>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27072615" y="5388209"/>
            <a:ext cx="10727990" cy="18558370"/>
          </a:xfrm>
          <a:solidFill>
            <a:schemeClr val="bg1">
              <a:lumMod val="85000"/>
            </a:schemeClr>
          </a:solidFill>
          <a:ln w="9525" cap="sq">
            <a:noFill/>
            <a:miter lim="800000"/>
          </a:ln>
          <a:effectLst/>
        </p:spPr>
        <p:txBody>
          <a:bodyPr anchor="t"/>
          <a:lstStyle>
            <a:lvl1pPr marL="0" indent="0" algn="ctr">
              <a:buNone/>
              <a:defRPr sz="11520"/>
            </a:lvl1pPr>
            <a:lvl2pPr marL="1645920" indent="0">
              <a:buNone/>
              <a:defRPr sz="10080"/>
            </a:lvl2pPr>
            <a:lvl3pPr marL="3291840" indent="0">
              <a:buNone/>
              <a:defRPr sz="8640"/>
            </a:lvl3pPr>
            <a:lvl4pPr marL="4937760" indent="0">
              <a:buNone/>
              <a:defRPr sz="7200"/>
            </a:lvl4pPr>
            <a:lvl5pPr marL="6583680" indent="0">
              <a:buNone/>
              <a:defRPr sz="7200"/>
            </a:lvl5pPr>
            <a:lvl6pPr marL="8229600" indent="0">
              <a:buNone/>
              <a:defRPr sz="7200"/>
            </a:lvl6pPr>
            <a:lvl7pPr marL="9875520" indent="0">
              <a:buNone/>
              <a:defRPr sz="7200"/>
            </a:lvl7pPr>
            <a:lvl8pPr marL="11521440" indent="0">
              <a:buNone/>
              <a:defRPr sz="7200"/>
            </a:lvl8pPr>
            <a:lvl9pPr marL="13167360" indent="0">
              <a:buNone/>
              <a:defRPr sz="7200"/>
            </a:lvl9pPr>
          </a:lstStyle>
          <a:p>
            <a:r>
              <a:rPr lang="en-US"/>
              <a:t>Click icon to add picture</a:t>
            </a:r>
            <a:endParaRPr lang="en-US" dirty="0"/>
          </a:p>
        </p:txBody>
      </p:sp>
      <p:sp>
        <p:nvSpPr>
          <p:cNvPr id="4" name="Text Placeholder 3"/>
          <p:cNvSpPr>
            <a:spLocks noGrp="1"/>
          </p:cNvSpPr>
          <p:nvPr>
            <p:ph type="body" sz="half" idx="2"/>
          </p:nvPr>
        </p:nvSpPr>
        <p:spPr>
          <a:xfrm>
            <a:off x="5430818" y="14674397"/>
            <a:ext cx="16275922" cy="10044326"/>
          </a:xfrm>
        </p:spPr>
        <p:txBody>
          <a:bodyPr>
            <a:normAutofit/>
          </a:bodyPr>
          <a:lstStyle>
            <a:lvl1pPr marL="0" indent="0" algn="l">
              <a:buNone/>
              <a:defRPr sz="8640"/>
            </a:lvl1pPr>
            <a:lvl2pPr marL="1645920" indent="0">
              <a:buNone/>
              <a:defRPr sz="5040"/>
            </a:lvl2pPr>
            <a:lvl3pPr marL="3291840" indent="0">
              <a:buNone/>
              <a:defRPr sz="4320"/>
            </a:lvl3pPr>
            <a:lvl4pPr marL="4937760" indent="0">
              <a:buNone/>
              <a:defRPr sz="3600"/>
            </a:lvl4pPr>
            <a:lvl5pPr marL="6583680" indent="0">
              <a:buNone/>
              <a:defRPr sz="3600"/>
            </a:lvl5pPr>
            <a:lvl6pPr marL="8229600" indent="0">
              <a:buNone/>
              <a:defRPr sz="3600"/>
            </a:lvl6pPr>
            <a:lvl7pPr marL="9875520" indent="0">
              <a:buNone/>
              <a:defRPr sz="3600"/>
            </a:lvl7pPr>
            <a:lvl8pPr marL="11521440" indent="0">
              <a:buNone/>
              <a:defRPr sz="3600"/>
            </a:lvl8pPr>
            <a:lvl9pPr marL="13167360" indent="0">
              <a:buNone/>
              <a:defRPr sz="3600"/>
            </a:lvl9pPr>
          </a:lstStyle>
          <a:p>
            <a:pPr lvl="0"/>
            <a:r>
              <a:rPr lang="en-US"/>
              <a:t>Click to edit Master text styles</a:t>
            </a:r>
          </a:p>
        </p:txBody>
      </p:sp>
      <p:sp>
        <p:nvSpPr>
          <p:cNvPr id="5" name="Date Placeholder 4"/>
          <p:cNvSpPr>
            <a:spLocks noGrp="1"/>
          </p:cNvSpPr>
          <p:nvPr>
            <p:ph type="dt" sz="half" idx="10"/>
          </p:nvPr>
        </p:nvSpPr>
        <p:spPr>
          <a:xfrm>
            <a:off x="5398044" y="26255316"/>
            <a:ext cx="16291090" cy="1536590"/>
          </a:xfrm>
        </p:spPr>
        <p:txBody>
          <a:bodyPr/>
          <a:lstStyle>
            <a:lvl1pPr algn="l">
              <a:defRPr/>
            </a:lvl1pPr>
          </a:lstStyle>
          <a:p>
            <a:fld id="{1D3EE5B7-680E-44FF-962F-3113FAB5030E}" type="datetimeFigureOut">
              <a:rPr lang="en-US" smtClean="0"/>
              <a:t>9/15/2025</a:t>
            </a:fld>
            <a:endParaRPr lang="en-US"/>
          </a:p>
        </p:txBody>
      </p:sp>
      <p:sp>
        <p:nvSpPr>
          <p:cNvPr id="6" name="Footer Placeholder 5"/>
          <p:cNvSpPr>
            <a:spLocks noGrp="1"/>
          </p:cNvSpPr>
          <p:nvPr>
            <p:ph type="ftr" sz="quarter" idx="11"/>
          </p:nvPr>
        </p:nvSpPr>
        <p:spPr>
          <a:xfrm>
            <a:off x="5402203" y="1529479"/>
            <a:ext cx="12484954" cy="1540469"/>
          </a:xfrm>
        </p:spPr>
        <p:txBody>
          <a:bodyPr/>
          <a:lstStyle/>
          <a:p>
            <a:endParaRPr lang="en-US"/>
          </a:p>
        </p:txBody>
      </p:sp>
      <p:sp>
        <p:nvSpPr>
          <p:cNvPr id="7" name="Slide Number Placeholder 6"/>
          <p:cNvSpPr>
            <a:spLocks noGrp="1"/>
          </p:cNvSpPr>
          <p:nvPr>
            <p:ph type="sldNum" sz="quarter" idx="12"/>
          </p:nvPr>
        </p:nvSpPr>
        <p:spPr>
          <a:xfrm>
            <a:off x="17887157" y="632304"/>
            <a:ext cx="3819581" cy="2417174"/>
          </a:xfrm>
        </p:spPr>
        <p:txBody>
          <a:bodyPr/>
          <a:lstStyle/>
          <a:p>
            <a:fld id="{E7FB6C12-88B7-467E-AE43-45481E628990}" type="slidenum">
              <a:rPr lang="en-US" smtClean="0"/>
              <a:t>‹#›</a:t>
            </a:fld>
            <a:endParaRPr lang="en-US"/>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r="70363" b="36435"/>
          <a:stretch/>
        </p:blipFill>
        <p:spPr>
          <a:xfrm>
            <a:off x="5402208" y="3088627"/>
            <a:ext cx="16283635" cy="746150"/>
          </a:xfrm>
          <a:prstGeom prst="rect">
            <a:avLst/>
          </a:prstGeom>
          <a:noFill/>
          <a:ln>
            <a:noFill/>
          </a:ln>
        </p:spPr>
      </p:pic>
    </p:spTree>
    <p:extLst>
      <p:ext uri="{BB962C8B-B14F-4D97-AF65-F5344CB8AC3E}">
        <p14:creationId xmlns:p14="http://schemas.microsoft.com/office/powerpoint/2010/main" val="29214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9" name="Picture 8"/>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a:xfrm>
            <a:off x="0" y="29375299"/>
            <a:ext cx="43891200" cy="3566160"/>
          </a:xfrm>
          <a:prstGeom prst="rect">
            <a:avLst/>
          </a:prstGeom>
        </p:spPr>
      </p:pic>
      <p:sp>
        <p:nvSpPr>
          <p:cNvPr id="12" name="Rectangle 11"/>
          <p:cNvSpPr/>
          <p:nvPr/>
        </p:nvSpPr>
        <p:spPr>
          <a:xfrm>
            <a:off x="0" y="2250091"/>
            <a:ext cx="43891200" cy="27105715"/>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p:cNvCxnSpPr/>
          <p:nvPr/>
        </p:nvCxnSpPr>
        <p:spPr>
          <a:xfrm>
            <a:off x="0" y="29380824"/>
            <a:ext cx="438912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5417686" y="4589628"/>
            <a:ext cx="31542446" cy="503632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417686" y="10403450"/>
            <a:ext cx="31542446" cy="1578544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1702283" y="1585781"/>
            <a:ext cx="11367802" cy="1463702"/>
          </a:xfrm>
          <a:prstGeom prst="rect">
            <a:avLst/>
          </a:prstGeom>
        </p:spPr>
        <p:txBody>
          <a:bodyPr vert="horz" lIns="91440" tIns="45720" rIns="91440" bIns="45720" rtlCol="0" anchor="ctr"/>
          <a:lstStyle>
            <a:lvl1pPr algn="r">
              <a:defRPr sz="4800">
                <a:solidFill>
                  <a:schemeClr val="tx1">
                    <a:tint val="75000"/>
                  </a:schemeClr>
                </a:solidFill>
              </a:defRPr>
            </a:lvl1pPr>
          </a:lstStyle>
          <a:p>
            <a:fld id="{1D3EE5B7-680E-44FF-962F-3113FAB5030E}" type="datetimeFigureOut">
              <a:rPr lang="en-US" smtClean="0"/>
              <a:t>9/15/2025</a:t>
            </a:fld>
            <a:endParaRPr lang="en-US"/>
          </a:p>
        </p:txBody>
      </p:sp>
      <p:sp>
        <p:nvSpPr>
          <p:cNvPr id="5" name="Footer Placeholder 4"/>
          <p:cNvSpPr>
            <a:spLocks noGrp="1"/>
          </p:cNvSpPr>
          <p:nvPr>
            <p:ph type="ftr" sz="quarter" idx="3"/>
          </p:nvPr>
        </p:nvSpPr>
        <p:spPr>
          <a:xfrm>
            <a:off x="5417683" y="1580681"/>
            <a:ext cx="16264790" cy="1484165"/>
          </a:xfrm>
          <a:prstGeom prst="rect">
            <a:avLst/>
          </a:prstGeom>
        </p:spPr>
        <p:txBody>
          <a:bodyPr vert="horz" lIns="91440" tIns="45720" rIns="91440" bIns="45720" rtlCol="0" anchor="ctr"/>
          <a:lstStyle>
            <a:lvl1pPr algn="l">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3089894" y="632304"/>
            <a:ext cx="3819581" cy="2417174"/>
          </a:xfrm>
          <a:prstGeom prst="rect">
            <a:avLst/>
          </a:prstGeom>
        </p:spPr>
        <p:txBody>
          <a:bodyPr vert="horz" lIns="91440" tIns="45720" rIns="91440" bIns="45720" rtlCol="0" anchor="t"/>
          <a:lstStyle>
            <a:lvl1pPr algn="r">
              <a:defRPr sz="13440">
                <a:solidFill>
                  <a:schemeClr val="accent1"/>
                </a:solidFill>
              </a:defRPr>
            </a:lvl1pPr>
          </a:lstStyle>
          <a:p>
            <a:fld id="{E7FB6C12-88B7-467E-AE43-45481E628990}" type="slidenum">
              <a:rPr lang="en-US" smtClean="0"/>
              <a:t>‹#›</a:t>
            </a:fld>
            <a:endParaRPr lang="en-US"/>
          </a:p>
        </p:txBody>
      </p:sp>
    </p:spTree>
    <p:extLst>
      <p:ext uri="{BB962C8B-B14F-4D97-AF65-F5344CB8AC3E}">
        <p14:creationId xmlns:p14="http://schemas.microsoft.com/office/powerpoint/2010/main" val="1394727903"/>
      </p:ext>
    </p:extLst>
  </p:cSld>
  <p:clrMap bg1="lt1" tx1="dk1" bg2="lt2" tx2="dk2" accent1="accent1" accent2="accent2" accent3="accent3" accent4="accent4" accent5="accent5" accent6="accent6" hlink="hlink" folHlink="folHlink"/>
  <p:sldLayoutIdLst>
    <p:sldLayoutId id="2147484238" r:id="rId1"/>
    <p:sldLayoutId id="2147484239" r:id="rId2"/>
    <p:sldLayoutId id="2147484240" r:id="rId3"/>
    <p:sldLayoutId id="2147484241" r:id="rId4"/>
    <p:sldLayoutId id="2147484242" r:id="rId5"/>
    <p:sldLayoutId id="2147484243" r:id="rId6"/>
    <p:sldLayoutId id="2147484244" r:id="rId7"/>
    <p:sldLayoutId id="2147484245" r:id="rId8"/>
    <p:sldLayoutId id="2147484246" r:id="rId9"/>
    <p:sldLayoutId id="2147484247" r:id="rId10"/>
    <p:sldLayoutId id="2147484248" r:id="rId11"/>
    <p:sldLayoutId id="2147484249" r:id="rId12"/>
  </p:sldLayoutIdLst>
  <p:txStyles>
    <p:titleStyle>
      <a:lvl1pPr algn="l" defTabSz="3291840" rtl="0" eaLnBrk="1" latinLnBrk="0" hangingPunct="1">
        <a:lnSpc>
          <a:spcPct val="90000"/>
        </a:lnSpc>
        <a:spcBef>
          <a:spcPct val="0"/>
        </a:spcBef>
        <a:buNone/>
        <a:defRPr sz="15360" b="0" i="0" kern="1200" cap="none">
          <a:solidFill>
            <a:schemeClr val="tx1"/>
          </a:solidFill>
          <a:effectLst/>
          <a:latin typeface="+mj-lt"/>
          <a:ea typeface="+mj-ea"/>
          <a:cs typeface="+mj-cs"/>
        </a:defRPr>
      </a:lvl1pPr>
    </p:titleStyle>
    <p:bodyStyle>
      <a:lvl1pPr marL="1097280" indent="-1097280" algn="l" defTabSz="3291840" rtl="0" eaLnBrk="1" latinLnBrk="0" hangingPunct="1">
        <a:lnSpc>
          <a:spcPct val="120000"/>
        </a:lnSpc>
        <a:spcBef>
          <a:spcPts val="4800"/>
        </a:spcBef>
        <a:buClr>
          <a:schemeClr val="accent1"/>
        </a:buClr>
        <a:buSzPct val="100000"/>
        <a:buFont typeface="Arial" panose="020B0604020202020204" pitchFamily="34" charset="0"/>
        <a:buChar char="•"/>
        <a:defRPr sz="9600" kern="1200" cap="none">
          <a:solidFill>
            <a:schemeClr val="tx1"/>
          </a:solidFill>
          <a:effectLst/>
          <a:latin typeface="+mn-lt"/>
          <a:ea typeface="+mn-ea"/>
          <a:cs typeface="+mn-cs"/>
        </a:defRPr>
      </a:lvl1pPr>
      <a:lvl2pPr marL="3291840" indent="-1097280" algn="l" defTabSz="3291840" rtl="0" eaLnBrk="1" latinLnBrk="0" hangingPunct="1">
        <a:lnSpc>
          <a:spcPct val="120000"/>
        </a:lnSpc>
        <a:spcBef>
          <a:spcPts val="2400"/>
        </a:spcBef>
        <a:buClr>
          <a:schemeClr val="accent1"/>
        </a:buClr>
        <a:buSzPct val="100000"/>
        <a:buFont typeface="Arial" panose="020B0604020202020204" pitchFamily="34" charset="0"/>
        <a:buChar char="•"/>
        <a:defRPr sz="7680" kern="1200" cap="none" baseline="0">
          <a:solidFill>
            <a:schemeClr val="tx1"/>
          </a:solidFill>
          <a:effectLst/>
          <a:latin typeface="+mn-lt"/>
          <a:ea typeface="+mn-ea"/>
          <a:cs typeface="+mn-cs"/>
        </a:defRPr>
      </a:lvl2pPr>
      <a:lvl3pPr marL="5486400" indent="-1097280" algn="l" defTabSz="3291840" rtl="0" eaLnBrk="1" latinLnBrk="0" hangingPunct="1">
        <a:lnSpc>
          <a:spcPct val="120000"/>
        </a:lnSpc>
        <a:spcBef>
          <a:spcPts val="2400"/>
        </a:spcBef>
        <a:buClr>
          <a:schemeClr val="accent1"/>
        </a:buClr>
        <a:buSzPct val="100000"/>
        <a:buFont typeface="Arial" panose="020B0604020202020204" pitchFamily="34" charset="0"/>
        <a:buChar char="•"/>
        <a:defRPr sz="7680" kern="1200" cap="none">
          <a:solidFill>
            <a:schemeClr val="tx1"/>
          </a:solidFill>
          <a:effectLst/>
          <a:latin typeface="+mn-lt"/>
          <a:ea typeface="+mn-ea"/>
          <a:cs typeface="+mn-cs"/>
        </a:defRPr>
      </a:lvl3pPr>
      <a:lvl4pPr marL="7680960" indent="-1097280" algn="l" defTabSz="3291840" rtl="0" eaLnBrk="1" latinLnBrk="0" hangingPunct="1">
        <a:lnSpc>
          <a:spcPct val="120000"/>
        </a:lnSpc>
        <a:spcBef>
          <a:spcPts val="2400"/>
        </a:spcBef>
        <a:buClr>
          <a:schemeClr val="accent1"/>
        </a:buClr>
        <a:buSzPct val="100000"/>
        <a:buFont typeface="Arial" panose="020B0604020202020204" pitchFamily="34" charset="0"/>
        <a:buChar char="•"/>
        <a:defRPr sz="6720" kern="1200" cap="none" baseline="0">
          <a:solidFill>
            <a:schemeClr val="tx1"/>
          </a:solidFill>
          <a:effectLst/>
          <a:latin typeface="+mn-lt"/>
          <a:ea typeface="+mn-ea"/>
          <a:cs typeface="+mn-cs"/>
        </a:defRPr>
      </a:lvl4pPr>
      <a:lvl5pPr marL="9875520" indent="-1097280" algn="l" defTabSz="3291840" rtl="0" eaLnBrk="1" latinLnBrk="0" hangingPunct="1">
        <a:lnSpc>
          <a:spcPct val="120000"/>
        </a:lnSpc>
        <a:spcBef>
          <a:spcPts val="2400"/>
        </a:spcBef>
        <a:buClr>
          <a:schemeClr val="accent1"/>
        </a:buClr>
        <a:buSzPct val="100000"/>
        <a:buFont typeface="Arial" panose="020B0604020202020204" pitchFamily="34" charset="0"/>
        <a:buChar char="•"/>
        <a:defRPr sz="5760" kern="1200" cap="none">
          <a:solidFill>
            <a:schemeClr val="tx1"/>
          </a:solidFill>
          <a:effectLst/>
          <a:latin typeface="+mn-lt"/>
          <a:ea typeface="+mn-ea"/>
          <a:cs typeface="+mn-cs"/>
        </a:defRPr>
      </a:lvl5pPr>
      <a:lvl6pPr marL="12070080" indent="-1097280" algn="l" defTabSz="4389120" rtl="0" eaLnBrk="1" latinLnBrk="0" hangingPunct="1">
        <a:lnSpc>
          <a:spcPct val="120000"/>
        </a:lnSpc>
        <a:spcBef>
          <a:spcPts val="2400"/>
        </a:spcBef>
        <a:buClr>
          <a:schemeClr val="accent1"/>
        </a:buClr>
        <a:buSzPct val="100000"/>
        <a:buFont typeface="Arial" panose="020B0604020202020204" pitchFamily="34" charset="0"/>
        <a:buChar char="•"/>
        <a:defRPr sz="5760" kern="1200">
          <a:solidFill>
            <a:schemeClr val="tx1"/>
          </a:solidFill>
          <a:effectLst/>
          <a:latin typeface="+mn-lt"/>
          <a:ea typeface="+mn-ea"/>
          <a:cs typeface="+mn-cs"/>
        </a:defRPr>
      </a:lvl6pPr>
      <a:lvl7pPr marL="14264640" indent="-1097280" algn="l" defTabSz="4389120" rtl="0" eaLnBrk="1" latinLnBrk="0" hangingPunct="1">
        <a:lnSpc>
          <a:spcPct val="120000"/>
        </a:lnSpc>
        <a:spcBef>
          <a:spcPts val="2400"/>
        </a:spcBef>
        <a:buClr>
          <a:schemeClr val="accent1"/>
        </a:buClr>
        <a:buSzPct val="100000"/>
        <a:buFont typeface="Arial" panose="020B0604020202020204" pitchFamily="34" charset="0"/>
        <a:buChar char="•"/>
        <a:defRPr sz="5760" kern="1200">
          <a:solidFill>
            <a:schemeClr val="tx1"/>
          </a:solidFill>
          <a:effectLst/>
          <a:latin typeface="+mn-lt"/>
          <a:ea typeface="+mn-ea"/>
          <a:cs typeface="+mn-cs"/>
        </a:defRPr>
      </a:lvl7pPr>
      <a:lvl8pPr marL="16459200" indent="-1097280" algn="l" defTabSz="4389120" rtl="0" eaLnBrk="1" latinLnBrk="0" hangingPunct="1">
        <a:lnSpc>
          <a:spcPct val="120000"/>
        </a:lnSpc>
        <a:spcBef>
          <a:spcPts val="2400"/>
        </a:spcBef>
        <a:buClr>
          <a:schemeClr val="accent1"/>
        </a:buClr>
        <a:buSzPct val="100000"/>
        <a:buFont typeface="Arial" panose="020B0604020202020204" pitchFamily="34" charset="0"/>
        <a:buChar char="•"/>
        <a:defRPr sz="5760" kern="1200" baseline="0">
          <a:solidFill>
            <a:schemeClr val="tx1"/>
          </a:solidFill>
          <a:effectLst/>
          <a:latin typeface="+mn-lt"/>
          <a:ea typeface="+mn-ea"/>
          <a:cs typeface="+mn-cs"/>
        </a:defRPr>
      </a:lvl8pPr>
      <a:lvl9pPr marL="18653760" indent="-1097280" algn="l" defTabSz="4389120" rtl="0" eaLnBrk="1" latinLnBrk="0" hangingPunct="1">
        <a:lnSpc>
          <a:spcPct val="120000"/>
        </a:lnSpc>
        <a:spcBef>
          <a:spcPts val="2400"/>
        </a:spcBef>
        <a:buClr>
          <a:schemeClr val="accent1"/>
        </a:buClr>
        <a:buSzPct val="100000"/>
        <a:buFont typeface="Arial" panose="020B0604020202020204" pitchFamily="34" charset="0"/>
        <a:buChar char="•"/>
        <a:defRPr sz="5760" kern="1200" baseline="0">
          <a:solidFill>
            <a:schemeClr val="tx1"/>
          </a:solidFill>
          <a:effectLst/>
          <a:latin typeface="+mn-lt"/>
          <a:ea typeface="+mn-ea"/>
          <a:cs typeface="+mn-cs"/>
        </a:defRPr>
      </a:lvl9pPr>
    </p:bodyStyle>
    <p:otherStyle>
      <a:defPPr>
        <a:defRPr lang="en-US"/>
      </a:defPPr>
      <a:lvl1pPr marL="0" algn="l" defTabSz="3291840" rtl="0" eaLnBrk="1" latinLnBrk="0" hangingPunct="1">
        <a:defRPr sz="6480" kern="1200">
          <a:solidFill>
            <a:schemeClr val="tx1"/>
          </a:solidFill>
          <a:latin typeface="+mn-lt"/>
          <a:ea typeface="+mn-ea"/>
          <a:cs typeface="+mn-cs"/>
        </a:defRPr>
      </a:lvl1pPr>
      <a:lvl2pPr marL="1645920" algn="l" defTabSz="3291840" rtl="0" eaLnBrk="1" latinLnBrk="0" hangingPunct="1">
        <a:defRPr sz="6480" kern="1200">
          <a:solidFill>
            <a:schemeClr val="tx1"/>
          </a:solidFill>
          <a:latin typeface="+mn-lt"/>
          <a:ea typeface="+mn-ea"/>
          <a:cs typeface="+mn-cs"/>
        </a:defRPr>
      </a:lvl2pPr>
      <a:lvl3pPr marL="3291840" algn="l" defTabSz="3291840" rtl="0" eaLnBrk="1" latinLnBrk="0" hangingPunct="1">
        <a:defRPr sz="6480" kern="1200">
          <a:solidFill>
            <a:schemeClr val="tx1"/>
          </a:solidFill>
          <a:latin typeface="+mn-lt"/>
          <a:ea typeface="+mn-ea"/>
          <a:cs typeface="+mn-cs"/>
        </a:defRPr>
      </a:lvl3pPr>
      <a:lvl4pPr marL="4937760" algn="l" defTabSz="3291840" rtl="0" eaLnBrk="1" latinLnBrk="0" hangingPunct="1">
        <a:defRPr sz="6480" kern="1200">
          <a:solidFill>
            <a:schemeClr val="tx1"/>
          </a:solidFill>
          <a:latin typeface="+mn-lt"/>
          <a:ea typeface="+mn-ea"/>
          <a:cs typeface="+mn-cs"/>
        </a:defRPr>
      </a:lvl4pPr>
      <a:lvl5pPr marL="6583680" algn="l" defTabSz="3291840" rtl="0" eaLnBrk="1" latinLnBrk="0" hangingPunct="1">
        <a:defRPr sz="6480" kern="1200">
          <a:solidFill>
            <a:schemeClr val="tx1"/>
          </a:solidFill>
          <a:latin typeface="+mn-lt"/>
          <a:ea typeface="+mn-ea"/>
          <a:cs typeface="+mn-cs"/>
        </a:defRPr>
      </a:lvl5pPr>
      <a:lvl6pPr marL="8229600" algn="l" defTabSz="3291840" rtl="0" eaLnBrk="1" latinLnBrk="0" hangingPunct="1">
        <a:defRPr sz="6480" kern="1200">
          <a:solidFill>
            <a:schemeClr val="tx1"/>
          </a:solidFill>
          <a:latin typeface="+mn-lt"/>
          <a:ea typeface="+mn-ea"/>
          <a:cs typeface="+mn-cs"/>
        </a:defRPr>
      </a:lvl6pPr>
      <a:lvl7pPr marL="9875520" algn="l" defTabSz="3291840" rtl="0" eaLnBrk="1" latinLnBrk="0" hangingPunct="1">
        <a:defRPr sz="6480" kern="1200">
          <a:solidFill>
            <a:schemeClr val="tx1"/>
          </a:solidFill>
          <a:latin typeface="+mn-lt"/>
          <a:ea typeface="+mn-ea"/>
          <a:cs typeface="+mn-cs"/>
        </a:defRPr>
      </a:lvl7pPr>
      <a:lvl8pPr marL="11521440" algn="l" defTabSz="3291840" rtl="0" eaLnBrk="1" latinLnBrk="0" hangingPunct="1">
        <a:defRPr sz="6480" kern="1200">
          <a:solidFill>
            <a:schemeClr val="tx1"/>
          </a:solidFill>
          <a:latin typeface="+mn-lt"/>
          <a:ea typeface="+mn-ea"/>
          <a:cs typeface="+mn-cs"/>
        </a:defRPr>
      </a:lvl8pPr>
      <a:lvl9pPr marL="13167360" algn="l" defTabSz="3291840" rtl="0" eaLnBrk="1" latinLnBrk="0" hangingPunct="1">
        <a:defRPr sz="64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11" Type="http://schemas.openxmlformats.org/officeDocument/2006/relationships/image" Target="../media/image12.png"/><Relationship Id="rId5" Type="http://schemas.openxmlformats.org/officeDocument/2006/relationships/image" Target="../media/image6.svg"/><Relationship Id="rId10" Type="http://schemas.openxmlformats.org/officeDocument/2006/relationships/image" Target="../media/image11.jpeg"/><Relationship Id="rId4" Type="http://schemas.openxmlformats.org/officeDocument/2006/relationships/image" Target="../media/image5.png"/><Relationship Id="rId9" Type="http://schemas.openxmlformats.org/officeDocument/2006/relationships/image" Target="../media/image1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p:cNvSpPr/>
          <p:nvPr/>
        </p:nvSpPr>
        <p:spPr>
          <a:xfrm rot="5400000" flipH="1">
            <a:off x="20955000" y="9982200"/>
            <a:ext cx="1981200" cy="43891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cxnSp>
        <p:nvCxnSpPr>
          <p:cNvPr id="51" name="Straight Connector 50"/>
          <p:cNvCxnSpPr/>
          <p:nvPr/>
        </p:nvCxnSpPr>
        <p:spPr>
          <a:xfrm rot="5400000" flipH="1">
            <a:off x="21945600" y="8610601"/>
            <a:ext cx="0" cy="43891200"/>
          </a:xfrm>
          <a:prstGeom prst="line">
            <a:avLst/>
          </a:prstGeom>
          <a:ln w="254000">
            <a:solidFill>
              <a:schemeClr val="accent3"/>
            </a:solidFill>
          </a:ln>
        </p:spPr>
        <p:style>
          <a:lnRef idx="1">
            <a:schemeClr val="accent1"/>
          </a:lnRef>
          <a:fillRef idx="0">
            <a:schemeClr val="accent1"/>
          </a:fillRef>
          <a:effectRef idx="0">
            <a:schemeClr val="accent1"/>
          </a:effectRef>
          <a:fontRef idx="minor">
            <a:schemeClr val="tx1"/>
          </a:fontRef>
        </p:style>
      </p:cxnSp>
      <p:sp>
        <p:nvSpPr>
          <p:cNvPr id="49" name="Text Placeholder 5">
            <a:extLst>
              <a:ext uri="{FF2B5EF4-FFF2-40B4-BE49-F238E27FC236}">
                <a16:creationId xmlns:a16="http://schemas.microsoft.com/office/drawing/2014/main" id="{D1E8EEA0-ED67-4B13-A826-1A8457285CCB}"/>
              </a:ext>
            </a:extLst>
          </p:cNvPr>
          <p:cNvSpPr txBox="1"/>
          <p:nvPr/>
        </p:nvSpPr>
        <p:spPr>
          <a:xfrm>
            <a:off x="4381499" y="1524000"/>
            <a:ext cx="35128203" cy="2937440"/>
          </a:xfrm>
          <a:prstGeom prst="rect">
            <a:avLst/>
          </a:prstGeom>
        </p:spPr>
        <p:txBody>
          <a:bodyPr lIns="0" tIns="0" rIns="0" bIns="0">
            <a:noAutofit/>
          </a:bodyPr>
          <a:lstStyle>
            <a:defPPr>
              <a:defRPr kern="1200"/>
            </a:defPPr>
            <a:lvl1pPr marL="0" marR="0" indent="0" algn="l" defTabSz="3783013" rtl="0" eaLnBrk="1" fontAlgn="auto" latinLnBrk="0" hangingPunct="1">
              <a:lnSpc>
                <a:spcPct val="100000"/>
              </a:lnSpc>
              <a:spcBef>
                <a:spcPts val="600"/>
              </a:spcBef>
              <a:spcAft>
                <a:spcPct val="0"/>
              </a:spcAft>
              <a:buClrTx/>
              <a:buSzTx/>
              <a:buFontTx/>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defTabSz="3761086">
              <a:spcBef>
                <a:spcPct val="20000"/>
              </a:spcBef>
              <a:defRPr/>
            </a:pPr>
            <a:r>
              <a:rPr lang="en-US" sz="8500" b="1" dirty="0">
                <a:solidFill>
                  <a:srgbClr val="434342"/>
                </a:solidFill>
                <a:latin typeface="Quattrocento" panose="02020802030000000404" pitchFamily="18" charset="0"/>
              </a:rPr>
              <a:t>Evaluating NHL Point Production Forecasting Methods for Russian Skaters</a:t>
            </a:r>
          </a:p>
        </p:txBody>
      </p:sp>
      <p:sp>
        <p:nvSpPr>
          <p:cNvPr id="55" name="Text Placeholder 5">
            <a:extLst>
              <a:ext uri="{FF2B5EF4-FFF2-40B4-BE49-F238E27FC236}">
                <a16:creationId xmlns:a16="http://schemas.microsoft.com/office/drawing/2014/main" id="{17285E29-F4EF-4B9F-90C7-5108CA16C10F}"/>
              </a:ext>
            </a:extLst>
          </p:cNvPr>
          <p:cNvSpPr txBox="1"/>
          <p:nvPr/>
        </p:nvSpPr>
        <p:spPr>
          <a:xfrm>
            <a:off x="4381499" y="4725531"/>
            <a:ext cx="35128203" cy="1895904"/>
          </a:xfrm>
          <a:prstGeom prst="rect">
            <a:avLst/>
          </a:prstGeom>
        </p:spPr>
        <p:txBody>
          <a:bodyPr lIns="0" tIns="0" rIns="0" bIns="0">
            <a:spAutoFit/>
          </a:bodyPr>
          <a:lstStyle>
            <a:defPPr>
              <a:defRPr kern="1200"/>
            </a:defPPr>
            <a:lvl1pPr marL="0" marR="0" indent="0" algn="l" defTabSz="3761086" rtl="0" eaLnBrk="1" fontAlgn="auto" latinLnBrk="0" hangingPunct="1">
              <a:lnSpc>
                <a:spcPct val="100000"/>
              </a:lnSpc>
              <a:spcBef>
                <a:spcPct val="20000"/>
              </a:spcBef>
              <a:spcAft>
                <a:spcPct val="0"/>
              </a:spcAft>
              <a:buClrTx/>
              <a:buSzTx/>
              <a:buFont typeface="Arial" pitchFamily="34" charset="0"/>
              <a:buNone/>
              <a:defRPr sz="6000" kern="1200" baseline="0">
                <a:solidFill>
                  <a:schemeClr val="tx2"/>
                </a:solidFill>
                <a:latin typeface="Franklin Gothic Heavy" pitchFamily="34" charset="0"/>
                <a:ea typeface="+mn-ea"/>
                <a:cs typeface="+mn-cs"/>
              </a:defRPr>
            </a:lvl1pPr>
            <a:lvl2pPr marL="1880543" indent="0" algn="l" defTabSz="3761086" rtl="0" eaLnBrk="1" latinLnBrk="0" hangingPunct="1">
              <a:spcBef>
                <a:spcPct val="20000"/>
              </a:spcBef>
              <a:buFontTx/>
              <a:buNone/>
              <a:defRPr sz="11500" kern="1200">
                <a:solidFill>
                  <a:schemeClr val="tx1"/>
                </a:solidFill>
                <a:latin typeface="+mn-lt"/>
                <a:ea typeface="+mn-ea"/>
                <a:cs typeface="+mn-cs"/>
              </a:defRPr>
            </a:lvl2pPr>
            <a:lvl3pPr marL="3761086" indent="0" algn="l" defTabSz="3761086" rtl="0" eaLnBrk="1" latinLnBrk="0" hangingPunct="1">
              <a:spcBef>
                <a:spcPct val="20000"/>
              </a:spcBef>
              <a:buFontTx/>
              <a:buNone/>
              <a:defRPr sz="9900" kern="1200">
                <a:solidFill>
                  <a:schemeClr val="tx1"/>
                </a:solidFill>
                <a:latin typeface="+mn-lt"/>
                <a:ea typeface="+mn-ea"/>
                <a:cs typeface="+mn-cs"/>
              </a:defRPr>
            </a:lvl3pPr>
            <a:lvl4pPr marL="5641629" indent="0" algn="l" defTabSz="3761086" rtl="0" eaLnBrk="1" latinLnBrk="0" hangingPunct="1">
              <a:spcBef>
                <a:spcPct val="20000"/>
              </a:spcBef>
              <a:buFontTx/>
              <a:buNone/>
              <a:defRPr sz="8200" kern="1200">
                <a:solidFill>
                  <a:schemeClr val="tx1"/>
                </a:solidFill>
                <a:latin typeface="+mn-lt"/>
                <a:ea typeface="+mn-ea"/>
                <a:cs typeface="+mn-cs"/>
              </a:defRPr>
            </a:lvl4pPr>
            <a:lvl5pPr marL="7522172" indent="0" algn="l" defTabSz="3761086" rtl="0" eaLnBrk="1" latinLnBrk="0" hangingPunct="1">
              <a:spcBef>
                <a:spcPct val="20000"/>
              </a:spcBef>
              <a:buFontTx/>
              <a:buNone/>
              <a:defRPr sz="8200" kern="1200">
                <a:solidFill>
                  <a:schemeClr val="tx1"/>
                </a:solidFill>
                <a:latin typeface="+mn-lt"/>
                <a:ea typeface="+mn-ea"/>
                <a:cs typeface="+mn-cs"/>
              </a:defRPr>
            </a:lvl5pPr>
            <a:lvl6pPr marL="10342988"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6pPr>
            <a:lvl7pPr marL="12223531"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7pPr>
            <a:lvl8pPr marL="14104074"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8pPr>
            <a:lvl9pPr marL="15984617" indent="-940272" algn="l" defTabSz="3761086" rtl="0" eaLnBrk="1" latinLnBrk="0" hangingPunct="1">
              <a:spcBef>
                <a:spcPct val="20000"/>
              </a:spcBef>
              <a:buFont typeface="Arial" pitchFamily="34" charset="0"/>
              <a:buChar char="•"/>
              <a:defRPr sz="8200" kern="1200">
                <a:solidFill>
                  <a:schemeClr val="tx1"/>
                </a:solidFill>
                <a:latin typeface="+mn-lt"/>
                <a:ea typeface="+mn-ea"/>
                <a:cs typeface="+mn-cs"/>
              </a:defRPr>
            </a:lvl9pPr>
          </a:lstStyle>
          <a:p>
            <a:pPr algn="ctr">
              <a:defRPr/>
            </a:pPr>
            <a:r>
              <a:rPr lang="en-US" sz="5600" dirty="0">
                <a:solidFill>
                  <a:srgbClr val="434342"/>
                </a:solidFill>
                <a:latin typeface="Quattrocento Sans" panose="020B0502050000020003" pitchFamily="34" charset="0"/>
                <a:cs typeface="Arial" pitchFamily="34" charset="0"/>
              </a:rPr>
              <a:t>Erica James</a:t>
            </a:r>
          </a:p>
          <a:p>
            <a:pPr algn="ctr">
              <a:defRPr/>
            </a:pPr>
            <a:r>
              <a:rPr lang="en-US" sz="5600" dirty="0">
                <a:solidFill>
                  <a:srgbClr val="434342"/>
                </a:solidFill>
                <a:latin typeface="Quattrocento Sans" panose="020B0502050000020003" pitchFamily="34" charset="0"/>
                <a:cs typeface="Arial" pitchFamily="34" charset="0"/>
              </a:rPr>
              <a:t>Bryn Mawr College</a:t>
            </a:r>
          </a:p>
        </p:txBody>
      </p:sp>
      <p:sp>
        <p:nvSpPr>
          <p:cNvPr id="36" name="TextBox 19"/>
          <p:cNvSpPr txBox="1">
            <a:spLocks noChangeArrowheads="1"/>
          </p:cNvSpPr>
          <p:nvPr/>
        </p:nvSpPr>
        <p:spPr bwMode="auto">
          <a:xfrm>
            <a:off x="800501" y="8331226"/>
            <a:ext cx="9957825" cy="7478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r>
              <a:rPr lang="en-US" sz="2400" dirty="0">
                <a:latin typeface="Quattrocento" panose="02020502030000000404" pitchFamily="18" charset="0"/>
              </a:rPr>
              <a:t>One of the best ways to understand the skills of a prospect is through international tournaments among their age group and skill level as it allows for direct comparison against prospects in more familiar development systems. For recently drafted Russian prospects, this has not been possible for several years for a variety of reasons. This project attempts to simulate the first five years in the NHL of Russian skaters drafted in the first three rounds of the NHL Draft from 2020-2023 by comparing their weighted pre-NHL performance to that of Russian NHL players from 2004-2012 with similar development paths. All data was collected from </a:t>
            </a:r>
            <a:r>
              <a:rPr lang="en-US" sz="2400" dirty="0" err="1">
                <a:latin typeface="Quattrocento" panose="02020502030000000404" pitchFamily="18" charset="0"/>
              </a:rPr>
              <a:t>QuantHockey</a:t>
            </a:r>
            <a:r>
              <a:rPr lang="en-US" sz="2400" dirty="0">
                <a:latin typeface="Quattrocento" panose="02020502030000000404" pitchFamily="18" charset="0"/>
              </a:rPr>
              <a:t> and </a:t>
            </a:r>
            <a:r>
              <a:rPr lang="en-US" sz="2400" dirty="0" err="1">
                <a:latin typeface="Quattrocento" panose="02020502030000000404" pitchFamily="18" charset="0"/>
              </a:rPr>
              <a:t>analysed</a:t>
            </a:r>
            <a:r>
              <a:rPr lang="en-US" sz="2400" dirty="0">
                <a:latin typeface="Quattrocento" panose="02020502030000000404" pitchFamily="18" charset="0"/>
              </a:rPr>
              <a:t> in R using the forecast and </a:t>
            </a:r>
            <a:r>
              <a:rPr lang="en-US" sz="2400" dirty="0" err="1">
                <a:latin typeface="Quattrocento" panose="02020502030000000404" pitchFamily="18" charset="0"/>
              </a:rPr>
              <a:t>tidyverse</a:t>
            </a:r>
            <a:r>
              <a:rPr lang="en-US" sz="2400" dirty="0">
                <a:latin typeface="Quattrocento" panose="02020502030000000404" pitchFamily="18" charset="0"/>
              </a:rPr>
              <a:t>. This resulted in six forecasting models on point production based on position and a logistic regression for likelihood of reaching the NHL. I found that the logistic regression had a McFadden value approaching 1 while the most effective forecasting models for forwards and defenders were within 2 standard deviations from the dataset. This project shows that statistical models can give insight into outcomes from particular development systems in cases where comparative viewing is limited. It does not however, negate the necessity of watching prospects as numbers alone are unable to identify all of the strengths and weaknesses of a particular prospect.</a:t>
            </a:r>
          </a:p>
        </p:txBody>
      </p:sp>
      <p:sp>
        <p:nvSpPr>
          <p:cNvPr id="37" name="Rectangle 10"/>
          <p:cNvSpPr>
            <a:spLocks noChangeArrowheads="1"/>
          </p:cNvSpPr>
          <p:nvPr/>
        </p:nvSpPr>
        <p:spPr bwMode="auto">
          <a:xfrm>
            <a:off x="800502" y="7299461"/>
            <a:ext cx="9957825" cy="914400"/>
          </a:xfrm>
          <a:prstGeom prst="rect">
            <a:avLst/>
          </a:prstGeom>
          <a:solidFill>
            <a:schemeClr val="accent2"/>
          </a:solidFill>
          <a:ln w="12700">
            <a:noFill/>
            <a:miter lim="800000"/>
          </a:ln>
          <a:effectLst/>
        </p:spPr>
        <p:txBody>
          <a:bodyPr wrap="none" lIns="137126" tIns="0" rIns="137126" bIns="0" anchor="ctr" anchorCtr="0"/>
          <a:lstStyle>
            <a:defPPr>
              <a:defRPr kern="1200"/>
            </a:defPPr>
          </a:lstStyle>
          <a:p>
            <a:pPr algn="ctr" defTabSz="4702588">
              <a:defRPr/>
            </a:pPr>
            <a:r>
              <a:rPr lang="en-US" sz="3600" b="1">
                <a:solidFill>
                  <a:srgbClr val="FFFFFF"/>
                </a:solidFill>
                <a:latin typeface="Quattrocento" panose="02020802030000000404" pitchFamily="18" charset="0"/>
              </a:rPr>
              <a:t>Abstract</a:t>
            </a:r>
          </a:p>
        </p:txBody>
      </p:sp>
      <p:sp>
        <p:nvSpPr>
          <p:cNvPr id="39" name="TextBox 19">
            <a:extLst>
              <a:ext uri="{FF2B5EF4-FFF2-40B4-BE49-F238E27FC236}">
                <a16:creationId xmlns:a16="http://schemas.microsoft.com/office/drawing/2014/main" id="{0ABBC78D-0CDC-4D4E-A8CD-23A5559A6DD2}"/>
              </a:ext>
            </a:extLst>
          </p:cNvPr>
          <p:cNvSpPr txBox="1">
            <a:spLocks noChangeArrowheads="1"/>
          </p:cNvSpPr>
          <p:nvPr/>
        </p:nvSpPr>
        <p:spPr bwMode="auto">
          <a:xfrm>
            <a:off x="800499" y="17108227"/>
            <a:ext cx="9957825" cy="3327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The dataset is made of 57 players drafted in the period 2004-201_ as the training set and is meant to evaluate players drafted from 2020-2023 who have completed their pre-draft development within the Russian system</a:t>
            </a:r>
          </a:p>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The data dataset covers 3 years pre-draft and up to 7 years post draft</a:t>
            </a:r>
          </a:p>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The average player in this set reaches the NHL 2.44 years after drafting</a:t>
            </a:r>
          </a:p>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The dataset overlaps heavily with seasons affected by COVID-19 and thus the point totals are artificially depressed</a:t>
            </a:r>
          </a:p>
        </p:txBody>
      </p:sp>
      <p:sp>
        <p:nvSpPr>
          <p:cNvPr id="44" name="Rectangle 10">
            <a:extLst>
              <a:ext uri="{FF2B5EF4-FFF2-40B4-BE49-F238E27FC236}">
                <a16:creationId xmlns:a16="http://schemas.microsoft.com/office/drawing/2014/main" id="{7E80D786-D74D-4324-9F95-59B544BBB243}"/>
              </a:ext>
            </a:extLst>
          </p:cNvPr>
          <p:cNvSpPr>
            <a:spLocks noChangeArrowheads="1"/>
          </p:cNvSpPr>
          <p:nvPr/>
        </p:nvSpPr>
        <p:spPr bwMode="auto">
          <a:xfrm>
            <a:off x="800500" y="15971622"/>
            <a:ext cx="9957825" cy="914400"/>
          </a:xfrm>
          <a:prstGeom prst="rect">
            <a:avLst/>
          </a:prstGeom>
          <a:solidFill>
            <a:schemeClr val="accent2"/>
          </a:solidFill>
          <a:ln w="12700">
            <a:noFill/>
            <a:miter lim="800000"/>
          </a:ln>
          <a:effectLst/>
        </p:spPr>
        <p:txBody>
          <a:bodyPr wrap="none" lIns="137126" tIns="0" rIns="137126" bIns="0" anchor="ctr" anchorCtr="0"/>
          <a:lstStyle>
            <a:defPPr>
              <a:defRPr kern="1200"/>
            </a:defPPr>
          </a:lstStyle>
          <a:p>
            <a:pPr algn="ctr" defTabSz="4702588">
              <a:defRPr/>
            </a:pPr>
            <a:r>
              <a:rPr lang="en-US" sz="3600" b="1" dirty="0">
                <a:solidFill>
                  <a:srgbClr val="FFFFFF"/>
                </a:solidFill>
                <a:latin typeface="Quattrocento" panose="02020802030000000404" pitchFamily="18" charset="0"/>
              </a:rPr>
              <a:t>Data and Weighting</a:t>
            </a:r>
          </a:p>
        </p:txBody>
      </p:sp>
      <p:sp>
        <p:nvSpPr>
          <p:cNvPr id="34" name="TextBox 19">
            <a:extLst>
              <a:ext uri="{FF2B5EF4-FFF2-40B4-BE49-F238E27FC236}">
                <a16:creationId xmlns:a16="http://schemas.microsoft.com/office/drawing/2014/main" id="{B6811A51-D023-4ABF-99DE-54CD1B82D366}"/>
              </a:ext>
            </a:extLst>
          </p:cNvPr>
          <p:cNvSpPr txBox="1">
            <a:spLocks noChangeArrowheads="1"/>
          </p:cNvSpPr>
          <p:nvPr/>
        </p:nvSpPr>
        <p:spPr bwMode="auto">
          <a:xfrm>
            <a:off x="32364894" y="8401003"/>
            <a:ext cx="9957825" cy="495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Two logistic regressions were tested, one on likelihood of reaching North American professional hockey and a second on likelihood of reaching the NHL</a:t>
            </a:r>
          </a:p>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The logistic regression with unweighted points on playing North American professional hockey has a McFadden value of 1 and is not statistically significant</a:t>
            </a:r>
          </a:p>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The </a:t>
            </a:r>
            <a:r>
              <a:rPr lang="en-US" sz="2400" dirty="0" err="1">
                <a:latin typeface="Quattrocento Sans" panose="020B0502050000020003" pitchFamily="34" charset="0"/>
                <a:cs typeface="Arial" pitchFamily="34" charset="0"/>
              </a:rPr>
              <a:t>League_ID</a:t>
            </a:r>
            <a:r>
              <a:rPr lang="en-US" sz="2400" dirty="0">
                <a:latin typeface="Quattrocento Sans" panose="020B0502050000020003" pitchFamily="34" charset="0"/>
                <a:cs typeface="Arial" pitchFamily="34" charset="0"/>
              </a:rPr>
              <a:t> variable increases McFadden values but decreases accuracy</a:t>
            </a:r>
          </a:p>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The logistic regression with unweighted points of playing in the NHL has a McFadden value of 0.5 and is statistically significant to 0.01</a:t>
            </a:r>
          </a:p>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The logistic regression of weighted points on playing in the NHL has a McFadden value </a:t>
            </a:r>
            <a:r>
              <a:rPr lang="en-US" sz="2400">
                <a:latin typeface="Quattrocento Sans" panose="020B0502050000020003" pitchFamily="34" charset="0"/>
                <a:cs typeface="Arial" pitchFamily="34" charset="0"/>
              </a:rPr>
              <a:t>of 0.5 </a:t>
            </a:r>
            <a:r>
              <a:rPr lang="en-US" sz="2400" dirty="0">
                <a:latin typeface="Quattrocento Sans" panose="020B0502050000020003" pitchFamily="34" charset="0"/>
                <a:cs typeface="Arial" pitchFamily="34" charset="0"/>
              </a:rPr>
              <a:t>and is statistically significant to 0.01</a:t>
            </a:r>
          </a:p>
        </p:txBody>
      </p:sp>
      <p:sp>
        <p:nvSpPr>
          <p:cNvPr id="38" name="Rectangle 10">
            <a:extLst>
              <a:ext uri="{FF2B5EF4-FFF2-40B4-BE49-F238E27FC236}">
                <a16:creationId xmlns:a16="http://schemas.microsoft.com/office/drawing/2014/main" id="{C0234601-D933-4311-BDF5-42800658BFD3}"/>
              </a:ext>
            </a:extLst>
          </p:cNvPr>
          <p:cNvSpPr>
            <a:spLocks noChangeArrowheads="1"/>
          </p:cNvSpPr>
          <p:nvPr/>
        </p:nvSpPr>
        <p:spPr bwMode="auto">
          <a:xfrm>
            <a:off x="32416190" y="7299461"/>
            <a:ext cx="9957825" cy="914400"/>
          </a:xfrm>
          <a:prstGeom prst="rect">
            <a:avLst/>
          </a:prstGeom>
          <a:solidFill>
            <a:schemeClr val="accent2"/>
          </a:solidFill>
          <a:ln w="12700">
            <a:noFill/>
            <a:miter lim="800000"/>
          </a:ln>
          <a:effectLst/>
        </p:spPr>
        <p:txBody>
          <a:bodyPr wrap="none" lIns="137126" tIns="0" rIns="137126" bIns="0" anchor="ctr" anchorCtr="0"/>
          <a:lstStyle>
            <a:defPPr>
              <a:defRPr kern="1200"/>
            </a:defPPr>
          </a:lstStyle>
          <a:p>
            <a:pPr algn="ctr" defTabSz="4702588">
              <a:defRPr/>
            </a:pPr>
            <a:r>
              <a:rPr lang="en-US" sz="3600" b="1" dirty="0">
                <a:solidFill>
                  <a:srgbClr val="FFFFFF"/>
                </a:solidFill>
                <a:latin typeface="Quattrocento" panose="02020802030000000404" pitchFamily="18" charset="0"/>
              </a:rPr>
              <a:t>Logistic Regression</a:t>
            </a:r>
          </a:p>
        </p:txBody>
      </p:sp>
      <p:sp>
        <p:nvSpPr>
          <p:cNvPr id="26" name="TextBox 19">
            <a:extLst>
              <a:ext uri="{FF2B5EF4-FFF2-40B4-BE49-F238E27FC236}">
                <a16:creationId xmlns:a16="http://schemas.microsoft.com/office/drawing/2014/main" id="{C683A825-1118-403C-A248-0823BAB7C3C3}"/>
              </a:ext>
            </a:extLst>
          </p:cNvPr>
          <p:cNvSpPr txBox="1">
            <a:spLocks noChangeArrowheads="1"/>
          </p:cNvSpPr>
          <p:nvPr/>
        </p:nvSpPr>
        <p:spPr bwMode="auto">
          <a:xfrm>
            <a:off x="11558827" y="16428822"/>
            <a:ext cx="9957825" cy="495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Five forecasting methods were tested, naïve, TBATS, Holt, ARIMA, and exponential smoothing at both the standard confidence interval and at a confidence level of 75%</a:t>
            </a:r>
          </a:p>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Forecasting analysis was completed on both the weighted and unweighted point totals</a:t>
            </a:r>
          </a:p>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The worst forecasting method for forwards with unweighted points was ARIMA, which produced a constant value of 18.00</a:t>
            </a:r>
          </a:p>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The best method for forwards with unweighted points was exponential smoothing at an 80% confidence interval with a MAPE value of 29.39</a:t>
            </a:r>
          </a:p>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When using the weighted points, exponential smoothing had an MAPE value of 31.10</a:t>
            </a:r>
          </a:p>
          <a:p>
            <a:pPr marL="342900" indent="-342900" algn="just">
              <a:lnSpc>
                <a:spcPct val="110000"/>
              </a:lnSpc>
              <a:buFont typeface="Arial" panose="020B0604020202020204" pitchFamily="34" charset="0"/>
              <a:buChar char="•"/>
            </a:pPr>
            <a:endParaRPr lang="en-US" sz="2400" dirty="0">
              <a:solidFill>
                <a:schemeClr val="tx2"/>
              </a:solidFill>
              <a:latin typeface="Quattrocento Sans" panose="020B0502050000020003" pitchFamily="34" charset="0"/>
              <a:cs typeface="Arial" pitchFamily="34" charset="0"/>
            </a:endParaRPr>
          </a:p>
        </p:txBody>
      </p:sp>
      <p:sp>
        <p:nvSpPr>
          <p:cNvPr id="31" name="Rectangle 30">
            <a:extLst>
              <a:ext uri="{FF2B5EF4-FFF2-40B4-BE49-F238E27FC236}">
                <a16:creationId xmlns:a16="http://schemas.microsoft.com/office/drawing/2014/main" id="{4C299F74-A7A2-4C5B-AAF3-D8CD94AEEADF}"/>
              </a:ext>
            </a:extLst>
          </p:cNvPr>
          <p:cNvSpPr/>
          <p:nvPr/>
        </p:nvSpPr>
        <p:spPr>
          <a:xfrm rot="5400000" flipH="1">
            <a:off x="21602700" y="-21602700"/>
            <a:ext cx="685799" cy="43891200"/>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kern="1200"/>
            </a:defPPr>
          </a:lstStyle>
          <a:p>
            <a:pPr algn="ctr"/>
            <a:endParaRPr lang="en-US"/>
          </a:p>
        </p:txBody>
      </p:sp>
      <p:sp>
        <p:nvSpPr>
          <p:cNvPr id="4" name="Rectangle 10">
            <a:extLst>
              <a:ext uri="{FF2B5EF4-FFF2-40B4-BE49-F238E27FC236}">
                <a16:creationId xmlns:a16="http://schemas.microsoft.com/office/drawing/2014/main" id="{D0BB51C5-7FCC-F3F8-607E-FD03B9CC17FA}"/>
              </a:ext>
            </a:extLst>
          </p:cNvPr>
          <p:cNvSpPr>
            <a:spLocks noChangeArrowheads="1"/>
          </p:cNvSpPr>
          <p:nvPr/>
        </p:nvSpPr>
        <p:spPr bwMode="auto">
          <a:xfrm>
            <a:off x="32425334" y="13528302"/>
            <a:ext cx="9957825" cy="914400"/>
          </a:xfrm>
          <a:prstGeom prst="rect">
            <a:avLst/>
          </a:prstGeom>
          <a:solidFill>
            <a:schemeClr val="accent2"/>
          </a:solidFill>
          <a:ln w="12700">
            <a:noFill/>
            <a:miter lim="800000"/>
          </a:ln>
          <a:effectLst/>
        </p:spPr>
        <p:txBody>
          <a:bodyPr wrap="none" lIns="137126" tIns="0" rIns="137126" bIns="0" anchor="ctr" anchorCtr="0"/>
          <a:lstStyle>
            <a:defPPr>
              <a:defRPr kern="1200"/>
            </a:defPPr>
          </a:lstStyle>
          <a:p>
            <a:pPr algn="ctr" defTabSz="4702588">
              <a:defRPr/>
            </a:pPr>
            <a:r>
              <a:rPr lang="en-US" sz="3600" b="1" dirty="0">
                <a:solidFill>
                  <a:srgbClr val="FFFFFF"/>
                </a:solidFill>
                <a:latin typeface="Quattrocento" panose="02020802030000000404" pitchFamily="18" charset="0"/>
              </a:rPr>
              <a:t>Further Steps</a:t>
            </a:r>
          </a:p>
        </p:txBody>
      </p:sp>
      <p:sp>
        <p:nvSpPr>
          <p:cNvPr id="5" name="TextBox 19">
            <a:extLst>
              <a:ext uri="{FF2B5EF4-FFF2-40B4-BE49-F238E27FC236}">
                <a16:creationId xmlns:a16="http://schemas.microsoft.com/office/drawing/2014/main" id="{D81AD6B6-3F03-FDA7-90FD-E1C6BE5619E9}"/>
              </a:ext>
            </a:extLst>
          </p:cNvPr>
          <p:cNvSpPr txBox="1">
            <a:spLocks noChangeArrowheads="1"/>
          </p:cNvSpPr>
          <p:nvPr/>
        </p:nvSpPr>
        <p:spPr bwMode="auto">
          <a:xfrm>
            <a:off x="32364893" y="14516859"/>
            <a:ext cx="9957825" cy="2515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Creating a Shiny app for use by non-technical stakeholders</a:t>
            </a:r>
          </a:p>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Adding a metric to measure “success” through team fit using penalty minutes to assess whether a prospect is playing out of depth</a:t>
            </a:r>
          </a:p>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This model focuses solely on point production and thus disadvantages more defensive players</a:t>
            </a:r>
          </a:p>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Expanding the dataset to the later rounds and the 2024 and 2025 drafts</a:t>
            </a:r>
          </a:p>
        </p:txBody>
      </p:sp>
      <p:sp>
        <p:nvSpPr>
          <p:cNvPr id="8" name="Rectangle 10">
            <a:extLst>
              <a:ext uri="{FF2B5EF4-FFF2-40B4-BE49-F238E27FC236}">
                <a16:creationId xmlns:a16="http://schemas.microsoft.com/office/drawing/2014/main" id="{1784423C-6B5B-6B73-EB64-9600B54C99ED}"/>
              </a:ext>
            </a:extLst>
          </p:cNvPr>
          <p:cNvSpPr>
            <a:spLocks noChangeArrowheads="1"/>
          </p:cNvSpPr>
          <p:nvPr/>
        </p:nvSpPr>
        <p:spPr bwMode="auto">
          <a:xfrm>
            <a:off x="11558827" y="15301843"/>
            <a:ext cx="9957825" cy="914400"/>
          </a:xfrm>
          <a:prstGeom prst="rect">
            <a:avLst/>
          </a:prstGeom>
          <a:solidFill>
            <a:schemeClr val="accent2"/>
          </a:solidFill>
          <a:ln w="12700">
            <a:noFill/>
            <a:miter lim="800000"/>
          </a:ln>
          <a:effectLst/>
        </p:spPr>
        <p:txBody>
          <a:bodyPr wrap="none" lIns="137126" tIns="0" rIns="137126" bIns="0" anchor="ctr" anchorCtr="0"/>
          <a:lstStyle>
            <a:defPPr>
              <a:defRPr kern="1200"/>
            </a:defPPr>
          </a:lstStyle>
          <a:p>
            <a:pPr algn="ctr" defTabSz="4702588">
              <a:defRPr/>
            </a:pPr>
            <a:r>
              <a:rPr lang="en-US" sz="3600" b="1" dirty="0">
                <a:solidFill>
                  <a:srgbClr val="FFFFFF"/>
                </a:solidFill>
                <a:latin typeface="Quattrocento" panose="02020802030000000404" pitchFamily="18" charset="0"/>
              </a:rPr>
              <a:t>Forecasting Methods</a:t>
            </a:r>
          </a:p>
        </p:txBody>
      </p:sp>
      <p:sp>
        <p:nvSpPr>
          <p:cNvPr id="11" name="Rectangle 10">
            <a:extLst>
              <a:ext uri="{FF2B5EF4-FFF2-40B4-BE49-F238E27FC236}">
                <a16:creationId xmlns:a16="http://schemas.microsoft.com/office/drawing/2014/main" id="{E99EFC9D-C10E-8950-CF0A-54B67D987E37}"/>
              </a:ext>
            </a:extLst>
          </p:cNvPr>
          <p:cNvSpPr>
            <a:spLocks noChangeArrowheads="1"/>
          </p:cNvSpPr>
          <p:nvPr/>
        </p:nvSpPr>
        <p:spPr bwMode="auto">
          <a:xfrm>
            <a:off x="11475008" y="7267201"/>
            <a:ext cx="9957825" cy="914400"/>
          </a:xfrm>
          <a:prstGeom prst="rect">
            <a:avLst/>
          </a:prstGeom>
          <a:solidFill>
            <a:schemeClr val="accent2"/>
          </a:solidFill>
          <a:ln w="12700">
            <a:noFill/>
            <a:miter lim="800000"/>
          </a:ln>
          <a:effectLst/>
        </p:spPr>
        <p:txBody>
          <a:bodyPr wrap="none" lIns="137126" tIns="0" rIns="137126" bIns="0" anchor="ctr" anchorCtr="0"/>
          <a:lstStyle>
            <a:defPPr>
              <a:defRPr kern="1200"/>
            </a:defPPr>
          </a:lstStyle>
          <a:p>
            <a:pPr algn="ctr" defTabSz="4702588">
              <a:defRPr/>
            </a:pPr>
            <a:r>
              <a:rPr lang="en-US" sz="3600" b="1" dirty="0">
                <a:solidFill>
                  <a:srgbClr val="FFFFFF"/>
                </a:solidFill>
                <a:latin typeface="Quattrocento" panose="02020802030000000404" pitchFamily="18" charset="0"/>
              </a:rPr>
              <a:t>Data and Weighting</a:t>
            </a:r>
          </a:p>
        </p:txBody>
      </p:sp>
      <p:sp>
        <p:nvSpPr>
          <p:cNvPr id="12" name="Rectangle 10">
            <a:extLst>
              <a:ext uri="{FF2B5EF4-FFF2-40B4-BE49-F238E27FC236}">
                <a16:creationId xmlns:a16="http://schemas.microsoft.com/office/drawing/2014/main" id="{AF2F9DD0-A240-6862-85B5-F06DAA27AA89}"/>
              </a:ext>
            </a:extLst>
          </p:cNvPr>
          <p:cNvSpPr>
            <a:spLocks noChangeArrowheads="1"/>
          </p:cNvSpPr>
          <p:nvPr/>
        </p:nvSpPr>
        <p:spPr bwMode="auto">
          <a:xfrm>
            <a:off x="21945599" y="7250910"/>
            <a:ext cx="9957825" cy="914400"/>
          </a:xfrm>
          <a:prstGeom prst="rect">
            <a:avLst/>
          </a:prstGeom>
          <a:solidFill>
            <a:schemeClr val="accent2"/>
          </a:solidFill>
          <a:ln w="12700">
            <a:noFill/>
            <a:miter lim="800000"/>
          </a:ln>
          <a:effectLst/>
        </p:spPr>
        <p:txBody>
          <a:bodyPr wrap="none" lIns="137126" tIns="0" rIns="137126" bIns="0" anchor="ctr" anchorCtr="0"/>
          <a:lstStyle>
            <a:defPPr>
              <a:defRPr kern="1200"/>
            </a:defPPr>
          </a:lstStyle>
          <a:p>
            <a:pPr algn="ctr" defTabSz="4702588">
              <a:defRPr/>
            </a:pPr>
            <a:r>
              <a:rPr lang="en-US" sz="3600" b="1" dirty="0">
                <a:solidFill>
                  <a:srgbClr val="FFFFFF"/>
                </a:solidFill>
                <a:latin typeface="Quattrocento" panose="02020802030000000404" pitchFamily="18" charset="0"/>
              </a:rPr>
              <a:t>Forecasting Methods</a:t>
            </a:r>
          </a:p>
        </p:txBody>
      </p:sp>
      <p:sp>
        <p:nvSpPr>
          <p:cNvPr id="13" name="TextBox 19">
            <a:extLst>
              <a:ext uri="{FF2B5EF4-FFF2-40B4-BE49-F238E27FC236}">
                <a16:creationId xmlns:a16="http://schemas.microsoft.com/office/drawing/2014/main" id="{2606542A-63AE-3E49-FB64-E39D75263C9A}"/>
              </a:ext>
            </a:extLst>
          </p:cNvPr>
          <p:cNvSpPr txBox="1">
            <a:spLocks noChangeArrowheads="1"/>
          </p:cNvSpPr>
          <p:nvPr/>
        </p:nvSpPr>
        <p:spPr bwMode="auto">
          <a:xfrm>
            <a:off x="21976079" y="8460345"/>
            <a:ext cx="9957825" cy="4952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18" tIns="45709" rIns="91418" bIns="45709">
            <a:spAutoFit/>
          </a:bodyPr>
          <a:lstStyle>
            <a:defPPr>
              <a:defRPr kern="1200"/>
            </a:defPPr>
            <a:lvl1pPr eaLnBrk="0" hangingPunct="0">
              <a:defRPr sz="2000">
                <a:solidFill>
                  <a:schemeClr val="tx1"/>
                </a:solidFill>
                <a:latin typeface="Arial"/>
                <a:ea typeface="ＭＳ Ｐゴシック" pitchFamily="-106" charset="-128"/>
              </a:defRPr>
            </a:lvl1pPr>
            <a:lvl2pPr eaLnBrk="0" hangingPunct="0">
              <a:defRPr sz="2000">
                <a:solidFill>
                  <a:schemeClr val="tx1"/>
                </a:solidFill>
                <a:latin typeface="Arial"/>
                <a:ea typeface="ＭＳ Ｐゴシック" pitchFamily="-106" charset="-128"/>
              </a:defRPr>
            </a:lvl2pPr>
            <a:lvl3pPr marL="1143000" indent="-228600" eaLnBrk="0" hangingPunct="0">
              <a:defRPr sz="2000">
                <a:solidFill>
                  <a:schemeClr val="tx1"/>
                </a:solidFill>
                <a:latin typeface="Arial"/>
                <a:ea typeface="ＭＳ Ｐゴシック" pitchFamily="-106" charset="-128"/>
              </a:defRPr>
            </a:lvl3pPr>
            <a:lvl4pPr marL="1600200" indent="-228600" eaLnBrk="0" hangingPunct="0">
              <a:defRPr sz="2000">
                <a:solidFill>
                  <a:schemeClr val="tx1"/>
                </a:solidFill>
                <a:latin typeface="Arial"/>
                <a:ea typeface="ＭＳ Ｐゴシック" pitchFamily="-106" charset="-128"/>
              </a:defRPr>
            </a:lvl4pPr>
            <a:lvl5pPr marL="2057400" indent="-228600" eaLnBrk="0" hangingPunct="0">
              <a:defRPr sz="2000">
                <a:solidFill>
                  <a:schemeClr val="tx1"/>
                </a:solidFill>
                <a:latin typeface="Arial"/>
                <a:ea typeface="ＭＳ Ｐゴシック" pitchFamily="-106" charset="-128"/>
              </a:defRPr>
            </a:lvl5pPr>
            <a:lvl6pPr marL="2514600" indent="-228600" eaLnBrk="0" fontAlgn="base" hangingPunct="0">
              <a:spcBef>
                <a:spcPct val="0"/>
              </a:spcBef>
              <a:spcAft>
                <a:spcPct val="0"/>
              </a:spcAft>
              <a:defRPr sz="2000">
                <a:solidFill>
                  <a:schemeClr val="tx1"/>
                </a:solidFill>
                <a:latin typeface="Arial"/>
                <a:ea typeface="ＭＳ Ｐゴシック" pitchFamily="-106" charset="-128"/>
              </a:defRPr>
            </a:lvl6pPr>
            <a:lvl7pPr marL="2971800" indent="-228600" eaLnBrk="0" fontAlgn="base" hangingPunct="0">
              <a:spcBef>
                <a:spcPct val="0"/>
              </a:spcBef>
              <a:spcAft>
                <a:spcPct val="0"/>
              </a:spcAft>
              <a:defRPr sz="2000">
                <a:solidFill>
                  <a:schemeClr val="tx1"/>
                </a:solidFill>
                <a:latin typeface="Arial"/>
                <a:ea typeface="ＭＳ Ｐゴシック" pitchFamily="-106" charset="-128"/>
              </a:defRPr>
            </a:lvl7pPr>
            <a:lvl8pPr marL="3429000" indent="-228600" eaLnBrk="0" fontAlgn="base" hangingPunct="0">
              <a:spcBef>
                <a:spcPct val="0"/>
              </a:spcBef>
              <a:spcAft>
                <a:spcPct val="0"/>
              </a:spcAft>
              <a:defRPr sz="2000">
                <a:solidFill>
                  <a:schemeClr val="tx1"/>
                </a:solidFill>
                <a:latin typeface="Arial"/>
                <a:ea typeface="ＭＳ Ｐゴシック" pitchFamily="-106" charset="-128"/>
              </a:defRPr>
            </a:lvl8pPr>
            <a:lvl9pPr marL="3886200" indent="-228600" eaLnBrk="0" fontAlgn="base" hangingPunct="0">
              <a:spcBef>
                <a:spcPct val="0"/>
              </a:spcBef>
              <a:spcAft>
                <a:spcPct val="0"/>
              </a:spcAft>
              <a:defRPr sz="2000">
                <a:solidFill>
                  <a:schemeClr val="tx1"/>
                </a:solidFill>
                <a:latin typeface="Arial"/>
                <a:ea typeface="ＭＳ Ｐゴシック" pitchFamily="-106" charset="-128"/>
              </a:defRPr>
            </a:lvl9pPr>
          </a:lstStyle>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The best method for defenders with unweighted points was a Holt at an 80% confidence interval with an MAPE of 61.54</a:t>
            </a:r>
          </a:p>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When using the weighted points, the Holt at an 80% confidence interval had an MAPE value of 73.27</a:t>
            </a:r>
          </a:p>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The average MAPE value for forwards using unweighted points was 33.665 with a standard deviation of 2.854</a:t>
            </a:r>
          </a:p>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The average MAPE value for forwards using weighted points was 33.054 with a standard deviation of 2.940</a:t>
            </a:r>
          </a:p>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The average MAPE value for defenders using unweighted points was 40.367 with a standard deviation of 18.635</a:t>
            </a:r>
          </a:p>
          <a:p>
            <a:pPr marL="342900" indent="-342900" algn="just">
              <a:lnSpc>
                <a:spcPct val="110000"/>
              </a:lnSpc>
              <a:buFont typeface="Arial" panose="020B0604020202020204" pitchFamily="34" charset="0"/>
              <a:buChar char="•"/>
            </a:pPr>
            <a:r>
              <a:rPr lang="en-US" sz="2400" dirty="0">
                <a:latin typeface="Quattrocento Sans" panose="020B0502050000020003" pitchFamily="34" charset="0"/>
                <a:cs typeface="Arial" pitchFamily="34" charset="0"/>
              </a:rPr>
              <a:t>The average MAPE value for defenders using weighted points was 49.092 with a standard deviation of 21.340</a:t>
            </a:r>
          </a:p>
        </p:txBody>
      </p:sp>
      <p:pic>
        <p:nvPicPr>
          <p:cNvPr id="15" name="Graphic 14">
            <a:extLst>
              <a:ext uri="{FF2B5EF4-FFF2-40B4-BE49-F238E27FC236}">
                <a16:creationId xmlns:a16="http://schemas.microsoft.com/office/drawing/2014/main" id="{538FCCC8-7258-11BB-1226-2B6FEAF5433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4400" y="21118453"/>
            <a:ext cx="6629400" cy="6629400"/>
          </a:xfrm>
          <a:prstGeom prst="rect">
            <a:avLst/>
          </a:prstGeom>
        </p:spPr>
      </p:pic>
      <p:pic>
        <p:nvPicPr>
          <p:cNvPr id="30" name="Graphic 29">
            <a:extLst>
              <a:ext uri="{FF2B5EF4-FFF2-40B4-BE49-F238E27FC236}">
                <a16:creationId xmlns:a16="http://schemas.microsoft.com/office/drawing/2014/main" id="{BD99F8AC-036A-4D34-78D0-C9FCAA6CFBFD}"/>
              </a:ext>
            </a:extLst>
          </p:cNvPr>
          <p:cNvPicPr>
            <a:picLocks noChangeAspect="1"/>
          </p:cNvPicPr>
          <p:nvPr/>
        </p:nvPicPr>
        <p:blipFill>
          <a:blip r:embed="rId4">
            <a:extLst>
              <a:ext uri="{96DAC541-7B7A-43D3-8B79-37D633B846F1}">
                <asvg:svgBlip xmlns:asvg="http://schemas.microsoft.com/office/drawing/2016/SVG/main" r:embed="rId5"/>
              </a:ext>
            </a:extLst>
          </a:blip>
          <a:srcRect b="44156"/>
          <a:stretch>
            <a:fillRect/>
          </a:stretch>
        </p:blipFill>
        <p:spPr>
          <a:xfrm>
            <a:off x="11475008" y="8713348"/>
            <a:ext cx="10070081" cy="5623560"/>
          </a:xfrm>
          <a:prstGeom prst="rect">
            <a:avLst/>
          </a:prstGeom>
        </p:spPr>
      </p:pic>
      <p:pic>
        <p:nvPicPr>
          <p:cNvPr id="10" name="Graphic 9">
            <a:extLst>
              <a:ext uri="{FF2B5EF4-FFF2-40B4-BE49-F238E27FC236}">
                <a16:creationId xmlns:a16="http://schemas.microsoft.com/office/drawing/2014/main" id="{40B5557D-A971-B7C6-2DD6-F11361F1CEA4}"/>
              </a:ext>
            </a:extLst>
          </p:cNvPr>
          <p:cNvPicPr>
            <a:picLocks noChangeAspect="1"/>
          </p:cNvPicPr>
          <p:nvPr/>
        </p:nvPicPr>
        <p:blipFill>
          <a:blip r:embed="rId6">
            <a:extLst>
              <a:ext uri="{96DAC541-7B7A-43D3-8B79-37D633B846F1}">
                <asvg:svgBlip xmlns:asvg="http://schemas.microsoft.com/office/drawing/2016/SVG/main" r:embed="rId7"/>
              </a:ext>
            </a:extLst>
          </a:blip>
          <a:srcRect b="43034"/>
          <a:stretch>
            <a:fillRect/>
          </a:stretch>
        </p:blipFill>
        <p:spPr>
          <a:xfrm>
            <a:off x="22013560" y="13534877"/>
            <a:ext cx="9957816" cy="5672589"/>
          </a:xfrm>
          <a:prstGeom prst="rect">
            <a:avLst/>
          </a:prstGeom>
        </p:spPr>
      </p:pic>
      <p:pic>
        <p:nvPicPr>
          <p:cNvPr id="16" name="Graphic 15">
            <a:extLst>
              <a:ext uri="{FF2B5EF4-FFF2-40B4-BE49-F238E27FC236}">
                <a16:creationId xmlns:a16="http://schemas.microsoft.com/office/drawing/2014/main" id="{D1C7A044-BA51-F0BD-5EBF-B25DCBD2817E}"/>
              </a:ext>
            </a:extLst>
          </p:cNvPr>
          <p:cNvPicPr>
            <a:picLocks noChangeAspect="1"/>
          </p:cNvPicPr>
          <p:nvPr/>
        </p:nvPicPr>
        <p:blipFill>
          <a:blip r:embed="rId8">
            <a:extLst>
              <a:ext uri="{96DAC541-7B7A-43D3-8B79-37D633B846F1}">
                <asvg:svgBlip xmlns:asvg="http://schemas.microsoft.com/office/drawing/2016/SVG/main" r:embed="rId9"/>
              </a:ext>
            </a:extLst>
          </a:blip>
          <a:srcRect b="45948"/>
          <a:stretch>
            <a:fillRect/>
          </a:stretch>
        </p:blipFill>
        <p:spPr>
          <a:xfrm>
            <a:off x="11807290" y="21029910"/>
            <a:ext cx="9957816" cy="5382403"/>
          </a:xfrm>
          <a:prstGeom prst="rect">
            <a:avLst/>
          </a:prstGeom>
        </p:spPr>
      </p:pic>
      <p:pic>
        <p:nvPicPr>
          <p:cNvPr id="7" name="Picture 6" descr="A graph on a red background&#10;&#10;AI-generated content may be incorrect.">
            <a:extLst>
              <a:ext uri="{FF2B5EF4-FFF2-40B4-BE49-F238E27FC236}">
                <a16:creationId xmlns:a16="http://schemas.microsoft.com/office/drawing/2014/main" id="{82DBEAE0-42DF-9861-1A37-3734FC175855}"/>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22516698" y="18881576"/>
            <a:ext cx="21374502" cy="12000515"/>
          </a:xfrm>
          <a:prstGeom prst="rect">
            <a:avLst/>
          </a:prstGeom>
        </p:spPr>
      </p:pic>
      <p:pic>
        <p:nvPicPr>
          <p:cNvPr id="14" name="Picture 13" descr="A logo with an owl and a shield&#10;&#10;AI-generated content may be incorrect.">
            <a:extLst>
              <a:ext uri="{FF2B5EF4-FFF2-40B4-BE49-F238E27FC236}">
                <a16:creationId xmlns:a16="http://schemas.microsoft.com/office/drawing/2014/main" id="{3B368DF7-FBF5-E8FF-D59C-6CAF2DFCBC1C}"/>
              </a:ext>
            </a:extLst>
          </p:cNvPr>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775099" y="2150123"/>
            <a:ext cx="4716779" cy="4716779"/>
          </a:xfrm>
          <a:prstGeom prst="rect">
            <a:avLst/>
          </a:prstGeom>
        </p:spPr>
      </p:pic>
    </p:spTree>
    <p:extLst>
      <p:ext uri="{BB962C8B-B14F-4D97-AF65-F5344CB8AC3E}">
        <p14:creationId xmlns:p14="http://schemas.microsoft.com/office/powerpoint/2010/main" val="4038871067"/>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AS_NET" val="4.0.30319.42000"/>
  <p:tag name="AS_OS" val="Microsoft Windows NT 6.2.9200.0"/>
  <p:tag name="AS_RELEASE_DATE" val="2022.04.14"/>
  <p:tag name="AS_TITLE" val="Aspose.Slides for .NET 4.0 Client Profile"/>
  <p:tag name="AS_VERSION" val="22.4"/>
  <p:tag name="POSTERNERDTEMPLATE" val="concludingcider|08-2022"/>
</p:tagLst>
</file>

<file path=ppt/theme/theme1.xml><?xml version="1.0" encoding="utf-8"?>
<a:theme xmlns:a="http://schemas.openxmlformats.org/drawingml/2006/main" name="Gallery">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3ff0e276-876c-4578-92bd-3bf007cd5ba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29A210309BC9D46B075E5C6E7111024" ma:contentTypeVersion="6" ma:contentTypeDescription="Create a new document." ma:contentTypeScope="" ma:versionID="5c88dd84b3489a611429a35207ab01b4">
  <xsd:schema xmlns:xsd="http://www.w3.org/2001/XMLSchema" xmlns:xs="http://www.w3.org/2001/XMLSchema" xmlns:p="http://schemas.microsoft.com/office/2006/metadata/properties" xmlns:ns3="3ff0e276-876c-4578-92bd-3bf007cd5bae" targetNamespace="http://schemas.microsoft.com/office/2006/metadata/properties" ma:root="true" ma:fieldsID="562207085bfb805ffb5fcf1d852c0a96" ns3:_="">
    <xsd:import namespace="3ff0e276-876c-4578-92bd-3bf007cd5bae"/>
    <xsd:element name="properties">
      <xsd:complexType>
        <xsd:sequence>
          <xsd:element name="documentManagement">
            <xsd:complexType>
              <xsd:all>
                <xsd:element ref="ns3:MediaServiceMetadata" minOccurs="0"/>
                <xsd:element ref="ns3:MediaServiceFastMetadata" minOccurs="0"/>
                <xsd:element ref="ns3:_activity" minOccurs="0"/>
                <xsd:element ref="ns3:MediaServiceObjectDetectorVersions" minOccurs="0"/>
                <xsd:element ref="ns3:MediaServiceSearchPropertie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ff0e276-876c-4578-92bd-3bf007cd5ba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_activity" ma:index="10" nillable="true" ma:displayName="_activity" ma:hidden="true" ma:internalName="_activity">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SearchProperties" ma:index="12" nillable="true" ma:displayName="MediaServiceSearchProperties" ma:hidden="true" ma:internalName="MediaServiceSearchProperties" ma:readOnly="true">
      <xsd:simpleType>
        <xsd:restriction base="dms:Note"/>
      </xsd:simpleType>
    </xsd:element>
    <xsd:element name="MediaServiceDateTaken" ma:index="13" nillable="true" ma:displayName="MediaServiceDateTaken" ma:hidden="true" ma:indexed="true" ma:internalName="MediaServiceDateTake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B24C5F2-2811-4892-85E3-DBFAE8A49D4D}">
  <ds:schemaRefs>
    <ds:schemaRef ds:uri="http://purl.org/dc/terms/"/>
    <ds:schemaRef ds:uri="http://purl.org/dc/elements/1.1/"/>
    <ds:schemaRef ds:uri="3ff0e276-876c-4578-92bd-3bf007cd5bae"/>
    <ds:schemaRef ds:uri="http://schemas.microsoft.com/office/2006/metadata/properties"/>
    <ds:schemaRef ds:uri="http://purl.org/dc/dcmitype/"/>
    <ds:schemaRef ds:uri="http://schemas.microsoft.com/office/2006/documentManagement/types"/>
    <ds:schemaRef ds:uri="http://www.w3.org/XML/1998/namespace"/>
    <ds:schemaRef ds:uri="http://schemas.openxmlformats.org/package/2006/metadata/core-properties"/>
    <ds:schemaRef ds:uri="http://schemas.microsoft.com/office/infopath/2007/PartnerControls"/>
  </ds:schemaRefs>
</ds:datastoreItem>
</file>

<file path=customXml/itemProps2.xml><?xml version="1.0" encoding="utf-8"?>
<ds:datastoreItem xmlns:ds="http://schemas.openxmlformats.org/officeDocument/2006/customXml" ds:itemID="{4581F4FB-9489-4C41-9CE2-8E8C41190F22}">
  <ds:schemaRefs>
    <ds:schemaRef ds:uri="http://schemas.microsoft.com/sharepoint/v3/contenttype/forms"/>
  </ds:schemaRefs>
</ds:datastoreItem>
</file>

<file path=customXml/itemProps3.xml><?xml version="1.0" encoding="utf-8"?>
<ds:datastoreItem xmlns:ds="http://schemas.openxmlformats.org/officeDocument/2006/customXml" ds:itemID="{E5DE0D3B-25B5-49E5-9F6A-2B298BA7332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ff0e276-876c-4578-92bd-3bf007cd5b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Gallery</Template>
  <TotalTime>55378</TotalTime>
  <Words>706</Words>
  <Application>Microsoft Office PowerPoint</Application>
  <PresentationFormat>Custom</PresentationFormat>
  <Paragraphs>35</Paragraphs>
  <Slides>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Quattrocento</vt:lpstr>
      <vt:lpstr>Century Gothic</vt:lpstr>
      <vt:lpstr>Calibri</vt:lpstr>
      <vt:lpstr>Arial</vt:lpstr>
      <vt:lpstr>Quattrocento Sans</vt:lpstr>
      <vt:lpstr>Gallery</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template for a scientific poster</dc:title>
  <dc:subject>Template For Scientific Poster Presentation</dc:subject>
  <dc:creator>Graphicsland/MakeSigns.com</dc:creator>
  <cp:keywords>scientific, research, template, custom, poster, presentation, symposium, printing, powerpoint, create, design, example, sample, download</cp:keywords>
  <dc:description>Download our scientific poster templates at no cost to you and get one step closer to making a great research poster.</dc:description>
  <cp:lastModifiedBy>Erica James</cp:lastModifiedBy>
  <cp:revision>15</cp:revision>
  <cp:lastPrinted>2011-01-21T18:13:44Z</cp:lastPrinted>
  <dcterms:modified xsi:type="dcterms:W3CDTF">2025-09-19T19:23:28Z</dcterms:modified>
  <cp:category>science research poster</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0x010100629A210309BC9D46B075E5C6E7111024</vt:lpwstr>
  </property>
</Properties>
</file>