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F806-F5C8-4941-BA65-BC0758B207A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E43A-CA8C-4008-BD7C-32043AA64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43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F806-F5C8-4941-BA65-BC0758B207A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E43A-CA8C-4008-BD7C-32043AA64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3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F806-F5C8-4941-BA65-BC0758B207A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E43A-CA8C-4008-BD7C-32043AA64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4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F806-F5C8-4941-BA65-BC0758B207A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E43A-CA8C-4008-BD7C-32043AA64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0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F806-F5C8-4941-BA65-BC0758B207A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E43A-CA8C-4008-BD7C-32043AA64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14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F806-F5C8-4941-BA65-BC0758B207A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E43A-CA8C-4008-BD7C-32043AA64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7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F806-F5C8-4941-BA65-BC0758B207A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E43A-CA8C-4008-BD7C-32043AA64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6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F806-F5C8-4941-BA65-BC0758B207A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E43A-CA8C-4008-BD7C-32043AA64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3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F806-F5C8-4941-BA65-BC0758B207A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E43A-CA8C-4008-BD7C-32043AA64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1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6F806-F5C8-4941-BA65-BC0758B207A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AE43A-CA8C-4008-BD7C-32043AA64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2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F806-F5C8-4941-BA65-BC0758B207A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E43A-CA8C-4008-BD7C-32043AA64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9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6F806-F5C8-4941-BA65-BC0758B207A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FAE43A-CA8C-4008-BD7C-32043AA64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17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to solve this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1437"/>
          </a:xfrm>
        </p:spPr>
        <p:txBody>
          <a:bodyPr>
            <a:normAutofit fontScale="92500" lnSpcReduction="2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</a:rPr>
              <a:t>Write C code to calculate the factorial of 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</a:rPr>
              <a:t>Write C code to print the following using </a:t>
            </a:r>
            <a:r>
              <a:rPr lang="en-US" sz="3000" dirty="0" smtClean="0">
                <a:solidFill>
                  <a:schemeClr val="tx1"/>
                </a:solidFill>
              </a:rPr>
              <a:t>loop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</a:rPr>
              <a:t>Write C code to print the n terms of the following series:</a:t>
            </a:r>
          </a:p>
          <a:p>
            <a:pPr marL="0" lvl="0" indent="0" algn="ctr">
              <a:buNone/>
            </a:pPr>
            <a:r>
              <a:rPr lang="en-US" sz="3000" dirty="0">
                <a:solidFill>
                  <a:schemeClr val="tx1"/>
                </a:solidFill>
              </a:rPr>
              <a:t>0,1,1,2,3,5,……………………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844" y="2262287"/>
            <a:ext cx="345547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to solve this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8439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Write C code to print the max out of 4 Numbers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Write </a:t>
            </a:r>
            <a:r>
              <a:rPr lang="en-US" sz="2400" dirty="0">
                <a:solidFill>
                  <a:schemeClr val="tx1"/>
                </a:solidFill>
              </a:rPr>
              <a:t>C code to print the following using loop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Write C code to print the n terms of the following series:</a:t>
            </a:r>
          </a:p>
          <a:p>
            <a:pPr marL="0" lvl="0" indent="0" algn="ctr">
              <a:buNone/>
            </a:pPr>
            <a:r>
              <a:rPr lang="en-US" sz="2400" dirty="0">
                <a:solidFill>
                  <a:schemeClr val="tx1"/>
                </a:solidFill>
              </a:rPr>
              <a:t>0,1,1,2,3,5,……………………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739" y="2535053"/>
            <a:ext cx="2763555" cy="205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793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</TotalTime>
  <Words>85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Quiz</vt:lpstr>
      <vt:lpstr>Try to solve this tasks</vt:lpstr>
      <vt:lpstr>Try to solve this tasks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15</cp:revision>
  <dcterms:created xsi:type="dcterms:W3CDTF">2023-03-06T15:13:04Z</dcterms:created>
  <dcterms:modified xsi:type="dcterms:W3CDTF">2023-03-06T15:28:57Z</dcterms:modified>
</cp:coreProperties>
</file>