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4" r:id="rId12"/>
    <p:sldId id="269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8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4EBCC8-AD47-4834-B43C-5C52B9B87F2D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B4BBC85-973E-469C-B5D1-8BEC102BD9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4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AF0A-17E0-07AB-2753-0B647068D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Lab 1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C7AE-4EED-C17C-BBFF-3A3147ACF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cap="none" dirty="0"/>
              <a:t>Dr : </a:t>
            </a:r>
            <a:r>
              <a:rPr lang="en-US" sz="1400" cap="none" dirty="0" err="1"/>
              <a:t>Ghada</a:t>
            </a:r>
            <a:endParaRPr lang="en-US" sz="1400" cap="none" dirty="0"/>
          </a:p>
          <a:p>
            <a:pPr algn="ctr"/>
            <a:r>
              <a:rPr lang="en-US" sz="1400" cap="none" dirty="0" err="1"/>
              <a:t>Eng</a:t>
            </a:r>
            <a:r>
              <a:rPr lang="en-US" sz="1400" cap="none" dirty="0"/>
              <a:t>  : </a:t>
            </a:r>
            <a:r>
              <a:rPr lang="en-US" sz="1400" cap="none" dirty="0" err="1"/>
              <a:t>Gehad</a:t>
            </a:r>
            <a:endParaRPr lang="en-US" sz="1400" cap="none" dirty="0"/>
          </a:p>
          <a:p>
            <a:pPr algn="ctr"/>
            <a:r>
              <a:rPr lang="en-US" sz="1400" cap="none" dirty="0" err="1"/>
              <a:t>Eng</a:t>
            </a:r>
            <a:r>
              <a:rPr lang="en-US" sz="1400" cap="none" dirty="0"/>
              <a:t> : </a:t>
            </a:r>
            <a:r>
              <a:rPr lang="en-US" sz="1400" cap="none" dirty="0" err="1"/>
              <a:t>Somaya</a:t>
            </a:r>
            <a:endParaRPr lang="en-US" sz="1400" cap="none" dirty="0"/>
          </a:p>
        </p:txBody>
      </p:sp>
    </p:spTree>
    <p:extLst>
      <p:ext uri="{BB962C8B-B14F-4D97-AF65-F5344CB8AC3E}">
        <p14:creationId xmlns:p14="http://schemas.microsoft.com/office/powerpoint/2010/main" val="183944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2946-95CD-2D43-49F4-EC70EB7B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74FA4-B4C4-9931-262C-FF9E861CF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3095"/>
            <a:ext cx="3896751" cy="4379430"/>
          </a:xfrm>
        </p:spPr>
      </p:pic>
    </p:spTree>
    <p:extLst>
      <p:ext uri="{BB962C8B-B14F-4D97-AF65-F5344CB8AC3E}">
        <p14:creationId xmlns:p14="http://schemas.microsoft.com/office/powerpoint/2010/main" val="6672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CADC-7D8C-798E-2D0C-31EB8F94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6082EB-34F0-1637-EECD-1CC0DD76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58035"/>
            <a:ext cx="9453490" cy="4373953"/>
          </a:xfrm>
        </p:spPr>
      </p:pic>
    </p:spTree>
    <p:extLst>
      <p:ext uri="{BB962C8B-B14F-4D97-AF65-F5344CB8AC3E}">
        <p14:creationId xmlns:p14="http://schemas.microsoft.com/office/powerpoint/2010/main" val="80048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18F6-FC3F-75FF-3ECF-9739CD4A9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4783016" cy="732223"/>
          </a:xfrm>
        </p:spPr>
        <p:txBody>
          <a:bodyPr>
            <a:noAutofit/>
          </a:bodyPr>
          <a:lstStyle/>
          <a:p>
            <a:r>
              <a:rPr lang="en-US" sz="4000" b="1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D4EAB-3D07-2294-4A87-D825C845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0" y="1491175"/>
            <a:ext cx="10688675" cy="410744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Syntax</a:t>
            </a:r>
            <a:r>
              <a:rPr lang="en-US" dirty="0">
                <a:solidFill>
                  <a:schemeClr val="tx1"/>
                </a:solidFill>
              </a:rPr>
              <a:t> : if (condition) 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// block of code to be executed if the condition is true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E99C0-EBF6-A703-4D7D-2F814A2DF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51" y="2612020"/>
            <a:ext cx="10846074" cy="29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2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A4A0-ED6B-7F39-B446-E1E2AE41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2FC9-9B10-044F-6CDF-93518FBA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Make sure that the password entered is 1234, and if it is not correct, print no.</a:t>
            </a:r>
          </a:p>
        </p:txBody>
      </p:sp>
    </p:spTree>
    <p:extLst>
      <p:ext uri="{BB962C8B-B14F-4D97-AF65-F5344CB8AC3E}">
        <p14:creationId xmlns:p14="http://schemas.microsoft.com/office/powerpoint/2010/main" val="229354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B08C-CB26-FB8E-94B1-5CDE0E54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38357-B916-BE9A-622C-E676A8F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Write a C program to compute the area of the various geometrical shape.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set 1 for area of circle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set 2 for area of rectangle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set 3 for area of triangle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set your choice : 1 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set radius of the circle : 5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– The area is : 78.500000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7BA593-B606-782F-A7B1-28301DFD7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747" y="2419643"/>
            <a:ext cx="6121933" cy="392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2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EE67-5014-77B4-9437-A4AD26C1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E0B8-3BB3-1C8A-4AF9-9AE5C295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37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Installation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CodeBlocks</a:t>
            </a:r>
            <a:r>
              <a:rPr lang="en-US" sz="2400" dirty="0"/>
              <a:t> &amp;</a:t>
            </a:r>
            <a:r>
              <a:rPr lang="en-US" sz="2400" dirty="0" err="1"/>
              <a:t>gcc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variables and Data Types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int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char </a:t>
            </a:r>
          </a:p>
          <a:p>
            <a:pPr marL="761238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Float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Escape Sequence</a:t>
            </a:r>
          </a:p>
          <a:p>
            <a:pPr marL="365760" indent="-457200">
              <a:buFont typeface="+mj-lt"/>
              <a:buAutoNum type="arabicPeriod"/>
            </a:pPr>
            <a:r>
              <a:rPr lang="en-US" sz="2400" dirty="0"/>
              <a:t>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Arithmetic operators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Relational Operators</a:t>
            </a:r>
          </a:p>
          <a:p>
            <a:pPr marL="365760" indent="-457200">
              <a:buFont typeface="+mj-lt"/>
              <a:buAutoNum type="arabicPeriod"/>
            </a:pPr>
            <a:endParaRPr lang="en-US" sz="2400" dirty="0"/>
          </a:p>
          <a:p>
            <a:pPr marL="36576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8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933A-77DA-C1CB-2F78-A6547214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F7AB-4427-B169-A72B-88858E94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Link : </a:t>
            </a:r>
          </a:p>
          <a:p>
            <a:pPr marL="0" indent="0">
              <a:buNone/>
            </a:pPr>
            <a:r>
              <a:rPr lang="en-US" dirty="0"/>
              <a:t>https://www.codeblocks.org/downloads/binaries/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Watch video : </a:t>
            </a:r>
          </a:p>
          <a:p>
            <a:pPr marL="0" indent="0">
              <a:buNone/>
            </a:pPr>
            <a:r>
              <a:rPr lang="en-US" dirty="0"/>
              <a:t>https://youtube.com/watch?v=r4JkIjAx9TY&amp;feature=s 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29468-8061-1AE3-7669-0A9C3909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35" y="1845733"/>
            <a:ext cx="4234375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0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11F-7386-E135-A296-EC88F8E5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EC1DB-9DC3-50E2-AA37-70E66A740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1002"/>
            <a:ext cx="10058400" cy="39980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Syntax : </a:t>
            </a:r>
            <a:r>
              <a:rPr lang="en-US" sz="2400" dirty="0">
                <a:solidFill>
                  <a:srgbClr val="0070C0"/>
                </a:solidFill>
              </a:rPr>
              <a:t>type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variableName</a:t>
            </a:r>
            <a:r>
              <a:rPr lang="en-US" sz="2400" dirty="0"/>
              <a:t> = </a:t>
            </a:r>
            <a:r>
              <a:rPr lang="en-US" sz="2400" dirty="0">
                <a:solidFill>
                  <a:srgbClr val="00B050"/>
                </a:solidFill>
              </a:rPr>
              <a:t>value</a:t>
            </a:r>
            <a:r>
              <a:rPr lang="en-US" sz="2400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83E60-C99C-40FA-FAF0-74B744B8D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9359"/>
            <a:ext cx="10654068" cy="39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8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B413-E0DD-A9EC-2A26-E215A77F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0D601-6E88-C161-89E3-86DFD957B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5029"/>
            <a:ext cx="10058400" cy="4265201"/>
          </a:xfrm>
        </p:spPr>
      </p:pic>
    </p:spTree>
    <p:extLst>
      <p:ext uri="{BB962C8B-B14F-4D97-AF65-F5344CB8AC3E}">
        <p14:creationId xmlns:p14="http://schemas.microsoft.com/office/powerpoint/2010/main" val="339334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BA6F-1013-1BD5-FAB5-6FA05114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7D60F-7D5F-FCD5-B8E7-619C46863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Arithmetic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Relational Operators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4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EF11-242F-AFD6-8CC3-4894ADF9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97B8D-D4D0-E47A-9312-24776DBB8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50940"/>
            <a:ext cx="10058400" cy="4346843"/>
          </a:xfrm>
        </p:spPr>
      </p:pic>
    </p:spTree>
    <p:extLst>
      <p:ext uri="{BB962C8B-B14F-4D97-AF65-F5344CB8AC3E}">
        <p14:creationId xmlns:p14="http://schemas.microsoft.com/office/powerpoint/2010/main" val="220819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9378-251E-A20B-9C16-A22D8E70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862445-5EF3-5E2B-D476-1EDDA305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5914"/>
            <a:ext cx="4998720" cy="3991515"/>
          </a:xfrm>
        </p:spPr>
      </p:pic>
    </p:spTree>
    <p:extLst>
      <p:ext uri="{BB962C8B-B14F-4D97-AF65-F5344CB8AC3E}">
        <p14:creationId xmlns:p14="http://schemas.microsoft.com/office/powerpoint/2010/main" val="74669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9788-00B4-DA15-D270-8548A30E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F1F08-55BB-A31D-745D-7711B6156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860331"/>
            <a:ext cx="10058400" cy="4300695"/>
          </a:xfrm>
        </p:spPr>
      </p:pic>
    </p:spTree>
    <p:extLst>
      <p:ext uri="{BB962C8B-B14F-4D97-AF65-F5344CB8AC3E}">
        <p14:creationId xmlns:p14="http://schemas.microsoft.com/office/powerpoint/2010/main" val="16984645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199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Retrospect</vt:lpstr>
      <vt:lpstr>Lab 1 C</vt:lpstr>
      <vt:lpstr>Content</vt:lpstr>
      <vt:lpstr>Installation</vt:lpstr>
      <vt:lpstr>variables and Data Types</vt:lpstr>
      <vt:lpstr>variables and Data Types</vt:lpstr>
      <vt:lpstr>Operators</vt:lpstr>
      <vt:lpstr>Arithmetic operators</vt:lpstr>
      <vt:lpstr>Try This </vt:lpstr>
      <vt:lpstr>Increment and decrement</vt:lpstr>
      <vt:lpstr>Try This</vt:lpstr>
      <vt:lpstr>Relational Operators</vt:lpstr>
      <vt:lpstr>Conditional statements</vt:lpstr>
      <vt:lpstr>Try This</vt:lpstr>
      <vt:lpstr>Try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C</dc:title>
  <dc:creator>nesma</dc:creator>
  <cp:lastModifiedBy>PC1 (206)</cp:lastModifiedBy>
  <cp:revision>19</cp:revision>
  <dcterms:created xsi:type="dcterms:W3CDTF">2023-02-12T10:53:58Z</dcterms:created>
  <dcterms:modified xsi:type="dcterms:W3CDTF">2023-02-13T08:50:45Z</dcterms:modified>
</cp:coreProperties>
</file>