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8" r:id="rId17"/>
    <p:sldId id="265" r:id="rId18"/>
    <p:sldId id="267" r:id="rId19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:mc="http://schemas.openxmlformats.org/markup-compatibility/2006" xmlns:p14="http://schemas.microsoft.com/office/powerpoint/2010/main" xmlns:p15="http://schemas.microsoft.com/office/powerpoint/2012/main" xmlns:pr="smNativeData" xmlns="smNativeData" dt="1677485217" val="1060" rev64="64" revOS="3"/>
      <pr:smFileRevision xmlns:mc="http://schemas.openxmlformats.org/markup-compatibility/2006" xmlns:p14="http://schemas.microsoft.com/office/powerpoint/2010/main" xmlns:p15="http://schemas.microsoft.com/office/powerpoint/2012/main" xmlns:pr="smNativeData" xmlns="smNativeData" dt="1677485217" val="101"/>
      <pr:guideOptions xmlns:mc="http://schemas.openxmlformats.org/markup-compatibility/2006" xmlns:p14="http://schemas.microsoft.com/office/powerpoint/2010/main" xmlns:p15="http://schemas.microsoft.com/office/powerpoint/2012/main" xmlns:pr="smNativeData" xmlns="smNativeData" dt="1677485217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660" y="-6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" d="100"/>
        <a:sy n="18" d="100"/>
      </p:scale>
      <p:origin x="0" y="0"/>
    </p:cViewPr>
  </p:sorterViewPr>
  <p:notesViewPr>
    <p:cSldViewPr snapToGrid="0">
      <p:cViewPr>
        <p:scale>
          <a:sx n="88" d="100"/>
          <a:sy n="88" d="100"/>
        </p:scale>
        <p:origin x="382" y="4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AAAAAAAAAAAEAAABQAAAAAAAAAAAA4D8AAAAAAADgPwAAAAAAAOA/AAAAAAAA4D8AAAAAAADgPwAAAAAAAOA/AAAAAAAA4D8AAAAAAADgPwAAAAAAAOA/AAAAAAAA4D8CAAAAjAAAAAEAAAAAAAAAvVgsDf///wgAAAAAAAAAAAAAAAAAAAAAAAAAAAAAAAAAAAAAZAAAAAEAAABAAAAAAAAAAAAAAAAAAAAAAAAAAAAAAAAAAAAAAAAAAAAAAAAAAAAAAAAAAAAAAAAAAAAAAAAAAAAAAAAAAAAAAAAAAAAAAAAAAAAAAAAAAAAAAAAAAAAAFAAAADwAAAAAAAAAAAAAAKlhDQAZAAAAAQAAABQAAAAUAAAAFAAAAAE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vVgsBv///wEAAAAAAAAAAAAAAAAAAAAAAAAAAAAAAAAAAAAAAAAAAKlhDQB/f38AzN3qA8zMzADAwP8Af39/AAAAAAAAAAAAAAAAAAAAAAAAAAAAIQAAABgAAAAUAAAABQAAAGAnAAAASwAAMCoAABAAAAAmAAAACAAAAP//////////"/>
              </a:ext>
            </a:extLst>
          </p:cNvSpPr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</p:sp>
      <p:sp>
        <p:nvSpPr>
          <p:cNvPr id="3" name="Rectangle 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AAAAAAAAAAAEAAABQAAAAAAAAAAAA4D8AAAAAAADgPwAAAAAAAOA/AAAAAAAA4D8AAAAAAADgPwAAAAAAAOA/AAAAAAAA4D8AAAAAAADgPwAAAAAAAOA/AAAAAAAA4D8CAAAAjAAAAAEAAAAAAAAA5IMSDP///wgAAAAAAAAAAAAAAAAAAAAAAAAAAAAAAAAAAAAAZAAAAAEAAABAAAAAAAAAAAAAAAAAAAAAAAAAAAAAAAAAAAAAAAAAAAAAAAAAAAAAAAAAAAAAAAAAAAAAAAAAAAAAAAAAAAAAAAAAAAAAAAAAAAAAAAAAAAAAAAAAAAAAFAAAADwAAAAAAAAAAAAAAKlhDQAZAAAAAQAAABQAAAAUAAAAFAAAAAE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PC8WQ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IMSBf///wEAAAAAAAAAAAAAAAAAAAAAAAAAAAAAAAAAAAAAAAAAAKlhDQB/f38AzN3qA8zMzADAwP8Af39/AAAAAAAAAAAAAAAAAAAAAAAAAAAAIQAAABgAAAAUAAAAAAAAAPcmAAD7SgAAXCcAABAAAAAmAAAACAAAAP//////////"/>
              </a:ext>
            </a:extLst>
          </p:cNvSpPr>
          <p:nvPr/>
        </p:nvSpPr>
        <p:spPr>
          <a:xfrm>
            <a:off x="0" y="6334125"/>
            <a:ext cx="12188825" cy="641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sp>
      <p:sp>
        <p:nvSpPr>
          <p:cNvPr id="4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kAD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KsEAACgRAAAmxoAABAAAAAmAAAACAAAAAGgAAAAAAAA"/>
              </a:ext>
            </a:extLst>
          </p:cNvSpPr>
          <p:nvPr>
            <p:ph type="ctrTitle"/>
          </p:nvPr>
        </p:nvSpPr>
        <p:spPr>
          <a:xfrm>
            <a:off x="1097280" y="758825"/>
            <a:ext cx="10058400" cy="356616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lnSpc>
                <a:spcPct val="85000"/>
              </a:lnSpc>
              <a:defRPr lang="en-US" sz="8000" cap="none" spc="-7" baseline="0">
                <a:solidFill>
                  <a:srgbClr val="262626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5" name="Subtit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xAYAAGkbAACkRAAAcSIAABAAAAAmAAAACAAAAA2gAAAAAAAA"/>
              </a:ext>
            </a:extLst>
          </p:cNvSpPr>
          <p:nvPr>
            <p:ph type="subTitle" idx="1"/>
          </p:nvPr>
        </p:nvSpPr>
        <p:spPr>
          <a:xfrm>
            <a:off x="1099820" y="4455795"/>
            <a:ext cx="10058400" cy="11430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l">
              <a:buNone/>
              <a:defRPr lang="en-US" sz="2400" cap="all" spc="40" baseline="0">
                <a:solidFill>
                  <a:schemeClr val="tx2"/>
                </a:solidFill>
                <a:latin typeface="Calibri Light" charset="0"/>
                <a:ea typeface="Calibri" pitchFamily="2" charset="0"/>
                <a:cs typeface="Calibri" pitchFamily="2" charset="0"/>
              </a:defRPr>
            </a:lvl1pPr>
            <a:lvl2pPr marL="457200" indent="0" algn="ctr">
              <a:buNone/>
              <a:defRPr lang="en-US" sz="2400" cap="none"/>
            </a:lvl2pPr>
            <a:lvl3pPr marL="914400" indent="0" algn="ctr">
              <a:buNone/>
              <a:defRPr lang="en-US" sz="2400" cap="none"/>
            </a:lvl3pPr>
            <a:lvl4pPr marL="1371600" indent="0" algn="ctr">
              <a:buNone/>
              <a:defRPr lang="en-US" sz="2000" cap="none"/>
            </a:lvl4pPr>
            <a:lvl5pPr marL="1828800" indent="0" algn="ctr">
              <a:buNone/>
              <a:defRPr lang="en-US" sz="2000" cap="none"/>
            </a:lvl5pPr>
            <a:lvl6pPr marL="2286000" indent="0" algn="ctr">
              <a:buNone/>
              <a:defRPr lang="en-US" sz="2000" cap="none"/>
            </a:lvl6pPr>
            <a:lvl7pPr marL="2743200" indent="0" algn="ctr">
              <a:buNone/>
              <a:defRPr lang="en-US" sz="2000" cap="none"/>
            </a:lvl7pPr>
            <a:lvl8pPr marL="3200400" indent="0" algn="ctr">
              <a:buNone/>
              <a:defRPr lang="en-US" sz="2000" cap="none"/>
            </a:lvl8pPr>
            <a:lvl9pPr marL="3657600" indent="0" algn="ctr">
              <a:buNone/>
              <a:defRPr lang="en-US" sz="2000" cap="none"/>
            </a:lvl9pPr>
          </a:lstStyle>
          <a:p>
            <a:pPr>
              <a:defRPr lang="en-US"/>
            </a:pPr>
            <a:r>
              <a:t>Click to edit Master subtitle style</a:t>
            </a:r>
          </a:p>
        </p:txBody>
      </p:sp>
      <p:sp>
        <p:nvSpPr>
          <p:cNvPr id="6" name="Date Placeholder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L0nAAD1FQAA/C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B30AFFF-B1F6-6559-B888-470CE1C64E12}" type="datetime1">
              <a:t>3/1/2023</a:t>
            </a:fld>
            <a:endParaRPr/>
          </a:p>
        </p:txBody>
      </p:sp>
      <p:sp>
        <p:nvSpPr>
          <p:cNvPr id="7" name="Footer Placeholder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RYAAL0nAABYNAAA/C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8" name="Slide Number Placeholder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zwAAL0nAAD5RAAA/C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D6D2729-67B0-38D1-FED5-9184699B08C4}" type="slidenum">
              <a:t>‹#›</a:t>
            </a:fld>
            <a:endParaRPr/>
          </a:p>
        </p:txBody>
      </p:sp>
      <p:sp>
        <p:nvSpPr>
          <p:cNvPr id="9" name="Straight Connector 8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zN3qA8zMzADAwP8Af39/AAAAAAAAAAAAAAAAAAAAAAAAAAAAIQAAABgAAAAUAAAAbgcAALgaAAAuRAAAuBoAABAAAAAmAAAACAAAAP//////////"/>
              </a:ext>
            </a:extLst>
          </p:cNvSpPr>
          <p:nvPr/>
        </p:nvSpPr>
        <p:spPr>
          <a:xfrm>
            <a:off x="1207770" y="4343400"/>
            <a:ext cx="9875520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FChJ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MMBAACgRAAAsA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SAAAAAAAAABIAAAAA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FsLAACgRAAAGyQAABAAAAAmAAAACAAAAD4AAAAAAAAA"/>
              </a:ext>
            </a:extLst>
          </p:cNvSpPr>
          <p:nvPr>
            <p:ph idx="1"/>
          </p:nvPr>
        </p:nvSpPr>
        <p:spPr/>
        <p:txBody>
          <a:bodyPr vert="vert" wrap="square" lIns="45720" tIns="0" rIns="4572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L0nAAD1FQAA/C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865F77C-3295-3001-DBDD-C454B9932D91}" type="datetime1">
              <a:t>3/1/2023</a:t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RYAAL0nAABYNAAA/C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zwAAL0nAAD5RAAA/C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897B9AF-E1B5-C24F-FB2F-171AF7610D42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AAAAAAAAAAAEAAABQAAAAAAAAAAAA4D8AAAAAAADgPwAAAAAAAOA/AAAAAAAA4D8AAAAAAADgPwAAAAAAAOA/AAAAAAAA4D8AAAAAAADgPwAAAAAAAOA/AAAAAAAA4D8CAAAAjAAAAAEAAAAAAAAAvVgsDf///wgAAAAAAAAAAAAAAAAAAAAAAAAAAAAAAAAAAAAAZAAAAAEAAABAAAAAAAAAAAAAAAAAAAAAAAAAAAAAAAAAAAAAAAAAAAAAAAAAAAAAAAAAAAAAAAAAAAAAAAAAAAAAAAAAAAAAAAAAAAAAAAAAAAAAAAAAAAAAAAAAAAAAFAAAADwAAAAAAAAAAAAAAKlhDQAZAAAAAQAAABQAAAAUAAAAFAAAAAE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Oorq5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gAAAAEAAAAAAAAAAAAAAAAAAAAAAAAAAAAAAAAAAAAAAAAAAKlhDQB/f38AAAAAA8zMzADAwP8Af39/AAAAAAAAAAAAAAAAAAAAAAAAAAAAIQAAABgAAAAUAAAABQAAAGAnAAAASwAAMCoAABAAAAAmAAAACAAAAP//////////"/>
              </a:ext>
            </a:extLst>
          </p:cNvSpPr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</p:sp>
      <p:sp>
        <p:nvSpPr>
          <p:cNvPr id="3" name="Rectangle 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AAAAAAAAAAAEAAABQAAAAAAAAAAAA4D8AAAAAAADgPwAAAAAAAOA/AAAAAAAA4D8AAAAAAADgPwAAAAAAAOA/AAAAAAAA4D8AAAAAAADgPwAAAAAAAOA/AAAAAAAA4D8CAAAAjAAAAAEAAAAAAAAA5IMSDP///wgAAAAAAAAAAAAAAAAAAAAAAAAAAAAAAAAAAAAAZAAAAAEAAABAAAAAAAAAAAAAAAAAAAAAAAAAAAAAAAAAAAAAAAAAAAAAAAAAAAAAAAAAAAAAAAAAAAAAAAAAAAAAAAAAAAAAAAAAAAAAAAAAAAAAAAAAAAAAAAAAAAAAFAAAADwAAAAAAAAAAAAAAKlhDQAZAAAAAQAAABQAAAAUAAAAFAAAAAE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LPBbD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KlhDQB/f38AAAAAA8zMzADAwP8Af39/AAAAAAAAAAAAAAAAAAAAAAAAAAAAIQAAABgAAAAUAAAAAAAAAPcmAAD7SgAAXCcAABAAAAAmAAAACAAAAP//////////"/>
              </a:ext>
            </a:extLst>
          </p:cNvSpPr>
          <p:nvPr/>
        </p:nvSpPr>
        <p:spPr>
          <a:xfrm>
            <a:off x="0" y="6334125"/>
            <a:ext cx="12188825" cy="641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sp>
      <p:sp>
        <p:nvSpPr>
          <p:cNvPr id="4" name="Vertical 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C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DUAAI0CAADYRQAA+CUAABAAAAAmAAAACAAAAAMAAAAAAAAA"/>
              </a:ext>
            </a:extLst>
          </p:cNvSpPr>
          <p:nvPr>
            <p:ph type="title"/>
          </p:nvPr>
        </p:nvSpPr>
        <p:spPr>
          <a:xfrm>
            <a:off x="8724900" y="414655"/>
            <a:ext cx="2628900" cy="5757545"/>
          </a:xfrm>
        </p:spPr>
        <p:txBody>
          <a:bodyPr vert="vert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5" name="Vertical Text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SAAAAAAAAABIAAAAA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I0CAAC8NAAA+CUAABAAAAAmAAAACAAAAD8AAAAAAAAA"/>
              </a:ext>
            </a:extLst>
          </p:cNvSpPr>
          <p:nvPr>
            <p:ph idx="1"/>
          </p:nvPr>
        </p:nvSpPr>
        <p:spPr>
          <a:xfrm>
            <a:off x="838200" y="414655"/>
            <a:ext cx="7734300" cy="5757545"/>
          </a:xfrm>
        </p:spPr>
        <p:txBody>
          <a:bodyPr vert="vert" wrap="square" lIns="45720" tIns="0" rIns="4572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6" name="Date Placeholder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L0nAAD1FQAA/C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50F11DF-91D8-5AE7-96B7-67B25FF96032}" type="datetime1">
              <a:t>3/1/2023</a:t>
            </a:fld>
            <a:endParaRPr/>
          </a:p>
        </p:txBody>
      </p:sp>
      <p:sp>
        <p:nvSpPr>
          <p:cNvPr id="7" name="Footer Placeholder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RYAAL0nAABYNAAA/C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8" name="Slide Number Placeholder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zwAAL0nAAD5RAAA/C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7D00AAA-E4AA-85FC-E468-12A944261247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MMBAACgRAAAsAoAABAAAAAmAAAACAAAAACAAAAAAAAA"/>
              </a:ext>
            </a:extLst>
          </p:cNvSpPr>
          <p:nvPr>
            <p:ph type="title"/>
          </p:nvPr>
        </p:nvSpPr>
        <p:spPr/>
        <p:txBody>
          <a:bodyPr/>
          <a:lstStyle>
            <a:lvl1pPr marL="0"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FsLAACgRAAAGyQ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L0nAAD1FQAA/C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64136C01-4F89-469A-C7AB-B9CF22E531EC}" type="datetime1">
              <a:t>3/1/2023</a:t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RYAAL0nAABYNAAA/C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zwAAL0nAAD5RAAA/C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E903C70-3EC3-C5CA-8D28-C89F72667B9D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AAAAAAAAAAAEAAABQAAAAAAAAAAAA4D8AAAAAAADgPwAAAAAAAOA/AAAAAAAA4D8AAAAAAADgPwAAAAAAAOA/AAAAAAAA4D8AAAAAAADgPwAAAAAAAOA/AAAAAAAA4D8CAAAAjAAAAAEAAAAAAAAAvVgsDf///wgAAAAAAAAAAAAAAAAAAAAAAAAAAAAAAAAAAAAAZAAAAAEAAABAAAAAAAAAAAAAAAAAAAAAAAAAAAAAAAAAAAAAAAAAAAAAAAAAAAAAAAAAAAAAAAAAAAAAAAAAAAAAAAAAAAAAAAAAAAAAAAAAAAAAAAAAAAAAAAAAAAAAFAAAADwAAAAAAAAAAAAAAKlhDQAZAAAAAQAAABQAAAAUAAAAFAAAAAE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gAAAAEAAAAAAAAAAAAAAAAAAAAAAAAAAAAAAAAAAAAAAAAAAKlhDQB/f38AAAAAA8zMzADAwP8Af39/AAAAAAAAAAAAAAAAAAAAAAAAAAAAIQAAABgAAAAUAAAABQAAAGAnAAAASwAAMCoAABAAAAAmAAAACAAAAP//////////"/>
              </a:ext>
            </a:extLst>
          </p:cNvSpPr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</p:sp>
      <p:sp>
        <p:nvSpPr>
          <p:cNvPr id="3" name="Rectangle 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AAAAAAAAAAAEAAABQAAAAAAAAAAAA4D8AAAAAAADgPwAAAAAAAOA/AAAAAAAA4D8AAAAAAADgPwAAAAAAAOA/AAAAAAAA4D8AAAAAAADgPwAAAAAAAOA/AAAAAAAA4D8CAAAAjAAAAAEAAAAAAAAA5IMSDP///wgAAAAAAAAAAAAAAAAAAAAAAAAAAAAAAAAAAAAAZAAAAAEAAABAAAAAAAAAAAAAAAAAAAAAAAAAAAAAAAAAAAAAAAAAAAAAAAAAAAAAAAAAAAAAAAAAAAAAAAAAAAAAAAAAAAAAAAAAAAAAAAAAAAAAAAAAAAAAAAAAAAAAFAAAADwAAAAAAAAAAAAAAKlhDQAZAAAAAQAAABQAAAAUAAAAFAAAAAE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KlhDQB/f38AAAAAA8zMzADAwP8Af39/AAAAAAAAAAAAAAAAAAAAAAAAAAAAIQAAABgAAAAUAAAAAAAAAPcmAAD7SgAAXCcAABAAAAAmAAAACAAAAP//////////"/>
              </a:ext>
            </a:extLst>
          </p:cNvSpPr>
          <p:nvPr/>
        </p:nvSpPr>
        <p:spPr>
          <a:xfrm>
            <a:off x="0" y="6334125"/>
            <a:ext cx="12188825" cy="641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sp>
      <p:sp>
        <p:nvSpPr>
          <p:cNvPr id="4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KsEAACgRAAAmxoAABAAAAAmAAAACAAAAAGgAAAAAAAA"/>
              </a:ext>
            </a:extLst>
          </p:cNvSpPr>
          <p:nvPr>
            <p:ph type="title"/>
          </p:nvPr>
        </p:nvSpPr>
        <p:spPr>
          <a:xfrm>
            <a:off x="1097280" y="758825"/>
            <a:ext cx="10058400" cy="356616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 lang="en-US" sz="8000" b="0" cap="none">
                <a:solidFill>
                  <a:srgbClr val="262626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GUbAACgRAAAbSIAABAAAAAmAAAACAAAAA2gAAAAAAAA"/>
              </a:ext>
            </a:extLst>
          </p:cNvSpPr>
          <p:nvPr>
            <p:ph idx="1"/>
          </p:nvPr>
        </p:nvSpPr>
        <p:spPr>
          <a:xfrm>
            <a:off x="1097280" y="4453255"/>
            <a:ext cx="10058400" cy="11430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buNone/>
              <a:defRPr lang="en-US" sz="2400" cap="all" spc="40" baseline="0">
                <a:solidFill>
                  <a:schemeClr val="tx2"/>
                </a:solidFill>
                <a:latin typeface="Calibri Light" charset="0"/>
                <a:ea typeface="Calibri" pitchFamily="2" charset="0"/>
                <a:cs typeface="Calibri" pitchFamily="2" charset="0"/>
              </a:defRPr>
            </a:lvl1pPr>
            <a:lvl2pPr marL="457200" indent="0">
              <a:buNone/>
              <a:defRPr lang="en-US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Date Placeholder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L0nAAD1FQAA/C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FD2B677-39A2-8740-EC6A-CF15F8241A9A}" type="datetime1">
              <a:t>3/1/2023</a:t>
            </a:fld>
            <a:endParaRPr/>
          </a:p>
        </p:txBody>
      </p:sp>
      <p:sp>
        <p:nvSpPr>
          <p:cNvPr id="7" name="Footer Placeholder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RYAAL0nAABYNAAA/C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8" name="Slide Number Placeholder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zwAAL0nAAD5RAAA/C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937DE9C-D2B4-6228-FA8F-247D90C10C71}" type="slidenum">
              <a:t>‹#›</a:t>
            </a:fld>
            <a:endParaRPr/>
          </a:p>
        </p:txBody>
      </p:sp>
      <p:sp>
        <p:nvSpPr>
          <p:cNvPr id="9" name="Straight Connector 8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H9/fwB/f38AAAAAA8zMzADAwP8Af39/AAAAAAAAAAAAAAAAAAAAAAAAAAAAIQAAABgAAAAUAAAAbgcAALgaAAAuRAAAuBoAABAAAAAmAAAACAAAAP//////////"/>
              </a:ext>
            </a:extLst>
          </p:cNvSpPr>
          <p:nvPr/>
        </p:nvSpPr>
        <p:spPr>
          <a:xfrm>
            <a:off x="1207770" y="4343400"/>
            <a:ext cx="9875520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MMBAACgRAAAsA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FsLAAAgJQAAGyQAABAAAAAmAAAACAAAAAEAAAAAAAAA"/>
              </a:ext>
            </a:extLst>
          </p:cNvSpPr>
          <p:nvPr>
            <p:ph idx="1"/>
          </p:nvPr>
        </p:nvSpPr>
        <p:spPr>
          <a:xfrm>
            <a:off x="1097280" y="1845945"/>
            <a:ext cx="4937760" cy="4023360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QCYAAFsLAACgRAAAGyQAABAAAAAmAAAACAAAAAEAAAAAAAAA"/>
              </a:ext>
            </a:extLst>
          </p:cNvSpPr>
          <p:nvPr>
            <p:ph idx="2"/>
          </p:nvPr>
        </p:nvSpPr>
        <p:spPr>
          <a:xfrm>
            <a:off x="6217920" y="1845945"/>
            <a:ext cx="4937760" cy="4023360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L0nAAD1FQAA/C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44AA804-4AD9-1F5E-97F2-BC0BE6BC61E9}" type="datetime1">
              <a:t>3/1/2023</a:t>
            </a:fld>
            <a:endParaRPr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RYAAL0nAABYNAAA/C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zwAAL0nAAD5RAAA/C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34F4477-398E-1AB2-C0F7-CFE70AB9369A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MMBAACgRAAAsA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FsLAAAgJQAA4w8AABAAAAAmAAAACAAAAI2gAAAAAAAA"/>
              </a:ext>
            </a:extLst>
          </p:cNvSpPr>
          <p:nvPr>
            <p:ph idx="1"/>
          </p:nvPr>
        </p:nvSpPr>
        <p:spPr>
          <a:xfrm>
            <a:off x="1097280" y="1845945"/>
            <a:ext cx="4937760" cy="736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>
              <a:buNone/>
              <a:defRPr lang="en-US"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OMPAAAgJQAAqyQAABAAAAAmAAAACAAAAAEAAAAAAAAA"/>
              </a:ext>
            </a:extLst>
          </p:cNvSpPr>
          <p:nvPr>
            <p:ph idx="2"/>
          </p:nvPr>
        </p:nvSpPr>
        <p:spPr>
          <a:xfrm>
            <a:off x="1097280" y="2582545"/>
            <a:ext cx="4937760" cy="3378200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QCYAAFsLAACgRAAA4w8AABAAAAAmAAAACAAAAI2gAAAAAAAA"/>
              </a:ext>
            </a:extLst>
          </p:cNvSpPr>
          <p:nvPr>
            <p:ph idx="3"/>
          </p:nvPr>
        </p:nvSpPr>
        <p:spPr>
          <a:xfrm>
            <a:off x="6217920" y="1845945"/>
            <a:ext cx="4937760" cy="736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>
              <a:buNone/>
              <a:defRPr lang="en-US"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QCYAAOMPAACgRAAAqyQAABAAAAAmAAAACAAAAAEAAAAAAAAA"/>
              </a:ext>
            </a:extLst>
          </p:cNvSpPr>
          <p:nvPr>
            <p:ph idx="4"/>
          </p:nvPr>
        </p:nvSpPr>
        <p:spPr>
          <a:xfrm>
            <a:off x="6217920" y="2582545"/>
            <a:ext cx="4937760" cy="3378200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L0nAAD1FQAA/C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D1211C2-8CA0-47E7-EEAA-7AB25FE4182F}" type="datetime1">
              <a:t>3/1/2023</a:t>
            </a:fld>
            <a:endParaRPr/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RYAAL0nAABYNAAA/C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zwAAL0nAAD5RAAA/C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6AD3D1B-559B-F8CB-D515-A39E735B23F6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MMBAACgRAAAsA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L0nAAD1FQAA/C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6D4C39BA-F480-19CF-CEF4-029A77BA3857}" type="datetime1">
              <a:t>3/1/2023</a:t>
            </a:fld>
            <a:endParaRPr/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RYAAL0nAABYNAAA/C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zwAAL0nAAD5RAAA/C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1975179-37CC-C2A7-822F-C1F21F617494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AAAAAAAAAAAEAAABQAAAAAAAAAAAA4D8AAAAAAADgPwAAAAAAAOA/AAAAAAAA4D8AAAAAAADgPwAAAAAAAOA/AAAAAAAA4D8AAAAAAADgPwAAAAAAAOA/AAAAAAAA4D8CAAAAjAAAAAEAAAAAAAAAvVgsDf///wgAAAAAAAAAAAAAAAAAAAAAAAAAAAAAAAAAAAAAZAAAAAEAAABAAAAAAAAAAAAAAAAAAAAAAAAAAAAAAAAAAAAAAAAAAAAAAAAAAAAAAAAAAAAAAAAAAAAAAAAAAAAAAAAAAAAAAAAAAAAAAAAAAAAAAAAAAAAAAAAAAAAAFAAAADwAAAAAAAAAAAAAAKlhDQAZAAAAAQAAABQAAAAUAAAAFAAAAAE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vVgsBv///wEAAAAAAAAAAAAAAAAAAAAAAAAAAAAAAAAAAAAAAAAAAKlhDQB/f38AzN3qA8zMzADAwP8Af39/AAAAAAAAAAAAAAAAAAAAAAAAAAAAIQAAABgAAAAUAAAABQAAAGAnAAAASwAAMCoAABAAAAAmAAAACAAAAP//////////"/>
              </a:ext>
            </a:extLst>
          </p:cNvSpPr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</p:sp>
      <p:sp>
        <p:nvSpPr>
          <p:cNvPr id="3" name="Rectangle 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AAAAAAAAAAAEAAABQAAAAAAAAAAAA4D8AAAAAAADgPwAAAAAAAOA/AAAAAAAA4D8AAAAAAADgPwAAAAAAAOA/AAAAAAAA4D8AAAAAAADgPwAAAAAAAOA/AAAAAAAA4D8CAAAAjAAAAAEAAAAAAAAA5IMSDP///wgAAAAAAAAAAAAAAAAAAAAAAAAAAAAAAAAAAAAAZAAAAAEAAABAAAAAAAAAAAAAAAAAAAAAAAAAAAAAAAAAAAAAAAAAAAAAAAAAAAAAAAAAAAAAAAAAAAAAAAAAAAAAAAAAAAAAAAAAAAAAAAAAAAAAAAAAAAAAAAAAAAAAFAAAADwAAAAAAAAAAAAAAKlhDQAZAAAAAQAAABQAAAAUAAAAFAAAAAE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IMSBf///wEAAAAAAAAAAAAAAAAAAAAAAAAAAAAAAAAAAAAAAAAAAKlhDQB/f38AzN3qA8zMzADAwP8Af39/AAAAAAAAAAAAAAAAAAAAAAAAAAAAIQAAABgAAAAUAAAAAAAAAPcmAAD7SgAAXCcAABAAAAAmAAAACAAAAP//////////"/>
              </a:ext>
            </a:extLst>
          </p:cNvSpPr>
          <p:nvPr/>
        </p:nvSpPr>
        <p:spPr>
          <a:xfrm>
            <a:off x="0" y="6334125"/>
            <a:ext cx="12188825" cy="641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sp>
      <p:sp>
        <p:nvSpPr>
          <p:cNvPr id="4" name="Date Placeholder 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L0nAAD1FQAA/C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00D05D91-DFED-85AB-A368-29FE1326557C}" type="datetime1">
              <a:t>3/1/2023</a:t>
            </a:fld>
            <a:endParaRPr/>
          </a:p>
        </p:txBody>
      </p:sp>
      <p:sp>
        <p:nvSpPr>
          <p:cNvPr id="5" name="Footer Placeholder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RYAAL0nAABYNAAA/CkAABAAAAAmAAAACAAAAACAAAAAAAAA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cap="all">
                <a:solidFill>
                  <a:srgbClr val="FFFFFF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/>
          </a:p>
        </p:txBody>
      </p:sp>
      <p:sp>
        <p:nvSpPr>
          <p:cNvPr id="6" name="Slide Number Placeholder 8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zwAAL0nAAD5RAAA/C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1560C62-2CCC-03FA-82EE-DAAF42A0748F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AAAAAAAAAAAEAAABQAAAAAAAAAAAA4D8AAAAAAADgPwAAAAAAAOA/AAAAAAAA4D8AAAAAAADgPwAAAAAAAOA/AAAAAAAA4D8AAAAAAADgPwAAAAAAAOA/AAAAAAAA4D8CAAAAjAAAAAEAAAAAAAAAvVgsDf///wgAAAAAAAAAAAAAAAAAAAAAAAAAAAAAAAAAAAAAZAAAAAEAAABAAAAAAAAAAAAAAAAAAAAAAAAAAAAAAAAAAAAAAAAAAAAAAAAAAAAAAAAAAAAAAAAAAAAAAAAAAAAAAAAAAAAAAAAAAAAAAAAAAAAAAAAAAAAAAAAAAAAAFAAAADwAAAAAAAAAAAAAAKlhDQAZAAAAAQAAABQAAAAUAAAAFAAAAAE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HCZag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gAAAAEAAAAAAAAAAAAAAAAAAAAAAAAAAAAAAAAAAAAAAAAAAKlhDQB/f38AAAAAA8zMzADAwP8Af39/AAAAAAAAAAAAAAAAAAAAAAAAAAAAIQAAABgAAAAUAAAAAAAAAAAAAADrGAAAMCoAABAAAAAmAAAACAAAAP//////////"/>
              </a:ext>
            </a:extLst>
          </p:cNvSpPr>
          <p:nvPr/>
        </p:nvSpPr>
        <p:spPr>
          <a:xfrm>
            <a:off x="0" y="0"/>
            <a:ext cx="405066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</p:sp>
      <p:sp>
        <p:nvSpPr>
          <p:cNvPr id="3" name="Rectangle 8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AAAAAAAAAAAEAAABQAAAAAAAAAAAA4D8AAAAAAADgPwAAAAAAAOA/AAAAAAAA4D8AAAAAAADgPwAAAAAAAOA/AAAAAAAA4D8AAAAAAADgPwAAAAAAAOA/AAAAAAAA4D8CAAAAjAAAAAEAAAAAAAAA5IMSDP///wgAAAAAAAAAAAAAAAAAAAAAAAAAAAAAAAAAAAAAZAAAAAEAAABAAAAAAAAAAAAAAAAAAAAAAAAAAAAAAAAAAAAAAAAAAAAAAAAAAAAAAAAAAAAAAAAAAAAAAAAAAAAAAAAAAAAAAAAAAAAAAAAAAAAAAAAAAAAAAAAAAAAAFAAAADwAAAAAAAAAAAAAAKlhDQAZAAAAAQAAABQAAAAUAAAAFAAAAAE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Fc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KlhDQB/f38AAAAAA8zMzADAwP8Af39/AAAAAAAAAAAAAAAAAAAAAAAAAAAAIQAAABgAAAAUAAAA2hgAAAAAAAA/GQAAMCoAABAAAAAmAAAACAAAAP//////////"/>
              </a:ext>
            </a:extLst>
          </p:cNvSpPr>
          <p:nvPr/>
        </p:nvSpPr>
        <p:spPr>
          <a:xfrm>
            <a:off x="4039870" y="0"/>
            <a:ext cx="6413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sp>
      <p:sp>
        <p:nvSpPr>
          <p:cNvPr id="4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KgDAACAFgAAuBEAABAAAAAmAAAACAAAAAGgAAAAAAAA"/>
              </a:ext>
            </a:extLst>
          </p:cNvSpPr>
          <p:nvPr>
            <p:ph type="title"/>
          </p:nvPr>
        </p:nvSpPr>
        <p:spPr>
          <a:xfrm>
            <a:off x="457200" y="594360"/>
            <a:ext cx="3200400" cy="22860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3600" b="0" cap="none">
                <a:solidFill>
                  <a:srgbClr val="FFFFFF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5" name="Content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0AAIAEAAB4RQAA2CQAABAAAAAmAAAACAAAAAEAAAAAAAAA"/>
              </a:ext>
            </a:extLst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6" name="Text Placeholder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ASAACAFgAAySYAABAAAAAmAAAACAAAAA2gAAAAAAAA"/>
              </a:ext>
            </a:extLst>
          </p:cNvSpPr>
          <p:nvPr>
            <p:ph idx="2"/>
          </p:nvPr>
        </p:nvSpPr>
        <p:spPr>
          <a:xfrm>
            <a:off x="457200" y="2926080"/>
            <a:ext cx="3200400" cy="337883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buNone/>
              <a:defRPr lang="en-US" sz="1500" cap="none">
                <a:solidFill>
                  <a:srgbClr val="FFFFFF"/>
                </a:solidFill>
              </a:defRPr>
            </a:lvl1pPr>
            <a:lvl2pPr marL="457200" indent="0">
              <a:buNone/>
              <a:defRPr lang="en-US" sz="1200" cap="none"/>
            </a:lvl2pPr>
            <a:lvl3pPr marL="914400" indent="0">
              <a:buNone/>
              <a:defRPr lang="en-US" sz="1000" cap="none"/>
            </a:lvl3pPr>
            <a:lvl4pPr marL="1371600" indent="0">
              <a:buNone/>
              <a:defRPr lang="en-US" sz="900" cap="none"/>
            </a:lvl4pPr>
            <a:lvl5pPr marL="1828800" indent="0">
              <a:buNone/>
              <a:defRPr lang="en-US" sz="900" cap="none"/>
            </a:lvl5pPr>
            <a:lvl6pPr marL="2286000" indent="0">
              <a:buNone/>
              <a:defRPr lang="en-US" sz="900" cap="none"/>
            </a:lvl6pPr>
            <a:lvl7pPr marL="2743200" indent="0">
              <a:buNone/>
              <a:defRPr lang="en-US" sz="900" cap="none"/>
            </a:lvl7pPr>
            <a:lvl8pPr marL="3200400" indent="0">
              <a:buNone/>
              <a:defRPr lang="en-US" sz="900" cap="none"/>
            </a:lvl8pPr>
            <a:lvl9pPr marL="3657600" indent="0">
              <a:buNone/>
              <a:defRPr lang="en-US" sz="9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7" name="Date Placeholder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3QIAAL0nAAD5EgAA/CkAABAAAAAmAAAACAAAAAGAAAAAAAAA"/>
              </a:ext>
            </a:extLst>
          </p:cNvSpPr>
          <p:nvPr>
            <p:ph type="dt" sz="half" idx="10"/>
          </p:nvPr>
        </p:nvSpPr>
        <p:spPr>
          <a:xfrm>
            <a:off x="465455" y="6459855"/>
            <a:ext cx="2618740" cy="365125"/>
          </a:xfrm>
        </p:spPr>
        <p:txBody>
          <a:bodyPr/>
          <a:lstStyle>
            <a:lvl1pPr algn="l"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E36AF8F-C1F3-6359-BD8E-370CE1C04B62}" type="datetime1">
              <a:t>3/1/2023</a:t>
            </a:fld>
            <a:endParaRPr/>
          </a:p>
        </p:txBody>
      </p:sp>
      <p:sp>
        <p:nvSpPr>
          <p:cNvPr id="8" name="Footer Placeholder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iB0AAL0nAAAgOgAA/CkAABAAAAAmAAAACAAAAAGAAAAAAAAA"/>
              </a:ext>
            </a:extLst>
          </p:cNvSpPr>
          <p:nvPr>
            <p:ph type="ftr" sz="quarter" idx="11"/>
          </p:nvPr>
        </p:nvSpPr>
        <p:spPr>
          <a:xfrm>
            <a:off x="4800600" y="6459855"/>
            <a:ext cx="4648200" cy="365125"/>
          </a:xfrm>
        </p:spPr>
        <p:txBody>
          <a:bodyPr/>
          <a:lstStyle>
            <a:lvl1pPr algn="l">
              <a:defRPr lang="en-US" cap="all">
                <a:solidFill>
                  <a:schemeClr val="tx2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/>
          </a:p>
        </p:txBody>
      </p:sp>
      <p:sp>
        <p:nvSpPr>
          <p:cNvPr id="9" name="Slide Number Placeholder 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zwAAL0nAAD5RAAA/CkAABAAAAAmAAAACAAAAACAAAAAAAAA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cap="none">
                <a:solidFill>
                  <a:schemeClr val="tx2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98DDF04-4AC4-D829-8A35-BC7C917B7CE9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AAAAAAAAAAAEAAABQAAAAAAAAAAAA4D8AAAAAAADgPwAAAAAAAOA/AAAAAAAA4D8AAAAAAADgPwAAAAAAAOA/AAAAAAAA4D8AAAAAAADgPwAAAAAAAOA/AAAAAAAA4D8CAAAAjAAAAAEAAAAAAAAAvVgsDf///wgAAAAAAAAAAAAAAAAAAAAAAAAAAAAAAAAAAAAAZAAAAAEAAABAAAAAAAAAAAAAAAAAAAAAAAAAAAAAAAAAAAAAAAAAAAAAAAAAAAAAAAAAAAAAAAAAAAAAAAAAAAAAAAAAAAAAAAAAAAAAAAAAAAAAAAAAAAAAAAAAAAAAFAAAADwAAAAAAAAAAAAAAKlhDQAZAAAAAQAAABQAAAAUAAAAFAAAAAE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IH2zQ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gAAAAEAAAAAAAAAAAAAAAAAAAAAAAAAAAAAAAAAAAAAAAAAAKlhDQB/f38AAAAAA8zMzADAwP8Af39/AAAAAAAAAAAAAAAAAAAAAAAAAAAAIQAAABgAAAAUAAAAAAAAAHgeAAD7SgAAMCoAABAAAAAmAAAACAAAAP//////////"/>
              </a:ext>
            </a:extLst>
          </p:cNvSpPr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</p:sp>
      <p:sp>
        <p:nvSpPr>
          <p:cNvPr id="3" name="Rectangle 8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AAAAAAAAAAAEAAABQAAAAAAAAAAAA4D8AAAAAAADgPwAAAAAAAOA/AAAAAAAA4D8AAAAAAADgPwAAAAAAAOA/AAAAAAAA4D8AAAAAAADgPwAAAAAAAOA/AAAAAAAA4D8CAAAAjAAAAAEAAAAAAAAA5IMSDP///wgAAAAAAAAAAAAAAAAAAAAAAAAAAAAAAAAAAAAAZAAAAAEAAABAAAAAAAAAAAAAAAAAAAAAAAAAAAAAAAAAAAAAAAAAAAAAAAAAAAAAAAAAAAAAAAAAAAAAAAAAAAAAAAAAAAAAAAAAAAAAAAAAAAAAAAAAAAAAAAAAAAAAFAAAADwAAAAAAAAAAAAAAKlhDQAZAAAAAQAAABQAAAAUAAAAFAAAAAE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KlhDQB/f38AAAAAA8zMzADAwP8Af39/AAAAAAAAAAAAAAAAAAAAAAAAAAAAIQAAABgAAAAUAAAAAAAAADweAAD7SgAAoR4AABAAAAAmAAAACAAAAP//////////"/>
              </a:ext>
            </a:extLst>
          </p:cNvSpPr>
          <p:nvPr/>
        </p:nvSpPr>
        <p:spPr>
          <a:xfrm>
            <a:off x="0" y="4914900"/>
            <a:ext cx="12188825" cy="641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sp>
      <p:sp>
        <p:nvSpPr>
          <p:cNvPr id="4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AAAAACQ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DgfAAD2RAAASCQAABAAAAAmAAAACAAAAD2gAAAAAAAA"/>
              </a:ext>
            </a:extLst>
          </p:cNvSpPr>
          <p:nvPr>
            <p:ph type="title"/>
          </p:nvPr>
        </p:nvSpPr>
        <p:spPr>
          <a:xfrm>
            <a:off x="1097280" y="5074920"/>
            <a:ext cx="10113010" cy="822960"/>
          </a:xfrm>
        </p:spPr>
        <p:txBody>
          <a:bodyPr vert="horz" wrap="square" lIns="91440" tIns="0" rIns="91440" bIns="0" numCol="1" spcCol="215900" anchor="b">
            <a:prstTxWarp prst="textNoShape">
              <a:avLst/>
            </a:prstTxWarp>
          </a:bodyPr>
          <a:lstStyle>
            <a:lvl1pPr>
              <a:defRPr lang="en-US" sz="3600" b="0" cap="none">
                <a:solidFill>
                  <a:srgbClr val="FFFFFF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5" name="Picture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C0AAAAA0AIAANACAAAAAAAASAAAAAAAAAAAAAAAAAAAAAEAAABQAAAAAAAAAAAA4D8AAAAAAADgPwAAAAAAAOA/AAAAAAAA4D8AAAAAAADgPwAAAAAAAOA/AAAAAAAA4D8AAAAAAADgPwAAAAAAAOA/AAAAAAAA4D8CAAAAjAAAAAEAAAACAAAA////AP///wgAAAAAAAAAAPoxnmBOoniKWNMVNXL4W14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NTV1t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AASwAAPB4AABAAAAAmAAAACAAAABWAAAB/AAAA"/>
              </a:ext>
            </a:extLst>
          </p:cNvSpPr>
          <p:nvPr>
            <p:ph type="pic" idx="1"/>
          </p:nvPr>
        </p:nvSpPr>
        <p:spPr>
          <a:xfrm>
            <a:off x="0" y="0"/>
            <a:ext cx="12192000" cy="4914900"/>
          </a:xfrm>
          <a:blipFill>
            <a:blip r:embed="rId2"/>
            <a:srcRect/>
            <a:stretch/>
          </a:blipFill>
        </p:spPr>
        <p:txBody>
          <a:bodyPr vert="horz" wrap="square" lIns="457200" tIns="457200" rIns="0" bIns="45720" numCol="1" spcCol="215900" anchor="t">
            <a:prstTxWarp prst="textNoShape">
              <a:avLst/>
            </a:prstTxWarp>
          </a:bodyPr>
          <a:lstStyle>
            <a:lvl1pPr marL="0" indent="0">
              <a:buNone/>
              <a:defRPr lang="en-US" sz="3200" cap="none">
                <a:solidFill>
                  <a:schemeClr val="bg1"/>
                </a:solidFill>
              </a:defRPr>
            </a:lvl1pPr>
            <a:lvl2pPr marL="457200" indent="0">
              <a:buNone/>
              <a:defRPr lang="en-US" sz="2800" cap="none"/>
            </a:lvl2pPr>
            <a:lvl3pPr marL="914400" indent="0">
              <a:buNone/>
              <a:defRPr lang="en-US" sz="2400" cap="none"/>
            </a:lvl3pPr>
            <a:lvl4pPr marL="1371600" indent="0">
              <a:buNone/>
              <a:defRPr lang="en-US" sz="2000" cap="none"/>
            </a:lvl4pPr>
            <a:lvl5pPr marL="1828800" indent="0">
              <a:buNone/>
              <a:defRPr lang="en-US" sz="2000" cap="none"/>
            </a:lvl5pPr>
            <a:lvl6pPr marL="2286000" indent="0">
              <a:buNone/>
              <a:defRPr lang="en-US" sz="2000" cap="none"/>
            </a:lvl6pPr>
            <a:lvl7pPr marL="2743200" indent="0">
              <a:buNone/>
              <a:defRPr lang="en-US" sz="2000" cap="none"/>
            </a:lvl7pPr>
            <a:lvl8pPr marL="3200400" indent="0">
              <a:buNone/>
              <a:defRPr lang="en-US" sz="2000" cap="none"/>
            </a:lvl8pPr>
            <a:lvl9pPr marL="3657600" indent="0">
              <a:buNone/>
              <a:defRPr lang="en-US" sz="2000" cap="none"/>
            </a:lvl9pPr>
          </a:lstStyle>
          <a:p>
            <a:pPr>
              <a:defRPr lang="en-US"/>
            </a:pPr>
            <a:r>
              <a:t>Click icon to add picture</a:t>
            </a:r>
          </a:p>
        </p:txBody>
      </p:sp>
      <p:sp>
        <p:nvSpPr>
          <p:cNvPr id="6" name="Text Placeholder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AAAAACQ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FYkAAD2RAAA/icAABAAAAAmAAAACAAAAD2gAAAAAAAA"/>
              </a:ext>
            </a:extLst>
          </p:cNvSpPr>
          <p:nvPr>
            <p:ph idx="2"/>
          </p:nvPr>
        </p:nvSpPr>
        <p:spPr>
          <a:xfrm>
            <a:off x="1097280" y="5906770"/>
            <a:ext cx="10113010" cy="594360"/>
          </a:xfrm>
        </p:spPr>
        <p:txBody>
          <a:bodyPr vert="horz" wrap="square" lIns="91440" tIns="0" rIns="91440" bIns="0" numCol="1" spcCol="215900" anchor="t">
            <a:prstTxWarp prst="textNoShape">
              <a:avLst/>
            </a:prstTxWarp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lang="en-US" sz="1500" cap="none">
                <a:solidFill>
                  <a:srgbClr val="FFFFFF"/>
                </a:solidFill>
              </a:defRPr>
            </a:lvl1pPr>
            <a:lvl2pPr marL="457200" indent="0">
              <a:buNone/>
              <a:defRPr lang="en-US" sz="1200" cap="none"/>
            </a:lvl2pPr>
            <a:lvl3pPr marL="914400" indent="0">
              <a:buNone/>
              <a:defRPr lang="en-US" sz="1000" cap="none"/>
            </a:lvl3pPr>
            <a:lvl4pPr marL="1371600" indent="0">
              <a:buNone/>
              <a:defRPr lang="en-US" sz="900" cap="none"/>
            </a:lvl4pPr>
            <a:lvl5pPr marL="1828800" indent="0">
              <a:buNone/>
              <a:defRPr lang="en-US" sz="900" cap="none"/>
            </a:lvl5pPr>
            <a:lvl6pPr marL="2286000" indent="0">
              <a:buNone/>
              <a:defRPr lang="en-US" sz="900" cap="none"/>
            </a:lvl6pPr>
            <a:lvl7pPr marL="2743200" indent="0">
              <a:buNone/>
              <a:defRPr lang="en-US" sz="900" cap="none"/>
            </a:lvl7pPr>
            <a:lvl8pPr marL="3200400" indent="0">
              <a:buNone/>
              <a:defRPr lang="en-US" sz="900" cap="none"/>
            </a:lvl8pPr>
            <a:lvl9pPr marL="3657600" indent="0">
              <a:buNone/>
              <a:defRPr lang="en-US" sz="9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7" name="Date Placeholder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L0nAAD1FQAA/C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C2DD68C-C2A1-7820-EF95-347598DB1961}" type="datetime1">
              <a:t>3/1/2023</a:t>
            </a:fld>
            <a:endParaRPr/>
          </a:p>
        </p:txBody>
      </p:sp>
      <p:sp>
        <p:nvSpPr>
          <p:cNvPr id="8" name="Footer Placeholder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RYAAL0nAABYNAAA/C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9" name="Slide Number Placeholder 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zwAAL0nAAD5RAAA/C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023950F-419D-7663-D39B-B736DBD525E2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AAAAAAAAAAAEAAABQAAAAAAAAAAAA4D8AAAAAAADgPwAAAAAAAOA/AAAAAAAA4D8AAAAAAADgPwAAAAAAAOA/AAAAAAAA4D8AAAAAAADgPwAAAAAAAOA/AAAAAAAA4D8CAAAAjAAAAAEAAAAAAAAAvVgsDf///wgAAAAAAAAAAAAAAAAAAAAAAAAAAAAAAAAAAAAAZAAAAAEAAABAAAAAAAAAAAAAAAAAAAAAAAAAAAAAAAAAAAAAAAAAAAAAAAAAAAAAAAAAAAAAAAAAAAAAAAAAAAAAAAAAAAAAAAAAAAAAAAAAAAAAAAAAAAAAAAAAAAAAFAAAADwAAAAAAAAAAAAAAKlhDQAZAAAAAQAAABQAAAAUAAAAFAAAAAE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vVgsBv///wEAAAAAAAAAAAAAAAAAAAAAAAAAAAAAAAAAAAAAAAAAAKlhDQB/f38AzN3qA8zMzADAwP8Af39/AAAAAAAAAAAAAAAAAAAAAAAAAAAAIQAAABgAAAAUAAAAAAAAAGAnAAAASwAAMCoAABAAAAAmAAAACAAAAP//////////"/>
              </a:ext>
            </a:extLst>
          </p:cNvSpPr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</p:sp>
      <p:sp>
        <p:nvSpPr>
          <p:cNvPr id="3" name="Rectangle 8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AAAAAAAAAAAEAAABQAAAAAAAAAAAA4D8AAAAAAADgPwAAAAAAAOA/AAAAAAAA4D8AAAAAAADgPwAAAAAAAOA/AAAAAAAA4D8AAAAAAADgPwAAAAAAAOA/AAAAAAAA4D8CAAAAjAAAAAEAAAAAAAAA5IMSDP///wgAAAAAAAAAAAAAAAAAAAAAAAAAAAAAAAAAAAAAZAAAAAEAAABAAAAAAAAAAAAAAAAAAAAAAAAAAAAAAAAAAAAAAAAAAAAAAAAAAAAAAAAAAAAAAAAAAAAAAAAAAAAAAAAAAAAAAAAAAAAAAAAAAAAAAAAAAAAAAAAAAAAAFAAAADwAAAAAAAAAAAAAAKlhDQAZAAAAAQAAABQAAAAUAAAAFAAAAAE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IMSBf///wEAAAAAAAAAAAAAAAAAAAAAAAAAAAAAAAAAAAAAAAAAAKlhDQB/f38AzN3qA8zMzADAwP8Af39/AAAAAAAAAAAAAAAAAAAAAAAAAAAAIQAAABgAAAAUAAAAAAAAAPcmAAAASwAAXycAABAAAAAmAAAACAAAAP//////////"/>
              </a:ext>
            </a:extLst>
          </p:cNvSpPr>
          <p:nvPr/>
        </p:nvSpPr>
        <p:spPr>
          <a:xfrm>
            <a:off x="0" y="6334125"/>
            <a:ext cx="12192000" cy="66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sp>
      <p:sp>
        <p:nvSpPr>
          <p:cNvPr id="4" name="Title Placeholder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MMBAACgRAAAsAoAABAAAAAmAAAACAAAAL8vAAD/HwAA"/>
              </a:ext>
            </a:extLst>
          </p:cNvSpPr>
          <p:nvPr>
            <p:ph type="title"/>
          </p:nvPr>
        </p:nvSpPr>
        <p:spPr>
          <a:xfrm>
            <a:off x="1097280" y="286385"/>
            <a:ext cx="10058400" cy="14509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FsLAACgRAAAGyQAABAAAAAmAAAACAAAAD8vAAD/HwAA"/>
              </a:ext>
            </a:extLst>
          </p:cNvSpPr>
          <p:nvPr>
            <p:ph type="body" idx="1"/>
          </p:nvPr>
        </p:nvSpPr>
        <p:spPr>
          <a:xfrm>
            <a:off x="1097280" y="1845945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6" name="Date Placeholder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YAAL0nAAD1FQAA/CkAABAAAAAmAAAACAAAAL+PAAD/HwAA"/>
              </a:ext>
            </a:extLst>
          </p:cNvSpPr>
          <p:nvPr>
            <p:ph type="dt" sz="half" idx="2"/>
          </p:nvPr>
        </p:nvSpPr>
        <p:spPr>
          <a:xfrm>
            <a:off x="1097280" y="6459855"/>
            <a:ext cx="247205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900" cap="none">
                <a:solidFill>
                  <a:srgbClr val="FFFFFF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33387B6-F8FE-6671-B08B-0E24C9C5465B}" type="datetime1">
              <a:t>3/1/2023</a:t>
            </a:fld>
            <a:endParaRPr/>
          </a:p>
        </p:txBody>
      </p:sp>
      <p:sp>
        <p:nvSpPr>
          <p:cNvPr id="7" name="Footer Placeholder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RYAAL0nAABYNAAA/CkAABAAAAAmAAAACAAAAL+PAAD/HwAA"/>
              </a:ext>
            </a:extLst>
          </p:cNvSpPr>
          <p:nvPr>
            <p:ph type="ftr" sz="quarter" idx="3"/>
          </p:nvPr>
        </p:nvSpPr>
        <p:spPr>
          <a:xfrm>
            <a:off x="3686175" y="6459855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n-US" sz="900" cap="all" baseline="0">
                <a:solidFill>
                  <a:srgbClr val="FFFFFF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/>
          </a:p>
        </p:txBody>
      </p:sp>
      <p:sp>
        <p:nvSpPr>
          <p:cNvPr id="8" name="Slide Number Placeholder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zwAAL0nAAD5RAAA/CkAABAAAAAmAAAACAAAAL+PAAD/HwAA"/>
              </a:ext>
            </a:extLst>
          </p:cNvSpPr>
          <p:nvPr>
            <p:ph type="sldNum" sz="quarter" idx="4"/>
          </p:nvPr>
        </p:nvSpPr>
        <p:spPr>
          <a:xfrm>
            <a:off x="9900285" y="6459855"/>
            <a:ext cx="131191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1050" cap="none">
                <a:solidFill>
                  <a:srgbClr val="FFFFFF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6292341-0FDB-7CD5-9591-F9806DDF63AC}" type="slidenum">
              <a:t>‹#›</a:t>
            </a:fld>
            <a:endParaRPr/>
          </a:p>
        </p:txBody>
      </p:sp>
      <p:sp>
        <p:nvSpPr>
          <p:cNvPr id="9" name="Straight Connector 9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zN3qA8zMzADAwP8Af39/AAAAAAAAAAAAAAAAAAAAAAAAAAAAIQAAABgAAAAUAAAAWAcAALEKAACoRAAAsQoAABAAAAAmAAAACAAAAP//////////"/>
              </a:ext>
            </a:extLst>
          </p:cNvSpPr>
          <p:nvPr/>
        </p:nvSpPr>
        <p:spPr>
          <a:xfrm>
            <a:off x="1193800" y="1737995"/>
            <a:ext cx="9966960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marL="0" marR="0" indent="0" algn="l" defTabSz="914400">
        <a:lnSpc>
          <a:spcPct val="85000"/>
        </a:lnSpc>
        <a:spcBef>
          <a:spcPts val="0"/>
        </a:spcBef>
        <a:spcAft>
          <a:spcPts val="0"/>
        </a:spcAft>
        <a:buNone/>
        <a:tabLst/>
        <a:defRPr lang="en-US" sz="4800" b="0" i="0" u="none" strike="noStrike" kern="1" cap="none" spc="-9" baseline="0">
          <a:solidFill>
            <a:srgbClr val="3F3F3F"/>
          </a:solidFill>
          <a:effectLst/>
          <a:latin typeface="Calibri Light" charset="0"/>
          <a:ea typeface="Calibri Light" charset="0"/>
          <a:cs typeface="Calibri Light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91440" marR="0" indent="-91440" algn="l" defTabSz="91440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Tx/>
        <a:buFont typeface="Calibri" pitchFamily="2" charset="0"/>
        <a:buChar char=" "/>
        <a:tabLst/>
        <a:defRPr lang="en-US" sz="2000" b="0" i="0" u="none" strike="noStrike" kern="1" cap="none" spc="0" baseline="0">
          <a:solidFill>
            <a:srgbClr val="3F3F3F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384175" marR="0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Tx/>
        <a:buFont typeface="Calibri" pitchFamily="2" charset="0"/>
        <a:buChar char="◦"/>
        <a:tabLst/>
        <a:defRPr lang="en-US" sz="1800" b="0" i="0" u="none" strike="noStrike" kern="1" cap="none" spc="0" baseline="0">
          <a:solidFill>
            <a:srgbClr val="3F3F3F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567055" marR="0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Tx/>
        <a:buFont typeface="Calibri" pitchFamily="2" charset="0"/>
        <a:buChar char="◦"/>
        <a:tabLst/>
        <a:defRPr lang="en-US" sz="1400" b="0" i="0" u="none" strike="noStrike" kern="1" cap="none" spc="0" baseline="0">
          <a:solidFill>
            <a:srgbClr val="3F3F3F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749935" marR="0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Tx/>
        <a:buFont typeface="Calibri" pitchFamily="2" charset="0"/>
        <a:buChar char="◦"/>
        <a:tabLst/>
        <a:defRPr lang="en-US" sz="1400" b="0" i="0" u="none" strike="noStrike" kern="1" cap="none" spc="0" baseline="0">
          <a:solidFill>
            <a:srgbClr val="3F3F3F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932815" marR="0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Tx/>
        <a:buFont typeface="Calibri" pitchFamily="2" charset="0"/>
        <a:buChar char="◦"/>
        <a:tabLst/>
        <a:defRPr lang="en-US" sz="1400" b="0" i="0" u="none" strike="noStrike" kern="1" cap="none" spc="0" baseline="0">
          <a:solidFill>
            <a:srgbClr val="3F3F3F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1099820" marR="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Tx/>
        <a:buFont typeface="Calibri" pitchFamily="2" charset="0"/>
        <a:buChar char="◦"/>
        <a:tabLst/>
        <a:defRPr lang="en-US" sz="1400" b="0" i="0" u="none" strike="noStrike" kern="1" cap="none" spc="0" baseline="0">
          <a:solidFill>
            <a:srgbClr val="3F3F3F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1299845" marR="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Tx/>
        <a:buFont typeface="Calibri" pitchFamily="2" charset="0"/>
        <a:buChar char="◦"/>
        <a:tabLst/>
        <a:defRPr lang="en-US" sz="1400" b="0" i="0" u="none" strike="noStrike" kern="1" cap="none" spc="0" baseline="0">
          <a:solidFill>
            <a:srgbClr val="3F3F3F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1499870" marR="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Tx/>
        <a:buFont typeface="Calibri" pitchFamily="2" charset="0"/>
        <a:buChar char="◦"/>
        <a:tabLst/>
        <a:defRPr lang="en-US" sz="1400" b="0" i="0" u="none" strike="noStrike" kern="1" cap="none" spc="0" baseline="0">
          <a:solidFill>
            <a:srgbClr val="3F3F3F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1699895" marR="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Tx/>
        <a:buFont typeface="Calibri" pitchFamily="2" charset="0"/>
        <a:buChar char="◦"/>
        <a:tabLst/>
        <a:defRPr lang="en-US" sz="1400" b="0" i="0" u="none" strike="noStrike" kern="1" cap="none" spc="0" baseline="0">
          <a:solidFill>
            <a:srgbClr val="3F3F3F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zN3qA8zMzADAwP8Af39/AAAAAAAAAAAAAAAAAAAAAAAAAAAAIQAAABgAAAAUAAAAwAYAAKsEAACgRAAAmxoAABAAAAAmAAAACAAAAAAAAAAAAAAA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 algn="ctr">
              <a:defRPr lang="en-US"/>
            </a:pPr>
            <a:r>
              <a:t>Lab 3 c</a:t>
            </a:r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zN3qA8zMzADAwP8Af39/AAAAAAAAAAAAAAAAAAAAAAAAAAAAIQAAABgAAAAUAAAAxAYAAGkbAACkRAAATSUAABAAAAAmAAAACAAAAAEgAAAAAAAA"/>
              </a:ext>
            </a:extLst>
          </p:cNvSpPr>
          <p:nvPr>
            <p:ph type="subTitle" idx="1"/>
          </p:nvPr>
        </p:nvSpPr>
        <p:spPr>
          <a:xfrm>
            <a:off x="1099820" y="4455795"/>
            <a:ext cx="10058400" cy="160782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ctr">
              <a:defRPr lang="en-US"/>
            </a:pPr>
            <a:r>
              <a:rPr lang="en-US" sz="2800" cap="none"/>
              <a:t>Dr : Ghada</a:t>
            </a:r>
          </a:p>
          <a:p>
            <a:pPr algn="ctr">
              <a:defRPr lang="en-US"/>
            </a:pPr>
            <a:r>
              <a:rPr lang="en-US" sz="2800" cap="none"/>
              <a:t>Eng : Somaya</a:t>
            </a:r>
          </a:p>
          <a:p>
            <a:pPr algn="ctr">
              <a:defRPr lang="en-US"/>
            </a:pPr>
            <a:r>
              <a:rPr lang="en-US" sz="2800" cap="none"/>
              <a:t>Eng Gehad Mustafa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zN3qA8zMzADAwP8Af39/AAAAAAAAAAAAAAAAAAAAAAAAAAAAIQAAABgAAAAUAAAAwAYAAMMBAACgRAAAsAoAAAAAAAAmAAAACAAAAAEAAAAAAAAA"/>
              </a:ext>
            </a:extLst>
          </p:cNvSpPr>
          <p:nvPr>
            <p:ph type="title"/>
          </p:nvPr>
        </p:nvSpPr>
        <p:spPr>
          <a:xfrm>
            <a:off x="1097280" y="286385"/>
            <a:ext cx="10058400" cy="1450975"/>
          </a:xfrm>
        </p:spPr>
        <p:txBody>
          <a:bodyPr/>
          <a:lstStyle/>
          <a:p>
            <a:pPr>
              <a:defRPr lang="en-US"/>
            </a:pPr>
            <a:r>
              <a:t>goto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zN3qA8zMzADAwP8Af39/AAAAAAAAAAAAAAAAAAAAAAAAAAAAIQAAABgAAAAUAAAAwAYAAFsLAACgRAAAGyQ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pic>
        <p:nvPicPr>
          <p:cNvPr id="4" name="Object1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oWT8YxMAAAAlAAAAEQAAAC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D///8BAAAAAAAAAAAAAAAAAAAAAAAAAAAAAAAAAAAAAAAAAAAAAAAAf39/AMzd6gPMzMwAwMD/AH9/fwAAAAAAAAAAAAAAAAD///8AAAAAACEAAAAYAAAAFAAAAFIHAADQCwAAoEQAAI8k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189990" y="1920240"/>
            <a:ext cx="9965690" cy="40227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zN3qA8zMzADAwP8Af39/AAAAAAAAAAAAAAAAAAAAAAAAAAAAIQAAABgAAAAUAAAAwAYAAMMBAACgRAAAsAoAAAAAAAAmAAAACAAAAAEAAAAAAAAA"/>
              </a:ext>
            </a:extLst>
          </p:cNvSpPr>
          <p:nvPr>
            <p:ph type="title"/>
          </p:nvPr>
        </p:nvSpPr>
        <p:spPr>
          <a:xfrm>
            <a:off x="1097280" y="286385"/>
            <a:ext cx="10058400" cy="1450975"/>
          </a:xfrm>
        </p:spPr>
        <p:txBody>
          <a:bodyPr/>
          <a:lstStyle/>
          <a:p>
            <a:pPr>
              <a:defRPr lang="en-US"/>
            </a:pPr>
            <a:r>
              <a:t>Goto (return)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zN3qA8zMzADAwP8Af39/AAAAAAAAAAAAAAAAAAAAAAAAAAAAIQAAABgAAAAUAAAAwAYAAFsLAACgRAAAGyQ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pic>
        <p:nvPicPr>
          <p:cNvPr id="4" name="Object1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oWT8YxMAAAAlAAAAEQAAAC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D///8BAAAAAAAAAAAAAAAAAAAAAAAAAAAAAAAAAAAAAAAAAAAAAAAAf39/AMzd6gPMzMwAwMD/AH9/fwAAAAAAAAAAAAAAAAD///8AAAAAACEAAAAYAAAAFAAAAMAGAABcCwAAoEQAAJkl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61820"/>
            <a:ext cx="10058400" cy="426529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zN3qA8zMzADAwP8Af39/AAAAAAAAAAAAAAAAAAAAAAAAAAAAIQAAABgAAAAUAAAAwAYAAMMBAACgRAAAsAoAAAAAAAAmAAAACAAAAAEAAAAAAAAA"/>
              </a:ext>
            </a:extLst>
          </p:cNvSpPr>
          <p:nvPr>
            <p:ph type="title"/>
          </p:nvPr>
        </p:nvSpPr>
        <p:spPr>
          <a:xfrm>
            <a:off x="1097280" y="286385"/>
            <a:ext cx="10058400" cy="1450975"/>
          </a:xfrm>
        </p:spPr>
        <p:txBody>
          <a:bodyPr/>
          <a:lstStyle/>
          <a:p>
            <a:pPr>
              <a:defRPr lang="en-US"/>
            </a:pPr>
            <a:r>
              <a:t>Goto (return)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HQ9Ij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zN3qA8zMzADAwP8Af39/AAAAAAAAAAAAAAAAAAAAAAAAAAAAIQAAABgAAAAUAAAAwAYAAFsLAACgRAAAGyQ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pic>
        <p:nvPicPr>
          <p:cNvPr id="4" name="Object1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oWT8YxMAAAAlAAAAEQAAAC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D///8BAAAAAAAAAAAAAAAAAAAAAAAAAAAAAAAAAAAAAAAAAAAAAAAAf39/AMzd6gPMzMwAwMD/AH9/fwAAAAAAAAAAAAAAAAD///8AAAAAACEAAAAYAAAAFAAAAMAGAAAfCwAAoEQAACIm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07845"/>
            <a:ext cx="10058400" cy="43910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Lyw+p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zN3qA8zMzADAwP8Af39/AAAAAAAAAAAAAAAAAAAAAAAAAAAAIQAAABgAAAAUAAAAwAYAAMMBAACgRAAAsAoAAAAAAAAmAAAACAAAAAEAAAAAAAAA"/>
              </a:ext>
            </a:extLst>
          </p:cNvSpPr>
          <p:nvPr>
            <p:ph type="title"/>
          </p:nvPr>
        </p:nvSpPr>
        <p:spPr>
          <a:xfrm>
            <a:off x="1097280" y="286385"/>
            <a:ext cx="10058400" cy="1450975"/>
          </a:xfrm>
        </p:spPr>
        <p:txBody>
          <a:bodyPr/>
          <a:lstStyle/>
          <a:p>
            <a:pPr>
              <a:defRPr lang="en-US"/>
            </a:pPr>
            <a:r>
              <a:t>Goto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E8QJ5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zN3qA8zMzADAwP8Af39/AAAAAAAAAAAAAAAAAAAAAAAAAAAAIQAAABgAAAAUAAAAwAYAAFsLAACgRAAAGyQ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pic>
        <p:nvPicPr>
          <p:cNvPr id="4" name="Object1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oWT8YxMAAAAlAAAAEQAAAC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D///8BAAAAAAAAAAAAAAAAAAAAAAAAAAAAAAAAAAAAAAAAAAAAAAAAf39/AMzd6gPMzMwAwMD/AH9/fwAAAAAAAAAAAAAAAAD///8AAAAAACEAAAAYAAAAFAAAAMAGAABMCwAAoEQAAEAm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1500"/>
            <a:ext cx="10058400" cy="43815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zN3qA8zMzADAwP8Af39/AAAAAAAAAAAAAAAAAAAAAAAAAAAAIQAAABgAAAAUAAAAwAYAAMMBAACgRAAAsAoAAAAAAAAmAAAACAAAAAEAAAAAAAAA"/>
              </a:ext>
            </a:extLst>
          </p:cNvSpPr>
          <p:nvPr>
            <p:ph type="title"/>
          </p:nvPr>
        </p:nvSpPr>
        <p:spPr>
          <a:xfrm>
            <a:off x="1097280" y="286385"/>
            <a:ext cx="10058400" cy="1450975"/>
          </a:xfrm>
        </p:spPr>
        <p:txBody>
          <a:bodyPr/>
          <a:lstStyle/>
          <a:p>
            <a:pPr>
              <a:defRPr lang="en-US"/>
            </a:pPr>
            <a:r>
              <a:t>Try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zN3qA8zMzADAwP8Af39/AAAAAAAAAAAAAAAAAAAAAAAAAAAAIQAAABgAAAAUAAAAwAYAAFsLAACgRAAAGyQAAAAAAAAmAAAACAAAAAEAAAAAAAAA"/>
              </a:ext>
            </a:extLst>
          </p:cNvSpPr>
          <p:nvPr>
            <p:ph type="body" idx="1"/>
          </p:nvPr>
        </p:nvSpPr>
        <p:spPr>
          <a:xfrm>
            <a:off x="1097280" y="1845945"/>
            <a:ext cx="10058400" cy="4023360"/>
          </a:xfrm>
        </p:spPr>
        <p:txBody>
          <a:bodyPr/>
          <a:lstStyle/>
          <a:p>
            <a:pPr marL="0" indent="0">
              <a:buClr>
                <a:schemeClr val="accent1"/>
              </a:buClr>
              <a:buFont typeface="Wingdings" charset="0"/>
              <a:buChar char="q"/>
              <a:defRPr lang="en-US"/>
            </a:pPr>
            <a:r>
              <a:rPr lang="en-US" sz="3600" cap="none" dirty="0"/>
              <a:t>Print from 10 to 0 by using </a:t>
            </a:r>
            <a:r>
              <a:rPr lang="en-US" sz="3600" cap="none" dirty="0" err="1"/>
              <a:t>Goto</a:t>
            </a:r>
            <a:r>
              <a:rPr lang="en-US" sz="3600" cap="none" dirty="0"/>
              <a:t>!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oWT8YxMAAAAlAAAAEQAAAC0AAAAAkAAAAEgAAACQAAAASAAAAAAAAAAAAAAAAAAAAAEAAABQAAAAAAAAAAAA4D8AAAAAAADgPwAAAAAAAOA/AAAAAAAA4D8AAAAAAADgPwAAAAAAAOA/AAAAAAAA4D8AAAAAAADgPwAAAAAAAOA/AAAAAAAA4D8CAAAAjAAAAAAAAAAAAAAA5IM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OSDEgX///8BAAAAAAAAAAAAAAAAAAAAAAAAAAAAAAAAAAAAAAAAAAAAAAACf39/AMzd6gPMzMwAwMD/AH9/fwAAAAAAAAAAAAAAAAD///8AAAAAACEAAAAYAAAAFAAAAKIHAACxDgAABT4AAOUk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40790" y="2388235"/>
            <a:ext cx="8841105" cy="36093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gD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zN3qA8zMzADAwP8Af39/AAAAAAAAAAAAAAAAAAAAAAAAAAAAIQAAABgAAAAUAAAAwAYAAMMBAACgRAAAsAoAAAAAAAAmAAAACAAAAAEAAAAAAAAA"/>
              </a:ext>
            </a:extLst>
          </p:cNvSpPr>
          <p:nvPr>
            <p:ph type="title"/>
          </p:nvPr>
        </p:nvSpPr>
        <p:spPr>
          <a:xfrm>
            <a:off x="1097280" y="286385"/>
            <a:ext cx="10058400" cy="1450975"/>
          </a:xfrm>
        </p:spPr>
        <p:txBody>
          <a:bodyPr/>
          <a:lstStyle/>
          <a:p>
            <a:pPr>
              <a:defRPr lang="en-US"/>
            </a:pPr>
            <a:r>
              <a:t>Power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zN3qA8zMzADAwP8Af39/AAAAAAAAAAAAAAAAAAAAAAAAAAAAIQAAABgAAAAUAAAAwAYAAFsLAACgRAAAGyQ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pic>
        <p:nvPicPr>
          <p:cNvPr id="4" name="Picture1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oWT8YxMAAAAlAAAAEQAAAA8BAAAAkAAAAEgAAACQAAAASAAAAAAAAAAAAAAAAAAAAAEAAABQAAAAAAAAAAAA4D8AAAAAAADgPwAAAAAAAOA/AAAAAAAA4D8AAAAAAADgPwAAAAAAAOA/AAAAAAAA4D8AAAAAAADgPwAAAAAAAOA/AAAAAAAA4D8CAAAAjAAAAAAAAAAAAAAA5IM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OSDEgX///8BAAAAAAAAAAAAAAAAAAAAAAAAAAAAAAAAAAAAAAAAAAAAAAACf39/AMzd6gPMzMwAwMD/AH9/fwAAAAAAAAAAAAAAAAD///8AAAAAACEAAAAYAAAAFAAAAHcGAABSCwAAnUQAABck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50925" y="1840230"/>
            <a:ext cx="10102850" cy="40265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zN3qA8zMzADAwP8Af39/AAAAAAAAAAAAAAAAAAAAAAAAAAAAIQAAABgAAAAUAAAAwAYAAMMBAACgRAAAsA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Tasks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zN3qA8zMzADAwP8Af39/AAAAAAAAAAAAAAAAAAAAAAAAAAAAIQAAABgAAAAUAAAAwAYAAFsLAACgRAAAGyQAAAAAAAAmAAAACAAAAAEgAAAAAAAA"/>
              </a:ext>
            </a:extLst>
          </p:cNvSpPr>
          <p:nvPr>
            <p:ph type="body" idx="1"/>
          </p:nvPr>
        </p:nvSpPr>
        <p:spPr>
          <a:xfrm>
            <a:off x="1097280" y="1845945"/>
            <a:ext cx="10058400" cy="4023360"/>
          </a:xfrm>
        </p:spPr>
        <p:txBody>
          <a:bodyPr vert="horz" wrap="square" lIns="0" tIns="45720" rIns="0" bIns="45720" numCol="1" spcCol="215900" anchor="t">
            <a:prstTxWarp prst="textNoShape">
              <a:avLst/>
            </a:prstTxWarp>
          </a:bodyPr>
          <a:lstStyle/>
          <a:p>
            <a:pPr>
              <a:buFont typeface="Wingdings" charset="0"/>
              <a:buChar char="Ø"/>
              <a:defRPr lang="en-US" sz="2200" cap="none"/>
            </a:pPr>
            <a:r>
              <a:rPr lang="en-US" sz="2600" cap="none" dirty="0"/>
              <a:t>Write the program to print the following:</a:t>
            </a:r>
          </a:p>
          <a:p>
            <a:pPr marL="0" indent="0">
              <a:buNone/>
              <a:defRPr lang="en-US" sz="2200" cap="none"/>
            </a:pPr>
            <a:r>
              <a:rPr lang="en-US" sz="2600" cap="none" dirty="0"/>
              <a:t>    1, -1, 1, -1, 1, -1, 1, -1,............</a:t>
            </a:r>
          </a:p>
          <a:p>
            <a:pPr>
              <a:buFont typeface="Wingdings" charset="0"/>
              <a:buChar char="Ø"/>
              <a:defRPr lang="en-US" sz="2600" cap="none"/>
            </a:pPr>
            <a:endParaRPr lang="en-US" sz="2600" cap="none" dirty="0"/>
          </a:p>
          <a:p>
            <a:pPr>
              <a:buFont typeface="Wingdings" charset="0"/>
              <a:buChar char="Ø"/>
              <a:defRPr lang="en-US" sz="2200" cap="none"/>
            </a:pPr>
            <a:r>
              <a:rPr lang="en-US" sz="2600" cap="none" dirty="0"/>
              <a:t>Write a code to calculate the following:</a:t>
            </a:r>
          </a:p>
          <a:p>
            <a:pPr>
              <a:defRPr lang="en-US" sz="2200" cap="none"/>
            </a:pPr>
            <a:r>
              <a:rPr lang="en-US" sz="2600" cap="none" dirty="0"/>
              <a:t>   1, 9, 125, 216, 343,……………</a:t>
            </a:r>
          </a:p>
          <a:p>
            <a:pPr>
              <a:defRPr lang="en-US" sz="2200" cap="none"/>
            </a:pPr>
            <a:endParaRPr lang="en-US" sz="2600" cap="none" dirty="0"/>
          </a:p>
          <a:p>
            <a:pPr>
              <a:buFont typeface="Wingdings" charset="0"/>
              <a:buChar char="Ø"/>
              <a:defRPr lang="en-US"/>
            </a:pPr>
            <a:r>
              <a:rPr lang="en-US" sz="2600" cap="none" dirty="0"/>
              <a:t>Try to calculate the power P of a number N.</a:t>
            </a:r>
            <a:endParaRPr lang="en-US" sz="2400" cap="none" dirty="0"/>
          </a:p>
          <a:p>
            <a:pPr>
              <a:buFont typeface="Wingdings" charset="0"/>
              <a:buChar char="Ø"/>
              <a:defRPr lang="en-US"/>
            </a:pPr>
            <a:endParaRPr lang="en-US" sz="2400" cap="none" dirty="0"/>
          </a:p>
          <a:p>
            <a:pPr marL="0" indent="0">
              <a:buNone/>
              <a:defRPr lang="en-US" sz="2400" cap="none"/>
            </a:pPr>
            <a:endParaRPr lang="en-US" sz="2400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zN3qA8zMzADAwP8Af39/AAAAAAAAAAAAAAAAAAAAAAAAAAAAIQAAABgAAAAUAAAAwAYAAMMBAACgRAAAsA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Tasks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zN3qA8zMzADAwP8Af39/AAAAAAAAAAAAAAAAAAAAAAAAAAAAIQAAABgAAAAUAAAA3QUAAFsLAACgRAAAFCcAABAAAAAmAAAACAAAAAEgAAAAAAAA"/>
              </a:ext>
            </a:extLst>
          </p:cNvSpPr>
          <p:nvPr>
            <p:ph type="body" idx="1"/>
          </p:nvPr>
        </p:nvSpPr>
        <p:spPr>
          <a:xfrm>
            <a:off x="953135" y="1845945"/>
            <a:ext cx="10202545" cy="4506595"/>
          </a:xfrm>
        </p:spPr>
        <p:txBody>
          <a:bodyPr vert="horz" wrap="square" lIns="0" tIns="45720" rIns="0" bIns="45720" numCol="1" spcCol="215900" anchor="t">
            <a:prstTxWarp prst="textNoShape">
              <a:avLst/>
            </a:prstTxWarp>
          </a:bodyPr>
          <a:lstStyle/>
          <a:p>
            <a:pPr>
              <a:buFont typeface="Wingdings" charset="0"/>
              <a:buChar char="Ø"/>
              <a:defRPr lang="en-US"/>
            </a:pPr>
            <a:r>
              <a:rPr lang="en-US" sz="2800" cap="none"/>
              <a:t>Write the code to print the following:</a:t>
            </a:r>
          </a:p>
          <a:p>
            <a:pPr>
              <a:buFont typeface="Wingdings" charset="0"/>
              <a:buChar char="Ø"/>
              <a:defRPr lang="en-US"/>
            </a:pPr>
            <a:endParaRPr lang="en-US" sz="2800" cap="none"/>
          </a:p>
          <a:p>
            <a:pPr>
              <a:buFont typeface="Wingdings" charset="0"/>
              <a:buChar char="Ø"/>
              <a:defRPr lang="en-US"/>
            </a:pPr>
            <a:endParaRPr lang="en-US" sz="2800" cap="none"/>
          </a:p>
        </p:txBody>
      </p:sp>
      <p:pic>
        <p:nvPicPr>
          <p:cNvPr id="4" name="Picture 3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oWT8YxMAAAAlAAAAEQAAAC0AAAAAkAAAAEgAAACQAAAASAAAAAAAAAAAAAAAAAAAAAEAAABQAAAAAAAAAAAA4D8AAAAAAADgPwAAAAAAAOA/AAAAAAAA4D8AAAAAAADgPwAAAAAAAOA/AAAAAAAA4D8AAAAAAADgPwAAAAAAAOA/AAAAAAAA4D8CAAAAjAAAAAAAAAAAAAAA5IM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OSDEgX///8BAAAAAAAAAAAAAAAAAAAAAAAAAAAAAAAAAAAAAAAAAAAAAAACf39/AMzd6gPMzMwAwMD/AH9/fwAAAAAAAAAAAAAAAAD///8AAAAAACEAAAAYAAAAFAAAAMAGAADbDgAANikAALse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14905"/>
            <a:ext cx="5601970" cy="25806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oWT8YxMAAAAlAAAAEQAAAC0AAAAAkAAAAEgAAACQAAAASAAAAAAAAAAAAAAAAAAAAAEAAABQAAAAAAAAAAAA4D8AAAAAAADgPwAAAAAAAOA/AAAAAAAA4D8AAAAAAADgPwAAAAAAAOA/AAAAAAAA4D8AAAAAAADgPwAAAAAAAOA/AAAAAAAA4D8CAAAAjAAAAAAAAAAAAAAA5IM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OSDEgX///8BAAAAAAAAAAAAAAAAAAAAAAAAAAAAAAAAAAAAAAAAAAAAAAACf39/AMzd6gPMzMwAwMD/AH9/fwAAAAAAAAAAAAAAAAD///8AAAAAACEAAAAYAAAAFAAAAIoBAABtAgAA6DkAAJsm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50190" y="387985"/>
            <a:ext cx="9163050" cy="58813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zN3qA8zMzADAwP8Af39/AAAAAAAAAAAAAAAAAAAAAAAAAAAAIQAAABgAAAAUAAAAwAYAAMMBAACgRAAAsA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contents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zN3qA8zMzADAwP8Af39/AAAAAAAAAAAAAAAAAAAAAAAAAAAAIQAAABgAAAAUAAAAwAYAAFsLAACgRAAAGyQAAAAAAAAmAAAACAAAAAEAAAAAAAAA"/>
              </a:ext>
            </a:extLst>
          </p:cNvSpPr>
          <p:nvPr>
            <p:ph type="body" idx="1"/>
          </p:nvPr>
        </p:nvSpPr>
        <p:spPr>
          <a:xfrm>
            <a:off x="1097280" y="1845945"/>
            <a:ext cx="10058400" cy="4023360"/>
          </a:xfrm>
        </p:spPr>
        <p:txBody>
          <a:bodyPr/>
          <a:lstStyle/>
          <a:p>
            <a:pPr>
              <a:buFont typeface="Wingdings" charset="0"/>
              <a:buChar char="Ø"/>
              <a:defRPr lang="en-US"/>
            </a:pPr>
            <a:r>
              <a:rPr lang="en-US" sz="2400" b="1" cap="none"/>
              <a:t>Loops</a:t>
            </a:r>
          </a:p>
          <a:p>
            <a:pPr lvl="1">
              <a:buFont typeface="Wingdings" charset="0"/>
              <a:buChar char="§"/>
              <a:defRPr lang="en-US"/>
            </a:pPr>
            <a:r>
              <a:rPr lang="en-US" sz="2000" cap="none"/>
              <a:t>While Loop</a:t>
            </a:r>
          </a:p>
          <a:p>
            <a:pPr lvl="1">
              <a:buFont typeface="Wingdings" charset="0"/>
              <a:buChar char="§"/>
              <a:defRPr lang="en-US"/>
            </a:pPr>
            <a:r>
              <a:rPr lang="en-US" sz="2000" cap="none"/>
              <a:t>For Loop</a:t>
            </a:r>
          </a:p>
          <a:p>
            <a:pPr lvl="1">
              <a:buFont typeface="Wingdings" charset="0"/>
              <a:buChar char="§"/>
              <a:defRPr lang="en-US"/>
            </a:pPr>
            <a:r>
              <a:rPr lang="en-US" sz="2000" cap="none"/>
              <a:t>Do While Loop</a:t>
            </a:r>
          </a:p>
          <a:p>
            <a:pPr>
              <a:buFont typeface="Wingdings" charset="0"/>
              <a:buChar char="Ø"/>
              <a:defRPr lang="en-US"/>
            </a:pPr>
            <a:r>
              <a:rPr lang="en-US" sz="2400" b="1" cap="none"/>
              <a:t>Nested Loops</a:t>
            </a:r>
          </a:p>
          <a:p>
            <a:pPr>
              <a:buFont typeface="Wingdings" charset="0"/>
              <a:buChar char="Ø"/>
              <a:defRPr lang="en-US"/>
            </a:pPr>
            <a:r>
              <a:rPr lang="en-US" sz="2400" b="1" cap="none"/>
              <a:t>Loop Control Statements</a:t>
            </a:r>
          </a:p>
          <a:p>
            <a:pPr>
              <a:buFont typeface="Wingdings" charset="0"/>
              <a:buChar char="Ø"/>
              <a:defRPr lang="en-US" sz="2400" b="1" cap="none"/>
            </a:pPr>
            <a:r>
              <a:t>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JxJD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zN3qA8zMzADAwP8Af39/AAAAAAAAAAAAAAAAAAAAAAAAAAAAIQAAABgAAAAUAAAAwAYAAMMBAACgRAAAsA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While Loop</a:t>
            </a:r>
          </a:p>
        </p:txBody>
      </p:sp>
      <p:pic>
        <p:nvPicPr>
          <p:cNvPr id="3" name="Content Placeholder 3"/>
          <p:cNvPicPr>
            <a:picLocks noGrp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oWT8YxMAAAAlAAAAEQAAAC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BAAAAAAAAAAAAAAAAAAAAAAAAAAAAAAAAAAAAAAAAAAAAAAAAf39/AMzd6gPMzMwAwMD/AH9/fwAAAAAAAAAAAAAAAAD///8AAAAAACEAAAAYAAAAFAAAAMAGAADGCwAAoEQAAGEmAAAQAAAAJgAAAAgAAAABgQAAAAAAAA=="/>
              </a:ext>
            </a:extLst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097280" y="1913890"/>
            <a:ext cx="10058400" cy="4324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zN3qA8zMzADAwP8Af39/AAAAAAAAAAAAAAAAAAAAAAAAAAAAIQAAABgAAAAUAAAAwAYAAMMBAACgRAAAsA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For Loop</a:t>
            </a:r>
          </a:p>
        </p:txBody>
      </p:sp>
      <p:pic>
        <p:nvPicPr>
          <p:cNvPr id="3" name="Content Placeholder 3"/>
          <p:cNvPicPr>
            <a:picLocks noGrp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oWT8YxMAAAAlAAAAEQAAAC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BAAAAAAAAAAAAAAAAAAAAAAAAAAAAAAAAAAAAAAAAAAAAAAAAf39/AMzd6gPMzMwAwMD/AH9/fwAAAAAAAAAAAAAAAAD///8AAAAAACEAAAAYAAAAFAAAAMAGAAA1CwAAoEQAALglAAAQAAAAJgAAAAgAAAABgQAAAAAAAA=="/>
              </a:ext>
            </a:extLst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097280" y="1821815"/>
            <a:ext cx="10058400" cy="4309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zN3qA8zMzADAwP8Af39/AAAAAAAAAAAAAAAAAAAAAAAAAAAAIQAAABgAAAAUAAAAwAYAAMMBAACgRAAAsA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Do While</a:t>
            </a:r>
          </a:p>
        </p:txBody>
      </p:sp>
      <p:pic>
        <p:nvPicPr>
          <p:cNvPr id="3" name="Content Placeholder 3"/>
          <p:cNvPicPr>
            <a:picLocks noGrp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oWT8YxMAAAAlAAAAEQAAAC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BAAAAAAAAAAAAAAAAAAAAAAAAAAAAAAAAAAAAAAAAAAAAAAAAf39/AMzd6gPMzMwAwMD/AH9/fwAAAAAAAAAAAAAAAAD///8AAAAAACEAAAAYAAAAFAAAAMAGAADFCwAAoEQAADwmAAAQAAAAJgAAAAgAAAABgQAAAAAAAA=="/>
              </a:ext>
            </a:extLst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097280" y="1913255"/>
            <a:ext cx="10058400" cy="4302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zN3qA8zMzADAwP8Af39/AAAAAAAAAAAAAAAAAAAAAAAAAAAAIQAAABgAAAAUAAAAwAYAAMMBAACgRAAAsA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Nested Loop</a:t>
            </a:r>
          </a:p>
        </p:txBody>
      </p:sp>
      <p:pic>
        <p:nvPicPr>
          <p:cNvPr id="3" name="Content Placeholder 3"/>
          <p:cNvPicPr>
            <a:picLocks noGrp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oWT8YxMAAAAlAAAAEQAAAC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AcAAAA4AAAAAAAAAAAAAAAAAAAA////AAAAAAAAAAAAAAAAAAAAAAAAAAAAAAAAAAAAAABkAAAAZAAAAAAAAAAjAAAABAAAAGQAAAAXAAAAFAAAAAAAAAAAAAAA/38AAP9/AAAAAAAACQAAAAQAAADww0sF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BAAAAAAAAAAAAAAAAAAAAAAAAAAAAAAAAAAAAAAAAAAAAAAAAf39/AMzd6gPMzMwAwMD/AH9/fwAAAAAAAAAAAAAAAAD///8AAAAAACEAAAAYAAAAFAAAAMAGAAAaCwAAoEQAALImAAAQAAAAJgAAAAgAAAABgQAAAAAAAA=="/>
              </a:ext>
            </a:extLst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097280" y="1804670"/>
            <a:ext cx="10058400" cy="4485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Ig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zN3qA8zMzADAwP8Af39/AAAAAAAAAAAAAAAAAAAAAAAAAAAAIQAAABgAAAAUAAAAwAYAAMMBAACgRAAAsA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Break</a:t>
            </a:r>
          </a:p>
        </p:txBody>
      </p:sp>
      <p:pic>
        <p:nvPicPr>
          <p:cNvPr id="3" name="Content Placeholder 3"/>
          <p:cNvPicPr>
            <a:picLocks noGrp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oWT8YxMAAAAlAAAAEQAAAC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BAAAAAAAAAAAAAAAAAAAAAAAAAAAAAAAAAAAAAAAAAAAAAAAAf39/AMzd6gPMzMwAwMD/AH9/fwAAAAAAAAAAAAAAAAD///8AAAAAACEAAAAYAAAAFAAAAMAGAADGCwAAoEQAAMolAAAQAAAAJgAAAAgAAAABgQAAAAAAAA=="/>
              </a:ext>
            </a:extLst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097280" y="1913890"/>
            <a:ext cx="10058400" cy="4229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zN3qA8zMzADAwP8Af39/AAAAAAAAAAAAAAAAAAAAAAAAAAAAIQAAABgAAAAUAAAAwAYAAMMBAACgRAAAsA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Continue</a:t>
            </a:r>
          </a:p>
        </p:txBody>
      </p:sp>
      <p:pic>
        <p:nvPicPr>
          <p:cNvPr id="3" name="Content Placeholder 3"/>
          <p:cNvPicPr>
            <a:picLocks noGrp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oWT8YxMAAAAlAAAAEQAAAC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BAAAAAAAAAAAAAAAAAAAAAAAAAAAAAAAAAAAAAAAAAAAAAAAAf39/AMzd6gPMzMwAwMD/AH9/fwAAAAAAAAAAAAAAAAD///8AAAAAACEAAAAYAAAAFAAAAMAGAAAuCwAAoEQAADkmAAAQAAAAJgAAAAgAAAABgQAAAAAAAA=="/>
              </a:ext>
            </a:extLst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097280" y="1817370"/>
            <a:ext cx="10058400" cy="4396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ADAme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zN3qA8zMzADAwP8Af39/AAAAAAAAAAAAAAAAAAAAAAAAAAAAIQAAABgAAAAUAAAAwAYAAMMBAACgRAAAsAoAAAAAAAAmAAAACAAAAAEAAAAAAAAA"/>
              </a:ext>
            </a:extLst>
          </p:cNvSpPr>
          <p:nvPr>
            <p:ph type="title"/>
          </p:nvPr>
        </p:nvSpPr>
        <p:spPr>
          <a:xfrm>
            <a:off x="1097280" y="286385"/>
            <a:ext cx="10058400" cy="1450975"/>
          </a:xfrm>
        </p:spPr>
        <p:txBody>
          <a:bodyPr/>
          <a:lstStyle/>
          <a:p>
            <a:pPr>
              <a:defRPr lang="en-US"/>
            </a:pPr>
            <a:r>
              <a:t>Goto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oWT8YxMAAAAlAAAAZAAAAA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BcAAAAUAAAAAAAAAAAAAAD/fwAA/38AAAAAAAAJAAAABAAAALD3bg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zN3qA8zMzADAwP8Af39/AAAAAAAAAAAAAAAAAAAAAAAAAAAAIQAAABgAAAAUAAAAwAYAAFsLAACgRAAAGyQ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pic>
        <p:nvPicPr>
          <p:cNvPr id="4" name="Object1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oWT8YxMAAAAlAAAAEQAAAC0AAAAAAAAAAEgAAAAA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M3eo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D///8BAAAAAAAAAAAAAAAAAAAAAAAAAAAAAAAAAAAAAAAAAAAAAAAAf39/AMzd6gPMzMwAwMD/AH9/fwAAAAAAAAAAAAAAAAD///8AAAAAACEAAAAYAAAAFAAAAHsHAABcCwAAoEQAABsk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16025" y="1846580"/>
            <a:ext cx="9939655" cy="40227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637052"/>
        </a:dk2>
        <a:lt2>
          <a:srgbClr val="CCDDEA"/>
        </a:lt2>
        <a:accent1>
          <a:srgbClr val="E48312"/>
        </a:accent1>
        <a:accent2>
          <a:srgbClr val="BD582C"/>
        </a:accent2>
        <a:accent3>
          <a:srgbClr val="865640"/>
        </a:accent3>
        <a:accent4>
          <a:srgbClr val="9B8357"/>
        </a:accent4>
        <a:accent5>
          <a:srgbClr val="C2BC80"/>
        </a:accent5>
        <a:accent6>
          <a:srgbClr val="94A088"/>
        </a:accent6>
        <a:hlink>
          <a:srgbClr val="2998E3"/>
        </a:hlink>
        <a:folHlink>
          <a:srgbClr val="8C8C8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128</Words>
  <Application>Microsoft Office PowerPoint</Application>
  <PresentationFormat>Widescreen</PresentationFormat>
  <Paragraphs>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Wingdings</vt:lpstr>
      <vt:lpstr>Presentation</vt:lpstr>
      <vt:lpstr>Lab 3 c</vt:lpstr>
      <vt:lpstr>contents</vt:lpstr>
      <vt:lpstr>While Loop</vt:lpstr>
      <vt:lpstr>For Loop</vt:lpstr>
      <vt:lpstr>Do While</vt:lpstr>
      <vt:lpstr>Nested Loop</vt:lpstr>
      <vt:lpstr>Break</vt:lpstr>
      <vt:lpstr>Continue</vt:lpstr>
      <vt:lpstr>Goto</vt:lpstr>
      <vt:lpstr>goto</vt:lpstr>
      <vt:lpstr>Goto (return)</vt:lpstr>
      <vt:lpstr>Goto (return)</vt:lpstr>
      <vt:lpstr>Goto</vt:lpstr>
      <vt:lpstr>Try</vt:lpstr>
      <vt:lpstr>Power</vt:lpstr>
      <vt:lpstr>Tasks</vt:lpstr>
      <vt:lpstr>Tasks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 c</dc:title>
  <dc:subject/>
  <dc:creator>Microsoft account</dc:creator>
  <cp:keywords/>
  <dc:description/>
  <cp:lastModifiedBy>Microsoft account</cp:lastModifiedBy>
  <cp:revision>3</cp:revision>
  <dcterms:created xsi:type="dcterms:W3CDTF">2023-02-23T18:51:12Z</dcterms:created>
  <dcterms:modified xsi:type="dcterms:W3CDTF">2023-03-01T17:41:45Z</dcterms:modified>
</cp:coreProperties>
</file>