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74803-C4B0-4D19-8AA0-0F51BD93ADA5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8129B6-8116-48C3-8372-6FC206D68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49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8129B6-8116-48C3-8372-6FC206D68CB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1002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C87B0-6489-406B-B029-EEC88E813053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9EF62-89BB-4B94-A9B0-275EF1123E1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7470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C87B0-6489-406B-B029-EEC88E813053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9EF62-89BB-4B94-A9B0-275EF1123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132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C87B0-6489-406B-B029-EEC88E813053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9EF62-89BB-4B94-A9B0-275EF1123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22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C87B0-6489-406B-B029-EEC88E813053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9EF62-89BB-4B94-A9B0-275EF1123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947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C87B0-6489-406B-B029-EEC88E813053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9EF62-89BB-4B94-A9B0-275EF1123E1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216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C87B0-6489-406B-B029-EEC88E813053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9EF62-89BB-4B94-A9B0-275EF1123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452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C87B0-6489-406B-B029-EEC88E813053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9EF62-89BB-4B94-A9B0-275EF1123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362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C87B0-6489-406B-B029-EEC88E813053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9EF62-89BB-4B94-A9B0-275EF1123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C87B0-6489-406B-B029-EEC88E813053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9EF62-89BB-4B94-A9B0-275EF1123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964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8DC87B0-6489-406B-B029-EEC88E813053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099EF62-89BB-4B94-A9B0-275EF1123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815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C87B0-6489-406B-B029-EEC88E813053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9EF62-89BB-4B94-A9B0-275EF1123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713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8DC87B0-6489-406B-B029-EEC88E813053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099EF62-89BB-4B94-A9B0-275EF1123E1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6288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Lab 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pPr algn="ctr"/>
            <a:r>
              <a:rPr lang="en-US" b="1" i="1" cap="none" dirty="0" err="1" smtClean="0"/>
              <a:t>Dr</a:t>
            </a:r>
            <a:r>
              <a:rPr lang="en-US" b="1" i="1" cap="none" dirty="0" smtClean="0"/>
              <a:t> : </a:t>
            </a:r>
            <a:r>
              <a:rPr lang="en-US" b="1" i="1" cap="none" dirty="0" err="1" smtClean="0"/>
              <a:t>Ghada</a:t>
            </a:r>
            <a:endParaRPr lang="en-US" b="1" i="1" cap="none" dirty="0" smtClean="0"/>
          </a:p>
          <a:p>
            <a:pPr algn="ctr"/>
            <a:r>
              <a:rPr lang="en-US" b="1" i="1" cap="none" dirty="0" err="1" smtClean="0"/>
              <a:t>Eng</a:t>
            </a:r>
            <a:r>
              <a:rPr lang="en-US" b="1" i="1" cap="none" dirty="0" smtClean="0"/>
              <a:t> : Gehad Mustafa</a:t>
            </a:r>
          </a:p>
          <a:p>
            <a:pPr algn="ctr"/>
            <a:r>
              <a:rPr lang="en-US" b="1" i="1" cap="none" dirty="0" err="1" smtClean="0"/>
              <a:t>Eng</a:t>
            </a:r>
            <a:r>
              <a:rPr lang="en-US" b="1" i="1" cap="none" dirty="0" smtClean="0"/>
              <a:t> : </a:t>
            </a:r>
            <a:r>
              <a:rPr lang="en-US" b="1" i="1" cap="none" dirty="0" err="1" smtClean="0"/>
              <a:t>Somaya</a:t>
            </a:r>
            <a:endParaRPr lang="en-US" b="1" i="1" cap="none" dirty="0"/>
          </a:p>
        </p:txBody>
      </p:sp>
    </p:spTree>
    <p:extLst>
      <p:ext uri="{BB962C8B-B14F-4D97-AF65-F5344CB8AC3E}">
        <p14:creationId xmlns:p14="http://schemas.microsoft.com/office/powerpoint/2010/main" val="42377830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79" y="1919773"/>
            <a:ext cx="7104612" cy="4226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10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 and </a:t>
            </a:r>
            <a:r>
              <a:rPr lang="en-US" dirty="0" smtClean="0"/>
              <a:t>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4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Information </a:t>
            </a:r>
            <a:r>
              <a:rPr lang="en-US" sz="2400" dirty="0"/>
              <a:t>can be passed to functions as a parameter. Parameters act as variables inside the function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3180712"/>
            <a:ext cx="10135402" cy="218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483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Void </a:t>
            </a:r>
            <a:r>
              <a:rPr lang="en-US" dirty="0"/>
              <a:t>F</a:t>
            </a:r>
            <a:r>
              <a:rPr lang="en-US" dirty="0" smtClean="0"/>
              <a:t>unction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97280" y="1922095"/>
            <a:ext cx="10058400" cy="415144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0287" y="4212055"/>
            <a:ext cx="5729363" cy="105296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892716" y="3715352"/>
            <a:ext cx="11721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Output 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4355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</a:t>
            </a:r>
            <a:r>
              <a:rPr lang="en-US" dirty="0" smtClean="0"/>
              <a:t>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055" y="1845734"/>
            <a:ext cx="10000850" cy="432041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8722" y="2566780"/>
            <a:ext cx="4067075" cy="114857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046720" y="2095490"/>
            <a:ext cx="11721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Output 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1438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Declaration and </a:t>
            </a:r>
            <a:r>
              <a:rPr lang="en-US" dirty="0" smtClean="0"/>
              <a:t>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10687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b="1" dirty="0"/>
              <a:t>Declaration:</a:t>
            </a:r>
            <a:r>
              <a:rPr lang="en-US" sz="2400" dirty="0"/>
              <a:t> the function's name, return type, and parameters (if any)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/>
              <a:t>Definition:</a:t>
            </a:r>
            <a:r>
              <a:rPr lang="en-US" sz="2400" dirty="0"/>
              <a:t> the body of the function (code to be executed</a:t>
            </a:r>
            <a:r>
              <a:rPr lang="en-US" sz="2400" dirty="0" smtClean="0"/>
              <a:t>)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For code optimization, </a:t>
            </a:r>
            <a:r>
              <a:rPr lang="en-US" sz="2800" dirty="0" smtClean="0"/>
              <a:t>it </a:t>
            </a:r>
            <a:r>
              <a:rPr lang="en-US" sz="2800" dirty="0"/>
              <a:t>is recommended to separate the declaration and the definition of the function.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79" y="2755783"/>
            <a:ext cx="9606013" cy="189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030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Declaration and Definition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928111"/>
            <a:ext cx="10058400" cy="418821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1315" y="4807819"/>
            <a:ext cx="3960495" cy="100584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191099" y="4250778"/>
            <a:ext cx="11721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Output 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1626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 </a:t>
            </a:r>
            <a:r>
              <a:rPr lang="en-US" dirty="0" smtClean="0"/>
              <a:t>Functions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839326"/>
            <a:ext cx="8200724" cy="429236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3184" y="2863711"/>
            <a:ext cx="2337520" cy="230505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856270" y="2306475"/>
            <a:ext cx="11721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Output 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612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38181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800" dirty="0" smtClean="0"/>
              <a:t>Write a function to calculate the sum of n even integers starting from a given even integer.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 smtClean="0"/>
              <a:t>Write </a:t>
            </a:r>
            <a:r>
              <a:rPr lang="en-US" sz="2800" dirty="0"/>
              <a:t>a function to </a:t>
            </a:r>
            <a:r>
              <a:rPr lang="en-US" sz="2800" dirty="0" smtClean="0"/>
              <a:t>find </a:t>
            </a:r>
            <a:r>
              <a:rPr lang="en-US" sz="2800" dirty="0"/>
              <a:t>the </a:t>
            </a:r>
            <a:r>
              <a:rPr lang="en-US" sz="2800" dirty="0" smtClean="0"/>
              <a:t>absolute value the integer parameter . 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800" dirty="0"/>
              <a:t>Write a function to </a:t>
            </a:r>
            <a:r>
              <a:rPr lang="en-US" sz="2800" dirty="0" smtClean="0"/>
              <a:t>takes a real number as its argument and return the sum of digits of this number.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/>
              <a:t>Write a function </a:t>
            </a:r>
            <a:r>
              <a:rPr lang="en-US" sz="2800" dirty="0" err="1" smtClean="0"/>
              <a:t>isdigit</a:t>
            </a:r>
            <a:r>
              <a:rPr lang="en-US" sz="2800" dirty="0" smtClean="0"/>
              <a:t> which should return </a:t>
            </a:r>
            <a:r>
              <a:rPr lang="en-US" sz="2800" dirty="0" smtClean="0"/>
              <a:t>the digit if </a:t>
            </a:r>
            <a:r>
              <a:rPr lang="en-US" sz="2800" dirty="0" smtClean="0"/>
              <a:t>the given number is a digit and zero if not.</a:t>
            </a:r>
            <a:endParaRPr lang="en-US" sz="2800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1280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885302"/>
            <a:ext cx="10058400" cy="4304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64719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135</TotalTime>
  <Words>174</Words>
  <Application>Microsoft Office PowerPoint</Application>
  <PresentationFormat>Widescreen</PresentationFormat>
  <Paragraphs>29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</vt:lpstr>
      <vt:lpstr>Calibri Light</vt:lpstr>
      <vt:lpstr>Wingdings</vt:lpstr>
      <vt:lpstr>Retrospect</vt:lpstr>
      <vt:lpstr>Lab 5</vt:lpstr>
      <vt:lpstr>Parameters and Arguments</vt:lpstr>
      <vt:lpstr>Void Function</vt:lpstr>
      <vt:lpstr>Int Function</vt:lpstr>
      <vt:lpstr>Function Declaration and Definition</vt:lpstr>
      <vt:lpstr>Function Declaration and Definition</vt:lpstr>
      <vt:lpstr>Math Functions</vt:lpstr>
      <vt:lpstr>Try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5</dc:title>
  <dc:creator>Microsoft account</dc:creator>
  <cp:lastModifiedBy>Windows User</cp:lastModifiedBy>
  <cp:revision>33</cp:revision>
  <dcterms:created xsi:type="dcterms:W3CDTF">2023-03-13T06:02:24Z</dcterms:created>
  <dcterms:modified xsi:type="dcterms:W3CDTF">2023-03-13T08:41:55Z</dcterms:modified>
</cp:coreProperties>
</file>