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56A9-3F16-4E38-AF47-A1F4E327CC5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4088-EEA5-4099-9C48-7C59DF76B4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71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56A9-3F16-4E38-AF47-A1F4E327CC5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4088-EEA5-4099-9C48-7C59DF76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56A9-3F16-4E38-AF47-A1F4E327CC5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4088-EEA5-4099-9C48-7C59DF76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2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56A9-3F16-4E38-AF47-A1F4E327CC5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4088-EEA5-4099-9C48-7C59DF76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2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56A9-3F16-4E38-AF47-A1F4E327CC5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4088-EEA5-4099-9C48-7C59DF76B4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44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56A9-3F16-4E38-AF47-A1F4E327CC5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4088-EEA5-4099-9C48-7C59DF76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56A9-3F16-4E38-AF47-A1F4E327CC5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4088-EEA5-4099-9C48-7C59DF76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1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56A9-3F16-4E38-AF47-A1F4E327CC5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4088-EEA5-4099-9C48-7C59DF76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56A9-3F16-4E38-AF47-A1F4E327CC5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4088-EEA5-4099-9C48-7C59DF76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6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C956A9-3F16-4E38-AF47-A1F4E327CC5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294088-EEA5-4099-9C48-7C59DF76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56A9-3F16-4E38-AF47-A1F4E327CC5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4088-EEA5-4099-9C48-7C59DF76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6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C956A9-3F16-4E38-AF47-A1F4E327CC5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294088-EEA5-4099-9C48-7C59DF76B4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7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6</a:t>
            </a:r>
            <a:br>
              <a:rPr lang="en-US" dirty="0" smtClean="0"/>
            </a:b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80748"/>
            <a:ext cx="10058400" cy="11430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b="1" i="1" cap="none" dirty="0" err="1" smtClean="0"/>
              <a:t>Dr</a:t>
            </a:r>
            <a:r>
              <a:rPr lang="en-US" b="1" i="1" cap="none" dirty="0" smtClean="0"/>
              <a:t> : </a:t>
            </a:r>
            <a:r>
              <a:rPr lang="en-US" b="1" i="1" cap="none" dirty="0" err="1" smtClean="0"/>
              <a:t>Ghada</a:t>
            </a:r>
            <a:endParaRPr lang="en-US" b="1" i="1" cap="none" dirty="0" smtClean="0"/>
          </a:p>
          <a:p>
            <a:pPr algn="ctr"/>
            <a:r>
              <a:rPr lang="en-US" b="1" i="1" cap="none" dirty="0" err="1" smtClean="0"/>
              <a:t>Eng</a:t>
            </a:r>
            <a:r>
              <a:rPr lang="en-US" b="1" i="1" cap="none" dirty="0" smtClean="0"/>
              <a:t> : Gehad Mustafa</a:t>
            </a:r>
          </a:p>
          <a:p>
            <a:pPr algn="ctr"/>
            <a:r>
              <a:rPr lang="en-US" b="1" i="1" cap="none" dirty="0" err="1" smtClean="0"/>
              <a:t>Eng</a:t>
            </a:r>
            <a:r>
              <a:rPr lang="en-US" b="1" i="1" cap="none" dirty="0" smtClean="0"/>
              <a:t> : </a:t>
            </a:r>
            <a:r>
              <a:rPr lang="en-US" b="1" i="1" cap="none" dirty="0" err="1" smtClean="0"/>
              <a:t>Somaya</a:t>
            </a:r>
            <a:endParaRPr lang="en-US" b="1" i="1" cap="none" dirty="0"/>
          </a:p>
        </p:txBody>
      </p:sp>
    </p:spTree>
    <p:extLst>
      <p:ext uri="{BB962C8B-B14F-4D97-AF65-F5344CB8AC3E}">
        <p14:creationId xmlns:p14="http://schemas.microsoft.com/office/powerpoint/2010/main" val="136196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Try </a:t>
            </a:r>
            <a:r>
              <a:rPr lang="en-US" sz="3600" dirty="0"/>
              <a:t>to print the </a:t>
            </a:r>
            <a:r>
              <a:rPr lang="en-US" sz="3600" dirty="0" smtClean="0"/>
              <a:t>average </a:t>
            </a:r>
            <a:r>
              <a:rPr lang="en-US" sz="3600" dirty="0"/>
              <a:t>of 1-d entered </a:t>
            </a:r>
            <a:r>
              <a:rPr lang="en-US" sz="3600" dirty="0" smtClean="0"/>
              <a:t>array.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Try to print the sum of even and sum of odd  numbers in 1-d entered array.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Try to double all the elements of the matrix.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Try to print the row sum and column sum of a matrix.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7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5139"/>
            <a:ext cx="10058400" cy="441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0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Elements of an </a:t>
            </a:r>
            <a:r>
              <a:rPr lang="en-US" dirty="0" smtClean="0"/>
              <a:t>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33663"/>
            <a:ext cx="10100035" cy="422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5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an Array </a:t>
            </a:r>
            <a:r>
              <a:rPr lang="en-US" dirty="0" smtClean="0"/>
              <a:t>Element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5642"/>
            <a:ext cx="10058400" cy="41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4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an </a:t>
            </a:r>
            <a:r>
              <a:rPr lang="en-US" dirty="0" smtClean="0"/>
              <a:t>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2963"/>
            <a:ext cx="10058400" cy="43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7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Array </a:t>
            </a:r>
            <a:r>
              <a:rPr lang="en-US" dirty="0" smtClean="0"/>
              <a:t>Size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928" y="1861437"/>
            <a:ext cx="10147752" cy="44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4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</a:t>
            </a: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402" y="3099336"/>
            <a:ext cx="10058400" cy="28875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79" y="2262558"/>
            <a:ext cx="10058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matrix[</a:t>
            </a:r>
            <a:r>
              <a:rPr lang="en-US" sz="3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3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{ {</a:t>
            </a:r>
            <a:r>
              <a:rPr lang="en-US" sz="3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3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3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3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3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3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 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829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Elements of a 2D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058400" cy="42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0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Elements in a 2D </a:t>
            </a:r>
            <a:r>
              <a:rPr lang="en-US" dirty="0" smtClean="0"/>
              <a:t>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1314"/>
            <a:ext cx="10135402" cy="431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0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 2D </a:t>
            </a:r>
            <a:r>
              <a:rPr lang="en-US" dirty="0" smtClean="0"/>
              <a:t>Array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6343"/>
            <a:ext cx="10058400" cy="44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689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129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Consolas</vt:lpstr>
      <vt:lpstr>Wingdings</vt:lpstr>
      <vt:lpstr>Retrospect</vt:lpstr>
      <vt:lpstr>Lab 6 Array</vt:lpstr>
      <vt:lpstr>Access the Elements of an Array</vt:lpstr>
      <vt:lpstr>Change an Array Element</vt:lpstr>
      <vt:lpstr>Loop Through an Array</vt:lpstr>
      <vt:lpstr>Set Array Size</vt:lpstr>
      <vt:lpstr>Multidimensional Arrays</vt:lpstr>
      <vt:lpstr>Access the Elements of a 2D Array</vt:lpstr>
      <vt:lpstr>Change Elements in a 2D Array</vt:lpstr>
      <vt:lpstr>Loop Through a 2D Array</vt:lpstr>
      <vt:lpstr>Try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 Array</dc:title>
  <dc:creator>Microsoft account</dc:creator>
  <cp:lastModifiedBy>Windows User</cp:lastModifiedBy>
  <cp:revision>31</cp:revision>
  <dcterms:created xsi:type="dcterms:W3CDTF">2023-03-27T11:02:05Z</dcterms:created>
  <dcterms:modified xsi:type="dcterms:W3CDTF">2023-03-27T06:39:35Z</dcterms:modified>
</cp:coreProperties>
</file>