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4" r:id="rId16"/>
    <p:sldId id="283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276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BE57A-8FBD-4BA8-95BA-3E9A7E16529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4967E-8FC9-4BE6-80D9-B5D5FC433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0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4967E-8FC9-4BE6-80D9-B5D5FC4334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43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7410-E283-4772-AEC8-5139F68F9733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3D8A-C6A9-4549-9C1B-79DCC71EF9C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45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7410-E283-4772-AEC8-5139F68F9733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3D8A-C6A9-4549-9C1B-79DCC71EF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7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7410-E283-4772-AEC8-5139F68F9733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3D8A-C6A9-4549-9C1B-79DCC71EF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9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7410-E283-4772-AEC8-5139F68F9733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3D8A-C6A9-4549-9C1B-79DCC71EF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4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7410-E283-4772-AEC8-5139F68F9733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3D8A-C6A9-4549-9C1B-79DCC71EF9C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94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7410-E283-4772-AEC8-5139F68F9733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3D8A-C6A9-4549-9C1B-79DCC71EF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7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7410-E283-4772-AEC8-5139F68F9733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3D8A-C6A9-4549-9C1B-79DCC71EF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8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7410-E283-4772-AEC8-5139F68F9733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3D8A-C6A9-4549-9C1B-79DCC71EF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7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7410-E283-4772-AEC8-5139F68F9733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3D8A-C6A9-4549-9C1B-79DCC71EF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2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E47410-E283-4772-AEC8-5139F68F9733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9F3D8A-C6A9-4549-9C1B-79DCC71EF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5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7410-E283-4772-AEC8-5139F68F9733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3D8A-C6A9-4549-9C1B-79DCC71EF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E47410-E283-4772-AEC8-5139F68F9733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9F3D8A-C6A9-4549-9C1B-79DCC71EF9C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47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w3schools.com/c/c_arrays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Files</a:t>
            </a:r>
            <a:br>
              <a:rPr lang="en-US" dirty="0" smtClean="0"/>
            </a:br>
            <a:r>
              <a:rPr lang="en-US" dirty="0" smtClean="0"/>
              <a:t>lab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cap="none" dirty="0" err="1" smtClean="0"/>
              <a:t>Dr</a:t>
            </a:r>
            <a:r>
              <a:rPr lang="en-US" cap="none" dirty="0" smtClean="0"/>
              <a:t> : </a:t>
            </a:r>
            <a:r>
              <a:rPr lang="en-US" cap="none" dirty="0" err="1"/>
              <a:t>G</a:t>
            </a:r>
            <a:r>
              <a:rPr lang="en-US" cap="none" dirty="0" err="1" smtClean="0"/>
              <a:t>hada</a:t>
            </a:r>
            <a:endParaRPr lang="en-US" cap="none" dirty="0" smtClean="0"/>
          </a:p>
          <a:p>
            <a:pPr algn="ctr"/>
            <a:r>
              <a:rPr lang="en-US" cap="none" dirty="0" err="1" smtClean="0"/>
              <a:t>Eng</a:t>
            </a:r>
            <a:r>
              <a:rPr lang="en-US" cap="none" dirty="0" smtClean="0"/>
              <a:t> : </a:t>
            </a:r>
            <a:r>
              <a:rPr lang="en-US" cap="none" dirty="0" err="1" smtClean="0"/>
              <a:t>Gehad</a:t>
            </a:r>
            <a:r>
              <a:rPr lang="en-US" cap="none" dirty="0" smtClean="0"/>
              <a:t> Mustafa</a:t>
            </a:r>
          </a:p>
          <a:p>
            <a:pPr algn="ctr"/>
            <a:r>
              <a:rPr lang="en-US" cap="none" dirty="0" err="1" smtClean="0"/>
              <a:t>Eng</a:t>
            </a:r>
            <a:r>
              <a:rPr lang="en-US" cap="none" dirty="0" smtClean="0"/>
              <a:t> : </a:t>
            </a:r>
            <a:r>
              <a:rPr lang="en-US" cap="none" dirty="0" err="1" smtClean="0"/>
              <a:t>Somaya</a:t>
            </a:r>
            <a:r>
              <a:rPr lang="en-US" cap="none" dirty="0" smtClean="0"/>
              <a:t> Yasser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0524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EE964D-F9B8-6323-C106-95EEEFA3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String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03287C-E6DD-7919-A2E0-CE6030693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/>
                <a:ea typeface="Verdana"/>
                <a:cs typeface="Times New Roman"/>
              </a:rPr>
              <a:t>To use them, you must include the </a:t>
            </a:r>
            <a:r>
              <a:rPr lang="en-US" dirty="0">
                <a:solidFill>
                  <a:srgbClr val="DC143C"/>
                </a:solidFill>
                <a:latin typeface="Times New Roman"/>
                <a:cs typeface="Times New Roman"/>
              </a:rPr>
              <a:t>&lt;</a:t>
            </a:r>
            <a:r>
              <a:rPr lang="en-US" err="1">
                <a:solidFill>
                  <a:srgbClr val="DC143C"/>
                </a:solidFill>
                <a:latin typeface="Times New Roman"/>
                <a:cs typeface="Times New Roman"/>
              </a:rPr>
              <a:t>string.h</a:t>
            </a:r>
            <a:r>
              <a:rPr lang="en-US" dirty="0">
                <a:solidFill>
                  <a:srgbClr val="DC143C"/>
                </a:solidFill>
                <a:latin typeface="Times New Roman"/>
                <a:cs typeface="Times New Roman"/>
              </a:rPr>
              <a:t>&gt;</a:t>
            </a:r>
            <a:r>
              <a:rPr lang="en-US">
                <a:solidFill>
                  <a:srgbClr val="000000"/>
                </a:solidFill>
                <a:latin typeface="Times New Roman"/>
                <a:ea typeface="Verdana"/>
                <a:cs typeface="Times New Roman"/>
              </a:rPr>
              <a:t> header file in your program.</a:t>
            </a:r>
            <a:endParaRPr lang="en-US" dirty="0">
              <a:solidFill>
                <a:srgbClr val="404040"/>
              </a:solidFill>
              <a:latin typeface="Times New Roman"/>
              <a:ea typeface="Verdana"/>
              <a:cs typeface="Times New Roman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n-US" dirty="0">
              <a:solidFill>
                <a:srgbClr val="000000"/>
              </a:solidFill>
              <a:latin typeface="Times New Roman"/>
              <a:ea typeface="Verdana"/>
              <a:cs typeface="Times New Roman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FD3FDE08-E8B2-FE89-ECD9-73D67128D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14" y="2303077"/>
            <a:ext cx="6370749" cy="322849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FD2D1596-62B6-168B-AAFF-23448BEDA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315" y="2619305"/>
            <a:ext cx="4589172" cy="284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9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E02C4-509F-53B6-4176-A90B63C1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String length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6B93B8D6-9ED3-28F6-5B6C-4CB0021CC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060" y="2064568"/>
            <a:ext cx="6641205" cy="3607156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6C09D870-4DFE-5EEF-3AED-0F43AE817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062" y="2149339"/>
            <a:ext cx="3601791" cy="342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96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5C4C53-F53C-4334-9CEF-436E33CA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Concatenate 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6DA94AED-CFF6-91BD-39FC-27728C266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999" y="2036797"/>
            <a:ext cx="7251073" cy="4049063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0E23631E-47D0-5D5B-9A69-2AAAB2BC5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710" y="3237731"/>
            <a:ext cx="3966692" cy="285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50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686843-2822-4B05-058D-F8CE9340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Copy string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B9D5B670-EB19-5163-07BD-BE19BB48E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750" y="1989240"/>
            <a:ext cx="7363629" cy="3897334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F3C4E87D-C5CD-CB9E-F258-F59C3AA43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428" y="4140620"/>
            <a:ext cx="5555087" cy="209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61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4A6B54-0296-798C-D35F-2F2429D3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Compare strings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DE9655ED-3D04-9415-65F3-1892CD2CB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037" y="1961939"/>
            <a:ext cx="11094209" cy="4273907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8EC94FED-5FD3-609E-8C5D-7535B8B07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668" y="2084720"/>
            <a:ext cx="4471115" cy="201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15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41" y="2232314"/>
            <a:ext cx="5535324" cy="36902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20" y="2232313"/>
            <a:ext cx="6553615" cy="34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78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 with space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49" y="1940892"/>
            <a:ext cx="6427153" cy="407626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90" y="1940891"/>
            <a:ext cx="4999674" cy="4076268"/>
          </a:xfrm>
        </p:spPr>
      </p:pic>
    </p:spTree>
    <p:extLst>
      <p:ext uri="{BB962C8B-B14F-4D97-AF65-F5344CB8AC3E}">
        <p14:creationId xmlns:p14="http://schemas.microsoft.com/office/powerpoint/2010/main" val="3421206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3888606"/>
            <a:ext cx="10058400" cy="21808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97280" y="1864176"/>
            <a:ext cx="10058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In C, you can create, open, read, and write to files by declaring a pointer of type FILE, and use the </a:t>
            </a:r>
            <a:r>
              <a:rPr lang="en-US" sz="2800" dirty="0" err="1" smtClean="0"/>
              <a:t>fopen</a:t>
            </a:r>
            <a:r>
              <a:rPr lang="en-US" sz="2800" dirty="0" smtClean="0"/>
              <a:t>() function.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3846896" y="289552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FILE *</a:t>
            </a:r>
            <a:r>
              <a:rPr lang="nn-NO" sz="24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fptr;</a:t>
            </a:r>
            <a:r>
              <a:rPr lang="nn-NO" sz="2400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nn-NO" sz="24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nn-NO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fptr = fopen(</a:t>
            </a:r>
            <a:r>
              <a:rPr lang="nn-NO" sz="24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filename</a:t>
            </a:r>
            <a:r>
              <a:rPr lang="nn-NO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 </a:t>
            </a:r>
            <a:r>
              <a:rPr lang="nn-NO" sz="24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mode</a:t>
            </a:r>
            <a:r>
              <a:rPr lang="nn-NO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164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To create a file, you can use the </a:t>
            </a:r>
            <a:r>
              <a:rPr lang="en-US" sz="2800" b="1" dirty="0">
                <a:solidFill>
                  <a:schemeClr val="accent1"/>
                </a:solidFill>
              </a:rPr>
              <a:t>w</a:t>
            </a:r>
            <a:r>
              <a:rPr lang="en-US" sz="2800" dirty="0"/>
              <a:t> mode inside the </a:t>
            </a:r>
            <a:r>
              <a:rPr lang="en-US" sz="2800" b="1" dirty="0" err="1">
                <a:solidFill>
                  <a:schemeClr val="accent1"/>
                </a:solidFill>
              </a:rPr>
              <a:t>fopen</a:t>
            </a:r>
            <a:r>
              <a:rPr lang="en-US" sz="2800" b="1" dirty="0">
                <a:solidFill>
                  <a:schemeClr val="accent1"/>
                </a:solidFill>
              </a:rPr>
              <a:t>() </a:t>
            </a:r>
            <a:r>
              <a:rPr lang="en-US" sz="2800" dirty="0"/>
              <a:t>function. 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1"/>
                </a:solidFill>
              </a:rPr>
              <a:t>The </a:t>
            </a:r>
            <a:r>
              <a:rPr lang="en-US" sz="2800" dirty="0">
                <a:solidFill>
                  <a:schemeClr val="accent1"/>
                </a:solidFill>
              </a:rPr>
              <a:t>w </a:t>
            </a:r>
            <a:r>
              <a:rPr lang="en-US" sz="2800" dirty="0">
                <a:solidFill>
                  <a:schemeClr val="tx1"/>
                </a:solidFill>
              </a:rPr>
              <a:t>mode is used to </a:t>
            </a:r>
            <a:r>
              <a:rPr lang="en-US" sz="2800" dirty="0">
                <a:solidFill>
                  <a:schemeClr val="accent1"/>
                </a:solidFill>
              </a:rPr>
              <a:t>write </a:t>
            </a:r>
            <a:r>
              <a:rPr lang="en-US" sz="2800" dirty="0">
                <a:solidFill>
                  <a:schemeClr val="tx1"/>
                </a:solidFill>
              </a:rPr>
              <a:t>to a </a:t>
            </a:r>
            <a:r>
              <a:rPr lang="en-US" sz="2800" dirty="0" smtClean="0">
                <a:solidFill>
                  <a:schemeClr val="tx1"/>
                </a:solidFill>
              </a:rPr>
              <a:t>file.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If </a:t>
            </a:r>
            <a:r>
              <a:rPr lang="en-US" sz="2800" dirty="0"/>
              <a:t>the file does </a:t>
            </a:r>
            <a:r>
              <a:rPr lang="en-US" sz="2800" dirty="0" smtClean="0"/>
              <a:t>not </a:t>
            </a:r>
            <a:r>
              <a:rPr lang="en-US" sz="2800" dirty="0"/>
              <a:t>exist, it </a:t>
            </a:r>
            <a:r>
              <a:rPr lang="en-US" sz="2800" dirty="0">
                <a:solidFill>
                  <a:srgbClr val="FF0000"/>
                </a:solidFill>
              </a:rPr>
              <a:t>will create one for </a:t>
            </a:r>
            <a:r>
              <a:rPr lang="en-US" sz="2800" dirty="0" smtClean="0">
                <a:solidFill>
                  <a:srgbClr val="FF0000"/>
                </a:solidFill>
              </a:rPr>
              <a:t>you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6990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File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30768"/>
            <a:ext cx="7167062" cy="4136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204" y="1930768"/>
            <a:ext cx="3401477" cy="36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7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4F03CE-1D77-3649-71B2-1CD421ABA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684B1B-6820-0B0F-8B46-A89C1A508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/>
                <a:ea typeface="Verdana"/>
                <a:cs typeface="Times New Roman"/>
              </a:rPr>
              <a:t>C does not have a </a:t>
            </a:r>
            <a:r>
              <a:rPr lang="en-US" b="1" dirty="0">
                <a:solidFill>
                  <a:srgbClr val="000000"/>
                </a:solidFill>
                <a:latin typeface="Times New Roman"/>
                <a:ea typeface="Verdana"/>
                <a:cs typeface="Times New Roman"/>
              </a:rPr>
              <a:t>String type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Verdana"/>
                <a:cs typeface="Times New Roman"/>
              </a:rPr>
              <a:t> to easily create string variables. </a:t>
            </a:r>
            <a:endParaRPr lang="en-US" dirty="0">
              <a:solidFill>
                <a:srgbClr val="404040"/>
              </a:solidFill>
              <a:latin typeface="Times New Roman"/>
              <a:ea typeface="Verdana"/>
              <a:cs typeface="Times New Roman"/>
            </a:endParaRPr>
          </a:p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/>
                <a:ea typeface="Verdana"/>
                <a:cs typeface="Times New Roman"/>
              </a:rPr>
              <a:t>Instead, you must use the 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char</a:t>
            </a:r>
            <a:r>
              <a:rPr lang="en-US" b="1" dirty="0">
                <a:solidFill>
                  <a:srgbClr val="FF0000"/>
                </a:solidFill>
                <a:latin typeface="Times New Roman"/>
                <a:ea typeface="Verdana"/>
                <a:cs typeface="Times New Roman"/>
              </a:rPr>
              <a:t> 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Verdana"/>
                <a:cs typeface="Times New Roman"/>
              </a:rPr>
              <a:t>type and create an </a:t>
            </a:r>
            <a:r>
              <a:rPr lang="en-US" b="1" dirty="0">
                <a:solidFill>
                  <a:srgbClr val="FF0000"/>
                </a:solidFill>
                <a:latin typeface="Times New Roman"/>
                <a:ea typeface="Verdana"/>
                <a:cs typeface="Times New Roman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array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Verdana"/>
                <a:cs typeface="Times New Roman"/>
              </a:rPr>
              <a:t> of characters to make a string in C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D0F50DB3-533D-4B5B-EC4B-52F84B5D6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457" y="3017667"/>
            <a:ext cx="5233115" cy="256131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B98D5A24-F16C-627A-087D-ACFA0EAD7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907" y="3066953"/>
            <a:ext cx="4492580" cy="219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0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To a </a:t>
            </a:r>
            <a:r>
              <a:rPr lang="en-US" dirty="0" smtClean="0"/>
              <a:t>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2951" y="2068929"/>
            <a:ext cx="3878982" cy="31190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1842534"/>
            <a:ext cx="6275671" cy="437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13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 Content To a </a:t>
            </a:r>
            <a:r>
              <a:rPr lang="en-US" dirty="0" smtClean="0"/>
              <a:t>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7235" y="2045419"/>
            <a:ext cx="3748445" cy="3643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033" y="1845293"/>
            <a:ext cx="6015789" cy="434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05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read from a file, you can use the r </a:t>
            </a:r>
            <a:r>
              <a:rPr lang="en-US" dirty="0" smtClean="0"/>
              <a:t>mode.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order to read the content of </a:t>
            </a:r>
            <a:r>
              <a:rPr lang="en-US" dirty="0" smtClean="0"/>
              <a:t>file, </a:t>
            </a:r>
            <a:r>
              <a:rPr lang="en-US" dirty="0"/>
              <a:t>we can use the </a:t>
            </a:r>
            <a:r>
              <a:rPr lang="en-US" dirty="0" err="1"/>
              <a:t>fgets</a:t>
            </a:r>
            <a:r>
              <a:rPr lang="en-US" dirty="0"/>
              <a:t>() </a:t>
            </a:r>
            <a:r>
              <a:rPr lang="en-US" dirty="0" smtClean="0"/>
              <a:t>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985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 File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5255" y="1911668"/>
            <a:ext cx="3400425" cy="2428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1" y="1819324"/>
            <a:ext cx="6843562" cy="44563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401" y="4340543"/>
            <a:ext cx="3626781" cy="182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66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 File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786" y="1845734"/>
            <a:ext cx="6705768" cy="44203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680" y="1845734"/>
            <a:ext cx="3429000" cy="2200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7554" y="4046009"/>
            <a:ext cx="3248126" cy="225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53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/>
              <a:t>exist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you try to open a file for reading that does not exist, the </a:t>
            </a:r>
            <a:r>
              <a:rPr lang="en-US" dirty="0" err="1"/>
              <a:t>fopen</a:t>
            </a:r>
            <a:r>
              <a:rPr lang="en-US" dirty="0"/>
              <a:t>() function will return </a:t>
            </a:r>
            <a:r>
              <a:rPr lang="en-US" dirty="0" smtClean="0"/>
              <a:t>NULL.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As </a:t>
            </a:r>
            <a:r>
              <a:rPr lang="en-US" dirty="0"/>
              <a:t>a good practice, we can use an if statement to test for NULL, and print some text instead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666198"/>
            <a:ext cx="7498482" cy="3623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630" y="5118835"/>
            <a:ext cx="4271812" cy="11713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5761" y="2718535"/>
            <a:ext cx="17335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85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sz="2800" dirty="0" smtClean="0"/>
              <a:t>Try to create a file named(my_file.txt) and write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/>
              <a:t>your name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/>
              <a:t>your age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/>
              <a:t>Your address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/>
              <a:t>Your 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Try to write c code to check If </a:t>
            </a:r>
            <a:r>
              <a:rPr lang="en-US" sz="2800" dirty="0"/>
              <a:t>the file </a:t>
            </a:r>
            <a:r>
              <a:rPr lang="en-US" sz="2800" dirty="0" smtClean="0"/>
              <a:t>exist,</a:t>
            </a:r>
            <a:r>
              <a:rPr lang="en-US" sz="2800" dirty="0"/>
              <a:t> If the file does not exist, print a message : Not </a:t>
            </a:r>
            <a:r>
              <a:rPr lang="en-US" sz="2800" dirty="0" smtClean="0"/>
              <a:t>found</a:t>
            </a:r>
          </a:p>
          <a:p>
            <a:pPr marL="0" indent="0">
              <a:buNone/>
            </a:pPr>
            <a:r>
              <a:rPr lang="en-US" sz="2800" dirty="0" smtClean="0"/>
              <a:t>If it is exist read </a:t>
            </a:r>
            <a:r>
              <a:rPr lang="en-US" sz="2800" dirty="0"/>
              <a:t>the content and print it.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0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D3097-23F5-6AC7-E75A-7806DE16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 Light"/>
                <a:cs typeface="Segoe UI"/>
              </a:rPr>
              <a:t>Access Strings</a:t>
            </a:r>
            <a:endParaRPr lang="en-US" dirty="0">
              <a:latin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901EFE-FD88-71BF-7B22-8F70B9CD8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en-US">
                <a:solidFill>
                  <a:srgbClr val="000000"/>
                </a:solidFill>
                <a:latin typeface="Times New Roman"/>
                <a:ea typeface="Verdana"/>
                <a:cs typeface="Times New Roman"/>
              </a:rPr>
              <a:t>you can access a string by referring to its index number inside square brackets </a:t>
            </a:r>
            <a:r>
              <a:rPr lang="en-US" sz="2400">
                <a:solidFill>
                  <a:srgbClr val="DC143C"/>
                </a:solidFill>
                <a:latin typeface="Times New Roman"/>
                <a:cs typeface="Times New Roman"/>
              </a:rPr>
              <a:t>[]</a:t>
            </a:r>
          </a:p>
          <a:p>
            <a:pPr>
              <a:buFont typeface="Wingdings" panose="020F0502020204030204" pitchFamily="34" charset="0"/>
              <a:buChar char="Ø"/>
            </a:pPr>
            <a:endParaRPr lang="en-US" sz="2400" dirty="0">
              <a:solidFill>
                <a:srgbClr val="DC143C"/>
              </a:solidFill>
              <a:latin typeface="Times New Roman"/>
              <a:cs typeface="Times New Roman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EFECCB03-D3CD-D010-BAE5-BC46E629C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51" y="2561897"/>
            <a:ext cx="6585397" cy="3022091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8067030A-6C17-A446-960A-338347CA8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512" y="4118886"/>
            <a:ext cx="4814552" cy="175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DB668F-B20A-0069-F520-F920CA72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Modify String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0E124056-E20C-5411-FCF3-9A6D1BE29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286" y="1902508"/>
            <a:ext cx="7126445" cy="3416122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ECF97440-A107-1D4D-E174-1386DD86A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851" y="3903636"/>
            <a:ext cx="4685763" cy="236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3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8F060D-34C0-5D6A-5B03-A69168DA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Loop through string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07DA27D4-675C-3DE6-AF18-A63C5BC16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298" y="2036194"/>
            <a:ext cx="6800447" cy="3814158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DE38AF6E-9D8C-1BD8-8D0C-03E94C058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809" y="2169826"/>
            <a:ext cx="4353059" cy="388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9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D853F3-353B-1F1E-F589-56B41588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Another way to create string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892CD4FC-D158-6C2A-6B5E-73140D7E1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800" y="1855822"/>
            <a:ext cx="9581613" cy="1191295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D525BD92-6761-4A91-0716-7DC1FDF99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456" y="3277389"/>
            <a:ext cx="6445876" cy="258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8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370B20-5A4C-EF9B-2F19-795440096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Difference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FEABD4A4-4A3A-4F2A-CB4E-041A62920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58598"/>
            <a:ext cx="9801225" cy="3411693"/>
          </a:xfrm>
        </p:spPr>
      </p:pic>
    </p:spTree>
    <p:extLst>
      <p:ext uri="{BB962C8B-B14F-4D97-AF65-F5344CB8AC3E}">
        <p14:creationId xmlns:p14="http://schemas.microsoft.com/office/powerpoint/2010/main" val="266474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FAA652-F1FC-EEAB-D091-B3D3919B8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Special Characters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80F7FF60-2BD7-6013-AFCC-2F34CDCEA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586" y="1824698"/>
            <a:ext cx="7921311" cy="1092557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A52B73E9-E101-FC0A-4D88-C557EEE71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51" y="4152952"/>
            <a:ext cx="9247030" cy="68784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B7D8C423-303A-922C-56BD-010C1EC31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851" y="4982431"/>
            <a:ext cx="9397284" cy="1229026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EC5745C4-1093-7BAA-334C-0596E018D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851" y="3110433"/>
            <a:ext cx="8120128" cy="90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2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A59FC5-1455-DB43-5E7E-4725EDC0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Special Chars (</a:t>
            </a:r>
            <a:r>
              <a:rPr lang="en-US">
                <a:cs typeface="Calibri Light"/>
              </a:rPr>
              <a:t>cont.</a:t>
            </a:r>
            <a:r>
              <a:rPr lang="en-US" dirty="0">
                <a:cs typeface="Calibri Light"/>
              </a:rPr>
              <a:t>) 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C56F4ABD-42FE-9BAA-75E9-37093B8EA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731" y="1945170"/>
            <a:ext cx="6693526" cy="1334573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CD90D3CF-0BF9-B18F-87EE-013679B2A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288" y="2018552"/>
            <a:ext cx="5061397" cy="199450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71EBF60E-2AB6-2D3A-E00C-0C4B7946D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53" y="4015962"/>
            <a:ext cx="6381481" cy="1058416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0A876257-F9FA-D32D-9768-1A19409DE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710" y="4743551"/>
            <a:ext cx="5404833" cy="152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529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177</TotalTime>
  <Words>308</Words>
  <Application>Microsoft Office PowerPoint</Application>
  <PresentationFormat>Widescreen</PresentationFormat>
  <Paragraphs>50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Segoe UI</vt:lpstr>
      <vt:lpstr>Times New Roman</vt:lpstr>
      <vt:lpstr>Verdana</vt:lpstr>
      <vt:lpstr>Wingdings</vt:lpstr>
      <vt:lpstr>Retrospect</vt:lpstr>
      <vt:lpstr>Files lab 8</vt:lpstr>
      <vt:lpstr>Strings</vt:lpstr>
      <vt:lpstr>Access Strings</vt:lpstr>
      <vt:lpstr>Modify String</vt:lpstr>
      <vt:lpstr>Loop through string</vt:lpstr>
      <vt:lpstr>Another way to create string</vt:lpstr>
      <vt:lpstr>Difference</vt:lpstr>
      <vt:lpstr>Special Characters</vt:lpstr>
      <vt:lpstr>Special Chars (cont.) </vt:lpstr>
      <vt:lpstr>String Functions</vt:lpstr>
      <vt:lpstr>String length</vt:lpstr>
      <vt:lpstr>Concatenate </vt:lpstr>
      <vt:lpstr>Copy string</vt:lpstr>
      <vt:lpstr>Compare strings</vt:lpstr>
      <vt:lpstr>Input string</vt:lpstr>
      <vt:lpstr>Input string with space</vt:lpstr>
      <vt:lpstr>File Handling</vt:lpstr>
      <vt:lpstr>Create a File</vt:lpstr>
      <vt:lpstr>Create a File</vt:lpstr>
      <vt:lpstr>Write To a File</vt:lpstr>
      <vt:lpstr>Append Content To a File</vt:lpstr>
      <vt:lpstr>Read a File</vt:lpstr>
      <vt:lpstr>Read a File</vt:lpstr>
      <vt:lpstr>Read a File</vt:lpstr>
      <vt:lpstr>File exist</vt:lpstr>
      <vt:lpstr>Try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 lab 8</dc:title>
  <dc:creator>Microsoft account</dc:creator>
  <cp:lastModifiedBy>montherabdelkhalik407@gmail.com</cp:lastModifiedBy>
  <cp:revision>58</cp:revision>
  <dcterms:created xsi:type="dcterms:W3CDTF">2023-04-30T15:43:09Z</dcterms:created>
  <dcterms:modified xsi:type="dcterms:W3CDTF">2023-05-01T08:49:32Z</dcterms:modified>
</cp:coreProperties>
</file>