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01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3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element on the page has a corresponding DOM object access/modify the attributes of the DOM object with </a:t>
            </a:r>
            <a:r>
              <a:rPr lang="en-US" i="1" dirty="0" err="1"/>
              <a:t>objectName</a:t>
            </a:r>
            <a:r>
              <a:rPr lang="en-US" dirty="0" err="1"/>
              <a:t>.</a:t>
            </a:r>
            <a:r>
              <a:rPr lang="en-US" i="1" dirty="0" err="1"/>
              <a:t>attributeName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span.innerHTML</a:t>
            </a:r>
            <a:r>
              <a:rPr lang="en-US" dirty="0"/>
              <a:t> = </a:t>
            </a:r>
            <a:r>
              <a:rPr lang="en-US" dirty="0" err="1"/>
              <a:t>textBox.value</a:t>
            </a:r>
            <a:r>
              <a:rPr lang="en-US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looser" data types: 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special kind of primitive type that you can use only for function.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1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en-US" baseline="0" dirty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4/19/2022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50E2C-696B-40AF-90BF-A6E1C7CCEC7F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3CBDBDE2-3115-4468-83A9-EF556315FFEA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DEC47D-3C75-418C-BFDD-01E41E481FF6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BA73DE-3522-418F-B2DE-5E6AB53789C3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6E65004-DE67-4E0D-9545-AF4F7A515744}" type="datetime1">
              <a:rPr lang="en-US" smtClean="0"/>
              <a:t>4/19/2022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1DD022-12ED-4DD1-88EF-87D15300C6AD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A26A70-4E7E-42D1-8117-16AB4F9ACAAD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77AC9-3067-4A11-A858-493698703076}" type="datetime1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A9945575-E52C-4255-AD08-20196C6B3D71}" type="datetime1">
              <a:rPr lang="en-US" smtClean="0"/>
              <a:t>4/19/2022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toward HTML 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choose the control (e.g. button) and event (e.g. mouse 1. click) of 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write a JavaScript function to run when the event 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/>
              <a:t>attach 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HTML page</a:t>
            </a:r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name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document.getElementById</a:t>
            </a:r>
            <a:r>
              <a:rPr lang="en-US" dirty="0"/>
              <a:t> returns the DOM object for an element with a given id</a:t>
            </a:r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element style: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Property</a:t>
                      </a:r>
                      <a:r>
                        <a:rPr lang="en-US" sz="2400" b="1" baseline="0" dirty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"red"; // or pink?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Javascript</a:t>
            </a:r>
            <a:r>
              <a:rPr lang="en-US" dirty="0"/>
              <a:t> 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Null, Undefined</a:t>
            </a: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/>
              <a:t>HTML: &lt;!-- comment --&gt;</a:t>
            </a:r>
          </a:p>
          <a:p>
            <a:pPr lvl="1"/>
            <a:r>
              <a:rPr lang="en-US" dirty="0"/>
              <a:t>CSS/JS/PHP: /* comment */</a:t>
            </a:r>
          </a:p>
          <a:p>
            <a:pPr lvl="1"/>
            <a:r>
              <a:rPr lang="en-US" dirty="0"/>
              <a:t>Java/JS/PHP: // comment</a:t>
            </a:r>
          </a:p>
          <a:p>
            <a:pPr lvl="1"/>
            <a:r>
              <a:rPr lang="en-US" dirty="0"/>
              <a:t>PHP: # 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sin,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already allows us to create dynamic web pages. Why also use client-side scripting?</a:t>
            </a:r>
          </a:p>
          <a:p>
            <a:r>
              <a:rPr lang="en-US" dirty="0"/>
              <a:t>client-side 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presses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and undefined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splice,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replace,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escape sequences behave as in Java: \' \" \&amp; \n \t \\</a:t>
            </a:r>
          </a:p>
          <a:p>
            <a:r>
              <a:rPr lang="en-US" dirty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...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many situations</a:t>
            </a:r>
          </a:p>
          <a:p>
            <a:r>
              <a:rPr lang="en-US" dirty="0"/>
              <a:t>contained within a web page and integrates with its HTML/CSS content 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text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CS380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5081</TotalTime>
  <Words>2902</Words>
  <Application>Microsoft Office PowerPoint</Application>
  <PresentationFormat>On-screen Show (4:3)</PresentationFormat>
  <Paragraphs>406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rasha abd elsatar</cp:lastModifiedBy>
  <cp:revision>89</cp:revision>
  <dcterms:created xsi:type="dcterms:W3CDTF">2011-09-04T19:18:10Z</dcterms:created>
  <dcterms:modified xsi:type="dcterms:W3CDTF">2022-04-18T23:36:47Z</dcterms:modified>
</cp:coreProperties>
</file>