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0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top-c-stl/" TargetMode="External"/><Relationship Id="rId2" Type="http://schemas.openxmlformats.org/officeDocument/2006/relationships/hyperlink" Target="https://www.geeksforgeeks.org/stack-empty-and-stack-size-in-c-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tack-push-and-pop-in-c-st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Dr. </a:t>
            </a:r>
            <a:r>
              <a:rPr lang="en-US" sz="2400" dirty="0" err="1" smtClean="0"/>
              <a:t>Eman</a:t>
            </a:r>
            <a:r>
              <a:rPr lang="en-US" sz="2400" dirty="0" smtClean="0"/>
              <a:t> </a:t>
            </a:r>
            <a:r>
              <a:rPr lang="en-US" sz="2400" dirty="0" err="1" smtClean="0"/>
              <a:t>Mounir</a:t>
            </a:r>
            <a:endParaRPr lang="en-US" sz="2400" dirty="0"/>
          </a:p>
          <a:p>
            <a:r>
              <a:rPr lang="en-US" sz="2300" dirty="0" smtClean="0"/>
              <a:t>    Eng. </a:t>
            </a:r>
            <a:r>
              <a:rPr lang="en-US" sz="2300" dirty="0" err="1" smtClean="0"/>
              <a:t>Gehad</a:t>
            </a:r>
            <a:r>
              <a:rPr lang="en-US" sz="2300" dirty="0" smtClean="0"/>
              <a:t> Mustafa</a:t>
            </a:r>
          </a:p>
          <a:p>
            <a:r>
              <a:rPr lang="en-US" sz="2400" dirty="0" smtClean="0"/>
              <a:t>Eng. </a:t>
            </a:r>
            <a:r>
              <a:rPr lang="en-US" sz="2400" dirty="0" err="1" smtClean="0"/>
              <a:t>Eman</a:t>
            </a:r>
            <a:r>
              <a:rPr lang="en-US" sz="2400" dirty="0" smtClean="0"/>
              <a:t> </a:t>
            </a:r>
            <a:r>
              <a:rPr lang="en-US" sz="2400" dirty="0" err="1" smtClean="0"/>
              <a:t>Samy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 </a:t>
            </a:r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90209"/>
            <a:ext cx="8557719" cy="32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981" r="6296"/>
          <a:stretch/>
        </p:blipFill>
        <p:spPr>
          <a:xfrm>
            <a:off x="978568" y="1499936"/>
            <a:ext cx="10250906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write the Static </a:t>
            </a:r>
            <a:r>
              <a:rPr lang="en-US" sz="3200" dirty="0"/>
              <a:t>Stack </a:t>
            </a:r>
            <a:r>
              <a:rPr lang="en-US" sz="3200" dirty="0" smtClean="0"/>
              <a:t>Implementation </a:t>
            </a:r>
            <a:r>
              <a:rPr lang="en-US" sz="3200" dirty="0"/>
              <a:t>from scratch </a:t>
            </a:r>
            <a:r>
              <a:rPr lang="en-US" sz="3200" dirty="0" smtClean="0"/>
              <a:t>“ using array”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0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77"/>
          <a:stretch/>
        </p:blipFill>
        <p:spPr>
          <a:xfrm>
            <a:off x="1425253" y="3164953"/>
            <a:ext cx="9408210" cy="3001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8537" y="2509912"/>
            <a:ext cx="947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</a:rPr>
              <a:t>private</a:t>
            </a:r>
            <a:r>
              <a:rPr lang="en-US" dirty="0">
                <a:solidFill>
                  <a:srgbClr val="040C28"/>
                </a:solidFill>
                <a:latin typeface="Helvetica Neue"/>
              </a:rPr>
              <a:t> means that it can only used by the class internally and cannot be accessed outside of the said class, while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public</a:t>
            </a:r>
            <a:r>
              <a:rPr lang="en-US" dirty="0">
                <a:solidFill>
                  <a:srgbClr val="040C28"/>
                </a:solidFill>
                <a:latin typeface="Helvetica Neue"/>
              </a:rPr>
              <a:t> means that it can be accessed outside the </a:t>
            </a:r>
            <a:r>
              <a:rPr lang="en-US" dirty="0" smtClean="0">
                <a:solidFill>
                  <a:srgbClr val="040C28"/>
                </a:solidFill>
                <a:latin typeface="Helvetica Neue"/>
              </a:rPr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8720"/>
          <a:stretch/>
        </p:blipFill>
        <p:spPr>
          <a:xfrm>
            <a:off x="6073108" y="2846746"/>
            <a:ext cx="4591782" cy="25525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856" y="2553494"/>
            <a:ext cx="3229062" cy="33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378"/>
          <a:stretch/>
        </p:blipFill>
        <p:spPr>
          <a:xfrm>
            <a:off x="6391519" y="3023119"/>
            <a:ext cx="4505079" cy="1782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556932"/>
            <a:ext cx="430296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60" y="2557463"/>
            <a:ext cx="4162469" cy="331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93" y="3335109"/>
            <a:ext cx="3939388" cy="18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linked list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grow and shrink as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 </a:t>
            </a:r>
            <a:r>
              <a:rPr lang="en-US" dirty="0"/>
              <a:t>Can't ever be full as long as memory is available</a:t>
            </a:r>
          </a:p>
        </p:txBody>
      </p:sp>
    </p:spTree>
    <p:extLst>
      <p:ext uri="{BB962C8B-B14F-4D97-AF65-F5344CB8AC3E}">
        <p14:creationId xmlns:p14="http://schemas.microsoft.com/office/powerpoint/2010/main" val="1431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Stacks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76" y="2557463"/>
            <a:ext cx="7901832" cy="362708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388637" y="2696547"/>
            <a:ext cx="1296955" cy="10170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437989">
            <a:off x="1768704" y="2568463"/>
            <a:ext cx="111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node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13991" y="3451290"/>
            <a:ext cx="2369976" cy="15302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3502" y="3451290"/>
            <a:ext cx="974737" cy="1520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1277" y="3950125"/>
            <a:ext cx="112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Value 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93502" y="4027069"/>
            <a:ext cx="110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pointer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>
            <a:off x="4968239" y="4080945"/>
            <a:ext cx="911912" cy="261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80151" y="3441960"/>
            <a:ext cx="2369976" cy="15302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13002" y="3441960"/>
            <a:ext cx="974737" cy="1520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7437" y="3903959"/>
            <a:ext cx="112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Value 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6549" y="3880890"/>
            <a:ext cx="110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pointer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26710" y="4007381"/>
            <a:ext cx="66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stack?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a data structure in which data is added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only one end called the top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(push) an item to the stack, it must be placed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of the 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(pop) an item from the stack, it must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removed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top of the stack too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last element that is pushed into the stack,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to be popped out of the 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i.e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 In First Out (LIFO)</a:t>
            </a:r>
          </a:p>
        </p:txBody>
      </p:sp>
    </p:spTree>
    <p:extLst>
      <p:ext uri="{BB962C8B-B14F-4D97-AF65-F5344CB8AC3E}">
        <p14:creationId xmlns:p14="http://schemas.microsoft.com/office/powerpoint/2010/main" val="253836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Linked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540" y="2590799"/>
            <a:ext cx="5128260" cy="33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Linked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2" y="2606481"/>
            <a:ext cx="5661658" cy="32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71763"/>
            <a:ext cx="3337558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6411"/>
            <a:ext cx="476316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</a:t>
            </a:r>
            <a:r>
              <a:rPr lang="en-US" dirty="0" smtClean="0"/>
              <a:t>tack</a:t>
            </a:r>
            <a:endParaRPr lang="en-US" dirty="0"/>
          </a:p>
        </p:txBody>
      </p:sp>
      <p:pic>
        <p:nvPicPr>
          <p:cNvPr id="4" name="Picture 4" descr="Data structure: Stack and Queue. อันนี้จะเป็นเรื่อง Data structure นะคับ… |  by Grassroot Engineer |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"/>
          <a:stretch/>
        </p:blipFill>
        <p:spPr bwMode="auto">
          <a:xfrm>
            <a:off x="2411315" y="2500604"/>
            <a:ext cx="7021934" cy="36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26689" cy="3591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functions associated with stack are: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accent1"/>
                </a:solidFill>
              </a:rPr>
              <a:t>isEmpty</a:t>
            </a:r>
            <a:r>
              <a:rPr lang="en-US" dirty="0" smtClean="0">
                <a:solidFill>
                  <a:schemeClr val="accent1"/>
                </a:solidFill>
              </a:rPr>
              <a:t>():</a:t>
            </a:r>
            <a:r>
              <a:rPr lang="en-US" u="sng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true if the stack currently contains no elements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1"/>
                </a:solidFill>
              </a:rPr>
              <a:t>isFull</a:t>
            </a:r>
            <a:r>
              <a:rPr lang="en-US" dirty="0" smtClean="0">
                <a:solidFill>
                  <a:schemeClr val="accent1"/>
                </a:solidFill>
              </a:rPr>
              <a:t>():</a:t>
            </a:r>
            <a:r>
              <a:rPr lang="en-US" u="sng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true </a:t>
            </a:r>
            <a:r>
              <a:rPr lang="en-US" dirty="0"/>
              <a:t>if the stack is full; only useful for static stacks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hlinkClick r:id="rId2"/>
              </a:rPr>
              <a:t>size()</a:t>
            </a:r>
            <a:r>
              <a:rPr lang="en-US" dirty="0" smtClean="0"/>
              <a:t>: Returns </a:t>
            </a:r>
            <a:r>
              <a:rPr lang="en-US" dirty="0"/>
              <a:t>the size of the </a:t>
            </a:r>
            <a:r>
              <a:rPr lang="en-US" dirty="0" smtClean="0"/>
              <a:t>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u="sng" dirty="0" smtClean="0">
                <a:hlinkClick r:id="rId3"/>
              </a:rPr>
              <a:t>top()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Returns a reference to the top most element of the stack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hlinkClick r:id="rId4"/>
              </a:rPr>
              <a:t>push(g)</a:t>
            </a:r>
            <a:r>
              <a:rPr lang="en-US" dirty="0" smtClean="0"/>
              <a:t>: </a:t>
            </a:r>
            <a:r>
              <a:rPr lang="en-US" dirty="0"/>
              <a:t>Adds the element ‘g’ at the top of the stack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hlinkClick r:id="rId4"/>
              </a:rPr>
              <a:t>pop</a:t>
            </a:r>
            <a:r>
              <a:rPr lang="en-US" b="1" dirty="0">
                <a:hlinkClick r:id="rId4"/>
              </a:rPr>
              <a:t>()</a:t>
            </a:r>
            <a:r>
              <a:rPr lang="en-US" dirty="0"/>
              <a:t> :</a:t>
            </a:r>
            <a:r>
              <a:rPr lang="en-US" dirty="0" smtClean="0"/>
              <a:t>Deletes </a:t>
            </a:r>
            <a:r>
              <a:rPr lang="en-US" dirty="0"/>
              <a:t>the most recent entered element of the </a:t>
            </a:r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Static:</a:t>
            </a:r>
            <a:r>
              <a:rPr lang="en-US" dirty="0" smtClean="0"/>
              <a:t> fixed </a:t>
            </a:r>
            <a:r>
              <a:rPr lang="en-US" dirty="0"/>
              <a:t>size, often implemented using an </a:t>
            </a:r>
            <a:r>
              <a:rPr lang="en-US" dirty="0" smtClean="0"/>
              <a:t>array.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Dynamic: </a:t>
            </a:r>
            <a:r>
              <a:rPr lang="en-US" dirty="0" smtClean="0"/>
              <a:t>size </a:t>
            </a:r>
            <a:r>
              <a:rPr lang="en-US" dirty="0"/>
              <a:t>varies as needed, often implemented using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616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Static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array of a fixed size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stack is at index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called top tracks the current top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where the next item will be added </a:t>
            </a:r>
          </a:p>
        </p:txBody>
      </p:sp>
    </p:spTree>
    <p:extLst>
      <p:ext uri="{BB962C8B-B14F-4D97-AF65-F5344CB8AC3E}">
        <p14:creationId xmlns:p14="http://schemas.microsoft.com/office/powerpoint/2010/main" val="415372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Static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" t="28979" r="3299"/>
          <a:stretch/>
        </p:blipFill>
        <p:spPr>
          <a:xfrm>
            <a:off x="2285999" y="2548132"/>
            <a:ext cx="7162341" cy="35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Stack implementation </a:t>
            </a:r>
            <a:r>
              <a:rPr lang="en-US" dirty="0"/>
              <a:t>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Data_type_of_stack name_of_stack [Size_of_stack];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int top=-1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7001174" y="3818021"/>
            <a:ext cx="3818021" cy="205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7496072" y="4231391"/>
            <a:ext cx="33231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is where the next item will be added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0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int STACK_SIZE = 3;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s[STACK_SIZE];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top = </a:t>
            </a:r>
            <a:r>
              <a:rPr lang="en-US" dirty="0" smtClean="0"/>
              <a:t>0;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7" t="1331" r="-3437" b="-1331"/>
          <a:stretch/>
        </p:blipFill>
        <p:spPr>
          <a:xfrm>
            <a:off x="9101541" y="3011319"/>
            <a:ext cx="1678754" cy="2889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18948" y="4276005"/>
            <a:ext cx="1641962" cy="1074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S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Top=0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42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621</TotalTime>
  <Words>332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Garamond</vt:lpstr>
      <vt:lpstr>Helvetica Neue</vt:lpstr>
      <vt:lpstr>Times New Roman</vt:lpstr>
      <vt:lpstr>Wingdings</vt:lpstr>
      <vt:lpstr>Organic</vt:lpstr>
      <vt:lpstr>Stack</vt:lpstr>
      <vt:lpstr>What is a stack?</vt:lpstr>
      <vt:lpstr>Stack</vt:lpstr>
      <vt:lpstr>Stack Functions</vt:lpstr>
      <vt:lpstr>Stack types</vt:lpstr>
      <vt:lpstr>Static Stack</vt:lpstr>
      <vt:lpstr>Static Stack</vt:lpstr>
      <vt:lpstr>Stack implementation using array</vt:lpstr>
      <vt:lpstr>EX.</vt:lpstr>
      <vt:lpstr>Implementation Example </vt:lpstr>
      <vt:lpstr>PowerPoint Presentation</vt:lpstr>
      <vt:lpstr>Try</vt:lpstr>
      <vt:lpstr>Class Implementation</vt:lpstr>
      <vt:lpstr>EX</vt:lpstr>
      <vt:lpstr>Ex. </vt:lpstr>
      <vt:lpstr>EX. </vt:lpstr>
      <vt:lpstr>Dynamic Stacks</vt:lpstr>
      <vt:lpstr>Dynamic Stacks</vt:lpstr>
      <vt:lpstr>Node</vt:lpstr>
      <vt:lpstr>Linked stack</vt:lpstr>
      <vt:lpstr>Linked stack</vt:lpstr>
      <vt:lpstr>Ex.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AHMED</dc:creator>
  <cp:lastModifiedBy>Microsoft account</cp:lastModifiedBy>
  <cp:revision>29</cp:revision>
  <dcterms:created xsi:type="dcterms:W3CDTF">2024-03-09T22:49:11Z</dcterms:created>
  <dcterms:modified xsi:type="dcterms:W3CDTF">2024-03-14T05:34:56Z</dcterms:modified>
</cp:coreProperties>
</file>