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1" r:id="rId8"/>
    <p:sldId id="263" r:id="rId9"/>
    <p:sldId id="262" r:id="rId10"/>
    <p:sldId id="264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Dr. Eman Mounir</a:t>
            </a:r>
          </a:p>
          <a:p>
            <a:r>
              <a:rPr lang="en-US" sz="2000"/>
              <a:t>    Eng. Gehad Mustafa</a:t>
            </a:r>
          </a:p>
          <a:p>
            <a:r>
              <a:rPr lang="en-US" sz="2000"/>
              <a:t>Eng. Eman Samy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605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[10</a:t>
            </a:r>
            <a:r>
              <a:rPr lang="fr-FR" dirty="0" smtClean="0"/>
              <a:t>]=;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list</a:t>
            </a:r>
            <a:r>
              <a:rPr lang="fr-FR" dirty="0"/>
              <a:t>[5 ] = 34;</a:t>
            </a:r>
          </a:p>
          <a:p>
            <a:pPr marL="0" indent="0">
              <a:buNone/>
            </a:pPr>
            <a:r>
              <a:rPr lang="fr-FR" dirty="0"/>
              <a:t>cout&lt;&lt; </a:t>
            </a:r>
            <a:r>
              <a:rPr lang="fr-FR" dirty="0" err="1"/>
              <a:t>list</a:t>
            </a:r>
            <a:r>
              <a:rPr lang="fr-FR" dirty="0"/>
              <a:t> [5];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19" y="2850006"/>
            <a:ext cx="6694674" cy="27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 to create an array from scratch and then multiply it by 5</a:t>
            </a:r>
          </a:p>
        </p:txBody>
      </p:sp>
    </p:spTree>
    <p:extLst>
      <p:ext uri="{BB962C8B-B14F-4D97-AF65-F5344CB8AC3E}">
        <p14:creationId xmlns:p14="http://schemas.microsoft.com/office/powerpoint/2010/main" val="8253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Try to print this output</a:t>
            </a:r>
            <a:endParaRPr lang="pt-B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64" y="2659456"/>
            <a:ext cx="2684234" cy="329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What is the O/P?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  </a:t>
            </a:r>
            <a:r>
              <a:rPr lang="en-US" dirty="0"/>
              <a:t>list  [ 10 ] = { 2, 1, 2, 1, 1, 2, 3, 2, 1, 2 } 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list [ 2 ] 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list [ list [ 2 ] ] 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list [ list [ 2 ] + list [ 3 ] ] 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list [ list [ list [ 2 ] ] ] ;</a:t>
            </a:r>
          </a:p>
        </p:txBody>
      </p:sp>
    </p:spTree>
    <p:extLst>
      <p:ext uri="{BB962C8B-B14F-4D97-AF65-F5344CB8AC3E}">
        <p14:creationId xmlns:p14="http://schemas.microsoft.com/office/powerpoint/2010/main" val="16503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print the sum of even and sum of odd numbers in the 1-d entered array.</a:t>
            </a:r>
          </a:p>
        </p:txBody>
      </p:sp>
    </p:spTree>
    <p:extLst>
      <p:ext uri="{BB962C8B-B14F-4D97-AF65-F5344CB8AC3E}">
        <p14:creationId xmlns:p14="http://schemas.microsoft.com/office/powerpoint/2010/main" val="188441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reverse the array out of place</a:t>
            </a:r>
          </a:p>
        </p:txBody>
      </p:sp>
    </p:spTree>
    <p:extLst>
      <p:ext uri="{BB962C8B-B14F-4D97-AF65-F5344CB8AC3E}">
        <p14:creationId xmlns:p14="http://schemas.microsoft.com/office/powerpoint/2010/main" val="162051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 err="1"/>
              <a:t>array_type</a:t>
            </a:r>
            <a:r>
              <a:rPr lang="en-US" sz="2200" b="1" dirty="0"/>
              <a:t>   </a:t>
            </a:r>
            <a:r>
              <a:rPr lang="en-US" sz="2200" b="1" dirty="0" err="1"/>
              <a:t>array_name</a:t>
            </a:r>
            <a:r>
              <a:rPr lang="en-US" sz="2200" b="1" dirty="0"/>
              <a:t> [no. of rows] [no. of columns</a:t>
            </a:r>
            <a:r>
              <a:rPr lang="en-US" sz="2200" b="1" dirty="0" smtClean="0"/>
              <a:t>];</a:t>
            </a:r>
          </a:p>
          <a:p>
            <a:pPr marL="0" indent="0">
              <a:buNone/>
            </a:pPr>
            <a:r>
              <a:rPr lang="en-US" sz="2200" dirty="0" smtClean="0"/>
              <a:t>Example</a:t>
            </a:r>
            <a:r>
              <a:rPr lang="en-US" sz="2200" dirty="0"/>
              <a:t>:     </a:t>
            </a:r>
          </a:p>
          <a:p>
            <a:pPr marL="0" indent="0">
              <a:buNone/>
            </a:pPr>
            <a:r>
              <a:rPr lang="en-US" sz="2200" dirty="0" smtClean="0"/>
              <a:t>	float </a:t>
            </a:r>
            <a:r>
              <a:rPr lang="en-US" sz="2200" dirty="0"/>
              <a:t>Salary [ 3 ] [ 2 ] = { 12.0, 6.0, 9.0, 0.0, 10.5, 5.2} ;</a:t>
            </a:r>
          </a:p>
          <a:p>
            <a:pPr marL="0" indent="0">
              <a:buNone/>
            </a:pPr>
            <a:r>
              <a:rPr lang="en-US" sz="2200" dirty="0"/>
              <a:t> OR </a:t>
            </a:r>
          </a:p>
          <a:p>
            <a:pPr marL="0" indent="0">
              <a:buNone/>
            </a:pPr>
            <a:r>
              <a:rPr lang="en-US" sz="2200" dirty="0" smtClean="0"/>
              <a:t>	float </a:t>
            </a:r>
            <a:r>
              <a:rPr lang="en-US" sz="2200" dirty="0"/>
              <a:t>Salary [ 3 ] [ 2 ] = { {12.0, 6.0} , {9.0, 0.0} ,   {10.5, 5.2}} 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389" y="4869114"/>
            <a:ext cx="3808595" cy="145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9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Try to print the row sum and column sum of a matrix.</a:t>
            </a:r>
          </a:p>
        </p:txBody>
      </p:sp>
    </p:spTree>
    <p:extLst>
      <p:ext uri="{BB962C8B-B14F-4D97-AF65-F5344CB8AC3E}">
        <p14:creationId xmlns:p14="http://schemas.microsoft.com/office/powerpoint/2010/main" val="80713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Adding </a:t>
            </a:r>
            <a:r>
              <a:rPr lang="en-US" sz="2800" dirty="0"/>
              <a:t>the diagonal Elements of an Array</a:t>
            </a:r>
          </a:p>
        </p:txBody>
      </p:sp>
    </p:spTree>
    <p:extLst>
      <p:ext uri="{BB962C8B-B14F-4D97-AF65-F5344CB8AC3E}">
        <p14:creationId xmlns:p14="http://schemas.microsoft.com/office/powerpoint/2010/main" val="3346136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273"/>
            <a:ext cx="9798695" cy="3648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Adding two matrices</a:t>
            </a:r>
          </a:p>
        </p:txBody>
      </p:sp>
    </p:spTree>
    <p:extLst>
      <p:ext uri="{BB962C8B-B14F-4D97-AF65-F5344CB8AC3E}">
        <p14:creationId xmlns:p14="http://schemas.microsoft.com/office/powerpoint/2010/main" val="285082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What is Data </a:t>
            </a:r>
            <a:r>
              <a:rPr lang="en-US" b="1" dirty="0" smtClean="0"/>
              <a:t>Structure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structure is a storage that is used to store and organize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 way of arranging data on a computer so that it can be accessed and updated efficiently.</a:t>
            </a:r>
          </a:p>
        </p:txBody>
      </p:sp>
    </p:spTree>
    <p:extLst>
      <p:ext uri="{BB962C8B-B14F-4D97-AF65-F5344CB8AC3E}">
        <p14:creationId xmlns:p14="http://schemas.microsoft.com/office/powerpoint/2010/main" val="355633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12" y="643812"/>
            <a:ext cx="10870163" cy="55047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9680" y="2763520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377C4"/>
                </a:solidFill>
              </a:rPr>
              <a:t>(BUILT IN)</a:t>
            </a:r>
            <a:endParaRPr lang="en-US" dirty="0">
              <a:solidFill>
                <a:srgbClr val="6377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54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Consecutive </a:t>
            </a:r>
            <a:r>
              <a:rPr lang="en-US" dirty="0"/>
              <a:t>group of memory locations that all have the same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collection of data is indexed, or </a:t>
            </a:r>
            <a:r>
              <a:rPr lang="en-US" dirty="0" smtClean="0"/>
              <a:t>numbered</a:t>
            </a:r>
            <a:endParaRPr lang="en-US" dirty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at </a:t>
            </a:r>
            <a:r>
              <a:rPr lang="en-US" sz="2400" dirty="0"/>
              <a:t>starts at 0 </a:t>
            </a:r>
            <a:r>
              <a:rPr lang="en-US" sz="2400" dirty="0" smtClean="0"/>
              <a:t>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the </a:t>
            </a:r>
            <a:r>
              <a:rPr lang="en-US" sz="2400" dirty="0"/>
              <a:t>highest element index is one less than the total number of elements in the array</a:t>
            </a:r>
          </a:p>
        </p:txBody>
      </p:sp>
    </p:spTree>
    <p:extLst>
      <p:ext uri="{BB962C8B-B14F-4D97-AF65-F5344CB8AC3E}">
        <p14:creationId xmlns:p14="http://schemas.microsoft.com/office/powerpoint/2010/main" val="202459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Single-dimensional array :</a:t>
            </a:r>
          </a:p>
          <a:p>
            <a:pPr marL="457200" lvl="1" indent="0">
              <a:buNone/>
            </a:pPr>
            <a:r>
              <a:rPr lang="en-US" sz="2400" dirty="0" smtClean="0"/>
              <a:t>elements </a:t>
            </a:r>
            <a:r>
              <a:rPr lang="en-US" sz="2400" dirty="0"/>
              <a:t>are arranged in list form.</a:t>
            </a:r>
          </a:p>
          <a:p>
            <a:r>
              <a:rPr lang="en-US" dirty="0"/>
              <a:t>Multi-dimensional array:</a:t>
            </a:r>
          </a:p>
          <a:p>
            <a:pPr marL="457200" lvl="1" indent="0">
              <a:buNone/>
            </a:pPr>
            <a:r>
              <a:rPr lang="en-US" sz="2400" dirty="0" smtClean="0"/>
              <a:t>elements </a:t>
            </a:r>
            <a:r>
              <a:rPr lang="en-US" sz="2400" dirty="0"/>
              <a:t>are arranged in tabular form.</a:t>
            </a:r>
          </a:p>
        </p:txBody>
      </p:sp>
    </p:spTree>
    <p:extLst>
      <p:ext uri="{BB962C8B-B14F-4D97-AF65-F5344CB8AC3E}">
        <p14:creationId xmlns:p14="http://schemas.microsoft.com/office/powerpoint/2010/main" val="25833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array_type</a:t>
            </a:r>
            <a:r>
              <a:rPr lang="en-US" b="1" dirty="0"/>
              <a:t>   </a:t>
            </a:r>
            <a:r>
              <a:rPr lang="en-US" b="1" dirty="0" err="1"/>
              <a:t>array_name</a:t>
            </a:r>
            <a:r>
              <a:rPr lang="en-US" b="1" dirty="0"/>
              <a:t> [ no. of element ] </a:t>
            </a:r>
            <a:r>
              <a:rPr lang="en-US" b="1" dirty="0" smtClean="0"/>
              <a:t>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array_type</a:t>
            </a:r>
            <a:r>
              <a:rPr lang="en-US" b="1" dirty="0"/>
              <a:t>   </a:t>
            </a:r>
            <a:r>
              <a:rPr lang="en-US" b="1" dirty="0" err="1"/>
              <a:t>array_name</a:t>
            </a:r>
            <a:r>
              <a:rPr lang="en-US" b="1" dirty="0"/>
              <a:t> [ no. of element ] </a:t>
            </a:r>
            <a:r>
              <a:rPr lang="en-US" b="1" dirty="0" smtClean="0"/>
              <a:t>={</a:t>
            </a:r>
            <a:r>
              <a:rPr lang="en-US" b="1" dirty="0" err="1" smtClean="0"/>
              <a:t>data,data</a:t>
            </a:r>
            <a:r>
              <a:rPr lang="en-US" b="1" dirty="0" smtClean="0"/>
              <a:t>,…..};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array_type</a:t>
            </a:r>
            <a:r>
              <a:rPr lang="en-US" b="1" dirty="0"/>
              <a:t>   </a:t>
            </a:r>
            <a:r>
              <a:rPr lang="en-US" b="1" dirty="0" err="1"/>
              <a:t>array_name</a:t>
            </a:r>
            <a:r>
              <a:rPr lang="en-US" b="1" dirty="0"/>
              <a:t> </a:t>
            </a:r>
            <a:r>
              <a:rPr lang="en-US" b="1" dirty="0" smtClean="0"/>
              <a:t>[ ] </a:t>
            </a:r>
            <a:r>
              <a:rPr lang="en-US" b="1" dirty="0"/>
              <a:t>={</a:t>
            </a:r>
            <a:r>
              <a:rPr lang="en-US" b="1" dirty="0" err="1"/>
              <a:t>data,data</a:t>
            </a:r>
            <a:r>
              <a:rPr lang="en-US" b="1" dirty="0" smtClean="0"/>
              <a:t>,…..};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array_type</a:t>
            </a:r>
            <a:r>
              <a:rPr lang="en-US" b="1" dirty="0" smtClean="0"/>
              <a:t>   </a:t>
            </a:r>
            <a:r>
              <a:rPr lang="en-US" b="1" dirty="0" err="1" smtClean="0"/>
              <a:t>array_name</a:t>
            </a:r>
            <a:r>
              <a:rPr lang="en-US" b="1" dirty="0" smtClean="0"/>
              <a:t> [ no. of element ] ;</a:t>
            </a:r>
          </a:p>
          <a:p>
            <a:pPr marL="457200" lvl="1" indent="0">
              <a:buNone/>
            </a:pPr>
            <a:r>
              <a:rPr lang="en-US" sz="2600" b="1" dirty="0" err="1"/>
              <a:t>array_name</a:t>
            </a:r>
            <a:r>
              <a:rPr lang="en-US" sz="2600" b="1" dirty="0"/>
              <a:t> [ </a:t>
            </a:r>
            <a:r>
              <a:rPr lang="en-US" sz="2600" b="1" dirty="0" smtClean="0"/>
              <a:t>0]=data;</a:t>
            </a:r>
          </a:p>
          <a:p>
            <a:pPr marL="457200" lvl="1" indent="0">
              <a:buNone/>
            </a:pPr>
            <a:r>
              <a:rPr lang="en-US" sz="1900" b="1" dirty="0" smtClean="0"/>
              <a:t>.</a:t>
            </a:r>
          </a:p>
          <a:p>
            <a:pPr marL="457200" lvl="1" indent="0">
              <a:buNone/>
            </a:pPr>
            <a:r>
              <a:rPr lang="en-US" sz="1900" b="1" dirty="0" smtClean="0"/>
              <a:t>.</a:t>
            </a:r>
          </a:p>
          <a:p>
            <a:pPr marL="457200" lvl="1" indent="0">
              <a:buNone/>
            </a:pPr>
            <a:r>
              <a:rPr lang="en-US" sz="2600" b="1" dirty="0" err="1"/>
              <a:t>array_name</a:t>
            </a:r>
            <a:r>
              <a:rPr lang="en-US" sz="2600" b="1" dirty="0"/>
              <a:t> [ no. of </a:t>
            </a:r>
            <a:r>
              <a:rPr lang="en-US" sz="2600" b="1" dirty="0" smtClean="0"/>
              <a:t>element -1 ]=data;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1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9" y="765737"/>
            <a:ext cx="7183669" cy="53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single-dimensional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num</a:t>
            </a:r>
            <a:r>
              <a:rPr lang="en-US" dirty="0"/>
              <a:t> [ 5</a:t>
            </a:r>
            <a:r>
              <a:rPr lang="en-US" dirty="0" smtClean="0"/>
              <a:t>]; </a:t>
            </a:r>
          </a:p>
          <a:p>
            <a:pPr marL="0" indent="0">
              <a:buNone/>
            </a:pPr>
            <a:r>
              <a:rPr lang="en-US" dirty="0" smtClean="0"/>
              <a:t>Same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5;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[ size];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57" y="2556932"/>
            <a:ext cx="2441269" cy="36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[ 5 ] ;</a:t>
            </a:r>
          </a:p>
          <a:p>
            <a:pPr>
              <a:buNone/>
            </a:pPr>
            <a:r>
              <a:rPr lang="en-US" dirty="0"/>
              <a:t>    X [ 0 ] = 1 ; X [ 1 ] = 10 ; X [ 2 ] = 2 ;</a:t>
            </a:r>
          </a:p>
          <a:p>
            <a:pPr>
              <a:buNone/>
            </a:pPr>
            <a:r>
              <a:rPr lang="en-US" dirty="0"/>
              <a:t>    X [ 3 ] = 8 ; X [ 4 ] = 12 ;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 [ 5 ] = { 1, 10, 2, 8, 12} 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193" y="2661519"/>
            <a:ext cx="2383043" cy="2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260</TotalTime>
  <Words>443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Garamond</vt:lpstr>
      <vt:lpstr>Organic</vt:lpstr>
      <vt:lpstr>Array</vt:lpstr>
      <vt:lpstr>What is Data Structure?</vt:lpstr>
      <vt:lpstr>Data Structure</vt:lpstr>
      <vt:lpstr>Array</vt:lpstr>
      <vt:lpstr>Types of array </vt:lpstr>
      <vt:lpstr>Declaring Arrays</vt:lpstr>
      <vt:lpstr>PowerPoint Presentation</vt:lpstr>
      <vt:lpstr>single-dimensional</vt:lpstr>
      <vt:lpstr>Example</vt:lpstr>
      <vt:lpstr>Example</vt:lpstr>
      <vt:lpstr>Try</vt:lpstr>
      <vt:lpstr>Try</vt:lpstr>
      <vt:lpstr>Try</vt:lpstr>
      <vt:lpstr>Try</vt:lpstr>
      <vt:lpstr>Try</vt:lpstr>
      <vt:lpstr>Multidimensional Arrays</vt:lpstr>
      <vt:lpstr>Try</vt:lpstr>
      <vt:lpstr>Try</vt:lpstr>
      <vt:lpstr>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AHMED</dc:creator>
  <cp:lastModifiedBy>AHMED</cp:lastModifiedBy>
  <cp:revision>21</cp:revision>
  <dcterms:created xsi:type="dcterms:W3CDTF">2023-12-03T11:22:46Z</dcterms:created>
  <dcterms:modified xsi:type="dcterms:W3CDTF">2024-02-17T17:30:52Z</dcterms:modified>
</cp:coreProperties>
</file>