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4" r:id="rId8"/>
    <p:sldId id="262" r:id="rId9"/>
    <p:sldId id="277" r:id="rId10"/>
    <p:sldId id="278" r:id="rId11"/>
    <p:sldId id="279" r:id="rId12"/>
    <p:sldId id="280" r:id="rId13"/>
    <p:sldId id="268" r:id="rId14"/>
    <p:sldId id="265" r:id="rId15"/>
    <p:sldId id="266" r:id="rId16"/>
    <p:sldId id="276" r:id="rId17"/>
    <p:sldId id="267" r:id="rId18"/>
    <p:sldId id="269" r:id="rId19"/>
    <p:sldId id="270" r:id="rId20"/>
    <p:sldId id="271" r:id="rId21"/>
    <p:sldId id="272" r:id="rId22"/>
    <p:sldId id="273" r:id="rId23"/>
    <p:sldId id="275" r:id="rId24"/>
    <p:sldId id="281" r:id="rId25"/>
    <p:sldId id="27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 Dr. </a:t>
            </a:r>
            <a:r>
              <a:rPr lang="en-US" sz="2400" dirty="0" err="1" smtClean="0"/>
              <a:t>Eman</a:t>
            </a:r>
            <a:r>
              <a:rPr lang="en-US" sz="2400" dirty="0" smtClean="0"/>
              <a:t> </a:t>
            </a:r>
            <a:r>
              <a:rPr lang="en-US" sz="2400" dirty="0" err="1" smtClean="0"/>
              <a:t>Mounir</a:t>
            </a:r>
            <a:endParaRPr lang="en-US" sz="2400" dirty="0"/>
          </a:p>
          <a:p>
            <a:r>
              <a:rPr lang="en-US" sz="2300" dirty="0" smtClean="0"/>
              <a:t>    Eng. </a:t>
            </a:r>
            <a:r>
              <a:rPr lang="en-US" sz="2300" dirty="0" err="1" smtClean="0"/>
              <a:t>Gehad</a:t>
            </a:r>
            <a:r>
              <a:rPr lang="en-US" sz="2300" dirty="0" smtClean="0"/>
              <a:t> Mustafa</a:t>
            </a:r>
          </a:p>
          <a:p>
            <a:r>
              <a:rPr lang="en-US" sz="2400" dirty="0" smtClean="0"/>
              <a:t>Eng. </a:t>
            </a:r>
            <a:r>
              <a:rPr lang="en-US" sz="2400" dirty="0" err="1" smtClean="0"/>
              <a:t>Eman</a:t>
            </a:r>
            <a:r>
              <a:rPr lang="en-US" sz="2400" dirty="0" smtClean="0"/>
              <a:t> </a:t>
            </a:r>
            <a:r>
              <a:rPr lang="en-US" sz="2400" dirty="0" err="1" smtClean="0"/>
              <a:t>Samy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025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Pointer to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680" y="2574349"/>
            <a:ext cx="10260873" cy="3318936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data_type_of_pointer **name_of_variable =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normal_pointer_variable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 = 169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 *ptr = &amp;val; // storing address of val to pointer ptr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 **double_ptr = &amp;ptr; // pointer to a pointer declared which is pointing to an integer.</a:t>
            </a:r>
          </a:p>
        </p:txBody>
      </p:sp>
    </p:spTree>
    <p:extLst>
      <p:ext uri="{BB962C8B-B14F-4D97-AF65-F5344CB8AC3E}">
        <p14:creationId xmlns:p14="http://schemas.microsoft.com/office/powerpoint/2010/main" val="3393267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val = 169;</a:t>
            </a:r>
          </a:p>
          <a:p>
            <a:pPr marL="0" indent="0">
              <a:buNone/>
            </a:pPr>
            <a:r>
              <a:rPr lang="en-US" dirty="0"/>
              <a:t>int *ptr = &amp;val;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 </a:t>
            </a:r>
            <a:r>
              <a:rPr lang="en-US" dirty="0"/>
              <a:t>**double_ptr = &amp;ptr;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&lt;&lt;"ptr= "&lt;&lt;ptr&lt;&lt;endl;</a:t>
            </a:r>
          </a:p>
          <a:p>
            <a:pPr marL="0" indent="0">
              <a:buNone/>
            </a:pPr>
            <a:r>
              <a:rPr lang="en-US" dirty="0"/>
              <a:t>cout &lt;&lt;"&amp;ptr= "&lt;&lt;&amp;ptr&lt;&lt;endl;</a:t>
            </a:r>
          </a:p>
          <a:p>
            <a:pPr marL="0" indent="0">
              <a:buNone/>
            </a:pPr>
            <a:r>
              <a:rPr lang="en-US" dirty="0"/>
              <a:t>cout &lt;&lt;"double_ptr= "&lt;&lt;double_ptr&lt;&lt;endl;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084" y="4114693"/>
            <a:ext cx="3990896" cy="195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98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Try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1921" y="2596938"/>
            <a:ext cx="7868157" cy="330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41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Using pointer to access the element of string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422" y="2627030"/>
            <a:ext cx="9273902" cy="338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Pointer and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Array  can be accessed using pointer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name of array is also constant pointer to the data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element stored in the array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int x[5]={1,2,3,4,5};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cout&lt;&lt;x&lt;&lt;endl; 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cout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&lt;&lt;*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x&lt;&lt;endl;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4143988"/>
            <a:ext cx="4350155" cy="173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6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Try to print this array using pointers:</a:t>
            </a:r>
          </a:p>
          <a:p>
            <a:pPr algn="ctr"/>
            <a:r>
              <a:rPr lang="en-US" sz="3200" dirty="0">
                <a:solidFill>
                  <a:schemeClr val="accent1"/>
                </a:solidFill>
              </a:rPr>
              <a:t>Arr=[1,2,3,4,2,5,4]</a:t>
            </a:r>
          </a:p>
        </p:txBody>
      </p:sp>
    </p:spTree>
    <p:extLst>
      <p:ext uri="{BB962C8B-B14F-4D97-AF65-F5344CB8AC3E}">
        <p14:creationId xmlns:p14="http://schemas.microsoft.com/office/powerpoint/2010/main" val="395366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Pointer and </a:t>
            </a:r>
            <a:r>
              <a:rPr lang="en-US" dirty="0" smtClean="0"/>
              <a:t>Array 2-D</a:t>
            </a:r>
            <a:br>
              <a:rPr lang="en-US" dirty="0" smtClean="0"/>
            </a:br>
            <a:r>
              <a:rPr lang="en-US" dirty="0" smtClean="0"/>
              <a:t>Try it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875" y="2557463"/>
            <a:ext cx="8924925" cy="349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35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Call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By  value : void f(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By reference : void f(</a:t>
            </a:r>
            <a:r>
              <a:rPr lang="en-US" dirty="0" err="1" smtClean="0"/>
              <a:t>int</a:t>
            </a:r>
            <a:r>
              <a:rPr lang="en-US" dirty="0" smtClean="0"/>
              <a:t> &amp;x)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By pointer : void f(</a:t>
            </a:r>
            <a:r>
              <a:rPr lang="en-US" dirty="0" err="1" smtClean="0"/>
              <a:t>int</a:t>
            </a:r>
            <a:r>
              <a:rPr lang="en-US" dirty="0" smtClean="0"/>
              <a:t>*x)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71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Call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passing by value the function obtains only a local copy of the variable, so that changes to the local variable have no impact on argument with which the function was invoked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6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3244515" cy="33189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increment(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n+=1;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cout&lt;&lt;n&lt;&lt;endl;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73053" y="2556932"/>
            <a:ext cx="362551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x=10;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increment(x);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cout&lt;&lt;x;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161" y="2893816"/>
            <a:ext cx="3630437" cy="239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8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Pointer variable is a variable that holds address values</a:t>
            </a:r>
          </a:p>
          <a:p>
            <a:r>
              <a:rPr lang="en-US" dirty="0" smtClean="0"/>
              <a:t>Each data type has its own pointer variable (pointer to int, pointer to char,..)</a:t>
            </a:r>
          </a:p>
          <a:p>
            <a:r>
              <a:rPr lang="en-US" dirty="0" smtClean="0"/>
              <a:t>Operator  </a:t>
            </a:r>
            <a:r>
              <a:rPr lang="en-US" sz="2800" b="1" dirty="0" smtClean="0">
                <a:solidFill>
                  <a:schemeClr val="accent1"/>
                </a:solidFill>
              </a:rPr>
              <a:t>&amp; </a:t>
            </a:r>
            <a:r>
              <a:rPr lang="en-US" dirty="0" smtClean="0"/>
              <a:t>to get the address of variable </a:t>
            </a:r>
          </a:p>
          <a:p>
            <a:r>
              <a:rPr lang="en-US" dirty="0" smtClean="0"/>
              <a:t>Operator </a:t>
            </a:r>
            <a:r>
              <a:rPr lang="en-US" sz="2800" b="1" dirty="0" smtClean="0">
                <a:solidFill>
                  <a:schemeClr val="accent1"/>
                </a:solidFill>
              </a:rPr>
              <a:t>*</a:t>
            </a:r>
            <a:r>
              <a:rPr lang="en-US" dirty="0" smtClean="0"/>
              <a:t> to access the value of the variable pointed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31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Call by </a:t>
            </a:r>
            <a:r>
              <a:rPr lang="en-US" dirty="0" smtClean="0"/>
              <a:t>reference and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passing by reference and passing by pointer the function manipulates the original variable rather than only copy of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 call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3244515" cy="33189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int&amp;n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n+=1;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cout&lt;&lt;n&lt;&lt;endl;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73053" y="2556932"/>
            <a:ext cx="362551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x=10;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increment(x);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cout&lt;&lt;x;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529" y="2903621"/>
            <a:ext cx="4141332" cy="199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5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 call by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3244515" cy="33189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+=1;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&lt;&lt;*n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&lt;&lt;endl;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73053" y="2556932"/>
            <a:ext cx="362551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x=10;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increment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(&amp;x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cout&lt;&lt;x;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624" y="2983832"/>
            <a:ext cx="3431471" cy="199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2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Write swap function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Using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Using reference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Using pointer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75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lvl="1" indent="-457200"/>
            <a:r>
              <a:rPr lang="en-US" sz="2400" dirty="0"/>
              <a:t>Using reference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57463"/>
            <a:ext cx="9601196" cy="346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06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that takes in five numbers as parameters along with three pointers. Calculate the sum, product, and average of the five numbers, and store each result in their respective pointers.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1793"/>
          <a:stretch/>
        </p:blipFill>
        <p:spPr>
          <a:xfrm>
            <a:off x="1295401" y="4957011"/>
            <a:ext cx="10057765" cy="9188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8903"/>
          <a:stretch/>
        </p:blipFill>
        <p:spPr>
          <a:xfrm>
            <a:off x="1309120" y="3943321"/>
            <a:ext cx="10030325" cy="8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6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Pointer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data_type_of_pointer * name_of pointer;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data_type_of_pointer * </a:t>
            </a:r>
            <a:r>
              <a:rPr lang="en-US" dirty="0" smtClean="0"/>
              <a:t>name_of_pointer= &amp; name_of_variable;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data_type_of_pointer * </a:t>
            </a:r>
            <a:r>
              <a:rPr lang="en-US" dirty="0" smtClean="0"/>
              <a:t>name_of_pointer;</a:t>
            </a:r>
          </a:p>
          <a:p>
            <a:pPr marL="0" indent="0">
              <a:buNone/>
            </a:pPr>
            <a:r>
              <a:rPr lang="en-US" dirty="0" smtClean="0"/>
              <a:t>	name_of </a:t>
            </a:r>
            <a:r>
              <a:rPr lang="en-US" dirty="0"/>
              <a:t>pointer= &amp; name_of_variable;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6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 x=5;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ptr=&amp;x;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cout&lt;&lt;"x=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"&lt;&lt; x &lt;&lt;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endl;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cout&lt;&lt;"&amp;x=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"&lt;&lt; &amp;x &lt;&lt;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endl;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cout&lt;&lt;"ptr=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"&lt;&lt;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&lt;&lt;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endl;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cout&lt;&lt;"*ptr=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"&lt;&lt; *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&lt;&lt;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endl;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cout&lt;&lt;"&amp;ptr=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"&lt;&lt; &amp;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&lt;&lt;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endl;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10"/>
          <a:stretch/>
        </p:blipFill>
        <p:spPr>
          <a:xfrm>
            <a:off x="5883965" y="3072727"/>
            <a:ext cx="5146714" cy="228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0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0689" y="2570715"/>
            <a:ext cx="8366204" cy="349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3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 x=10;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=&amp;x;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cout&lt;&lt;"x=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"&lt;&lt; x &lt;&lt;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endl;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cout&lt;&lt;"ptr=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"&lt;&lt;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&lt;&lt;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endl;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cout&lt;&lt;"*ptr=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"&lt;&lt; *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&lt;&lt;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endl;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*ptr+=5;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cout&lt;&lt;"x=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"&lt;&lt; x &lt;&lt;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endl;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cout&lt;&lt;"*ptr=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"&lt;&lt; *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&lt;&lt;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endl;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578" y="2847320"/>
            <a:ext cx="5540826" cy="295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5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Operators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953" y="2557463"/>
            <a:ext cx="8224094" cy="33178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421086" y="3172408"/>
            <a:ext cx="1884783" cy="18941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772400" y="2761861"/>
            <a:ext cx="503853" cy="4105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595117" y="2463282"/>
            <a:ext cx="681135" cy="2146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17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98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int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x=10;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=&amp;x;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cout&lt;&lt;"x= "&lt;&lt;x&lt;&lt;endl;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cout&lt;&lt;"*ptr+1= "&lt;&lt;*ptr+1&lt;&lt;endl;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cout&lt;&lt;"ptr= "&lt;&lt;ptr&lt;&lt;endl;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cout&lt;&lt;"ptr+1= "&lt;&lt;ptr+1&lt;&lt;endl;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16" t="-5098" r="43587" b="5098"/>
          <a:stretch/>
        </p:blipFill>
        <p:spPr>
          <a:xfrm>
            <a:off x="6361043" y="2784279"/>
            <a:ext cx="4890053" cy="270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6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Pointer to pointer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pointer is used to store the address of the variables, and the second pointer stores the address of the first pointer. 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known as a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Double Pointer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or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Pointer to Pointer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30" t="3159" r="1149" b="3930"/>
          <a:stretch/>
        </p:blipFill>
        <p:spPr>
          <a:xfrm>
            <a:off x="2324100" y="4191000"/>
            <a:ext cx="7305675" cy="187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52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374</TotalTime>
  <Words>671</Words>
  <Application>Microsoft Office PowerPoint</Application>
  <PresentationFormat>Widescreen</PresentationFormat>
  <Paragraphs>128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Garamond</vt:lpstr>
      <vt:lpstr>Times New Roman</vt:lpstr>
      <vt:lpstr>Wingdings</vt:lpstr>
      <vt:lpstr>Organic</vt:lpstr>
      <vt:lpstr>Pointer</vt:lpstr>
      <vt:lpstr>pointer</vt:lpstr>
      <vt:lpstr>Pointer </vt:lpstr>
      <vt:lpstr>EX </vt:lpstr>
      <vt:lpstr>Ex </vt:lpstr>
      <vt:lpstr>Operators</vt:lpstr>
      <vt:lpstr>Operators</vt:lpstr>
      <vt:lpstr>Operators</vt:lpstr>
      <vt:lpstr>Pointer to pointer</vt:lpstr>
      <vt:lpstr>Pointer to pointer</vt:lpstr>
      <vt:lpstr>EX</vt:lpstr>
      <vt:lpstr>Try </vt:lpstr>
      <vt:lpstr>Using pointer to access the element of string</vt:lpstr>
      <vt:lpstr>Pointer and Array</vt:lpstr>
      <vt:lpstr>Try </vt:lpstr>
      <vt:lpstr>Pointer and Array 2-D Try it</vt:lpstr>
      <vt:lpstr>Call function</vt:lpstr>
      <vt:lpstr>Call by value</vt:lpstr>
      <vt:lpstr>EX</vt:lpstr>
      <vt:lpstr>Call by reference and pointer</vt:lpstr>
      <vt:lpstr>EX call by reference</vt:lpstr>
      <vt:lpstr>EX call by pointer</vt:lpstr>
      <vt:lpstr>Try </vt:lpstr>
      <vt:lpstr>Using reference </vt:lpstr>
      <vt:lpstr>Try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</dc:title>
  <dc:creator>AHMED</dc:creator>
  <cp:lastModifiedBy>Microsoft account</cp:lastModifiedBy>
  <cp:revision>36</cp:revision>
  <dcterms:created xsi:type="dcterms:W3CDTF">2024-03-02T18:05:32Z</dcterms:created>
  <dcterms:modified xsi:type="dcterms:W3CDTF">2024-03-14T06:03:36Z</dcterms:modified>
</cp:coreProperties>
</file>