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ACE0-3D60-4F48-AD35-E95EA96AF12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D1AF-C90B-4616-82FD-1C5E95C4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8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ACE0-3D60-4F48-AD35-E95EA96AF12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D1AF-C90B-4616-82FD-1C5E95C4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1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ACE0-3D60-4F48-AD35-E95EA96AF12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D1AF-C90B-4616-82FD-1C5E95C4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39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ACE0-3D60-4F48-AD35-E95EA96AF12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D1AF-C90B-4616-82FD-1C5E95C4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98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ACE0-3D60-4F48-AD35-E95EA96AF12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D1AF-C90B-4616-82FD-1C5E95C4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20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ACE0-3D60-4F48-AD35-E95EA96AF12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D1AF-C90B-4616-82FD-1C5E95C4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42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ACE0-3D60-4F48-AD35-E95EA96AF12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D1AF-C90B-4616-82FD-1C5E95C4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38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ACE0-3D60-4F48-AD35-E95EA96AF12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D1AF-C90B-4616-82FD-1C5E95C4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98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ACE0-3D60-4F48-AD35-E95EA96AF12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D1AF-C90B-4616-82FD-1C5E95C4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8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ACE0-3D60-4F48-AD35-E95EA96AF12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725D1AF-C90B-4616-82FD-1C5E95C4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7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ACE0-3D60-4F48-AD35-E95EA96AF12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D1AF-C90B-4616-82FD-1C5E95C4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2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ACE0-3D60-4F48-AD35-E95EA96AF12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D1AF-C90B-4616-82FD-1C5E95C4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6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ACE0-3D60-4F48-AD35-E95EA96AF12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D1AF-C90B-4616-82FD-1C5E95C4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7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ACE0-3D60-4F48-AD35-E95EA96AF12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D1AF-C90B-4616-82FD-1C5E95C4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5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ACE0-3D60-4F48-AD35-E95EA96AF12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D1AF-C90B-4616-82FD-1C5E95C4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4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ACE0-3D60-4F48-AD35-E95EA96AF12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D1AF-C90B-4616-82FD-1C5E95C4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3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ACE0-3D60-4F48-AD35-E95EA96AF12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D1AF-C90B-4616-82FD-1C5E95C4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5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03ACE0-3D60-4F48-AD35-E95EA96AF12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25D1AF-C90B-4616-82FD-1C5E95C4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14603"/>
            <a:ext cx="8574622" cy="2616199"/>
          </a:xfrm>
        </p:spPr>
        <p:txBody>
          <a:bodyPr/>
          <a:lstStyle/>
          <a:p>
            <a:r>
              <a:rPr lang="en-US" b="1" dirty="0"/>
              <a:t>Modeling and Simulation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401" y="1993900"/>
            <a:ext cx="6032880" cy="2224919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sz="2400" b="1" dirty="0" smtClean="0"/>
              <a:t>Introduction</a:t>
            </a:r>
          </a:p>
          <a:p>
            <a:pPr marL="342900" indent="-342900" algn="l">
              <a:buFontTx/>
              <a:buChar char="-"/>
            </a:pPr>
            <a:r>
              <a:rPr lang="en-US" sz="2400" b="1" dirty="0" smtClean="0"/>
              <a:t>Concepts</a:t>
            </a:r>
          </a:p>
          <a:p>
            <a:pPr marL="342900" indent="-342900" algn="l">
              <a:buFontTx/>
              <a:buChar char="-"/>
            </a:pPr>
            <a:r>
              <a:rPr lang="en-US" sz="2400" b="1" dirty="0"/>
              <a:t>Classification of Simulation Systems</a:t>
            </a:r>
            <a:endParaRPr lang="en-US" sz="2400" dirty="0"/>
          </a:p>
          <a:p>
            <a:pPr marL="342900" indent="-342900" algn="l">
              <a:buFontTx/>
              <a:buChar char="-"/>
            </a:pPr>
            <a:r>
              <a:rPr lang="en-US" sz="2400" b="1" dirty="0"/>
              <a:t>Steps of a Simulation </a:t>
            </a:r>
            <a:r>
              <a:rPr lang="en-US" sz="2400" b="1" dirty="0" smtClean="0"/>
              <a:t>Study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67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528725" cy="3188517"/>
          </a:xfrm>
        </p:spPr>
        <p:txBody>
          <a:bodyPr>
            <a:normAutofit/>
          </a:bodyPr>
          <a:lstStyle/>
          <a:p>
            <a:r>
              <a:rPr lang="en-US" sz="2800" b="1" dirty="0"/>
              <a:t>Model:</a:t>
            </a:r>
            <a:r>
              <a:rPr lang="en-US" sz="2800" dirty="0"/>
              <a:t> A simplified representation of a system, entity, phenomenon, or process.</a:t>
            </a:r>
          </a:p>
          <a:p>
            <a:r>
              <a:rPr lang="en-US" sz="2800" b="1" dirty="0"/>
              <a:t>Simulation:</a:t>
            </a:r>
            <a:r>
              <a:rPr lang="en-US" sz="2800" dirty="0"/>
              <a:t> The process of running the model over time to understand the behavior of the real system.</a:t>
            </a:r>
          </a:p>
          <a:p>
            <a:r>
              <a:rPr lang="en-US" sz="2800" b="1" dirty="0"/>
              <a:t>Abstraction:</a:t>
            </a:r>
            <a:r>
              <a:rPr lang="en-US" sz="2800" dirty="0"/>
              <a:t> The process of focusing on the essential features of the system while ignoring irrelevant details.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350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688" y="155121"/>
            <a:ext cx="10018713" cy="1752599"/>
          </a:xfrm>
        </p:spPr>
        <p:txBody>
          <a:bodyPr/>
          <a:lstStyle/>
          <a:p>
            <a:r>
              <a:rPr lang="en-US" b="1" dirty="0"/>
              <a:t>Classification of Simulation </a:t>
            </a:r>
            <a:r>
              <a:rPr lang="en-US" b="1" dirty="0" smtClean="0"/>
              <a:t>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438399"/>
            <a:ext cx="10133469" cy="3494314"/>
          </a:xfrm>
        </p:spPr>
        <p:txBody>
          <a:bodyPr>
            <a:noAutofit/>
          </a:bodyPr>
          <a:lstStyle/>
          <a:p>
            <a:r>
              <a:rPr lang="en-US" b="1" dirty="0"/>
              <a:t>Static vs. Dynamic:</a:t>
            </a:r>
            <a:r>
              <a:rPr lang="en-US" dirty="0"/>
              <a:t> </a:t>
            </a:r>
          </a:p>
          <a:p>
            <a:pPr lvl="1"/>
            <a:r>
              <a:rPr lang="en-US" sz="1800" dirty="0"/>
              <a:t>Static models represent a system at a specific point in time.</a:t>
            </a:r>
          </a:p>
          <a:p>
            <a:pPr lvl="1"/>
            <a:r>
              <a:rPr lang="en-US" sz="1800" dirty="0"/>
              <a:t>Dynamic models capture the system's behavior over time.</a:t>
            </a:r>
          </a:p>
          <a:p>
            <a:r>
              <a:rPr lang="en-US" b="1" dirty="0"/>
              <a:t>Deterministic vs. Stochastic:</a:t>
            </a:r>
            <a:r>
              <a:rPr lang="en-US" dirty="0"/>
              <a:t> </a:t>
            </a:r>
          </a:p>
          <a:p>
            <a:pPr lvl="1"/>
            <a:r>
              <a:rPr lang="en-US" sz="1800" dirty="0"/>
              <a:t>Deterministic models have a predictable outcome for a given set of inputs.</a:t>
            </a:r>
          </a:p>
          <a:p>
            <a:pPr lvl="1"/>
            <a:r>
              <a:rPr lang="en-US" sz="1800" dirty="0"/>
              <a:t>Stochastic models involve randomness, leading to a range of possible outcomes for the same input.</a:t>
            </a:r>
          </a:p>
          <a:p>
            <a:r>
              <a:rPr lang="en-US" b="1" dirty="0"/>
              <a:t>Discrete vs. Continuous:</a:t>
            </a:r>
            <a:r>
              <a:rPr lang="en-US" dirty="0"/>
              <a:t> </a:t>
            </a:r>
          </a:p>
          <a:p>
            <a:pPr lvl="1"/>
            <a:r>
              <a:rPr lang="en-US" sz="1800" dirty="0"/>
              <a:t>Discrete models represent systems that change in distinct steps or jumps.</a:t>
            </a:r>
          </a:p>
          <a:p>
            <a:pPr lvl="1"/>
            <a:r>
              <a:rPr lang="en-US" sz="1800" dirty="0"/>
              <a:t>Continuous models represent systems that change smoothly and continuously over time.</a:t>
            </a:r>
          </a:p>
        </p:txBody>
      </p:sp>
    </p:spTree>
    <p:extLst>
      <p:ext uri="{BB962C8B-B14F-4D97-AF65-F5344CB8AC3E}">
        <p14:creationId xmlns:p14="http://schemas.microsoft.com/office/powerpoint/2010/main" val="244837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22464"/>
            <a:ext cx="10018713" cy="1752599"/>
          </a:xfrm>
        </p:spPr>
        <p:txBody>
          <a:bodyPr/>
          <a:lstStyle/>
          <a:p>
            <a:r>
              <a:rPr lang="en-US" b="1" dirty="0"/>
              <a:t>Steps of a Simulation </a:t>
            </a:r>
            <a:r>
              <a:rPr lang="en-US" b="1" dirty="0" smtClean="0"/>
              <a:t>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8944" y="2367643"/>
            <a:ext cx="10164080" cy="3921579"/>
          </a:xfrm>
        </p:spPr>
        <p:txBody>
          <a:bodyPr>
            <a:normAutofit/>
          </a:bodyPr>
          <a:lstStyle/>
          <a:p>
            <a:r>
              <a:rPr lang="en-US" b="1" dirty="0"/>
              <a:t>Problem Formulation:</a:t>
            </a:r>
            <a:r>
              <a:rPr lang="en-US" dirty="0"/>
              <a:t> Clearly define the problem or question you want to answer using the simulation.</a:t>
            </a:r>
          </a:p>
          <a:p>
            <a:r>
              <a:rPr lang="en-US" b="1" dirty="0"/>
              <a:t>Model Development:</a:t>
            </a:r>
            <a:r>
              <a:rPr lang="en-US" dirty="0"/>
              <a:t> Choose the appropriate type of model (static/dynamic, deterministic/stochastic, discrete/continuous) and build the model based on the system's characteristics.</a:t>
            </a:r>
          </a:p>
          <a:p>
            <a:r>
              <a:rPr lang="en-US" b="1" dirty="0"/>
              <a:t>Experimentation:</a:t>
            </a:r>
            <a:r>
              <a:rPr lang="en-US" dirty="0"/>
              <a:t> Design and run simulations, varying the input parameters to observe the model's behavior.</a:t>
            </a:r>
          </a:p>
          <a:p>
            <a:r>
              <a:rPr lang="en-US" b="1" dirty="0"/>
              <a:t>Analysis and Interpretation:</a:t>
            </a:r>
            <a:r>
              <a:rPr lang="en-US" dirty="0"/>
              <a:t> Analyze the simulation results, draw conclusions, and interpret the findings in the context of the original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6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113</TotalTime>
  <Words>252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Modeling and Simulation </vt:lpstr>
      <vt:lpstr>Concepts</vt:lpstr>
      <vt:lpstr>Classification of Simulation Systems</vt:lpstr>
      <vt:lpstr>Steps of a Simulation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and Simulation</dc:title>
  <dc:creator>eKor</dc:creator>
  <cp:lastModifiedBy>eKor</cp:lastModifiedBy>
  <cp:revision>4</cp:revision>
  <dcterms:created xsi:type="dcterms:W3CDTF">2024-03-04T16:36:45Z</dcterms:created>
  <dcterms:modified xsi:type="dcterms:W3CDTF">2024-03-04T18:30:18Z</dcterms:modified>
</cp:coreProperties>
</file>