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81" r:id="rId8"/>
    <p:sldId id="258" r:id="rId9"/>
    <p:sldId id="259" r:id="rId10"/>
    <p:sldId id="262" r:id="rId11"/>
    <p:sldId id="260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8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25FB4C-F259-4471-9079-7A952EC1B4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001A7-A9D5-4E6F-AE89-60A357846D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6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Week 3 </a:t>
            </a:r>
            <a:br>
              <a:rPr lang="en-US" sz="6000" dirty="0" smtClean="0"/>
            </a:br>
            <a:r>
              <a:rPr lang="en-US" sz="6000" dirty="0" smtClean="0"/>
              <a:t>Lab2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web 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cap="none" dirty="0" err="1" smtClean="0"/>
              <a:t>Dr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Rasha</a:t>
            </a:r>
            <a:endParaRPr lang="en-US" b="1" i="1" cap="none" dirty="0" smtClean="0"/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Gehad Mustafa</a:t>
            </a:r>
          </a:p>
        </p:txBody>
      </p:sp>
    </p:spTree>
    <p:extLst>
      <p:ext uri="{BB962C8B-B14F-4D97-AF65-F5344CB8AC3E}">
        <p14:creationId xmlns:p14="http://schemas.microsoft.com/office/powerpoint/2010/main" val="17870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</a:t>
            </a:r>
            <a:r>
              <a:rPr lang="en-US" b="1" dirty="0" smtClean="0"/>
              <a:t>Function </a:t>
            </a:r>
            <a:r>
              <a:rPr lang="en-US" sz="3200" b="1" dirty="0"/>
              <a:t>(</a:t>
            </a:r>
            <a:r>
              <a:rPr lang="en-US" sz="2800" b="1" dirty="0"/>
              <a:t>short syntax of Anonymous Function 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31444"/>
            <a:ext cx="6932946" cy="349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226" y="2648801"/>
            <a:ext cx="2657475" cy="809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1865583"/>
            <a:ext cx="9221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(arguments)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expression to be returned;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30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</a:t>
            </a:r>
            <a:r>
              <a:rPr lang="en-US" b="1" dirty="0" smtClean="0"/>
              <a:t>Function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5077"/>
            <a:ext cx="7854215" cy="4350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95" y="2409398"/>
            <a:ext cx="2952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3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225" y="1827012"/>
            <a:ext cx="6424233" cy="449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57" y="1827012"/>
            <a:ext cx="3609475" cy="44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589" y="1865295"/>
            <a:ext cx="4186988" cy="4314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25790"/>
            <a:ext cx="6670309" cy="44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1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2386"/>
            <a:ext cx="7105650" cy="447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30" y="1842386"/>
            <a:ext cx="3876775" cy="36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01943"/>
            <a:ext cx="7565457" cy="4161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36" y="1978945"/>
            <a:ext cx="3041584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9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8424"/>
            <a:ext cx="6259225" cy="4472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05" y="1961948"/>
            <a:ext cx="3799176" cy="43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4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3892"/>
            <a:ext cx="6962725" cy="4411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07" y="2094899"/>
            <a:ext cx="2999273" cy="35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9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5521"/>
            <a:ext cx="7401827" cy="4439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107" y="2022106"/>
            <a:ext cx="2849078" cy="41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str_shuffle</a:t>
            </a:r>
            <a:r>
              <a:rPr lang="en-US" dirty="0" smtClean="0"/>
              <a:t>() &amp; </a:t>
            </a:r>
            <a:r>
              <a:rPr lang="en-US" dirty="0" err="1" smtClean="0"/>
              <a:t>strrev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1838"/>
            <a:ext cx="10058400" cy="3130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683" y="4424801"/>
            <a:ext cx="2571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9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0622"/>
            <a:ext cx="10058400" cy="2942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93" y="5122394"/>
            <a:ext cx="7158989" cy="10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Str_split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948"/>
            <a:ext cx="6660682" cy="4428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82" y="1923336"/>
            <a:ext cx="2274671" cy="43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9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Str_split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4920"/>
            <a:ext cx="6795436" cy="442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3" y="2021281"/>
            <a:ext cx="2962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Chunk_split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9066"/>
            <a:ext cx="10058400" cy="2815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26" y="4891589"/>
            <a:ext cx="5969118" cy="13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4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strpos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537" y="1943853"/>
            <a:ext cx="9923791" cy="1713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07" y="3976787"/>
            <a:ext cx="1743275" cy="12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strrchr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686" y="4391427"/>
            <a:ext cx="5923593" cy="1316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10131370" cy="22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14" y="1865095"/>
            <a:ext cx="9988332" cy="259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25" y="4769467"/>
            <a:ext cx="1485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3686"/>
            <a:ext cx="8046720" cy="445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934" y="1932822"/>
            <a:ext cx="2278883" cy="35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17388"/>
            <a:ext cx="7575082" cy="44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array_map</a:t>
            </a:r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20" y="2796157"/>
            <a:ext cx="3645009" cy="3508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83"/>
            <a:ext cx="6172200" cy="35624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2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array_map</a:t>
            </a:r>
            <a:r>
              <a:rPr lang="en-US" dirty="0"/>
              <a:t>() function sends each value of an array to a user-made function, and returns an array with new values, given by the user-made function.</a:t>
            </a:r>
          </a:p>
        </p:txBody>
      </p:sp>
    </p:spTree>
    <p:extLst>
      <p:ext uri="{BB962C8B-B14F-4D97-AF65-F5344CB8AC3E}">
        <p14:creationId xmlns:p14="http://schemas.microsoft.com/office/powerpoint/2010/main" val="306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array_map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385"/>
            <a:ext cx="7455593" cy="4520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42" y="1845385"/>
            <a:ext cx="2522938" cy="43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1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Function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55320"/>
            <a:ext cx="7353701" cy="4362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980" y="1969970"/>
            <a:ext cx="3209925" cy="38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6978316" cy="4461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91" y="2811981"/>
            <a:ext cx="2162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8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88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Consolas</vt:lpstr>
      <vt:lpstr>Retrospect</vt:lpstr>
      <vt:lpstr>Week 3  Lab2 web 2</vt:lpstr>
      <vt:lpstr>Array</vt:lpstr>
      <vt:lpstr>Count</vt:lpstr>
      <vt:lpstr>Print Array</vt:lpstr>
      <vt:lpstr>Array</vt:lpstr>
      <vt:lpstr>array_map</vt:lpstr>
      <vt:lpstr>array_map</vt:lpstr>
      <vt:lpstr>Anonymous Function</vt:lpstr>
      <vt:lpstr>Anonymous Function</vt:lpstr>
      <vt:lpstr>Arrow Function (short syntax of Anonymous Function )</vt:lpstr>
      <vt:lpstr>Arrow Function</vt:lpstr>
      <vt:lpstr>String</vt:lpstr>
      <vt:lpstr>String</vt:lpstr>
      <vt:lpstr>Implode</vt:lpstr>
      <vt:lpstr>explode</vt:lpstr>
      <vt:lpstr>explode</vt:lpstr>
      <vt:lpstr>explode</vt:lpstr>
      <vt:lpstr>shuffle()</vt:lpstr>
      <vt:lpstr>str_shuffle() &amp; strrev()</vt:lpstr>
      <vt:lpstr>Str_split()</vt:lpstr>
      <vt:lpstr>Str_split()</vt:lpstr>
      <vt:lpstr>Chunk_split</vt:lpstr>
      <vt:lpstr>strpos</vt:lpstr>
      <vt:lpstr>strrchr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 Lab1 web 2</dc:title>
  <dc:creator>Microsoft account</dc:creator>
  <cp:lastModifiedBy>Microsoft account</cp:lastModifiedBy>
  <cp:revision>85</cp:revision>
  <dcterms:created xsi:type="dcterms:W3CDTF">2023-03-04T15:14:16Z</dcterms:created>
  <dcterms:modified xsi:type="dcterms:W3CDTF">2024-03-16T09:21:36Z</dcterms:modified>
</cp:coreProperties>
</file>