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5" r:id="rId11"/>
    <p:sldId id="264" r:id="rId12"/>
    <p:sldId id="266" r:id="rId13"/>
    <p:sldId id="274" r:id="rId14"/>
    <p:sldId id="268" r:id="rId15"/>
    <p:sldId id="267" r:id="rId16"/>
    <p:sldId id="269" r:id="rId17"/>
    <p:sldId id="270" r:id="rId18"/>
    <p:sldId id="272" r:id="rId19"/>
    <p:sldId id="271" r:id="rId20"/>
    <p:sldId id="276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4E1-CA96-47BD-9B5E-77B79D7E04A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248-AE20-40BC-83D7-52979AA340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3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4E1-CA96-47BD-9B5E-77B79D7E04A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248-AE20-40BC-83D7-52979AA3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5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4E1-CA96-47BD-9B5E-77B79D7E04A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248-AE20-40BC-83D7-52979AA3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4E1-CA96-47BD-9B5E-77B79D7E04A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248-AE20-40BC-83D7-52979AA3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4E1-CA96-47BD-9B5E-77B79D7E04A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248-AE20-40BC-83D7-52979AA340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0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4E1-CA96-47BD-9B5E-77B79D7E04A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248-AE20-40BC-83D7-52979AA3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4E1-CA96-47BD-9B5E-77B79D7E04A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248-AE20-40BC-83D7-52979AA3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4E1-CA96-47BD-9B5E-77B79D7E04A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248-AE20-40BC-83D7-52979AA3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4E1-CA96-47BD-9B5E-77B79D7E04A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248-AE20-40BC-83D7-52979AA3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B774E1-CA96-47BD-9B5E-77B79D7E04A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02E248-AE20-40BC-83D7-52979AA3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4E1-CA96-47BD-9B5E-77B79D7E04A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248-AE20-40BC-83D7-52979AA34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B774E1-CA96-47BD-9B5E-77B79D7E04A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02E248-AE20-40BC-83D7-52979AA340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4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Week </a:t>
            </a:r>
            <a:r>
              <a:rPr lang="en-US" dirty="0" smtClean="0"/>
              <a:t>5</a:t>
            </a:r>
            <a:br>
              <a:rPr lang="en-US" dirty="0" smtClean="0"/>
            </a:br>
            <a:r>
              <a:rPr lang="en-US" dirty="0" smtClean="0"/>
              <a:t>Lab 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web2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i="1" cap="none" dirty="0" err="1"/>
              <a:t>Dr</a:t>
            </a:r>
            <a:r>
              <a:rPr lang="en-US" b="1" i="1" cap="none" dirty="0"/>
              <a:t> : </a:t>
            </a:r>
            <a:r>
              <a:rPr lang="en-US" b="1" i="1" cap="none" dirty="0" err="1"/>
              <a:t>Rasha</a:t>
            </a:r>
            <a:endParaRPr lang="en-US" b="1" i="1" cap="none" dirty="0"/>
          </a:p>
          <a:p>
            <a:pPr algn="ctr"/>
            <a:r>
              <a:rPr lang="en-US" b="1" i="1" cap="none" dirty="0" err="1"/>
              <a:t>Eng</a:t>
            </a:r>
            <a:r>
              <a:rPr lang="en-US" b="1" i="1" cap="none"/>
              <a:t> : Gehad Mustafa</a:t>
            </a:r>
            <a:endParaRPr lang="en-US" b="1" i="1" cap="none" dirty="0"/>
          </a:p>
        </p:txBody>
      </p:sp>
    </p:spTree>
    <p:extLst>
      <p:ext uri="{BB962C8B-B14F-4D97-AF65-F5344CB8AC3E}">
        <p14:creationId xmlns:p14="http://schemas.microsoft.com/office/powerpoint/2010/main" val="100808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FILTER_VALIDATE_URL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708" y="1821279"/>
            <a:ext cx="9983972" cy="3811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122" y="4760695"/>
            <a:ext cx="2672114" cy="8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9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smtClean="0"/>
              <a:t>FILTER_NULL_ON_FAILURE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8402"/>
            <a:ext cx="10020300" cy="4379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49" y="5112769"/>
            <a:ext cx="12954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1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1986"/>
            <a:ext cx="9298004" cy="4394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75" y="5292436"/>
            <a:ext cx="7111966" cy="7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1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7440"/>
            <a:ext cx="8156787" cy="43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0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8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4301742"/>
            <a:ext cx="6089373" cy="1839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73" y="4384215"/>
            <a:ext cx="1883694" cy="17567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733" y="1838324"/>
            <a:ext cx="9534525" cy="22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5441" y="4530642"/>
            <a:ext cx="3160239" cy="1706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95324"/>
            <a:ext cx="9221002" cy="26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0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4865837"/>
            <a:ext cx="4167739" cy="1182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08" y="5126618"/>
            <a:ext cx="2501366" cy="921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1859279"/>
            <a:ext cx="10356785" cy="31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9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4502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[r] For Read =&gt; Pointer At The Beginning 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[</a:t>
            </a:r>
            <a:r>
              <a:rPr lang="en-US" sz="2800" dirty="0"/>
              <a:t>r+] For Read &amp; Write =&gt; Pointer At The Beginning 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[</a:t>
            </a:r>
            <a:r>
              <a:rPr lang="en-US" sz="2800" dirty="0"/>
              <a:t>w] For Write =&gt; Pointer At The Beginning </a:t>
            </a:r>
            <a:r>
              <a:rPr lang="en-US" sz="2800" dirty="0" smtClean="0"/>
              <a:t>=&gt; </a:t>
            </a:r>
            <a:r>
              <a:rPr lang="en-US" sz="2800" dirty="0"/>
              <a:t>Create If Not </a:t>
            </a:r>
            <a:r>
              <a:rPr lang="en-US" sz="2800" dirty="0" smtClean="0"/>
              <a:t>Exists.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[</a:t>
            </a:r>
            <a:r>
              <a:rPr lang="en-US" sz="2800" dirty="0"/>
              <a:t>w+] For Read &amp; Write =&gt; Pointer At The Beginning </a:t>
            </a:r>
            <a:r>
              <a:rPr lang="en-US" sz="2800" dirty="0" smtClean="0"/>
              <a:t>=&gt; </a:t>
            </a:r>
            <a:r>
              <a:rPr lang="en-US" sz="2800" dirty="0"/>
              <a:t>Create If Not </a:t>
            </a:r>
            <a:r>
              <a:rPr lang="en-US" sz="2800" dirty="0" smtClean="0"/>
              <a:t>Exists.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[a] For Write =&gt; Pointer At The End + Create If Not </a:t>
            </a:r>
            <a:r>
              <a:rPr lang="en-US" sz="2800" dirty="0" smtClean="0"/>
              <a:t>Exists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[a</a:t>
            </a:r>
            <a:r>
              <a:rPr lang="en-US" sz="2800" dirty="0"/>
              <a:t>+] For Read &amp; Write =&gt; Pointer At The End + Create If Not Exists</a:t>
            </a:r>
          </a:p>
        </p:txBody>
      </p:sp>
    </p:spTree>
    <p:extLst>
      <p:ext uri="{BB962C8B-B14F-4D97-AF65-F5344CB8AC3E}">
        <p14:creationId xmlns:p14="http://schemas.microsoft.com/office/powerpoint/2010/main" val="3252576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Fgets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4942"/>
            <a:ext cx="10058400" cy="2922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142" y="4767315"/>
            <a:ext cx="2480898" cy="1096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878" y="3785689"/>
            <a:ext cx="3208923" cy="217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array_filter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9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array_filter</a:t>
            </a:r>
            <a:r>
              <a:rPr lang="en-US" sz="2800" dirty="0" smtClean="0"/>
              <a:t>(</a:t>
            </a:r>
            <a:r>
              <a:rPr lang="en-US" sz="2800" i="1" dirty="0" smtClean="0"/>
              <a:t>array</a:t>
            </a:r>
            <a:r>
              <a:rPr lang="en-US" sz="2800" i="1" dirty="0"/>
              <a:t>, </a:t>
            </a:r>
            <a:r>
              <a:rPr lang="en-US" sz="2800" i="1" dirty="0" smtClean="0"/>
              <a:t>call back function</a:t>
            </a:r>
            <a:r>
              <a:rPr lang="en-US" sz="2800" i="1" dirty="0"/>
              <a:t>, flag</a:t>
            </a:r>
            <a:r>
              <a:rPr lang="en-US" sz="28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17155"/>
            <a:ext cx="7408244" cy="3986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352" y="2298683"/>
            <a:ext cx="2476500" cy="35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2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Fgets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7549"/>
            <a:ext cx="10058400" cy="2580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142" y="4767315"/>
            <a:ext cx="2480898" cy="1096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878" y="3785689"/>
            <a:ext cx="3208923" cy="217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1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0137"/>
            <a:ext cx="10058400" cy="3526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328" y="4806261"/>
            <a:ext cx="3987967" cy="1240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878" y="3785689"/>
            <a:ext cx="3208923" cy="217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75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4091"/>
            <a:ext cx="10058400" cy="2910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08" y="4754880"/>
            <a:ext cx="3255143" cy="15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95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0328" y="1897029"/>
            <a:ext cx="3715352" cy="3305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12707"/>
            <a:ext cx="6208295" cy="43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3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1739"/>
            <a:ext cx="8460606" cy="4235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130" y="1983907"/>
            <a:ext cx="40195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75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652" y="2282290"/>
            <a:ext cx="4019550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14" y="1807680"/>
            <a:ext cx="6738937" cy="44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4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4995"/>
            <a:ext cx="7715250" cy="4285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604" y="4007768"/>
            <a:ext cx="3635693" cy="20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3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ARRAY_FILTER_USE_KEY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848050"/>
            <a:ext cx="8017844" cy="4369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125" y="2347311"/>
            <a:ext cx="2514600" cy="32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ARRAY_FILTER_USE_BOTH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0605" y="2167990"/>
            <a:ext cx="2505075" cy="3578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42" y="1879935"/>
            <a:ext cx="7662863" cy="44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2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Filter_list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079" y="1819175"/>
            <a:ext cx="3734602" cy="4456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16" y="1837646"/>
            <a:ext cx="6322149" cy="44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0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4389"/>
            <a:ext cx="6853187" cy="42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7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FILTER_VALIDATE_BOOL (258)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7416"/>
            <a:ext cx="9432758" cy="4431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29" y="4760595"/>
            <a:ext cx="2247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FILTER_NULL_ON_FAILURE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0592"/>
            <a:ext cx="10058400" cy="2672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917" y="4947235"/>
            <a:ext cx="1762025" cy="6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1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FILTER_VALIDATE_URL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070" y="5168765"/>
            <a:ext cx="7617309" cy="1155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37823"/>
            <a:ext cx="10058400" cy="3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6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138</Words>
  <Application>Microsoft Office PowerPoint</Application>
  <PresentationFormat>Widescreen</PresentationFormat>
  <Paragraphs>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Wingdings</vt:lpstr>
      <vt:lpstr>Retrospect</vt:lpstr>
      <vt:lpstr>Week 5 Lab 4 web2</vt:lpstr>
      <vt:lpstr>array_filter</vt:lpstr>
      <vt:lpstr>ARRAY_FILTER_USE_KEY</vt:lpstr>
      <vt:lpstr>ARRAY_FILTER_USE_BOTH</vt:lpstr>
      <vt:lpstr>Filter_list</vt:lpstr>
      <vt:lpstr>Try</vt:lpstr>
      <vt:lpstr>FILTER_VALIDATE_BOOL (258)</vt:lpstr>
      <vt:lpstr>FILTER_NULL_ON_FAILURE</vt:lpstr>
      <vt:lpstr>FILTER_VALIDATE_URL</vt:lpstr>
      <vt:lpstr>FILTER_VALIDATE_URL</vt:lpstr>
      <vt:lpstr> FILTER_NULL_ON_FAILURE</vt:lpstr>
      <vt:lpstr>flags</vt:lpstr>
      <vt:lpstr>Try</vt:lpstr>
      <vt:lpstr>Files</vt:lpstr>
      <vt:lpstr>Disk space</vt:lpstr>
      <vt:lpstr>File</vt:lpstr>
      <vt:lpstr>DIR</vt:lpstr>
      <vt:lpstr>Fopen</vt:lpstr>
      <vt:lpstr>Fgets</vt:lpstr>
      <vt:lpstr>Fgets</vt:lpstr>
      <vt:lpstr>fread</vt:lpstr>
      <vt:lpstr>append</vt:lpstr>
      <vt:lpstr>file</vt:lpstr>
      <vt:lpstr>File read</vt:lpstr>
      <vt:lpstr>File read</vt:lpstr>
      <vt:lpstr>File 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92</cp:revision>
  <dcterms:created xsi:type="dcterms:W3CDTF">2023-03-14T13:15:22Z</dcterms:created>
  <dcterms:modified xsi:type="dcterms:W3CDTF">2024-03-16T09:25:08Z</dcterms:modified>
</cp:coreProperties>
</file>