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4" r:id="rId4"/>
    <p:sldId id="258" r:id="rId5"/>
    <p:sldId id="266" r:id="rId6"/>
    <p:sldId id="262" r:id="rId7"/>
    <p:sldId id="263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7447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2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8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80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0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2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9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86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858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15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9416240-775C-4A06-A053-14A5E433E215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D6904F-3F7D-4853-A9F3-0EEA5BE40E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288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 smtClean="0"/>
              <a:t>lab 6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cap="none" dirty="0" err="1" smtClean="0"/>
              <a:t>Dr</a:t>
            </a:r>
            <a:r>
              <a:rPr lang="en-US" b="1" i="1" cap="none" dirty="0" smtClean="0"/>
              <a:t> : </a:t>
            </a:r>
            <a:r>
              <a:rPr lang="en-US" b="1" i="1" cap="none" dirty="0" err="1" smtClean="0"/>
              <a:t>Rasha</a:t>
            </a:r>
            <a:endParaRPr lang="en-US" b="1" i="1" cap="none" dirty="0" smtClean="0"/>
          </a:p>
          <a:p>
            <a:pPr algn="ctr"/>
            <a:r>
              <a:rPr lang="en-US" b="1" i="1" cap="none" dirty="0" err="1" smtClean="0"/>
              <a:t>Eng</a:t>
            </a:r>
            <a:r>
              <a:rPr lang="en-US" b="1" i="1" cap="none" dirty="0" smtClean="0"/>
              <a:t> : Gehad </a:t>
            </a:r>
            <a:r>
              <a:rPr lang="en-US" b="1" i="1" cap="none" dirty="0" err="1" smtClean="0"/>
              <a:t>Mustaf</a:t>
            </a:r>
            <a:endParaRPr lang="en-US" b="1" i="1" cap="none" dirty="0" smtClean="0"/>
          </a:p>
        </p:txBody>
      </p:sp>
    </p:spTree>
    <p:extLst>
      <p:ext uri="{BB962C8B-B14F-4D97-AF65-F5344CB8AC3E}">
        <p14:creationId xmlns:p14="http://schemas.microsoft.com/office/powerpoint/2010/main" val="1433290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76484"/>
            <a:ext cx="10058400" cy="4134279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8815" y="2792547"/>
            <a:ext cx="5084078" cy="36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12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Connection to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927" y="1915747"/>
            <a:ext cx="10854603" cy="436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38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from 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Construct the SQL DELETE statement: Define the SQL DELETE statement to specify which records you want to delete from the database. You can use conditions to target specific rows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638108"/>
            <a:ext cx="9912465" cy="15923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3018" y="2835564"/>
            <a:ext cx="9559637" cy="3971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78" y="4327240"/>
            <a:ext cx="7365077" cy="19692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182" y="4723803"/>
            <a:ext cx="4559940" cy="81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Try </a:t>
            </a:r>
            <a:r>
              <a:rPr lang="en-US" sz="2800" dirty="0"/>
              <a:t>to receive </a:t>
            </a:r>
            <a:r>
              <a:rPr lang="en-US" sz="2800" dirty="0" smtClean="0"/>
              <a:t>the </a:t>
            </a:r>
            <a:r>
              <a:rPr lang="en-US" sz="2800" dirty="0"/>
              <a:t>student</a:t>
            </a:r>
            <a:r>
              <a:rPr lang="en-US" sz="2800" dirty="0" smtClean="0"/>
              <a:t> ID </a:t>
            </a:r>
            <a:r>
              <a:rPr lang="en-US" sz="2800" dirty="0"/>
              <a:t>from the user and delete </a:t>
            </a:r>
            <a:r>
              <a:rPr lang="en-US" sz="2800" dirty="0" smtClean="0"/>
              <a:t>the student.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3828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55499"/>
            <a:ext cx="1005840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in DB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582" y="1859781"/>
            <a:ext cx="9981098" cy="233683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82" y="4427120"/>
            <a:ext cx="5333041" cy="155016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1958" y="4307401"/>
            <a:ext cx="5863722" cy="1789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45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5768"/>
            <a:ext cx="10058400" cy="32308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5206097"/>
            <a:ext cx="10058400" cy="88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1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 smtClean="0"/>
          </a:p>
          <a:p>
            <a:r>
              <a:rPr lang="en-US" sz="2800" dirty="0" smtClean="0"/>
              <a:t>Try </a:t>
            </a:r>
            <a:r>
              <a:rPr lang="en-US" sz="2800" dirty="0"/>
              <a:t>to receive </a:t>
            </a:r>
            <a:r>
              <a:rPr lang="en-US" sz="2800" dirty="0" smtClean="0"/>
              <a:t>the </a:t>
            </a:r>
            <a:r>
              <a:rPr lang="en-US" sz="2800" dirty="0"/>
              <a:t>student</a:t>
            </a:r>
            <a:r>
              <a:rPr lang="en-US" sz="2800" dirty="0" smtClean="0"/>
              <a:t> info </a:t>
            </a:r>
            <a:r>
              <a:rPr lang="en-US" sz="2800" dirty="0"/>
              <a:t>from the user </a:t>
            </a:r>
            <a:r>
              <a:rPr lang="en-US" sz="2800" dirty="0" smtClean="0"/>
              <a:t>and update it.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8965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Try to select all students whose name is </a:t>
            </a:r>
            <a:r>
              <a:rPr lang="en-US" dirty="0" smtClean="0"/>
              <a:t>Gehad only.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03500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</TotalTime>
  <Words>97</Words>
  <Application>Microsoft Office PowerPoint</Application>
  <PresentationFormat>Widescreen</PresentationFormat>
  <Paragraphs>16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lab 6 </vt:lpstr>
      <vt:lpstr>Open a Connection to MySQL</vt:lpstr>
      <vt:lpstr>Delete from DB</vt:lpstr>
      <vt:lpstr>Try</vt:lpstr>
      <vt:lpstr>PowerPoint Presentation</vt:lpstr>
      <vt:lpstr>Update in DB</vt:lpstr>
      <vt:lpstr>Update in DB</vt:lpstr>
      <vt:lpstr>Try</vt:lpstr>
      <vt:lpstr>Try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 Lab 2</dc:title>
  <dc:creator>Microsoft account</dc:creator>
  <cp:lastModifiedBy>Eslam Atia</cp:lastModifiedBy>
  <cp:revision>41</cp:revision>
  <dcterms:created xsi:type="dcterms:W3CDTF">2023-03-28T11:04:43Z</dcterms:created>
  <dcterms:modified xsi:type="dcterms:W3CDTF">2024-05-01T14:23:45Z</dcterms:modified>
</cp:coreProperties>
</file>