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A561AF-FCC7-4399-BC76-26CE2C592F5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2C71F6-E9A2-421B-8B1D-F74DFEB49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7 </a:t>
            </a:r>
            <a:br>
              <a:rPr lang="en-US" dirty="0" smtClean="0"/>
            </a:br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1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Create a library Database</a:t>
            </a:r>
            <a:r>
              <a:rPr lang="ar-EG" sz="2400" dirty="0" smtClean="0"/>
              <a:t> </a:t>
            </a:r>
            <a:r>
              <a:rPr lang="en-US" sz="2400" dirty="0" smtClean="0"/>
              <a:t> and create a </a:t>
            </a:r>
            <a:r>
              <a:rPr lang="en-US" sz="2400" dirty="0" smtClean="0"/>
              <a:t>BOOK_TABLE_1.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Establish </a:t>
            </a:r>
            <a:r>
              <a:rPr lang="en-US" sz="2400" dirty="0"/>
              <a:t>a connection to a MySQL database in </a:t>
            </a:r>
            <a:r>
              <a:rPr lang="en-US" sz="2400" dirty="0" smtClean="0"/>
              <a:t>PHP.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nsert </a:t>
            </a:r>
            <a:r>
              <a:rPr lang="en-US" sz="2400" dirty="0"/>
              <a:t>data into </a:t>
            </a:r>
            <a:r>
              <a:rPr lang="en-US" sz="2400" dirty="0" smtClean="0"/>
              <a:t>the </a:t>
            </a:r>
            <a:r>
              <a:rPr lang="en-US" sz="2400" dirty="0"/>
              <a:t>library Database </a:t>
            </a:r>
            <a:r>
              <a:rPr lang="en-US" sz="2400" dirty="0" smtClean="0"/>
              <a:t>using PHP.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</a:t>
            </a:r>
            <a:r>
              <a:rPr lang="en-US" sz="2400" dirty="0" smtClean="0"/>
              <a:t>pdate the data </a:t>
            </a:r>
            <a:r>
              <a:rPr lang="en-US" sz="2400" dirty="0"/>
              <a:t>in library Database </a:t>
            </a:r>
            <a:r>
              <a:rPr lang="en-US" sz="2400" dirty="0" smtClean="0"/>
              <a:t>using PHP.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36823"/>
              </p:ext>
            </p:extLst>
          </p:nvPr>
        </p:nvGraphicFramePr>
        <p:xfrm>
          <a:off x="1298804" y="2355271"/>
          <a:ext cx="2340323" cy="2346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323"/>
              </a:tblGrid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Book_id_1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Book_title_1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Book_auther_1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Book_price_1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1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User_id_1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3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Create a library Database</a:t>
            </a:r>
            <a:r>
              <a:rPr lang="ar-EG" sz="2400" dirty="0" smtClean="0"/>
              <a:t> </a:t>
            </a:r>
            <a:r>
              <a:rPr lang="en-US" sz="2400" dirty="0" smtClean="0"/>
              <a:t> and create a </a:t>
            </a:r>
            <a:r>
              <a:rPr lang="en-US" sz="2400" dirty="0" smtClean="0"/>
              <a:t>BOOK_TABLE_2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Establish </a:t>
            </a:r>
            <a:r>
              <a:rPr lang="en-US" sz="2400" dirty="0"/>
              <a:t>a connection to a MySQL database in </a:t>
            </a:r>
            <a:r>
              <a:rPr lang="en-US" sz="2400" dirty="0" smtClean="0"/>
              <a:t>PHP.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nsert </a:t>
            </a:r>
            <a:r>
              <a:rPr lang="en-US" sz="2400" dirty="0"/>
              <a:t>data into </a:t>
            </a:r>
            <a:r>
              <a:rPr lang="en-US" sz="2400" dirty="0" smtClean="0"/>
              <a:t>the </a:t>
            </a:r>
            <a:r>
              <a:rPr lang="en-US" sz="2400" dirty="0"/>
              <a:t>library Database </a:t>
            </a:r>
            <a:r>
              <a:rPr lang="en-US" sz="2400" dirty="0" smtClean="0"/>
              <a:t>using PHP.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Delete the data from </a:t>
            </a:r>
            <a:r>
              <a:rPr lang="en-US" sz="2400" dirty="0"/>
              <a:t>library Database </a:t>
            </a:r>
            <a:r>
              <a:rPr lang="en-US" sz="2400" dirty="0" smtClean="0"/>
              <a:t>using PHP.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25715"/>
              </p:ext>
            </p:extLst>
          </p:nvPr>
        </p:nvGraphicFramePr>
        <p:xfrm>
          <a:off x="1326514" y="2404224"/>
          <a:ext cx="2765195" cy="236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5195"/>
              </a:tblGrid>
              <a:tr h="408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0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Book_id_2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0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Book_title_2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0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Book_auther_2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0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Book_price_2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0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User_id_2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8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Create a library Database</a:t>
            </a:r>
            <a:r>
              <a:rPr lang="ar-EG" sz="2400" dirty="0" smtClean="0"/>
              <a:t> </a:t>
            </a:r>
            <a:r>
              <a:rPr lang="en-US" sz="2400" dirty="0" smtClean="0"/>
              <a:t> and create a </a:t>
            </a:r>
            <a:r>
              <a:rPr lang="en-US" sz="2400" dirty="0" smtClean="0"/>
              <a:t>BOOK_TABLE_3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Establish </a:t>
            </a:r>
            <a:r>
              <a:rPr lang="en-US" sz="2400" dirty="0"/>
              <a:t>a connection to a MySQL database in </a:t>
            </a:r>
            <a:r>
              <a:rPr lang="en-US" sz="2400" dirty="0" smtClean="0"/>
              <a:t>PHP.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nsert </a:t>
            </a:r>
            <a:r>
              <a:rPr lang="en-US" sz="2400" dirty="0"/>
              <a:t>data into </a:t>
            </a:r>
            <a:r>
              <a:rPr lang="en-US" sz="2400" dirty="0" smtClean="0"/>
              <a:t>the </a:t>
            </a:r>
            <a:r>
              <a:rPr lang="en-US" sz="2400" dirty="0"/>
              <a:t>library Database </a:t>
            </a:r>
            <a:r>
              <a:rPr lang="en-US" sz="2400" dirty="0" smtClean="0"/>
              <a:t>using PHP.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Show the data from </a:t>
            </a:r>
            <a:r>
              <a:rPr lang="en-US" sz="2400" dirty="0"/>
              <a:t>library Database </a:t>
            </a:r>
            <a:r>
              <a:rPr lang="en-US" sz="2400" dirty="0" smtClean="0"/>
              <a:t>using PHP.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4567"/>
              </p:ext>
            </p:extLst>
          </p:nvPr>
        </p:nvGraphicFramePr>
        <p:xfrm>
          <a:off x="1289568" y="2450406"/>
          <a:ext cx="2746723" cy="2380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723"/>
              </a:tblGrid>
              <a:tr h="411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Book_id_3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Book_title_3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Book_auther_3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Book_price_3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User_id_3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32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137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Lab 7  quiz 1</vt:lpstr>
      <vt:lpstr>Q1:</vt:lpstr>
      <vt:lpstr>Q1:</vt:lpstr>
      <vt:lpstr>Q1: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  quiz 1</dc:title>
  <dc:creator>Microsoft account</dc:creator>
  <cp:lastModifiedBy>Microsoft account</cp:lastModifiedBy>
  <cp:revision>14</cp:revision>
  <dcterms:created xsi:type="dcterms:W3CDTF">2024-04-22T05:28:47Z</dcterms:created>
  <dcterms:modified xsi:type="dcterms:W3CDTF">2024-04-22T05:57:24Z</dcterms:modified>
</cp:coreProperties>
</file>