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EAFA-D344-43C2-8BA1-53CC2362EE75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AD74-8A0C-460D-B867-0145148E27D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99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EAFA-D344-43C2-8BA1-53CC2362EE75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AD74-8A0C-460D-B867-0145148E2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8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EAFA-D344-43C2-8BA1-53CC2362EE75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AD74-8A0C-460D-B867-0145148E2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8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EAFA-D344-43C2-8BA1-53CC2362EE75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AD74-8A0C-460D-B867-0145148E2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EAFA-D344-43C2-8BA1-53CC2362EE75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AD74-8A0C-460D-B867-0145148E27D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5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EAFA-D344-43C2-8BA1-53CC2362EE75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AD74-8A0C-460D-B867-0145148E2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0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EAFA-D344-43C2-8BA1-53CC2362EE75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AD74-8A0C-460D-B867-0145148E2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1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EAFA-D344-43C2-8BA1-53CC2362EE75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AD74-8A0C-460D-B867-0145148E2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9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EAFA-D344-43C2-8BA1-53CC2362EE75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AD74-8A0C-460D-B867-0145148E2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71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DFDEAFA-D344-43C2-8BA1-53CC2362EE75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6AD74-8A0C-460D-B867-0145148E2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39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EAFA-D344-43C2-8BA1-53CC2362EE75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AD74-8A0C-460D-B867-0145148E2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1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DFDEAFA-D344-43C2-8BA1-53CC2362EE75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0C6AD74-8A0C-460D-B867-0145148E27D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761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Lab 8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web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1" cap="none" dirty="0" err="1" smtClean="0"/>
              <a:t>Dr</a:t>
            </a:r>
            <a:r>
              <a:rPr lang="en-US" b="1" i="1" cap="none" dirty="0" smtClean="0"/>
              <a:t> : </a:t>
            </a:r>
            <a:r>
              <a:rPr lang="en-US" b="1" i="1" cap="none" dirty="0" err="1" smtClean="0"/>
              <a:t>Rasha</a:t>
            </a:r>
            <a:endParaRPr lang="en-US" b="1" i="1" cap="none" dirty="0" smtClean="0"/>
          </a:p>
          <a:p>
            <a:pPr algn="ctr"/>
            <a:r>
              <a:rPr lang="en-US" b="1" i="1" cap="none" dirty="0" err="1" smtClean="0"/>
              <a:t>Eng</a:t>
            </a:r>
            <a:r>
              <a:rPr lang="en-US" b="1" i="1" cap="none" dirty="0" smtClean="0"/>
              <a:t> : </a:t>
            </a:r>
            <a:r>
              <a:rPr lang="en-US" b="1" i="1" cap="none" smtClean="0"/>
              <a:t>Gehad </a:t>
            </a:r>
            <a:r>
              <a:rPr lang="en-US" b="1" i="1" cap="none" smtClean="0"/>
              <a:t>Mustafa</a:t>
            </a:r>
            <a:endParaRPr lang="en-US" b="1" i="1" cap="none" dirty="0" smtClean="0"/>
          </a:p>
        </p:txBody>
      </p:sp>
    </p:spTree>
    <p:extLst>
      <p:ext uri="{BB962C8B-B14F-4D97-AF65-F5344CB8AC3E}">
        <p14:creationId xmlns:p14="http://schemas.microsoft.com/office/powerpoint/2010/main" val="2926606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window.alert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817541"/>
            <a:ext cx="6014721" cy="4465439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63999" y="2225964"/>
            <a:ext cx="4850928" cy="18749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901" y="4100945"/>
            <a:ext cx="3010161" cy="12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90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Console.log()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1911" y="1833531"/>
            <a:ext cx="3633770" cy="26276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33531"/>
            <a:ext cx="6107084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899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Window.print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28361"/>
            <a:ext cx="7369179" cy="45077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278" y="1829102"/>
            <a:ext cx="4626401" cy="238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938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Document Object Model.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The HTML DOM is a standard object model and programming interface for HTML. It defines: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</a:rPr>
              <a:t>The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1"/>
                </a:solidFill>
              </a:rPr>
              <a:t>HTML elements </a:t>
            </a:r>
            <a:r>
              <a:rPr lang="en-US" sz="2400" b="1" dirty="0">
                <a:solidFill>
                  <a:schemeClr val="tx1"/>
                </a:solidFill>
              </a:rPr>
              <a:t>as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1"/>
                </a:solidFill>
              </a:rPr>
              <a:t>objects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</a:rPr>
              <a:t>The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1"/>
                </a:solidFill>
              </a:rPr>
              <a:t>properties </a:t>
            </a:r>
            <a:r>
              <a:rPr lang="en-US" sz="2400" b="1" dirty="0">
                <a:solidFill>
                  <a:schemeClr val="tx1"/>
                </a:solidFill>
              </a:rPr>
              <a:t>of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1"/>
                </a:solidFill>
              </a:rPr>
              <a:t>all HTML elements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</a:rPr>
              <a:t>The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1"/>
                </a:solidFill>
              </a:rPr>
              <a:t>methods </a:t>
            </a:r>
            <a:r>
              <a:rPr lang="en-US" sz="2400" b="1" dirty="0">
                <a:solidFill>
                  <a:schemeClr val="tx1"/>
                </a:solidFill>
              </a:rPr>
              <a:t>to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1"/>
                </a:solidFill>
              </a:rPr>
              <a:t>access all HTML elements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</a:rPr>
              <a:t>The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1"/>
                </a:solidFill>
              </a:rPr>
              <a:t>events </a:t>
            </a:r>
            <a:r>
              <a:rPr lang="en-US" sz="2400" b="1" dirty="0">
                <a:solidFill>
                  <a:schemeClr val="tx1"/>
                </a:solidFill>
              </a:rPr>
              <a:t>for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1"/>
                </a:solidFill>
              </a:rPr>
              <a:t>all HTML elements</a:t>
            </a:r>
          </a:p>
          <a:p>
            <a:r>
              <a:rPr lang="en-US" b="1" dirty="0">
                <a:solidFill>
                  <a:schemeClr val="tx1"/>
                </a:solidFill>
              </a:rPr>
              <a:t>In other words: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1"/>
                </a:solidFill>
              </a:rPr>
              <a:t>The HTML DOM is a standard for how to get, change, add, or delete HTML </a:t>
            </a:r>
            <a:r>
              <a:rPr lang="en-US" b="1" dirty="0" smtClean="0">
                <a:solidFill>
                  <a:schemeClr val="accent1"/>
                </a:solidFill>
              </a:rPr>
              <a:t>elements.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345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3363" y="1189988"/>
            <a:ext cx="4808637" cy="40178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59"/>
            <a:ext cx="7383363" cy="63476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635" y="5207806"/>
            <a:ext cx="5980365" cy="11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48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53" y="72881"/>
            <a:ext cx="7134695" cy="61986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509" y="78514"/>
            <a:ext cx="6549207" cy="18669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842" y="1962088"/>
            <a:ext cx="4944557" cy="352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05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myTagElement</a:t>
            </a:r>
            <a:r>
              <a:rPr lang="en-US" dirty="0"/>
              <a:t>[0]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7055" y="1922393"/>
            <a:ext cx="4588625" cy="42474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34" y="1803294"/>
            <a:ext cx="6721422" cy="444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03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44" y="193964"/>
            <a:ext cx="4442845" cy="59412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66" y="193964"/>
            <a:ext cx="6668078" cy="601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16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getElementsByClassName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6315" y="1737360"/>
            <a:ext cx="3749365" cy="23090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88" y="1737360"/>
            <a:ext cx="7292972" cy="22358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988" y="3973205"/>
            <a:ext cx="8024492" cy="169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67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querySelector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628" y="3868859"/>
            <a:ext cx="7521655" cy="17033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451" y="1853354"/>
            <a:ext cx="3330229" cy="18804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628" y="1737359"/>
            <a:ext cx="6858612" cy="213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42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(</a:t>
            </a:r>
            <a:r>
              <a:rPr lang="en-US" dirty="0"/>
              <a:t>Document Object </a:t>
            </a:r>
            <a:r>
              <a:rPr lang="en-US" dirty="0" smtClean="0"/>
              <a:t>Model)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7987" y="1904599"/>
            <a:ext cx="8314608" cy="438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689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querySelector</a:t>
            </a:r>
            <a:r>
              <a:rPr lang="en-US" dirty="0"/>
              <a:t>()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4022160"/>
            <a:ext cx="8336280" cy="14738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737360"/>
            <a:ext cx="8336280" cy="2370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3560" y="1737360"/>
            <a:ext cx="195851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03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querySelector</a:t>
            </a:r>
            <a:r>
              <a:rPr lang="en-US" dirty="0"/>
              <a:t>()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92175" y="1823038"/>
            <a:ext cx="3063505" cy="18117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769792"/>
            <a:ext cx="6994895" cy="22251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994938"/>
            <a:ext cx="8527518" cy="151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29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2717" y="1737360"/>
            <a:ext cx="4882963" cy="12649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849" y="1737360"/>
            <a:ext cx="5581932" cy="35436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6859" y="4160713"/>
            <a:ext cx="5433371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78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Element By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2060"/>
                </a:solidFill>
              </a:rPr>
              <a:t>Title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2060"/>
                </a:solidFill>
              </a:rPr>
              <a:t>Body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2060"/>
                </a:solidFill>
              </a:rPr>
              <a:t>Images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2060"/>
                </a:solidFill>
              </a:rPr>
              <a:t>Forms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2060"/>
                </a:solidFill>
              </a:rPr>
              <a:t>Links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959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Title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19114"/>
            <a:ext cx="6683319" cy="37112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125" y="5038577"/>
            <a:ext cx="4385474" cy="11471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0599" y="1958306"/>
            <a:ext cx="3394317" cy="176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85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body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19114"/>
            <a:ext cx="6683319" cy="37112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375" y="5073136"/>
            <a:ext cx="4603224" cy="9144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5931" y="1819114"/>
            <a:ext cx="4344856" cy="181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762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1008" y="26934"/>
            <a:ext cx="5180992" cy="4553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934"/>
            <a:ext cx="7011008" cy="63096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1008" y="4580690"/>
            <a:ext cx="5180992" cy="175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34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/>
              <a:t>Try to create a div with id =“div_1” and change the div content by using JS.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/>
              <a:t>Print div content in console.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89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getElementById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193" y="1827790"/>
            <a:ext cx="6907134" cy="44621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944" y="2136893"/>
            <a:ext cx="3720435" cy="11789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944" y="3903932"/>
            <a:ext cx="3498736" cy="125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01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getElementById</a:t>
            </a:r>
            <a:r>
              <a:rPr lang="en-US" dirty="0"/>
              <a:t>()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92445"/>
            <a:ext cx="7076902" cy="44333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879" y="2406485"/>
            <a:ext cx="3429297" cy="11583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8879" y="3635728"/>
            <a:ext cx="2636748" cy="11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01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Display Possibilities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JavaScript can "display" data in different ways:</a:t>
            </a:r>
          </a:p>
          <a:p>
            <a:pPr marL="0" indent="0">
              <a:buNone/>
            </a:pPr>
            <a:endParaRPr lang="en-US" sz="3200" b="1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b="1" dirty="0"/>
              <a:t> </a:t>
            </a:r>
            <a:r>
              <a:rPr lang="en-US" sz="2800" b="1" dirty="0">
                <a:solidFill>
                  <a:schemeClr val="tx1"/>
                </a:solidFill>
              </a:rPr>
              <a:t>Writing into an HTML element, </a:t>
            </a:r>
            <a:r>
              <a:rPr lang="en-US" sz="2800" b="1" dirty="0">
                <a:solidFill>
                  <a:srgbClr val="00B0F0"/>
                </a:solidFill>
              </a:rPr>
              <a:t>using </a:t>
            </a:r>
            <a:r>
              <a:rPr lang="en-US" sz="2800" b="1" dirty="0" err="1">
                <a:solidFill>
                  <a:srgbClr val="00B0F0"/>
                </a:solidFill>
              </a:rPr>
              <a:t>innerHTML</a:t>
            </a:r>
            <a:r>
              <a:rPr lang="en-US" sz="2800" b="1" dirty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b="1" dirty="0"/>
              <a:t> </a:t>
            </a:r>
            <a:r>
              <a:rPr lang="en-US" sz="2800" b="1" dirty="0">
                <a:solidFill>
                  <a:schemeClr val="tx1"/>
                </a:solidFill>
              </a:rPr>
              <a:t>Writing into the HTML output using </a:t>
            </a:r>
            <a:r>
              <a:rPr lang="en-US" sz="2800" b="1" dirty="0" err="1">
                <a:solidFill>
                  <a:srgbClr val="00B0F0"/>
                </a:solidFill>
              </a:rPr>
              <a:t>document.write</a:t>
            </a:r>
            <a:r>
              <a:rPr lang="en-US" sz="2800" b="1" dirty="0">
                <a:solidFill>
                  <a:srgbClr val="00B0F0"/>
                </a:solidFill>
              </a:rPr>
              <a:t>()</a:t>
            </a:r>
            <a:r>
              <a:rPr lang="en-US" sz="2800" b="1" dirty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b="1" dirty="0"/>
              <a:t> </a:t>
            </a:r>
            <a:r>
              <a:rPr lang="en-US" sz="2800" b="1" dirty="0">
                <a:solidFill>
                  <a:schemeClr val="tx1"/>
                </a:solidFill>
              </a:rPr>
              <a:t>Writing into an alert box, using </a:t>
            </a:r>
            <a:r>
              <a:rPr lang="en-US" sz="2800" b="1" dirty="0" err="1">
                <a:solidFill>
                  <a:srgbClr val="00B0F0"/>
                </a:solidFill>
              </a:rPr>
              <a:t>window.alert</a:t>
            </a:r>
            <a:r>
              <a:rPr lang="en-US" sz="2800" b="1" dirty="0">
                <a:solidFill>
                  <a:srgbClr val="00B0F0"/>
                </a:solidFill>
              </a:rPr>
              <a:t>()</a:t>
            </a:r>
            <a:r>
              <a:rPr lang="en-US" sz="2800" b="1" dirty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b="1" dirty="0"/>
              <a:t> </a:t>
            </a:r>
            <a:r>
              <a:rPr lang="en-US" sz="2800" b="1" dirty="0">
                <a:solidFill>
                  <a:schemeClr val="tx1"/>
                </a:solidFill>
              </a:rPr>
              <a:t>Writing into the browser console, using </a:t>
            </a:r>
            <a:r>
              <a:rPr lang="en-US" sz="2800" b="1" dirty="0">
                <a:solidFill>
                  <a:srgbClr val="00B0F0"/>
                </a:solidFill>
              </a:rPr>
              <a:t>console.log()</a:t>
            </a:r>
            <a:r>
              <a:rPr lang="en-US" sz="2800" b="1" dirty="0"/>
              <a:t>.</a:t>
            </a:r>
          </a:p>
          <a:p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222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innerHTML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46712"/>
            <a:ext cx="8305338" cy="4414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989" y="1846712"/>
            <a:ext cx="4445691" cy="229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56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document.write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1914262"/>
            <a:ext cx="6882939" cy="43707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218" y="2116804"/>
            <a:ext cx="3674094" cy="158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76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document.write</a:t>
            </a:r>
            <a:r>
              <a:rPr lang="en-US" dirty="0">
                <a:solidFill>
                  <a:schemeClr val="tx1"/>
                </a:solidFill>
              </a:rPr>
              <a:t>().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50459"/>
            <a:ext cx="7978118" cy="4430267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68851" y="1850459"/>
            <a:ext cx="3886829" cy="17147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4336" y="3528289"/>
            <a:ext cx="2880117" cy="157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58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document.write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67527"/>
            <a:ext cx="7557193" cy="44131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782" y="4668028"/>
            <a:ext cx="6779490" cy="16126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00" y="1996530"/>
            <a:ext cx="4145280" cy="173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4241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219</TotalTime>
  <Words>200</Words>
  <Application>Microsoft Office PowerPoint</Application>
  <PresentationFormat>Widescreen</PresentationFormat>
  <Paragraphs>44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Calibri</vt:lpstr>
      <vt:lpstr>Calibri Light</vt:lpstr>
      <vt:lpstr>Wingdings</vt:lpstr>
      <vt:lpstr>Retrospect</vt:lpstr>
      <vt:lpstr>Lab 8 web 2</vt:lpstr>
      <vt:lpstr>DOM (Document Object Model)</vt:lpstr>
      <vt:lpstr>getElementById()</vt:lpstr>
      <vt:lpstr>getElementById()</vt:lpstr>
      <vt:lpstr>JavaScript Display Possibilities</vt:lpstr>
      <vt:lpstr>innerHTML</vt:lpstr>
      <vt:lpstr>document.write()</vt:lpstr>
      <vt:lpstr>document.write().</vt:lpstr>
      <vt:lpstr>document.write()</vt:lpstr>
      <vt:lpstr>window.alert()</vt:lpstr>
      <vt:lpstr>Console.log()</vt:lpstr>
      <vt:lpstr>Window.print()</vt:lpstr>
      <vt:lpstr>DOM</vt:lpstr>
      <vt:lpstr>PowerPoint Presentation</vt:lpstr>
      <vt:lpstr>PowerPoint Presentation</vt:lpstr>
      <vt:lpstr>myTagElement[0]</vt:lpstr>
      <vt:lpstr>PowerPoint Presentation</vt:lpstr>
      <vt:lpstr>getElementsByClassName</vt:lpstr>
      <vt:lpstr>querySelector()</vt:lpstr>
      <vt:lpstr>querySelector()</vt:lpstr>
      <vt:lpstr>querySelector()</vt:lpstr>
      <vt:lpstr>PowerPoint Presentation</vt:lpstr>
      <vt:lpstr>Find Element By Collection</vt:lpstr>
      <vt:lpstr>Title</vt:lpstr>
      <vt:lpstr>body</vt:lpstr>
      <vt:lpstr>PowerPoint Presentation</vt:lpstr>
      <vt:lpstr>Try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7 lab 1 web 2</dc:title>
  <dc:creator>Microsoft account</dc:creator>
  <cp:lastModifiedBy>Microsoft account</cp:lastModifiedBy>
  <cp:revision>90</cp:revision>
  <dcterms:created xsi:type="dcterms:W3CDTF">2023-04-08T17:54:29Z</dcterms:created>
  <dcterms:modified xsi:type="dcterms:W3CDTF">2024-04-29T05:02:17Z</dcterms:modified>
</cp:coreProperties>
</file>