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</p:sldIdLst>
  <p:sldSz cy="22644000" cx="3207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000570" y="685800"/>
            <a:ext cx="48575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001582" y="685800"/>
            <a:ext cx="4854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405700" y="6970584"/>
            <a:ext cx="27264598" cy="5106000"/>
          </a:xfrm>
          <a:prstGeom prst="rect">
            <a:avLst/>
          </a:prstGeom>
        </p:spPr>
        <p:txBody>
          <a:bodyPr anchorCtr="0" anchor="b" bIns="347975" lIns="347975" rIns="347975" tIns="347975"/>
          <a:lstStyle>
            <a:lvl1pPr algn="ctr">
              <a:spcBef>
                <a:spcPts val="0"/>
              </a:spcBef>
              <a:buSzPct val="100000"/>
              <a:defRPr sz="18300"/>
            </a:lvl1pPr>
            <a:lvl2pPr algn="ctr">
              <a:spcBef>
                <a:spcPts val="0"/>
              </a:spcBef>
              <a:buSzPct val="100000"/>
              <a:defRPr sz="18300"/>
            </a:lvl2pPr>
            <a:lvl3pPr algn="ctr">
              <a:spcBef>
                <a:spcPts val="0"/>
              </a:spcBef>
              <a:buSzPct val="100000"/>
              <a:defRPr sz="18300"/>
            </a:lvl3pPr>
            <a:lvl4pPr algn="ctr">
              <a:spcBef>
                <a:spcPts val="0"/>
              </a:spcBef>
              <a:buSzPct val="100000"/>
              <a:defRPr sz="18300"/>
            </a:lvl4pPr>
            <a:lvl5pPr algn="ctr">
              <a:spcBef>
                <a:spcPts val="0"/>
              </a:spcBef>
              <a:buSzPct val="100000"/>
              <a:defRPr sz="18300"/>
            </a:lvl5pPr>
            <a:lvl6pPr algn="ctr">
              <a:spcBef>
                <a:spcPts val="0"/>
              </a:spcBef>
              <a:buSzPct val="100000"/>
              <a:defRPr sz="18300"/>
            </a:lvl6pPr>
            <a:lvl7pPr algn="ctr">
              <a:spcBef>
                <a:spcPts val="0"/>
              </a:spcBef>
              <a:buSzPct val="100000"/>
              <a:defRPr sz="18300"/>
            </a:lvl7pPr>
            <a:lvl8pPr algn="ctr">
              <a:spcBef>
                <a:spcPts val="0"/>
              </a:spcBef>
              <a:buSzPct val="100000"/>
              <a:defRPr sz="18300"/>
            </a:lvl8pPr>
            <a:lvl9pPr algn="ctr">
              <a:spcBef>
                <a:spcPts val="0"/>
              </a:spcBef>
              <a:buSzPct val="100000"/>
              <a:defRPr sz="183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2405700" y="12503192"/>
            <a:ext cx="27264598" cy="3455100"/>
          </a:xfrm>
          <a:prstGeom prst="rect">
            <a:avLst/>
          </a:prstGeom>
        </p:spPr>
        <p:txBody>
          <a:bodyPr anchorCtr="0" anchor="t" bIns="347975" lIns="347975" rIns="347975" tIns="34797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87120" y="15850800"/>
            <a:ext cx="19245600" cy="1871399"/>
          </a:xfrm>
          <a:prstGeom prst="rect">
            <a:avLst/>
          </a:prstGeom>
          <a:noFill/>
          <a:ln>
            <a:noFill/>
          </a:ln>
        </p:spPr>
        <p:txBody>
          <a:bodyPr anchorCtr="0" anchor="b" bIns="98000" lIns="98000" rIns="98000" tIns="9800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6287120" y="2023283"/>
            <a:ext cx="19245600" cy="135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287120" y="17722076"/>
            <a:ext cx="192456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1600200" rtl="0">
              <a:spcBef>
                <a:spcPts val="0"/>
              </a:spcBef>
              <a:buFont typeface="Calibri"/>
              <a:buNone/>
              <a:defRPr/>
            </a:lvl2pPr>
            <a:lvl3pPr indent="0" marL="3136900" rtl="0">
              <a:spcBef>
                <a:spcPts val="0"/>
              </a:spcBef>
              <a:buFont typeface="Calibri"/>
              <a:buNone/>
              <a:defRPr/>
            </a:lvl3pPr>
            <a:lvl4pPr indent="0" marL="4737100" rtl="0">
              <a:spcBef>
                <a:spcPts val="0"/>
              </a:spcBef>
              <a:buFont typeface="Calibri"/>
              <a:buNone/>
              <a:defRPr/>
            </a:lvl4pPr>
            <a:lvl5pPr indent="0" marL="6337300" rtl="0">
              <a:spcBef>
                <a:spcPts val="0"/>
              </a:spcBef>
              <a:buFont typeface="Calibri"/>
              <a:buNone/>
              <a:defRPr/>
            </a:lvl5pPr>
            <a:lvl6pPr indent="0" marL="7924800" rtl="0">
              <a:spcBef>
                <a:spcPts val="0"/>
              </a:spcBef>
              <a:buFont typeface="Calibri"/>
              <a:buNone/>
              <a:defRPr/>
            </a:lvl6pPr>
            <a:lvl7pPr indent="0" marL="9474200" rtl="0">
              <a:spcBef>
                <a:spcPts val="0"/>
              </a:spcBef>
              <a:buFont typeface="Calibri"/>
              <a:buNone/>
              <a:defRPr/>
            </a:lvl7pPr>
            <a:lvl8pPr indent="0" marL="11074400" rtl="0">
              <a:spcBef>
                <a:spcPts val="0"/>
              </a:spcBef>
              <a:buFont typeface="Calibri"/>
              <a:buNone/>
              <a:defRPr/>
            </a:lvl8pPr>
            <a:lvl9pPr indent="0" marL="126619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603801" y="901566"/>
            <a:ext cx="10553099" cy="38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8000" lIns="98000" rIns="98000" tIns="9800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2540825" y="901567"/>
            <a:ext cx="17931299" cy="19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603801" y="4738468"/>
            <a:ext cx="10553099" cy="154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1600200" rtl="0">
              <a:spcBef>
                <a:spcPts val="0"/>
              </a:spcBef>
              <a:buFont typeface="Calibri"/>
              <a:buNone/>
              <a:defRPr/>
            </a:lvl2pPr>
            <a:lvl3pPr indent="0" marL="3136900" rtl="0">
              <a:spcBef>
                <a:spcPts val="0"/>
              </a:spcBef>
              <a:buFont typeface="Calibri"/>
              <a:buNone/>
              <a:defRPr/>
            </a:lvl3pPr>
            <a:lvl4pPr indent="0" marL="4737100" rtl="0">
              <a:spcBef>
                <a:spcPts val="0"/>
              </a:spcBef>
              <a:buFont typeface="Calibri"/>
              <a:buNone/>
              <a:defRPr/>
            </a:lvl4pPr>
            <a:lvl5pPr indent="0" marL="6337300" rtl="0">
              <a:spcBef>
                <a:spcPts val="0"/>
              </a:spcBef>
              <a:buFont typeface="Calibri"/>
              <a:buNone/>
              <a:defRPr/>
            </a:lvl5pPr>
            <a:lvl6pPr indent="0" marL="7924800" rtl="0">
              <a:spcBef>
                <a:spcPts val="0"/>
              </a:spcBef>
              <a:buFont typeface="Calibri"/>
              <a:buNone/>
              <a:defRPr/>
            </a:lvl6pPr>
            <a:lvl7pPr indent="0" marL="9474200" rtl="0">
              <a:spcBef>
                <a:spcPts val="0"/>
              </a:spcBef>
              <a:buFont typeface="Calibri"/>
              <a:buNone/>
              <a:defRPr/>
            </a:lvl7pPr>
            <a:lvl8pPr indent="0" marL="11074400" rtl="0">
              <a:spcBef>
                <a:spcPts val="0"/>
              </a:spcBef>
              <a:buFont typeface="Calibri"/>
              <a:buNone/>
              <a:defRPr/>
            </a:lvl8pPr>
            <a:lvl9pPr indent="0" marL="126619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82600" rtl="0" algn="ctr">
              <a:spcBef>
                <a:spcPts val="0"/>
              </a:spcBef>
              <a:spcAft>
                <a:spcPts val="0"/>
              </a:spcAft>
              <a:defRPr/>
            </a:lvl6pPr>
            <a:lvl7pPr marL="965200" rtl="0" algn="ctr">
              <a:spcBef>
                <a:spcPts val="0"/>
              </a:spcBef>
              <a:spcAft>
                <a:spcPts val="0"/>
              </a:spcAft>
              <a:defRPr/>
            </a:lvl7pPr>
            <a:lvl8pPr marL="1447800" rtl="0" algn="ctr">
              <a:spcBef>
                <a:spcPts val="0"/>
              </a:spcBef>
              <a:spcAft>
                <a:spcPts val="0"/>
              </a:spcAft>
              <a:defRPr/>
            </a:lvl8pPr>
            <a:lvl9pPr marL="19812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03800" y="5068693"/>
            <a:ext cx="14172300" cy="211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8000" lIns="98000" rIns="98000" tIns="9800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1600200" rtl="0">
              <a:spcBef>
                <a:spcPts val="0"/>
              </a:spcBef>
              <a:buFont typeface="Calibri"/>
              <a:buNone/>
              <a:defRPr/>
            </a:lvl2pPr>
            <a:lvl3pPr indent="0" marL="3136900" rtl="0">
              <a:spcBef>
                <a:spcPts val="0"/>
              </a:spcBef>
              <a:buFont typeface="Calibri"/>
              <a:buNone/>
              <a:defRPr/>
            </a:lvl3pPr>
            <a:lvl4pPr indent="0" marL="4737100" rtl="0">
              <a:spcBef>
                <a:spcPts val="0"/>
              </a:spcBef>
              <a:buFont typeface="Calibri"/>
              <a:buNone/>
              <a:defRPr/>
            </a:lvl4pPr>
            <a:lvl5pPr indent="0" marL="6337300" rtl="0">
              <a:spcBef>
                <a:spcPts val="0"/>
              </a:spcBef>
              <a:buFont typeface="Calibri"/>
              <a:buNone/>
              <a:defRPr/>
            </a:lvl5pPr>
            <a:lvl6pPr indent="0" marL="7924800" rtl="0">
              <a:spcBef>
                <a:spcPts val="0"/>
              </a:spcBef>
              <a:buFont typeface="Calibri"/>
              <a:buNone/>
              <a:defRPr/>
            </a:lvl6pPr>
            <a:lvl7pPr indent="0" marL="9474200" rtl="0">
              <a:spcBef>
                <a:spcPts val="0"/>
              </a:spcBef>
              <a:buFont typeface="Calibri"/>
              <a:buNone/>
              <a:defRPr/>
            </a:lvl7pPr>
            <a:lvl8pPr indent="0" marL="11074400" rtl="0">
              <a:spcBef>
                <a:spcPts val="0"/>
              </a:spcBef>
              <a:buFont typeface="Calibri"/>
              <a:buNone/>
              <a:defRPr/>
            </a:lvl8pPr>
            <a:lvl9pPr indent="0" marL="126619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1603800" y="7181082"/>
            <a:ext cx="14172300" cy="13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3" type="body"/>
          </p:nvPr>
        </p:nvSpPr>
        <p:spPr>
          <a:xfrm>
            <a:off x="16294164" y="5068693"/>
            <a:ext cx="14178600" cy="211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8000" lIns="98000" rIns="98000" tIns="9800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1600200" rtl="0">
              <a:spcBef>
                <a:spcPts val="0"/>
              </a:spcBef>
              <a:buFont typeface="Calibri"/>
              <a:buNone/>
              <a:defRPr/>
            </a:lvl2pPr>
            <a:lvl3pPr indent="0" marL="3136900" rtl="0">
              <a:spcBef>
                <a:spcPts val="0"/>
              </a:spcBef>
              <a:buFont typeface="Calibri"/>
              <a:buNone/>
              <a:defRPr/>
            </a:lvl3pPr>
            <a:lvl4pPr indent="0" marL="4737100" rtl="0">
              <a:spcBef>
                <a:spcPts val="0"/>
              </a:spcBef>
              <a:buFont typeface="Calibri"/>
              <a:buNone/>
              <a:defRPr/>
            </a:lvl4pPr>
            <a:lvl5pPr indent="0" marL="6337300" rtl="0">
              <a:spcBef>
                <a:spcPts val="0"/>
              </a:spcBef>
              <a:buFont typeface="Calibri"/>
              <a:buNone/>
              <a:defRPr/>
            </a:lvl5pPr>
            <a:lvl6pPr indent="0" marL="7924800" rtl="0">
              <a:spcBef>
                <a:spcPts val="0"/>
              </a:spcBef>
              <a:buFont typeface="Calibri"/>
              <a:buNone/>
              <a:defRPr/>
            </a:lvl6pPr>
            <a:lvl7pPr indent="0" marL="9474200" rtl="0">
              <a:spcBef>
                <a:spcPts val="0"/>
              </a:spcBef>
              <a:buFont typeface="Calibri"/>
              <a:buNone/>
              <a:defRPr/>
            </a:lvl7pPr>
            <a:lvl8pPr indent="0" marL="11074400" rtl="0">
              <a:spcBef>
                <a:spcPts val="0"/>
              </a:spcBef>
              <a:buFont typeface="Calibri"/>
              <a:buNone/>
              <a:defRPr/>
            </a:lvl8pPr>
            <a:lvl9pPr indent="0" marL="126619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4" type="body"/>
          </p:nvPr>
        </p:nvSpPr>
        <p:spPr>
          <a:xfrm>
            <a:off x="16294164" y="7181082"/>
            <a:ext cx="14178600" cy="13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82600" rtl="0" algn="ctr">
              <a:spcBef>
                <a:spcPts val="0"/>
              </a:spcBef>
              <a:spcAft>
                <a:spcPts val="0"/>
              </a:spcAft>
              <a:defRPr/>
            </a:lvl6pPr>
            <a:lvl7pPr marL="965200" rtl="0" algn="ctr">
              <a:spcBef>
                <a:spcPts val="0"/>
              </a:spcBef>
              <a:spcAft>
                <a:spcPts val="0"/>
              </a:spcAft>
              <a:defRPr/>
            </a:lvl7pPr>
            <a:lvl8pPr marL="1447800" rtl="0" algn="ctr">
              <a:spcBef>
                <a:spcPts val="0"/>
              </a:spcBef>
              <a:spcAft>
                <a:spcPts val="0"/>
              </a:spcAft>
              <a:defRPr/>
            </a:lvl8pPr>
            <a:lvl9pPr marL="19812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03800" y="5283602"/>
            <a:ext cx="14166900" cy="14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16305301" y="5283602"/>
            <a:ext cx="14166900" cy="14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33782" y="14550867"/>
            <a:ext cx="27264598" cy="44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533782" y="9597495"/>
            <a:ext cx="27264598" cy="49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8000" lIns="98000" rIns="98000" tIns="98000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1600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3136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47371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6337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7924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9474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1107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12661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82600" rtl="0" algn="ctr">
              <a:spcBef>
                <a:spcPts val="0"/>
              </a:spcBef>
              <a:spcAft>
                <a:spcPts val="0"/>
              </a:spcAft>
              <a:defRPr/>
            </a:lvl6pPr>
            <a:lvl7pPr marL="965200" rtl="0" algn="ctr">
              <a:spcBef>
                <a:spcPts val="0"/>
              </a:spcBef>
              <a:spcAft>
                <a:spcPts val="0"/>
              </a:spcAft>
              <a:defRPr/>
            </a:lvl7pPr>
            <a:lvl8pPr marL="1447800" rtl="0" algn="ctr">
              <a:spcBef>
                <a:spcPts val="0"/>
              </a:spcBef>
              <a:spcAft>
                <a:spcPts val="0"/>
              </a:spcAft>
              <a:defRPr/>
            </a:lvl8pPr>
            <a:lvl9pPr marL="19812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603294" y="5283823"/>
            <a:ext cx="28869601" cy="14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-533400" marL="1206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393700" marL="25654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292100" marL="3962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393700" marL="5562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330200" marL="70993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342900" marL="86995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393700" marL="102997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330200" marL="118364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342900" marL="134366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603800" y="906809"/>
            <a:ext cx="28868399" cy="3774600"/>
          </a:xfrm>
          <a:prstGeom prst="rect">
            <a:avLst/>
          </a:prstGeom>
        </p:spPr>
        <p:txBody>
          <a:bodyPr anchorCtr="0" anchor="b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603800" y="5283600"/>
            <a:ext cx="28868399" cy="16402200"/>
          </a:xfrm>
          <a:prstGeom prst="rect">
            <a:avLst/>
          </a:prstGeom>
        </p:spPr>
        <p:txBody>
          <a:bodyPr anchorCtr="0" anchor="t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603800" y="906809"/>
            <a:ext cx="28868399" cy="3774600"/>
          </a:xfrm>
          <a:prstGeom prst="rect">
            <a:avLst/>
          </a:prstGeom>
        </p:spPr>
        <p:txBody>
          <a:bodyPr anchorCtr="0" anchor="b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603800" y="5283600"/>
            <a:ext cx="14012100" cy="16402200"/>
          </a:xfrm>
          <a:prstGeom prst="rect">
            <a:avLst/>
          </a:prstGeom>
        </p:spPr>
        <p:txBody>
          <a:bodyPr anchorCtr="0" anchor="t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6459904" y="5283600"/>
            <a:ext cx="14012100" cy="16402200"/>
          </a:xfrm>
          <a:prstGeom prst="rect">
            <a:avLst/>
          </a:prstGeom>
        </p:spPr>
        <p:txBody>
          <a:bodyPr anchorCtr="0" anchor="t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603800" y="906809"/>
            <a:ext cx="28868399" cy="3774600"/>
          </a:xfrm>
          <a:prstGeom prst="rect">
            <a:avLst/>
          </a:prstGeom>
        </p:spPr>
        <p:txBody>
          <a:bodyPr anchorCtr="0" anchor="b" bIns="347975" lIns="347975" rIns="347975" tIns="3479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603800" y="19398554"/>
            <a:ext cx="28868399" cy="2287499"/>
          </a:xfrm>
          <a:prstGeom prst="rect">
            <a:avLst/>
          </a:prstGeom>
        </p:spPr>
        <p:txBody>
          <a:bodyPr anchorCtr="0" anchor="t" bIns="347975" lIns="347975" rIns="347975" tIns="347975"/>
          <a:lstStyle>
            <a:lvl1pPr algn="ctr">
              <a:spcBef>
                <a:spcPts val="1400"/>
              </a:spcBef>
              <a:buSzPct val="100000"/>
              <a:buNone/>
              <a:defRPr sz="69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</p:spPr>
        <p:txBody>
          <a:bodyPr anchorCtr="0" anchor="ctr" bIns="347975" lIns="347975" rIns="347975" tIns="3479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2405700" y="7034317"/>
            <a:ext cx="27264598" cy="48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826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652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4478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9812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811399" y="12831600"/>
            <a:ext cx="22453199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marL="1600200" marR="0" rtl="0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marL="3136900" marR="0" rtl="0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marL="4737100" marR="0" rtl="0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marL="6337300" marR="0" rtl="0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marL="7924800" marR="0" rtl="0" algn="ctr">
              <a:spcBef>
                <a:spcPts val="15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9474200" marR="0" rtl="0" algn="ctr">
              <a:spcBef>
                <a:spcPts val="15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11074400" marR="0" rtl="0" algn="ctr">
              <a:spcBef>
                <a:spcPts val="15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12661900" marR="0" rtl="0" algn="ctr">
              <a:spcBef>
                <a:spcPts val="15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 rot="5400000">
            <a:off x="17203200" y="6958711"/>
            <a:ext cx="19320899" cy="721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82600" rtl="0" algn="ctr">
              <a:spcBef>
                <a:spcPts val="0"/>
              </a:spcBef>
              <a:spcAft>
                <a:spcPts val="0"/>
              </a:spcAft>
              <a:defRPr/>
            </a:lvl6pPr>
            <a:lvl7pPr marL="965200" rtl="0" algn="ctr">
              <a:spcBef>
                <a:spcPts val="0"/>
              </a:spcBef>
              <a:spcAft>
                <a:spcPts val="0"/>
              </a:spcAft>
              <a:defRPr/>
            </a:lvl7pPr>
            <a:lvl8pPr marL="1447800" rtl="0" algn="ctr">
              <a:spcBef>
                <a:spcPts val="0"/>
              </a:spcBef>
              <a:spcAft>
                <a:spcPts val="0"/>
              </a:spcAft>
              <a:defRPr/>
            </a:lvl8pPr>
            <a:lvl9pPr marL="19812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 rot="5400000">
            <a:off x="2501700" y="8912"/>
            <a:ext cx="19320899" cy="211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-533400" marL="1206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393700" marL="25654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292100" marL="3962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393700" marL="5562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330200" marL="70993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342900" marL="86995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393700" marL="102997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330200" marL="118364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342900" marL="134366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82600" rtl="0" algn="ctr">
              <a:spcBef>
                <a:spcPts val="0"/>
              </a:spcBef>
              <a:spcAft>
                <a:spcPts val="0"/>
              </a:spcAft>
              <a:defRPr/>
            </a:lvl6pPr>
            <a:lvl7pPr marL="965200" rtl="0" algn="ctr">
              <a:spcBef>
                <a:spcPts val="0"/>
              </a:spcBef>
              <a:spcAft>
                <a:spcPts val="0"/>
              </a:spcAft>
              <a:defRPr/>
            </a:lvl7pPr>
            <a:lvl8pPr marL="1447800" rtl="0" algn="ctr">
              <a:spcBef>
                <a:spcPts val="0"/>
              </a:spcBef>
              <a:spcAft>
                <a:spcPts val="0"/>
              </a:spcAft>
              <a:defRPr/>
            </a:lvl8pPr>
            <a:lvl9pPr marL="19812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8565802" y="-1678877"/>
            <a:ext cx="14944200" cy="28869601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-533400" marL="120650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393700" marL="25654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292100" marL="3962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393700" marL="5562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330200" marL="70993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342900" marL="86995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393700" marL="102997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330200" marL="118364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342900" marL="13436600" rtl="0" algn="l"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defRPr/>
            </a:lvl1pPr>
            <a:lvl2pPr indent="0" marL="1600200" marR="0" rtl="0" algn="l">
              <a:spcBef>
                <a:spcPts val="0"/>
              </a:spcBef>
              <a:defRPr/>
            </a:lvl2pPr>
            <a:lvl3pPr indent="0" marL="3136900" marR="0" rtl="0" algn="l">
              <a:spcBef>
                <a:spcPts val="0"/>
              </a:spcBef>
              <a:defRPr/>
            </a:lvl3pPr>
            <a:lvl4pPr indent="0" marL="4737100" marR="0" rtl="0" algn="l">
              <a:spcBef>
                <a:spcPts val="0"/>
              </a:spcBef>
              <a:defRPr/>
            </a:lvl4pPr>
            <a:lvl5pPr indent="0" marL="6337300" marR="0" rtl="0" algn="l">
              <a:spcBef>
                <a:spcPts val="0"/>
              </a:spcBef>
              <a:defRPr/>
            </a:lvl5pPr>
            <a:lvl6pPr indent="0" marL="7924800" marR="0" rtl="0" algn="l">
              <a:spcBef>
                <a:spcPts val="0"/>
              </a:spcBef>
              <a:defRPr/>
            </a:lvl6pPr>
            <a:lvl7pPr indent="0" marL="9474200" marR="0" rtl="0" algn="l">
              <a:spcBef>
                <a:spcPts val="0"/>
              </a:spcBef>
              <a:defRPr/>
            </a:lvl7pPr>
            <a:lvl8pPr indent="0" marL="11074400" marR="0" rtl="0" algn="l">
              <a:spcBef>
                <a:spcPts val="0"/>
              </a:spcBef>
              <a:defRPr/>
            </a:lvl8pPr>
            <a:lvl9pPr indent="0" marL="126619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3" Type="http://schemas.openxmlformats.org/officeDocument/2006/relationships/slideLayout" Target="../slideLayouts/slideLayout9.xml"/><Relationship Id="rId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603800" y="906809"/>
            <a:ext cx="28868399" cy="37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7975" lIns="347975" rIns="347975" tIns="34797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603800" y="5283600"/>
            <a:ext cx="28868399" cy="16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/>
          <a:lstStyle>
            <a:lvl1pPr>
              <a:spcBef>
                <a:spcPts val="2300"/>
              </a:spcBef>
              <a:buClr>
                <a:schemeClr val="dk1"/>
              </a:buClr>
              <a:buSzPct val="100000"/>
              <a:defRPr sz="11400">
                <a:solidFill>
                  <a:schemeClr val="dk1"/>
                </a:solidFill>
              </a:defRPr>
            </a:lvl1pPr>
            <a:lvl2pPr>
              <a:spcBef>
                <a:spcPts val="1800"/>
              </a:spcBef>
              <a:buClr>
                <a:schemeClr val="dk1"/>
              </a:buClr>
              <a:buSzPct val="100000"/>
              <a:defRPr sz="9100">
                <a:solidFill>
                  <a:schemeClr val="dk1"/>
                </a:solidFill>
              </a:defRPr>
            </a:lvl2pPr>
            <a:lvl3pPr>
              <a:spcBef>
                <a:spcPts val="1800"/>
              </a:spcBef>
              <a:buClr>
                <a:schemeClr val="dk1"/>
              </a:buClr>
              <a:buSzPct val="100000"/>
              <a:defRPr sz="9100">
                <a:solidFill>
                  <a:schemeClr val="dk1"/>
                </a:solidFill>
              </a:defRPr>
            </a:lvl3pPr>
            <a:lvl4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4pPr>
            <a:lvl5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5pPr>
            <a:lvl6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6pPr>
            <a:lvl7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7pPr>
            <a:lvl8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8pPr>
            <a:lvl9pPr>
              <a:spcBef>
                <a:spcPts val="1400"/>
              </a:spcBef>
              <a:buClr>
                <a:schemeClr val="dk1"/>
              </a:buClr>
              <a:buSzPct val="100000"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0016146" y="20910979"/>
            <a:ext cx="19248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975" lIns="347975" rIns="347975" tIns="347975">
            <a:noAutofit/>
          </a:bodyPr>
          <a:lstStyle>
            <a:lvl1pPr algn="r">
              <a:spcBef>
                <a:spcPts val="0"/>
              </a:spcBef>
              <a:buNone/>
              <a:defRPr sz="49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603294" y="907238"/>
            <a:ext cx="28869601" cy="377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indent="0" marL="48260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indent="0" marL="96520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indent="0" marL="144780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indent="0" marL="1981200" marR="0" rtl="0" algn="ctr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603294" y="5283823"/>
            <a:ext cx="28869601" cy="14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8000" lIns="98000" rIns="98000" tIns="98000"/>
          <a:lstStyle>
            <a:lvl1pPr indent="-533400" marL="12065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/>
            </a:lvl1pPr>
            <a:lvl2pPr indent="-393700" marL="25654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/>
            </a:lvl2pPr>
            <a:lvl3pPr indent="-292100" marL="3962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/>
            </a:lvl3pPr>
            <a:lvl4pPr indent="-393700" marL="5562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/>
            </a:lvl4pPr>
            <a:lvl5pPr indent="-330200" marL="70993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500"/>
            </a:lvl5pPr>
            <a:lvl6pPr indent="-342900" marL="8699500" marR="0" rtl="0" algn="l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1500"/>
            </a:lvl6pPr>
            <a:lvl7pPr indent="-393700" marL="10299700" marR="0" rtl="0" algn="l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1500"/>
            </a:lvl7pPr>
            <a:lvl8pPr indent="-330200" marL="11836400" marR="0" rtl="0" algn="l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1500"/>
            </a:lvl8pPr>
            <a:lvl9pPr indent="-342900" marL="13436600" marR="0" rtl="0" algn="l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15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1603294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buSzPct val="100000"/>
              <a:defRPr sz="1500"/>
            </a:lvl1pPr>
            <a:lvl2pPr indent="0" marL="1600200" marR="0" rtl="0" algn="l">
              <a:spcBef>
                <a:spcPts val="0"/>
              </a:spcBef>
              <a:buSzPct val="100000"/>
              <a:defRPr sz="1500"/>
            </a:lvl2pPr>
            <a:lvl3pPr indent="0" marL="3136900" marR="0" rtl="0" algn="l">
              <a:spcBef>
                <a:spcPts val="0"/>
              </a:spcBef>
              <a:buSzPct val="100000"/>
              <a:defRPr sz="1500"/>
            </a:lvl3pPr>
            <a:lvl4pPr indent="0" marL="4737100" marR="0" rtl="0" algn="l">
              <a:spcBef>
                <a:spcPts val="0"/>
              </a:spcBef>
              <a:buSzPct val="100000"/>
              <a:defRPr sz="1500"/>
            </a:lvl4pPr>
            <a:lvl5pPr indent="0" marL="6337300" marR="0" rtl="0" algn="l">
              <a:spcBef>
                <a:spcPts val="0"/>
              </a:spcBef>
              <a:buSzPct val="100000"/>
              <a:defRPr sz="1500"/>
            </a:lvl5pPr>
            <a:lvl6pPr indent="0" marL="7924800" marR="0" rtl="0" algn="l">
              <a:spcBef>
                <a:spcPts val="0"/>
              </a:spcBef>
              <a:buSzPct val="100000"/>
              <a:defRPr sz="1500"/>
            </a:lvl6pPr>
            <a:lvl7pPr indent="0" marL="9474200" marR="0" rtl="0" algn="l">
              <a:spcBef>
                <a:spcPts val="0"/>
              </a:spcBef>
              <a:buSzPct val="100000"/>
              <a:defRPr sz="1500"/>
            </a:lvl7pPr>
            <a:lvl8pPr indent="0" marL="11074400" marR="0" rtl="0" algn="l">
              <a:spcBef>
                <a:spcPts val="0"/>
              </a:spcBef>
              <a:buSzPct val="100000"/>
              <a:defRPr sz="1500"/>
            </a:lvl8pPr>
            <a:lvl9pPr indent="0" marL="12661900" marR="0" rtl="0" algn="l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0958935" y="20987450"/>
            <a:ext cx="10158599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8000" lIns="98000" rIns="98000" tIns="98000"/>
          <a:lstStyle>
            <a:lvl1pPr indent="0" marL="0" marR="0" rtl="0" algn="l">
              <a:spcBef>
                <a:spcPts val="0"/>
              </a:spcBef>
              <a:buSzPct val="100000"/>
              <a:defRPr sz="1500"/>
            </a:lvl1pPr>
            <a:lvl2pPr indent="0" marL="1600200" marR="0" rtl="0" algn="l">
              <a:spcBef>
                <a:spcPts val="0"/>
              </a:spcBef>
              <a:buSzPct val="100000"/>
              <a:defRPr sz="1500"/>
            </a:lvl2pPr>
            <a:lvl3pPr indent="0" marL="3136900" marR="0" rtl="0" algn="l">
              <a:spcBef>
                <a:spcPts val="0"/>
              </a:spcBef>
              <a:buSzPct val="100000"/>
              <a:defRPr sz="1500"/>
            </a:lvl3pPr>
            <a:lvl4pPr indent="0" marL="4737100" marR="0" rtl="0" algn="l">
              <a:spcBef>
                <a:spcPts val="0"/>
              </a:spcBef>
              <a:buSzPct val="100000"/>
              <a:defRPr sz="1500"/>
            </a:lvl4pPr>
            <a:lvl5pPr indent="0" marL="6337300" marR="0" rtl="0" algn="l">
              <a:spcBef>
                <a:spcPts val="0"/>
              </a:spcBef>
              <a:buSzPct val="100000"/>
              <a:defRPr sz="1500"/>
            </a:lvl5pPr>
            <a:lvl6pPr indent="0" marL="7924800" marR="0" rtl="0" algn="l">
              <a:spcBef>
                <a:spcPts val="0"/>
              </a:spcBef>
              <a:buSzPct val="100000"/>
              <a:defRPr sz="1500"/>
            </a:lvl6pPr>
            <a:lvl7pPr indent="0" marL="9474200" marR="0" rtl="0" algn="l">
              <a:spcBef>
                <a:spcPts val="0"/>
              </a:spcBef>
              <a:buSzPct val="100000"/>
              <a:defRPr sz="1500"/>
            </a:lvl7pPr>
            <a:lvl8pPr indent="0" marL="11074400" marR="0" rtl="0" algn="l">
              <a:spcBef>
                <a:spcPts val="0"/>
              </a:spcBef>
              <a:buSzPct val="100000"/>
              <a:defRPr sz="1500"/>
            </a:lvl8pPr>
            <a:lvl9pPr indent="0" marL="12661900" marR="0" rtl="0" algn="l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2987856" y="20987450"/>
            <a:ext cx="7484400" cy="12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50" lIns="316275" rIns="316275" tIns="15815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4.jpg"/><Relationship Id="rId3" Type="http://schemas.openxmlformats.org/officeDocument/2006/relationships/image" Target="../media/image03.jpg"/><Relationship Id="rId6" Type="http://schemas.openxmlformats.org/officeDocument/2006/relationships/image" Target="../media/image01.png"/><Relationship Id="rId5" Type="http://schemas.openxmlformats.org/officeDocument/2006/relationships/image" Target="../media/image00.png"/><Relationship Id="rId7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038242" y="5717846"/>
            <a:ext cx="19905299" cy="141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is a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source of information. Mining it for data can be useful for a number of applications, for example in marketing. In our project we implemented a virality prediction of hashtags using machine learning and information retrieval techniques.</a:t>
            </a:r>
          </a:p>
        </p:txBody>
      </p:sp>
      <p:sp>
        <p:nvSpPr>
          <p:cNvPr id="106" name="Shape 106"/>
          <p:cNvSpPr/>
          <p:nvPr/>
        </p:nvSpPr>
        <p:spPr>
          <a:xfrm>
            <a:off x="22256057" y="18124668"/>
            <a:ext cx="9044099" cy="4003200"/>
          </a:xfrm>
          <a:prstGeom prst="bracketPair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3063570" y="18600459"/>
            <a:ext cx="7832699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 done in this project shows the feasibility of predicting the virality of tweets using a feature-based approach. Future improvements could include further research into other fields  such as social media analysis which will be needed to obtain even more accurate results.</a:t>
            </a:r>
          </a:p>
        </p:txBody>
      </p:sp>
      <p:sp>
        <p:nvSpPr>
          <p:cNvPr id="108" name="Shape 108"/>
          <p:cNvSpPr/>
          <p:nvPr/>
        </p:nvSpPr>
        <p:spPr>
          <a:xfrm>
            <a:off x="533109" y="7980314"/>
            <a:ext cx="10740300" cy="14154300"/>
          </a:xfrm>
          <a:prstGeom prst="bracketPair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2256057" y="5193130"/>
            <a:ext cx="9125099" cy="12273599"/>
          </a:xfrm>
          <a:prstGeom prst="bracketPair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1838811" y="7980320"/>
            <a:ext cx="9610199" cy="14154300"/>
          </a:xfrm>
          <a:prstGeom prst="bracketPair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7801132" y="677068"/>
            <a:ext cx="163128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9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Virality Prediction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583200" y="12973200"/>
            <a:ext cx="8640900" cy="3371700"/>
          </a:xfrm>
          <a:prstGeom prst="rect">
            <a:avLst/>
          </a:prstGeom>
          <a:solidFill>
            <a:srgbClr val="00B0F0">
              <a:alpha val="31764"/>
            </a:srgbClr>
          </a:solidFill>
          <a:ln cap="flat" w="12700">
            <a:solidFill>
              <a:srgbClr val="385D8A">
                <a:alpha val="97647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2953" y="515781"/>
            <a:ext cx="3597900" cy="3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340845" y="4439101"/>
            <a:ext cx="5148299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533134" y="5112456"/>
            <a:ext cx="20915699" cy="1934999"/>
          </a:xfrm>
          <a:prstGeom prst="bracketPair">
            <a:avLst/>
          </a:prstGeom>
          <a:noFill/>
          <a:ln cap="flat" w="9525">
            <a:solidFill>
              <a:srgbClr val="4A7EB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340884" y="7370471"/>
            <a:ext cx="71025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185306" y="4500728"/>
            <a:ext cx="7266599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baseline="0" i="0" lang="en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Results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3225068" y="17467142"/>
            <a:ext cx="5148299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baseline="0" i="0" lang="en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Conclusion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2752153" y="7370471"/>
            <a:ext cx="7362299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0" i="0" lang="en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25828" y="2582146"/>
            <a:ext cx="118242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4200">
                <a:solidFill>
                  <a:srgbClr val="595959"/>
                </a:solidFill>
              </a:rPr>
              <a:t>Benjamin Coors, Rémi Domingues, Håkan Eriksson, Paul Griffin, Akash Kumar Dhaka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172132" y="4229433"/>
            <a:ext cx="118242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200">
                <a:solidFill>
                  <a:srgbClr val="595959"/>
                </a:solidFill>
              </a:rPr>
              <a:t>KTH Royal Institute Of Technology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347" y="418340"/>
            <a:ext cx="3002330" cy="299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2323314" y="8644464"/>
            <a:ext cx="7457099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Regression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92525" y="12980677"/>
            <a:ext cx="4730399" cy="3316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Followers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Friends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Listed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Status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Favourites</a:t>
            </a:r>
          </a:p>
          <a:p>
            <a:pPr indent="-1054100" lvl="0" marL="1739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Account age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185175" y="12980677"/>
            <a:ext cx="5304900" cy="3316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Verified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Hashtags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Media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User mentions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URLs</a:t>
            </a:r>
          </a:p>
          <a:p>
            <a:pPr indent="-1054100" lvl="0" marL="1739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Tweet length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1425" y="17059265"/>
            <a:ext cx="7266599" cy="5449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2323301" y="16284106"/>
            <a:ext cx="8921999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Classification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340862" y="8609540"/>
            <a:ext cx="7457099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Data pipeline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340862" y="11766274"/>
            <a:ext cx="7457099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Features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0825" y="9552000"/>
            <a:ext cx="8640900" cy="648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340862" y="17042673"/>
            <a:ext cx="7457099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Prediction Model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619125" y="8351925"/>
            <a:ext cx="8276699" cy="7973100"/>
          </a:xfrm>
          <a:prstGeom prst="rect">
            <a:avLst/>
          </a:prstGeom>
          <a:solidFill>
            <a:srgbClr val="00B0F0">
              <a:alpha val="31760"/>
            </a:srgbClr>
          </a:solidFill>
          <a:ln cap="flat" w="12700">
            <a:solidFill>
              <a:srgbClr val="385D8A">
                <a:alpha val="9765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6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2453200" y="8351925"/>
            <a:ext cx="4477799" cy="7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BaltimoreRiots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BestFandomCA2015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FreddieGray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Baltimore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NepalEarthquake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SOL2015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LIAMISTHEPOOLCLEANER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HappyKyuziziDay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HowIBecameAFan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SaveMaryJaneVeloso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</p:txBody>
      </p:sp>
      <p:cxnSp>
        <p:nvCxnSpPr>
          <p:cNvPr id="134" name="Shape 134"/>
          <p:cNvCxnSpPr>
            <a:stCxn id="132" idx="0"/>
            <a:endCxn id="132" idx="2"/>
          </p:cNvCxnSpPr>
          <p:nvPr/>
        </p:nvCxnSpPr>
        <p:spPr>
          <a:xfrm>
            <a:off x="26757474" y="8351925"/>
            <a:ext cx="0" cy="7973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22647009" y="16344981"/>
            <a:ext cx="40821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6656509" y="16344981"/>
            <a:ext cx="40821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619100" y="5901975"/>
            <a:ext cx="8276699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00" lIns="98000" rIns="98000" tIns="49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Virality predictions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804275" y="17872200"/>
            <a:ext cx="765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Two approaches: 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3000"/>
              <a:t>Regression: </a:t>
            </a:r>
            <a:r>
              <a:rPr lang="en" sz="3000"/>
              <a:t>	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Bayesian Ridge Regression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3000"/>
              <a:t>Classification: </a:t>
            </a:r>
            <a:r>
              <a:rPr lang="en" sz="3000"/>
              <a:t>	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Logistic Regression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619550" y="7025725"/>
            <a:ext cx="8276699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Top-10 predictions for the first May week: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6720400" y="8351925"/>
            <a:ext cx="4477799" cy="7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975" lIns="347975" rIns="347975" tIns="34797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BaltimoreRiots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BestFandomCA2015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FreddieGray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Baltimore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MGWV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NepalEarthquake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FOLLOW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FOLLOWTRICK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Nepal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800" y="9964162"/>
            <a:ext cx="8640900" cy="1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