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78" r:id="rId2"/>
  </p:sldMasterIdLst>
  <p:notesMasterIdLst>
    <p:notesMasterId r:id="rId23"/>
  </p:notesMasterIdLst>
  <p:sldIdLst>
    <p:sldId id="256" r:id="rId3"/>
    <p:sldId id="259" r:id="rId4"/>
    <p:sldId id="308" r:id="rId5"/>
    <p:sldId id="307" r:id="rId6"/>
    <p:sldId id="309" r:id="rId7"/>
    <p:sldId id="260" r:id="rId8"/>
    <p:sldId id="310" r:id="rId9"/>
    <p:sldId id="306" r:id="rId10"/>
    <p:sldId id="311" r:id="rId11"/>
    <p:sldId id="312" r:id="rId12"/>
    <p:sldId id="262" r:id="rId13"/>
    <p:sldId id="271" r:id="rId14"/>
    <p:sldId id="296" r:id="rId15"/>
    <p:sldId id="298" r:id="rId16"/>
    <p:sldId id="299" r:id="rId17"/>
    <p:sldId id="300" r:id="rId18"/>
    <p:sldId id="301" r:id="rId19"/>
    <p:sldId id="302" r:id="rId20"/>
    <p:sldId id="303" r:id="rId21"/>
    <p:sldId id="304"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emiah Elorm Aleawobu" initials="JEA" lastIdx="1" clrIdx="0">
    <p:extLst>
      <p:ext uri="{19B8F6BF-5375-455C-9EA6-DF929625EA0E}">
        <p15:presenceInfo xmlns:p15="http://schemas.microsoft.com/office/powerpoint/2012/main" userId="S::jeremiah.aleawobu@genstudents.org::00cd3a20-79ea-4d32-bc7a-dd28be492ec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D8E0C4-7C6F-42B9-B53E-3A4D64D72313}">
  <a:tblStyle styleId="{9CD8E0C4-7C6F-42B9-B53E-3A4D64D723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4660"/>
  </p:normalViewPr>
  <p:slideViewPr>
    <p:cSldViewPr snapToGrid="0">
      <p:cViewPr varScale="1">
        <p:scale>
          <a:sx n="93" d="100"/>
          <a:sy n="93" d="100"/>
        </p:scale>
        <p:origin x="64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9"/>
        <p:cNvGrpSpPr/>
        <p:nvPr/>
      </p:nvGrpSpPr>
      <p:grpSpPr>
        <a:xfrm>
          <a:off x="0" y="0"/>
          <a:ext cx="0" cy="0"/>
          <a:chOff x="0" y="0"/>
          <a:chExt cx="0" cy="0"/>
        </a:xfrm>
      </p:grpSpPr>
      <p:sp>
        <p:nvSpPr>
          <p:cNvPr id="1850" name="Google Shape;1850;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1" name="Google Shape;1851;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621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9"/>
        <p:cNvGrpSpPr/>
        <p:nvPr/>
      </p:nvGrpSpPr>
      <p:grpSpPr>
        <a:xfrm>
          <a:off x="0" y="0"/>
          <a:ext cx="0" cy="0"/>
          <a:chOff x="0" y="0"/>
          <a:chExt cx="0" cy="0"/>
        </a:xfrm>
      </p:grpSpPr>
      <p:sp>
        <p:nvSpPr>
          <p:cNvPr id="2160" name="Google Shape;2160;g20f41e19245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1" name="Google Shape;2161;g20f41e19245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3"/>
        <p:cNvGrpSpPr/>
        <p:nvPr/>
      </p:nvGrpSpPr>
      <p:grpSpPr>
        <a:xfrm>
          <a:off x="0" y="0"/>
          <a:ext cx="0" cy="0"/>
          <a:chOff x="0" y="0"/>
          <a:chExt cx="0" cy="0"/>
        </a:xfrm>
      </p:grpSpPr>
      <p:sp>
        <p:nvSpPr>
          <p:cNvPr id="5804" name="Google Shape;5804;g2a7b95b62ec_2_3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5" name="Google Shape;5805;g2a7b95b62ec_2_3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8"/>
        <p:cNvGrpSpPr/>
        <p:nvPr/>
      </p:nvGrpSpPr>
      <p:grpSpPr>
        <a:xfrm>
          <a:off x="0" y="0"/>
          <a:ext cx="0" cy="0"/>
          <a:chOff x="0" y="0"/>
          <a:chExt cx="0" cy="0"/>
        </a:xfrm>
      </p:grpSpPr>
      <p:sp>
        <p:nvSpPr>
          <p:cNvPr id="6589" name="Google Shape;6589;g2a7b95b62ec_2_39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0" name="Google Shape;6590;g2a7b95b62ec_2_3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4"/>
        <p:cNvGrpSpPr/>
        <p:nvPr/>
      </p:nvGrpSpPr>
      <p:grpSpPr>
        <a:xfrm>
          <a:off x="0" y="0"/>
          <a:ext cx="0" cy="0"/>
          <a:chOff x="0" y="0"/>
          <a:chExt cx="0" cy="0"/>
        </a:xfrm>
      </p:grpSpPr>
      <p:sp>
        <p:nvSpPr>
          <p:cNvPr id="7015" name="Google Shape;7015;g2a7b95b62ec_2_4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6" name="Google Shape;7016;g2a7b95b62ec_2_4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5"/>
        <p:cNvGrpSpPr/>
        <p:nvPr/>
      </p:nvGrpSpPr>
      <p:grpSpPr>
        <a:xfrm>
          <a:off x="0" y="0"/>
          <a:ext cx="0" cy="0"/>
          <a:chOff x="0" y="0"/>
          <a:chExt cx="0" cy="0"/>
        </a:xfrm>
      </p:grpSpPr>
      <p:sp>
        <p:nvSpPr>
          <p:cNvPr id="7376" name="Google Shape;7376;g2a7b95b62ec_2_47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7" name="Google Shape;7377;g2a7b95b62ec_2_4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5"/>
        <p:cNvGrpSpPr/>
        <p:nvPr/>
      </p:nvGrpSpPr>
      <p:grpSpPr>
        <a:xfrm>
          <a:off x="0" y="0"/>
          <a:ext cx="0" cy="0"/>
          <a:chOff x="0" y="0"/>
          <a:chExt cx="0" cy="0"/>
        </a:xfrm>
      </p:grpSpPr>
      <p:sp>
        <p:nvSpPr>
          <p:cNvPr id="7886" name="Google Shape;7886;g2a7b95b62ec_2_5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7" name="Google Shape;7887;g2a7b95b62ec_2_5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5"/>
        <p:cNvGrpSpPr/>
        <p:nvPr/>
      </p:nvGrpSpPr>
      <p:grpSpPr>
        <a:xfrm>
          <a:off x="0" y="0"/>
          <a:ext cx="0" cy="0"/>
          <a:chOff x="0" y="0"/>
          <a:chExt cx="0" cy="0"/>
        </a:xfrm>
      </p:grpSpPr>
      <p:sp>
        <p:nvSpPr>
          <p:cNvPr id="8506" name="Google Shape;8506;g2a7b95b62ec_2_58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07" name="Google Shape;8507;g2a7b95b62ec_2_5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9"/>
        <p:cNvGrpSpPr/>
        <p:nvPr/>
      </p:nvGrpSpPr>
      <p:grpSpPr>
        <a:xfrm>
          <a:off x="0" y="0"/>
          <a:ext cx="0" cy="0"/>
          <a:chOff x="0" y="0"/>
          <a:chExt cx="0" cy="0"/>
        </a:xfrm>
      </p:grpSpPr>
      <p:sp>
        <p:nvSpPr>
          <p:cNvPr id="9100" name="Google Shape;9100;g2a7b95b62ec_2_6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1" name="Google Shape;9101;g2a7b95b62ec_2_6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0"/>
        <p:cNvGrpSpPr/>
        <p:nvPr/>
      </p:nvGrpSpPr>
      <p:grpSpPr>
        <a:xfrm>
          <a:off x="0" y="0"/>
          <a:ext cx="0" cy="0"/>
          <a:chOff x="0" y="0"/>
          <a:chExt cx="0" cy="0"/>
        </a:xfrm>
      </p:grpSpPr>
      <p:sp>
        <p:nvSpPr>
          <p:cNvPr id="9421" name="Google Shape;9421;g2a7b95b62ec_2_67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2" name="Google Shape;9422;g2a7b95b62ec_2_6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284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517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4"/>
        <p:cNvGrpSpPr/>
        <p:nvPr/>
      </p:nvGrpSpPr>
      <p:grpSpPr>
        <a:xfrm>
          <a:off x="0" y="0"/>
          <a:ext cx="0" cy="0"/>
          <a:chOff x="0" y="0"/>
          <a:chExt cx="0" cy="0"/>
        </a:xfrm>
      </p:grpSpPr>
      <p:sp>
        <p:nvSpPr>
          <p:cNvPr id="1915" name="Google Shape;1915;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6" name="Google Shape;1916;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406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4464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8385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6"/>
        <p:cNvGrpSpPr/>
        <p:nvPr/>
      </p:nvGrpSpPr>
      <p:grpSpPr>
        <a:xfrm>
          <a:off x="0" y="0"/>
          <a:ext cx="0" cy="0"/>
          <a:chOff x="0" y="0"/>
          <a:chExt cx="0" cy="0"/>
        </a:xfrm>
      </p:grpSpPr>
      <p:sp>
        <p:nvSpPr>
          <p:cNvPr id="1937" name="Google Shape;193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8" name="Google Shape;193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35590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0" name="Google Shape;10;p2"/>
          <p:cNvGrpSpPr/>
          <p:nvPr/>
        </p:nvGrpSpPr>
        <p:grpSpPr>
          <a:xfrm>
            <a:off x="4718095" y="472054"/>
            <a:ext cx="101875" cy="134875"/>
            <a:chOff x="3928495" y="333391"/>
            <a:chExt cx="101875" cy="134875"/>
          </a:xfrm>
        </p:grpSpPr>
        <p:grpSp>
          <p:nvGrpSpPr>
            <p:cNvPr id="11" name="Google Shape;11;p2"/>
            <p:cNvGrpSpPr/>
            <p:nvPr/>
          </p:nvGrpSpPr>
          <p:grpSpPr>
            <a:xfrm>
              <a:off x="3928495" y="379241"/>
              <a:ext cx="44700" cy="42600"/>
              <a:chOff x="3928495" y="379241"/>
              <a:chExt cx="44700" cy="42600"/>
            </a:xfrm>
          </p:grpSpPr>
          <p:sp>
            <p:nvSpPr>
              <p:cNvPr id="12" name="Google Shape;12;p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 name="Google Shape;14;p2"/>
            <p:cNvGrpSpPr/>
            <p:nvPr/>
          </p:nvGrpSpPr>
          <p:grpSpPr>
            <a:xfrm>
              <a:off x="3985670" y="425666"/>
              <a:ext cx="44700" cy="42600"/>
              <a:chOff x="3928495" y="379241"/>
              <a:chExt cx="44700" cy="42600"/>
            </a:xfrm>
          </p:grpSpPr>
          <p:sp>
            <p:nvSpPr>
              <p:cNvPr id="15" name="Google Shape;15;p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 name="Google Shape;17;p2"/>
            <p:cNvGrpSpPr/>
            <p:nvPr/>
          </p:nvGrpSpPr>
          <p:grpSpPr>
            <a:xfrm>
              <a:off x="3985670" y="333391"/>
              <a:ext cx="44700" cy="42600"/>
              <a:chOff x="3928495" y="379241"/>
              <a:chExt cx="44700" cy="42600"/>
            </a:xfrm>
          </p:grpSpPr>
          <p:sp>
            <p:nvSpPr>
              <p:cNvPr id="18" name="Google Shape;18;p2"/>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 name="Google Shape;20;p2"/>
          <p:cNvGrpSpPr/>
          <p:nvPr/>
        </p:nvGrpSpPr>
        <p:grpSpPr>
          <a:xfrm>
            <a:off x="202343" y="-216228"/>
            <a:ext cx="8657567" cy="5537627"/>
            <a:chOff x="202343" y="-216228"/>
            <a:chExt cx="8657567" cy="5537627"/>
          </a:xfrm>
        </p:grpSpPr>
        <p:grpSp>
          <p:nvGrpSpPr>
            <p:cNvPr id="21" name="Google Shape;21;p2"/>
            <p:cNvGrpSpPr/>
            <p:nvPr/>
          </p:nvGrpSpPr>
          <p:grpSpPr>
            <a:xfrm>
              <a:off x="495055" y="4312458"/>
              <a:ext cx="2156910" cy="506908"/>
              <a:chOff x="4891825" y="3495059"/>
              <a:chExt cx="1351193" cy="317552"/>
            </a:xfrm>
          </p:grpSpPr>
          <p:sp>
            <p:nvSpPr>
              <p:cNvPr id="22" name="Google Shape;22;p2"/>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 name="Google Shape;28;p2"/>
            <p:cNvGrpSpPr/>
            <p:nvPr/>
          </p:nvGrpSpPr>
          <p:grpSpPr>
            <a:xfrm>
              <a:off x="8328721" y="-57203"/>
              <a:ext cx="204128" cy="1115878"/>
              <a:chOff x="6605329" y="191675"/>
              <a:chExt cx="127876" cy="699040"/>
            </a:xfrm>
          </p:grpSpPr>
          <p:sp>
            <p:nvSpPr>
              <p:cNvPr id="29" name="Google Shape;29;p2"/>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 name="Google Shape;31;p2"/>
            <p:cNvGrpSpPr/>
            <p:nvPr/>
          </p:nvGrpSpPr>
          <p:grpSpPr>
            <a:xfrm>
              <a:off x="4148615" y="-158755"/>
              <a:ext cx="1493520" cy="615774"/>
              <a:chOff x="5301012" y="396272"/>
              <a:chExt cx="935614" cy="385751"/>
            </a:xfrm>
          </p:grpSpPr>
          <p:sp>
            <p:nvSpPr>
              <p:cNvPr id="32" name="Google Shape;32;p2"/>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35;p2"/>
            <p:cNvGrpSpPr/>
            <p:nvPr/>
          </p:nvGrpSpPr>
          <p:grpSpPr>
            <a:xfrm>
              <a:off x="983733" y="132957"/>
              <a:ext cx="1064856" cy="813093"/>
              <a:chOff x="3843246" y="357910"/>
              <a:chExt cx="667078" cy="509361"/>
            </a:xfrm>
          </p:grpSpPr>
          <p:sp>
            <p:nvSpPr>
              <p:cNvPr id="36" name="Google Shape;36;p2"/>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 name="Google Shape;39;p2"/>
            <p:cNvGrpSpPr/>
            <p:nvPr/>
          </p:nvGrpSpPr>
          <p:grpSpPr>
            <a:xfrm>
              <a:off x="202343" y="-216228"/>
              <a:ext cx="1337026" cy="826702"/>
              <a:chOff x="3421261" y="191675"/>
              <a:chExt cx="837578" cy="517886"/>
            </a:xfrm>
          </p:grpSpPr>
          <p:sp>
            <p:nvSpPr>
              <p:cNvPr id="40" name="Google Shape;40;p2"/>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42;p2"/>
            <p:cNvGrpSpPr/>
            <p:nvPr/>
          </p:nvGrpSpPr>
          <p:grpSpPr>
            <a:xfrm>
              <a:off x="8240578" y="3983385"/>
              <a:ext cx="619332" cy="1338013"/>
              <a:chOff x="6850421" y="775628"/>
              <a:chExt cx="398541" cy="861012"/>
            </a:xfrm>
          </p:grpSpPr>
          <p:sp>
            <p:nvSpPr>
              <p:cNvPr id="43" name="Google Shape;43;p2"/>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 name="Google Shape;46;p2"/>
            <p:cNvGrpSpPr/>
            <p:nvPr/>
          </p:nvGrpSpPr>
          <p:grpSpPr>
            <a:xfrm>
              <a:off x="4718095" y="4438582"/>
              <a:ext cx="1064856" cy="813093"/>
              <a:chOff x="3843246" y="357910"/>
              <a:chExt cx="667078" cy="509361"/>
            </a:xfrm>
          </p:grpSpPr>
          <p:sp>
            <p:nvSpPr>
              <p:cNvPr id="47" name="Google Shape;47;p2"/>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0" name="Google Shape;50;p2"/>
          <p:cNvGrpSpPr/>
          <p:nvPr/>
        </p:nvGrpSpPr>
        <p:grpSpPr>
          <a:xfrm>
            <a:off x="538050" y="4042437"/>
            <a:ext cx="445675" cy="119073"/>
            <a:chOff x="3578973" y="2550931"/>
            <a:chExt cx="279193" cy="74593"/>
          </a:xfrm>
        </p:grpSpPr>
        <p:sp>
          <p:nvSpPr>
            <p:cNvPr id="51" name="Google Shape;51;p2"/>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2"/>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2"/>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2"/>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1" name="Google Shape;61;p2"/>
          <p:cNvGrpSpPr/>
          <p:nvPr/>
        </p:nvGrpSpPr>
        <p:grpSpPr>
          <a:xfrm>
            <a:off x="7203137" y="4819370"/>
            <a:ext cx="656605" cy="119073"/>
            <a:chOff x="6468929" y="3844579"/>
            <a:chExt cx="411329" cy="74593"/>
          </a:xfrm>
        </p:grpSpPr>
        <p:sp>
          <p:nvSpPr>
            <p:cNvPr id="62" name="Google Shape;62;p2"/>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2"/>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 name="Google Shape;65;p2"/>
          <p:cNvGrpSpPr/>
          <p:nvPr/>
        </p:nvGrpSpPr>
        <p:grpSpPr>
          <a:xfrm>
            <a:off x="-871550" y="-1016375"/>
            <a:ext cx="10667200" cy="7297950"/>
            <a:chOff x="-871550" y="-1016375"/>
            <a:chExt cx="10667200" cy="7297950"/>
          </a:xfrm>
        </p:grpSpPr>
        <p:sp>
          <p:nvSpPr>
            <p:cNvPr id="66" name="Google Shape;66;p2"/>
            <p:cNvSpPr/>
            <p:nvPr/>
          </p:nvSpPr>
          <p:spPr>
            <a:xfrm>
              <a:off x="-387625" y="18643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7" name="Google Shape;67;p2"/>
            <p:cNvSpPr/>
            <p:nvPr/>
          </p:nvSpPr>
          <p:spPr>
            <a:xfrm>
              <a:off x="-871550" y="21107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8" name="Google Shape;68;p2"/>
            <p:cNvSpPr/>
            <p:nvPr/>
          </p:nvSpPr>
          <p:spPr>
            <a:xfrm rot="5400000">
              <a:off x="2350025" y="551987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69" name="Google Shape;69;p2"/>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0" name="Google Shape;70;p2"/>
            <p:cNvSpPr/>
            <p:nvPr/>
          </p:nvSpPr>
          <p:spPr>
            <a:xfrm rot="10800000">
              <a:off x="7894525"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1" name="Google Shape;71;p2"/>
            <p:cNvSpPr/>
            <p:nvPr/>
          </p:nvSpPr>
          <p:spPr>
            <a:xfrm rot="10800000">
              <a:off x="8378450"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sp>
        <p:nvSpPr>
          <p:cNvPr id="72" name="Google Shape;72;p2"/>
          <p:cNvSpPr txBox="1">
            <a:spLocks noGrp="1"/>
          </p:cNvSpPr>
          <p:nvPr>
            <p:ph type="ctrTitle"/>
          </p:nvPr>
        </p:nvSpPr>
        <p:spPr>
          <a:xfrm>
            <a:off x="1940848" y="1481275"/>
            <a:ext cx="5262300" cy="1585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73" name="Google Shape;73;p2"/>
          <p:cNvSpPr txBox="1">
            <a:spLocks noGrp="1"/>
          </p:cNvSpPr>
          <p:nvPr>
            <p:ph type="subTitle" idx="1"/>
          </p:nvPr>
        </p:nvSpPr>
        <p:spPr>
          <a:xfrm>
            <a:off x="1940825" y="3117900"/>
            <a:ext cx="5262300" cy="4758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847"/>
        <p:cNvGrpSpPr/>
        <p:nvPr/>
      </p:nvGrpSpPr>
      <p:grpSpPr>
        <a:xfrm>
          <a:off x="0" y="0"/>
          <a:ext cx="0" cy="0"/>
          <a:chOff x="0" y="0"/>
          <a:chExt cx="0" cy="0"/>
        </a:xfrm>
      </p:grpSpPr>
      <p:sp>
        <p:nvSpPr>
          <p:cNvPr id="1848" name="Google Shape;1848;p31"/>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Arial"/>
              <a:buNone/>
              <a:defRPr>
                <a:solidFill>
                  <a:schemeClr val="lt1"/>
                </a:solidFill>
                <a:latin typeface="Arial"/>
                <a:ea typeface="Arial"/>
                <a:cs typeface="Arial"/>
                <a:sym typeface="Arial"/>
              </a:defRPr>
            </a:lvl1pPr>
            <a:lvl2pPr lvl="1">
              <a:spcBef>
                <a:spcPts val="0"/>
              </a:spcBef>
              <a:spcAft>
                <a:spcPts val="0"/>
              </a:spcAft>
              <a:buSzPts val="2400"/>
              <a:buFont typeface="Arial"/>
              <a:buNone/>
              <a:defRPr>
                <a:latin typeface="Arial"/>
                <a:ea typeface="Arial"/>
                <a:cs typeface="Arial"/>
                <a:sym typeface="Arial"/>
              </a:defRPr>
            </a:lvl2pPr>
            <a:lvl3pPr lvl="2">
              <a:spcBef>
                <a:spcPts val="0"/>
              </a:spcBef>
              <a:spcAft>
                <a:spcPts val="0"/>
              </a:spcAft>
              <a:buSzPts val="2400"/>
              <a:buFont typeface="Arial"/>
              <a:buNone/>
              <a:defRPr>
                <a:latin typeface="Arial"/>
                <a:ea typeface="Arial"/>
                <a:cs typeface="Arial"/>
                <a:sym typeface="Arial"/>
              </a:defRPr>
            </a:lvl3pPr>
            <a:lvl4pPr lvl="3">
              <a:spcBef>
                <a:spcPts val="0"/>
              </a:spcBef>
              <a:spcAft>
                <a:spcPts val="0"/>
              </a:spcAft>
              <a:buSzPts val="2400"/>
              <a:buFont typeface="Arial"/>
              <a:buNone/>
              <a:defRPr>
                <a:latin typeface="Arial"/>
                <a:ea typeface="Arial"/>
                <a:cs typeface="Arial"/>
                <a:sym typeface="Arial"/>
              </a:defRPr>
            </a:lvl4pPr>
            <a:lvl5pPr lvl="4">
              <a:spcBef>
                <a:spcPts val="0"/>
              </a:spcBef>
              <a:spcAft>
                <a:spcPts val="0"/>
              </a:spcAft>
              <a:buSzPts val="2400"/>
              <a:buFont typeface="Arial"/>
              <a:buNone/>
              <a:defRPr>
                <a:latin typeface="Arial"/>
                <a:ea typeface="Arial"/>
                <a:cs typeface="Arial"/>
                <a:sym typeface="Arial"/>
              </a:defRPr>
            </a:lvl5pPr>
            <a:lvl6pPr lvl="5">
              <a:spcBef>
                <a:spcPts val="0"/>
              </a:spcBef>
              <a:spcAft>
                <a:spcPts val="0"/>
              </a:spcAft>
              <a:buSzPts val="2400"/>
              <a:buFont typeface="Arial"/>
              <a:buNone/>
              <a:defRPr>
                <a:latin typeface="Arial"/>
                <a:ea typeface="Arial"/>
                <a:cs typeface="Arial"/>
                <a:sym typeface="Arial"/>
              </a:defRPr>
            </a:lvl6pPr>
            <a:lvl7pPr lvl="6">
              <a:spcBef>
                <a:spcPts val="0"/>
              </a:spcBef>
              <a:spcAft>
                <a:spcPts val="0"/>
              </a:spcAft>
              <a:buSzPts val="2400"/>
              <a:buFont typeface="Arial"/>
              <a:buNone/>
              <a:defRPr>
                <a:latin typeface="Arial"/>
                <a:ea typeface="Arial"/>
                <a:cs typeface="Arial"/>
                <a:sym typeface="Arial"/>
              </a:defRPr>
            </a:lvl7pPr>
            <a:lvl8pPr lvl="7">
              <a:spcBef>
                <a:spcPts val="0"/>
              </a:spcBef>
              <a:spcAft>
                <a:spcPts val="0"/>
              </a:spcAft>
              <a:buSzPts val="2400"/>
              <a:buFont typeface="Arial"/>
              <a:buNone/>
              <a:defRPr>
                <a:latin typeface="Arial"/>
                <a:ea typeface="Arial"/>
                <a:cs typeface="Arial"/>
                <a:sym typeface="Arial"/>
              </a:defRPr>
            </a:lvl8pPr>
            <a:lvl9pPr lvl="8">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pic>
        <p:nvPicPr>
          <p:cNvPr id="75" name="Google Shape;75;p3"/>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76" name="Google Shape;76;p3"/>
          <p:cNvGrpSpPr/>
          <p:nvPr/>
        </p:nvGrpSpPr>
        <p:grpSpPr>
          <a:xfrm>
            <a:off x="-871550" y="-1016375"/>
            <a:ext cx="11081975" cy="6703400"/>
            <a:chOff x="-871550" y="-1016375"/>
            <a:chExt cx="11081975" cy="6703400"/>
          </a:xfrm>
        </p:grpSpPr>
        <p:sp>
          <p:nvSpPr>
            <p:cNvPr id="77" name="Google Shape;77;p3"/>
            <p:cNvSpPr/>
            <p:nvPr/>
          </p:nvSpPr>
          <p:spPr>
            <a:xfrm>
              <a:off x="-387625" y="19141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8" name="Google Shape;78;p3"/>
            <p:cNvSpPr/>
            <p:nvPr/>
          </p:nvSpPr>
          <p:spPr>
            <a:xfrm>
              <a:off x="-871550" y="21606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79" name="Google Shape;79;p3"/>
            <p:cNvSpPr/>
            <p:nvPr/>
          </p:nvSpPr>
          <p:spPr>
            <a:xfrm rot="5400000">
              <a:off x="-109850"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0" name="Google Shape;80;p3"/>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1" name="Google Shape;81;p3"/>
            <p:cNvSpPr/>
            <p:nvPr/>
          </p:nvSpPr>
          <p:spPr>
            <a:xfrm rot="10800000">
              <a:off x="8309300"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82" name="Google Shape;82;p3"/>
            <p:cNvSpPr/>
            <p:nvPr/>
          </p:nvSpPr>
          <p:spPr>
            <a:xfrm rot="10800000">
              <a:off x="8793225"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83" name="Google Shape;83;p3"/>
          <p:cNvGrpSpPr/>
          <p:nvPr/>
        </p:nvGrpSpPr>
        <p:grpSpPr>
          <a:xfrm>
            <a:off x="744821" y="-576378"/>
            <a:ext cx="8262669" cy="6318414"/>
            <a:chOff x="744821" y="-576378"/>
            <a:chExt cx="8262669" cy="6318414"/>
          </a:xfrm>
        </p:grpSpPr>
        <p:grpSp>
          <p:nvGrpSpPr>
            <p:cNvPr id="84" name="Google Shape;84;p3"/>
            <p:cNvGrpSpPr/>
            <p:nvPr/>
          </p:nvGrpSpPr>
          <p:grpSpPr>
            <a:xfrm>
              <a:off x="6850580" y="4492208"/>
              <a:ext cx="2156910" cy="506908"/>
              <a:chOff x="4891825" y="3495059"/>
              <a:chExt cx="1351193" cy="317552"/>
            </a:xfrm>
          </p:grpSpPr>
          <p:sp>
            <p:nvSpPr>
              <p:cNvPr id="85" name="Google Shape;85;p3"/>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3"/>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3"/>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3"/>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3"/>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3"/>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 name="Google Shape;91;p3"/>
            <p:cNvGrpSpPr/>
            <p:nvPr/>
          </p:nvGrpSpPr>
          <p:grpSpPr>
            <a:xfrm>
              <a:off x="744821" y="-576378"/>
              <a:ext cx="204128" cy="1115878"/>
              <a:chOff x="6605329" y="191675"/>
              <a:chExt cx="127876" cy="699040"/>
            </a:xfrm>
          </p:grpSpPr>
          <p:sp>
            <p:nvSpPr>
              <p:cNvPr id="92" name="Google Shape;92;p3"/>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3"/>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 name="Google Shape;94;p3"/>
            <p:cNvGrpSpPr/>
            <p:nvPr/>
          </p:nvGrpSpPr>
          <p:grpSpPr>
            <a:xfrm>
              <a:off x="1204715" y="-158755"/>
              <a:ext cx="1493520" cy="615774"/>
              <a:chOff x="5301012" y="396272"/>
              <a:chExt cx="935614" cy="385751"/>
            </a:xfrm>
          </p:grpSpPr>
          <p:sp>
            <p:nvSpPr>
              <p:cNvPr id="95" name="Google Shape;95;p3"/>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3"/>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3"/>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 name="Google Shape;98;p3"/>
            <p:cNvGrpSpPr/>
            <p:nvPr/>
          </p:nvGrpSpPr>
          <p:grpSpPr>
            <a:xfrm>
              <a:off x="7838933" y="159032"/>
              <a:ext cx="1064856" cy="813093"/>
              <a:chOff x="3843246" y="357910"/>
              <a:chExt cx="667078" cy="509361"/>
            </a:xfrm>
          </p:grpSpPr>
          <p:sp>
            <p:nvSpPr>
              <p:cNvPr id="99" name="Google Shape;99;p3"/>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3"/>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3"/>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 name="Google Shape;102;p3"/>
            <p:cNvGrpSpPr/>
            <p:nvPr/>
          </p:nvGrpSpPr>
          <p:grpSpPr>
            <a:xfrm>
              <a:off x="7099018" y="-57203"/>
              <a:ext cx="1337026" cy="826702"/>
              <a:chOff x="3421261" y="191675"/>
              <a:chExt cx="837578" cy="517886"/>
            </a:xfrm>
          </p:grpSpPr>
          <p:sp>
            <p:nvSpPr>
              <p:cNvPr id="103" name="Google Shape;103;p3"/>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3"/>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 name="Google Shape;105;p3"/>
            <p:cNvGrpSpPr/>
            <p:nvPr/>
          </p:nvGrpSpPr>
          <p:grpSpPr>
            <a:xfrm flipH="1">
              <a:off x="1029578" y="4404023"/>
              <a:ext cx="619332" cy="1338013"/>
              <a:chOff x="6850421" y="775628"/>
              <a:chExt cx="398541" cy="861012"/>
            </a:xfrm>
          </p:grpSpPr>
          <p:sp>
            <p:nvSpPr>
              <p:cNvPr id="106" name="Google Shape;106;p3"/>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3"/>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3"/>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 name="Google Shape;109;p3"/>
            <p:cNvGrpSpPr/>
            <p:nvPr/>
          </p:nvGrpSpPr>
          <p:grpSpPr>
            <a:xfrm>
              <a:off x="4984595" y="4666482"/>
              <a:ext cx="1064856" cy="813093"/>
              <a:chOff x="3843246" y="357910"/>
              <a:chExt cx="667078" cy="509361"/>
            </a:xfrm>
          </p:grpSpPr>
          <p:sp>
            <p:nvSpPr>
              <p:cNvPr id="110" name="Google Shape;110;p3"/>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3"/>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3"/>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3" name="Google Shape;113;p3"/>
          <p:cNvGrpSpPr/>
          <p:nvPr/>
        </p:nvGrpSpPr>
        <p:grpSpPr>
          <a:xfrm>
            <a:off x="2046988" y="4799750"/>
            <a:ext cx="130200" cy="126125"/>
            <a:chOff x="3935725" y="167575"/>
            <a:chExt cx="130200" cy="126125"/>
          </a:xfrm>
        </p:grpSpPr>
        <p:sp>
          <p:nvSpPr>
            <p:cNvPr id="114" name="Google Shape;114;p3"/>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5" name="Google Shape;115;p3"/>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16" name="Google Shape;116;p3"/>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17" name="Google Shape;117;p3"/>
          <p:cNvGrpSpPr/>
          <p:nvPr/>
        </p:nvGrpSpPr>
        <p:grpSpPr>
          <a:xfrm>
            <a:off x="8845345" y="4235716"/>
            <a:ext cx="101875" cy="134875"/>
            <a:chOff x="3928495" y="333391"/>
            <a:chExt cx="101875" cy="134875"/>
          </a:xfrm>
        </p:grpSpPr>
        <p:grpSp>
          <p:nvGrpSpPr>
            <p:cNvPr id="118" name="Google Shape;118;p3"/>
            <p:cNvGrpSpPr/>
            <p:nvPr/>
          </p:nvGrpSpPr>
          <p:grpSpPr>
            <a:xfrm>
              <a:off x="3928495" y="379241"/>
              <a:ext cx="44700" cy="42600"/>
              <a:chOff x="3928495" y="379241"/>
              <a:chExt cx="44700" cy="42600"/>
            </a:xfrm>
          </p:grpSpPr>
          <p:sp>
            <p:nvSpPr>
              <p:cNvPr id="119" name="Google Shape;119;p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1" name="Google Shape;121;p3"/>
            <p:cNvGrpSpPr/>
            <p:nvPr/>
          </p:nvGrpSpPr>
          <p:grpSpPr>
            <a:xfrm>
              <a:off x="3985670" y="425666"/>
              <a:ext cx="44700" cy="42600"/>
              <a:chOff x="3928495" y="379241"/>
              <a:chExt cx="44700" cy="42600"/>
            </a:xfrm>
          </p:grpSpPr>
          <p:sp>
            <p:nvSpPr>
              <p:cNvPr id="122" name="Google Shape;122;p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 name="Google Shape;124;p3"/>
            <p:cNvGrpSpPr/>
            <p:nvPr/>
          </p:nvGrpSpPr>
          <p:grpSpPr>
            <a:xfrm>
              <a:off x="3985670" y="333391"/>
              <a:ext cx="44700" cy="42600"/>
              <a:chOff x="3928495" y="379241"/>
              <a:chExt cx="44700" cy="42600"/>
            </a:xfrm>
          </p:grpSpPr>
          <p:sp>
            <p:nvSpPr>
              <p:cNvPr id="125" name="Google Shape;125;p3"/>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3"/>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27" name="Google Shape;127;p3"/>
          <p:cNvGrpSpPr/>
          <p:nvPr/>
        </p:nvGrpSpPr>
        <p:grpSpPr>
          <a:xfrm>
            <a:off x="133075" y="1443037"/>
            <a:ext cx="445675" cy="119073"/>
            <a:chOff x="3578973" y="2550931"/>
            <a:chExt cx="279193" cy="74593"/>
          </a:xfrm>
        </p:grpSpPr>
        <p:sp>
          <p:nvSpPr>
            <p:cNvPr id="128" name="Google Shape;128;p3"/>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3"/>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3"/>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3"/>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3"/>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3"/>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3"/>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3"/>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3"/>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8" name="Google Shape;138;p3"/>
          <p:cNvGrpSpPr/>
          <p:nvPr/>
        </p:nvGrpSpPr>
        <p:grpSpPr>
          <a:xfrm>
            <a:off x="6850575" y="293088"/>
            <a:ext cx="130200" cy="126125"/>
            <a:chOff x="3935725" y="167575"/>
            <a:chExt cx="130200" cy="126125"/>
          </a:xfrm>
        </p:grpSpPr>
        <p:sp>
          <p:nvSpPr>
            <p:cNvPr id="139" name="Google Shape;139;p3"/>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0" name="Google Shape;140;p3"/>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41" name="Google Shape;141;p3"/>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sp>
        <p:nvSpPr>
          <p:cNvPr id="142" name="Google Shape;142;p3"/>
          <p:cNvSpPr txBox="1">
            <a:spLocks noGrp="1"/>
          </p:cNvSpPr>
          <p:nvPr>
            <p:ph type="title"/>
          </p:nvPr>
        </p:nvSpPr>
        <p:spPr>
          <a:xfrm>
            <a:off x="1653000" y="2440950"/>
            <a:ext cx="58380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3" name="Google Shape;143;p3"/>
          <p:cNvSpPr txBox="1">
            <a:spLocks noGrp="1"/>
          </p:cNvSpPr>
          <p:nvPr>
            <p:ph type="title" idx="2" hasCustomPrompt="1"/>
          </p:nvPr>
        </p:nvSpPr>
        <p:spPr>
          <a:xfrm>
            <a:off x="3720750" y="1181250"/>
            <a:ext cx="1702500" cy="10380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4" name="Google Shape;144;p3"/>
          <p:cNvSpPr txBox="1">
            <a:spLocks noGrp="1"/>
          </p:cNvSpPr>
          <p:nvPr>
            <p:ph type="subTitle" idx="1"/>
          </p:nvPr>
        </p:nvSpPr>
        <p:spPr>
          <a:xfrm>
            <a:off x="1653000" y="3227290"/>
            <a:ext cx="5838000" cy="457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5"/>
        <p:cNvGrpSpPr/>
        <p:nvPr/>
      </p:nvGrpSpPr>
      <p:grpSpPr>
        <a:xfrm>
          <a:off x="0" y="0"/>
          <a:ext cx="0" cy="0"/>
          <a:chOff x="0" y="0"/>
          <a:chExt cx="0" cy="0"/>
        </a:xfrm>
      </p:grpSpPr>
      <p:pic>
        <p:nvPicPr>
          <p:cNvPr id="216" name="Google Shape;216;p5"/>
          <p:cNvPicPr preferRelativeResize="0"/>
          <p:nvPr/>
        </p:nvPicPr>
        <p:blipFill rotWithShape="1">
          <a:blip r:embed="rId2">
            <a:alphaModFix/>
          </a:blip>
          <a:srcRect r="990" b="901"/>
          <a:stretch/>
        </p:blipFill>
        <p:spPr>
          <a:xfrm>
            <a:off x="0" y="0"/>
            <a:ext cx="9144003" cy="5143500"/>
          </a:xfrm>
          <a:prstGeom prst="rect">
            <a:avLst/>
          </a:prstGeom>
          <a:noFill/>
          <a:ln>
            <a:noFill/>
          </a:ln>
        </p:spPr>
      </p:pic>
      <p:sp>
        <p:nvSpPr>
          <p:cNvPr id="217" name="Google Shape;21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8" name="Google Shape;218;p5"/>
          <p:cNvSpPr txBox="1">
            <a:spLocks noGrp="1"/>
          </p:cNvSpPr>
          <p:nvPr>
            <p:ph type="subTitle" idx="1"/>
          </p:nvPr>
        </p:nvSpPr>
        <p:spPr>
          <a:xfrm>
            <a:off x="4949161" y="2479351"/>
            <a:ext cx="2678100" cy="1121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19" name="Google Shape;219;p5"/>
          <p:cNvSpPr txBox="1">
            <a:spLocks noGrp="1"/>
          </p:cNvSpPr>
          <p:nvPr>
            <p:ph type="subTitle" idx="2"/>
          </p:nvPr>
        </p:nvSpPr>
        <p:spPr>
          <a:xfrm>
            <a:off x="1516738" y="2479350"/>
            <a:ext cx="2678100" cy="1121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220" name="Google Shape;220;p5"/>
          <p:cNvSpPr txBox="1">
            <a:spLocks noGrp="1"/>
          </p:cNvSpPr>
          <p:nvPr>
            <p:ph type="subTitle" idx="3"/>
          </p:nvPr>
        </p:nvSpPr>
        <p:spPr>
          <a:xfrm>
            <a:off x="4949152" y="2160751"/>
            <a:ext cx="26781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sp>
        <p:nvSpPr>
          <p:cNvPr id="221" name="Google Shape;221;p5"/>
          <p:cNvSpPr txBox="1">
            <a:spLocks noGrp="1"/>
          </p:cNvSpPr>
          <p:nvPr>
            <p:ph type="subTitle" idx="4"/>
          </p:nvPr>
        </p:nvSpPr>
        <p:spPr>
          <a:xfrm>
            <a:off x="1516737" y="2160750"/>
            <a:ext cx="26781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Lexend"/>
              <a:buNone/>
              <a:defRPr sz="2000" b="1">
                <a:latin typeface="Lexend"/>
                <a:ea typeface="Lexend"/>
                <a:cs typeface="Lexend"/>
                <a:sym typeface="Lexend"/>
              </a:defRPr>
            </a:lvl1pPr>
            <a:lvl2pPr lvl="1" algn="ctr" rtl="0">
              <a:lnSpc>
                <a:spcPct val="115000"/>
              </a:lnSpc>
              <a:spcBef>
                <a:spcPts val="0"/>
              </a:spcBef>
              <a:spcAft>
                <a:spcPts val="0"/>
              </a:spcAft>
              <a:buSzPts val="2400"/>
              <a:buFont typeface="Lexend"/>
              <a:buNone/>
              <a:defRPr sz="2400" b="1">
                <a:latin typeface="Lexend"/>
                <a:ea typeface="Lexend"/>
                <a:cs typeface="Lexend"/>
                <a:sym typeface="Lexend"/>
              </a:defRPr>
            </a:lvl2pPr>
            <a:lvl3pPr lvl="2" algn="ctr" rtl="0">
              <a:lnSpc>
                <a:spcPct val="115000"/>
              </a:lnSpc>
              <a:spcBef>
                <a:spcPts val="0"/>
              </a:spcBef>
              <a:spcAft>
                <a:spcPts val="0"/>
              </a:spcAft>
              <a:buSzPts val="2400"/>
              <a:buFont typeface="Lexend"/>
              <a:buNone/>
              <a:defRPr sz="2400" b="1">
                <a:latin typeface="Lexend"/>
                <a:ea typeface="Lexend"/>
                <a:cs typeface="Lexend"/>
                <a:sym typeface="Lexend"/>
              </a:defRPr>
            </a:lvl3pPr>
            <a:lvl4pPr lvl="3" algn="ctr" rtl="0">
              <a:lnSpc>
                <a:spcPct val="115000"/>
              </a:lnSpc>
              <a:spcBef>
                <a:spcPts val="0"/>
              </a:spcBef>
              <a:spcAft>
                <a:spcPts val="0"/>
              </a:spcAft>
              <a:buSzPts val="2400"/>
              <a:buFont typeface="Lexend"/>
              <a:buNone/>
              <a:defRPr sz="2400" b="1">
                <a:latin typeface="Lexend"/>
                <a:ea typeface="Lexend"/>
                <a:cs typeface="Lexend"/>
                <a:sym typeface="Lexend"/>
              </a:defRPr>
            </a:lvl4pPr>
            <a:lvl5pPr lvl="4" algn="ctr" rtl="0">
              <a:lnSpc>
                <a:spcPct val="115000"/>
              </a:lnSpc>
              <a:spcBef>
                <a:spcPts val="0"/>
              </a:spcBef>
              <a:spcAft>
                <a:spcPts val="0"/>
              </a:spcAft>
              <a:buSzPts val="2400"/>
              <a:buFont typeface="Lexend"/>
              <a:buNone/>
              <a:defRPr sz="2400" b="1">
                <a:latin typeface="Lexend"/>
                <a:ea typeface="Lexend"/>
                <a:cs typeface="Lexend"/>
                <a:sym typeface="Lexend"/>
              </a:defRPr>
            </a:lvl5pPr>
            <a:lvl6pPr lvl="5" algn="ctr" rtl="0">
              <a:lnSpc>
                <a:spcPct val="115000"/>
              </a:lnSpc>
              <a:spcBef>
                <a:spcPts val="0"/>
              </a:spcBef>
              <a:spcAft>
                <a:spcPts val="0"/>
              </a:spcAft>
              <a:buSzPts val="2400"/>
              <a:buFont typeface="Lexend"/>
              <a:buNone/>
              <a:defRPr sz="2400" b="1">
                <a:latin typeface="Lexend"/>
                <a:ea typeface="Lexend"/>
                <a:cs typeface="Lexend"/>
                <a:sym typeface="Lexend"/>
              </a:defRPr>
            </a:lvl6pPr>
            <a:lvl7pPr lvl="6" algn="ctr" rtl="0">
              <a:lnSpc>
                <a:spcPct val="115000"/>
              </a:lnSpc>
              <a:spcBef>
                <a:spcPts val="0"/>
              </a:spcBef>
              <a:spcAft>
                <a:spcPts val="0"/>
              </a:spcAft>
              <a:buSzPts val="2400"/>
              <a:buFont typeface="Lexend"/>
              <a:buNone/>
              <a:defRPr sz="2400" b="1">
                <a:latin typeface="Lexend"/>
                <a:ea typeface="Lexend"/>
                <a:cs typeface="Lexend"/>
                <a:sym typeface="Lexend"/>
              </a:defRPr>
            </a:lvl7pPr>
            <a:lvl8pPr lvl="7" algn="ctr" rtl="0">
              <a:lnSpc>
                <a:spcPct val="115000"/>
              </a:lnSpc>
              <a:spcBef>
                <a:spcPts val="0"/>
              </a:spcBef>
              <a:spcAft>
                <a:spcPts val="0"/>
              </a:spcAft>
              <a:buSzPts val="2400"/>
              <a:buFont typeface="Lexend"/>
              <a:buNone/>
              <a:defRPr sz="2400" b="1">
                <a:latin typeface="Lexend"/>
                <a:ea typeface="Lexend"/>
                <a:cs typeface="Lexend"/>
                <a:sym typeface="Lexend"/>
              </a:defRPr>
            </a:lvl8pPr>
            <a:lvl9pPr lvl="8" algn="ctr" rtl="0">
              <a:lnSpc>
                <a:spcPct val="115000"/>
              </a:lnSpc>
              <a:spcBef>
                <a:spcPts val="0"/>
              </a:spcBef>
              <a:spcAft>
                <a:spcPts val="0"/>
              </a:spcAft>
              <a:buSzPts val="2400"/>
              <a:buFont typeface="Lexend"/>
              <a:buNone/>
              <a:defRPr sz="2400" b="1">
                <a:latin typeface="Lexend"/>
                <a:ea typeface="Lexend"/>
                <a:cs typeface="Lexend"/>
                <a:sym typeface="Lexend"/>
              </a:defRPr>
            </a:lvl9pPr>
          </a:lstStyle>
          <a:p>
            <a:endParaRPr/>
          </a:p>
        </p:txBody>
      </p:sp>
      <p:grpSp>
        <p:nvGrpSpPr>
          <p:cNvPr id="222" name="Google Shape;222;p5"/>
          <p:cNvGrpSpPr/>
          <p:nvPr/>
        </p:nvGrpSpPr>
        <p:grpSpPr>
          <a:xfrm>
            <a:off x="-1056525" y="-1016375"/>
            <a:ext cx="11531200" cy="6703400"/>
            <a:chOff x="-1056525" y="-1016375"/>
            <a:chExt cx="11531200" cy="6703400"/>
          </a:xfrm>
        </p:grpSpPr>
        <p:sp>
          <p:nvSpPr>
            <p:cNvPr id="223" name="Google Shape;223;p5"/>
            <p:cNvSpPr/>
            <p:nvPr/>
          </p:nvSpPr>
          <p:spPr>
            <a:xfrm>
              <a:off x="-70397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4" name="Google Shape;224;p5"/>
            <p:cNvSpPr/>
            <p:nvPr/>
          </p:nvSpPr>
          <p:spPr>
            <a:xfrm>
              <a:off x="-105652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5" name="Google Shape;225;p5"/>
            <p:cNvSpPr/>
            <p:nvPr/>
          </p:nvSpPr>
          <p:spPr>
            <a:xfrm rot="5400000">
              <a:off x="-118450"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6" name="Google Shape;226;p5"/>
            <p:cNvSpPr/>
            <p:nvPr/>
          </p:nvSpPr>
          <p:spPr>
            <a:xfrm rot="5400000">
              <a:off x="55314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7" name="Google Shape;227;p5"/>
            <p:cNvSpPr/>
            <p:nvPr/>
          </p:nvSpPr>
          <p:spPr>
            <a:xfrm rot="10800000">
              <a:off x="8573550" y="367006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8" name="Google Shape;228;p5"/>
            <p:cNvSpPr/>
            <p:nvPr/>
          </p:nvSpPr>
          <p:spPr>
            <a:xfrm rot="10800000">
              <a:off x="9057475" y="34236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29" name="Google Shape;229;p5"/>
          <p:cNvGrpSpPr/>
          <p:nvPr/>
        </p:nvGrpSpPr>
        <p:grpSpPr>
          <a:xfrm>
            <a:off x="-527805" y="-670853"/>
            <a:ext cx="10232769" cy="6744764"/>
            <a:chOff x="-527805" y="-670853"/>
            <a:chExt cx="10232769" cy="6744764"/>
          </a:xfrm>
        </p:grpSpPr>
        <p:grpSp>
          <p:nvGrpSpPr>
            <p:cNvPr id="230" name="Google Shape;230;p5"/>
            <p:cNvGrpSpPr/>
            <p:nvPr/>
          </p:nvGrpSpPr>
          <p:grpSpPr>
            <a:xfrm>
              <a:off x="7118280" y="4681945"/>
              <a:ext cx="2156910" cy="506908"/>
              <a:chOff x="4891825" y="3495059"/>
              <a:chExt cx="1351193" cy="317552"/>
            </a:xfrm>
          </p:grpSpPr>
          <p:sp>
            <p:nvSpPr>
              <p:cNvPr id="231" name="Google Shape;231;p5"/>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5"/>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5"/>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5"/>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5"/>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5"/>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7" name="Google Shape;237;p5"/>
            <p:cNvGrpSpPr/>
            <p:nvPr/>
          </p:nvGrpSpPr>
          <p:grpSpPr>
            <a:xfrm>
              <a:off x="882321" y="-670853"/>
              <a:ext cx="204128" cy="1115878"/>
              <a:chOff x="6605329" y="191675"/>
              <a:chExt cx="127876" cy="699040"/>
            </a:xfrm>
          </p:grpSpPr>
          <p:sp>
            <p:nvSpPr>
              <p:cNvPr id="238" name="Google Shape;238;p5"/>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5"/>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5"/>
            <p:cNvGrpSpPr/>
            <p:nvPr/>
          </p:nvGrpSpPr>
          <p:grpSpPr>
            <a:xfrm>
              <a:off x="1342215" y="-264218"/>
              <a:ext cx="1493520" cy="615774"/>
              <a:chOff x="5301012" y="396272"/>
              <a:chExt cx="935614" cy="385751"/>
            </a:xfrm>
          </p:grpSpPr>
          <p:sp>
            <p:nvSpPr>
              <p:cNvPr id="241" name="Google Shape;241;p5"/>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5"/>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5"/>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5"/>
            <p:cNvGrpSpPr/>
            <p:nvPr/>
          </p:nvGrpSpPr>
          <p:grpSpPr>
            <a:xfrm>
              <a:off x="8640108" y="293107"/>
              <a:ext cx="1064856" cy="813093"/>
              <a:chOff x="3843246" y="357910"/>
              <a:chExt cx="667078" cy="509361"/>
            </a:xfrm>
          </p:grpSpPr>
          <p:sp>
            <p:nvSpPr>
              <p:cNvPr id="245" name="Google Shape;245;p5"/>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5"/>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5"/>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8" name="Google Shape;248;p5"/>
            <p:cNvGrpSpPr/>
            <p:nvPr/>
          </p:nvGrpSpPr>
          <p:grpSpPr>
            <a:xfrm>
              <a:off x="7528218" y="-369678"/>
              <a:ext cx="1337026" cy="826702"/>
              <a:chOff x="3421261" y="191675"/>
              <a:chExt cx="837578" cy="517886"/>
            </a:xfrm>
          </p:grpSpPr>
          <p:sp>
            <p:nvSpPr>
              <p:cNvPr id="249" name="Google Shape;249;p5"/>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5"/>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1" name="Google Shape;251;p5"/>
            <p:cNvGrpSpPr/>
            <p:nvPr/>
          </p:nvGrpSpPr>
          <p:grpSpPr>
            <a:xfrm flipH="1">
              <a:off x="1167078" y="4735898"/>
              <a:ext cx="619332" cy="1338013"/>
              <a:chOff x="6850421" y="775628"/>
              <a:chExt cx="398541" cy="861012"/>
            </a:xfrm>
          </p:grpSpPr>
          <p:sp>
            <p:nvSpPr>
              <p:cNvPr id="252" name="Google Shape;252;p5"/>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5"/>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5"/>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5"/>
            <p:cNvGrpSpPr/>
            <p:nvPr/>
          </p:nvGrpSpPr>
          <p:grpSpPr>
            <a:xfrm>
              <a:off x="-527805" y="2963157"/>
              <a:ext cx="1064856" cy="813093"/>
              <a:chOff x="3843246" y="357910"/>
              <a:chExt cx="667078" cy="509361"/>
            </a:xfrm>
          </p:grpSpPr>
          <p:sp>
            <p:nvSpPr>
              <p:cNvPr id="256" name="Google Shape;256;p5"/>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5"/>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5"/>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9" name="Google Shape;259;p5"/>
          <p:cNvGrpSpPr/>
          <p:nvPr/>
        </p:nvGrpSpPr>
        <p:grpSpPr>
          <a:xfrm>
            <a:off x="160162" y="293088"/>
            <a:ext cx="8848706" cy="4568938"/>
            <a:chOff x="160162" y="293088"/>
            <a:chExt cx="8848706" cy="4568938"/>
          </a:xfrm>
        </p:grpSpPr>
        <p:grpSp>
          <p:nvGrpSpPr>
            <p:cNvPr id="260" name="Google Shape;260;p5"/>
            <p:cNvGrpSpPr/>
            <p:nvPr/>
          </p:nvGrpSpPr>
          <p:grpSpPr>
            <a:xfrm>
              <a:off x="284763" y="3887075"/>
              <a:ext cx="130200" cy="126125"/>
              <a:chOff x="3935725" y="167575"/>
              <a:chExt cx="130200" cy="126125"/>
            </a:xfrm>
          </p:grpSpPr>
          <p:sp>
            <p:nvSpPr>
              <p:cNvPr id="261" name="Google Shape;261;p5"/>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62" name="Google Shape;262;p5"/>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63" name="Google Shape;263;p5"/>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64" name="Google Shape;264;p5"/>
            <p:cNvGrpSpPr/>
            <p:nvPr/>
          </p:nvGrpSpPr>
          <p:grpSpPr>
            <a:xfrm>
              <a:off x="2122263" y="4735900"/>
              <a:ext cx="130200" cy="126125"/>
              <a:chOff x="3935725" y="167575"/>
              <a:chExt cx="130200" cy="126125"/>
            </a:xfrm>
          </p:grpSpPr>
          <p:sp>
            <p:nvSpPr>
              <p:cNvPr id="265" name="Google Shape;265;p5"/>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66" name="Google Shape;266;p5"/>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67" name="Google Shape;267;p5"/>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268" name="Google Shape;268;p5"/>
            <p:cNvGrpSpPr/>
            <p:nvPr/>
          </p:nvGrpSpPr>
          <p:grpSpPr>
            <a:xfrm>
              <a:off x="8733395" y="4269816"/>
              <a:ext cx="101875" cy="134875"/>
              <a:chOff x="3928495" y="333391"/>
              <a:chExt cx="101875" cy="134875"/>
            </a:xfrm>
          </p:grpSpPr>
          <p:grpSp>
            <p:nvGrpSpPr>
              <p:cNvPr id="269" name="Google Shape;269;p5"/>
              <p:cNvGrpSpPr/>
              <p:nvPr/>
            </p:nvGrpSpPr>
            <p:grpSpPr>
              <a:xfrm>
                <a:off x="3928495" y="379241"/>
                <a:ext cx="44700" cy="42600"/>
                <a:chOff x="3928495" y="379241"/>
                <a:chExt cx="44700" cy="42600"/>
              </a:xfrm>
            </p:grpSpPr>
            <p:sp>
              <p:nvSpPr>
                <p:cNvPr id="270" name="Google Shape;270;p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 name="Google Shape;272;p5"/>
              <p:cNvGrpSpPr/>
              <p:nvPr/>
            </p:nvGrpSpPr>
            <p:grpSpPr>
              <a:xfrm>
                <a:off x="3985670" y="425666"/>
                <a:ext cx="44700" cy="42600"/>
                <a:chOff x="3928495" y="379241"/>
                <a:chExt cx="44700" cy="42600"/>
              </a:xfrm>
            </p:grpSpPr>
            <p:sp>
              <p:nvSpPr>
                <p:cNvPr id="273" name="Google Shape;273;p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 name="Google Shape;275;p5"/>
              <p:cNvGrpSpPr/>
              <p:nvPr/>
            </p:nvGrpSpPr>
            <p:grpSpPr>
              <a:xfrm>
                <a:off x="3985670" y="333391"/>
                <a:ext cx="44700" cy="42600"/>
                <a:chOff x="3928495" y="379241"/>
                <a:chExt cx="44700" cy="42600"/>
              </a:xfrm>
            </p:grpSpPr>
            <p:sp>
              <p:nvSpPr>
                <p:cNvPr id="276" name="Google Shape;276;p5"/>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5"/>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8" name="Google Shape;278;p5"/>
            <p:cNvGrpSpPr/>
            <p:nvPr/>
          </p:nvGrpSpPr>
          <p:grpSpPr>
            <a:xfrm>
              <a:off x="8559792" y="2929787"/>
              <a:ext cx="449076" cy="119073"/>
              <a:chOff x="7108302" y="2550931"/>
              <a:chExt cx="281323" cy="74593"/>
            </a:xfrm>
          </p:grpSpPr>
          <p:sp>
            <p:nvSpPr>
              <p:cNvPr id="279" name="Google Shape;279;p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9" name="Google Shape;289;p5"/>
            <p:cNvGrpSpPr/>
            <p:nvPr/>
          </p:nvGrpSpPr>
          <p:grpSpPr>
            <a:xfrm>
              <a:off x="160162" y="1671187"/>
              <a:ext cx="445675" cy="119073"/>
              <a:chOff x="3578973" y="2550931"/>
              <a:chExt cx="279193" cy="74593"/>
            </a:xfrm>
          </p:grpSpPr>
          <p:sp>
            <p:nvSpPr>
              <p:cNvPr id="290" name="Google Shape;290;p5"/>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5"/>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5"/>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5"/>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5"/>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5"/>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5"/>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5"/>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5"/>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5"/>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 name="Google Shape;300;p5"/>
            <p:cNvGrpSpPr/>
            <p:nvPr/>
          </p:nvGrpSpPr>
          <p:grpSpPr>
            <a:xfrm>
              <a:off x="6988075" y="293088"/>
              <a:ext cx="130200" cy="126125"/>
              <a:chOff x="3935725" y="167575"/>
              <a:chExt cx="130200" cy="126125"/>
            </a:xfrm>
          </p:grpSpPr>
          <p:sp>
            <p:nvSpPr>
              <p:cNvPr id="301" name="Google Shape;301;p5"/>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02" name="Google Shape;302;p5"/>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03" name="Google Shape;303;p5"/>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304" name="Google Shape;304;p5"/>
            <p:cNvGrpSpPr/>
            <p:nvPr/>
          </p:nvGrpSpPr>
          <p:grpSpPr>
            <a:xfrm>
              <a:off x="317888" y="2240200"/>
              <a:ext cx="130200" cy="126125"/>
              <a:chOff x="3935725" y="167575"/>
              <a:chExt cx="130200" cy="126125"/>
            </a:xfrm>
          </p:grpSpPr>
          <p:sp>
            <p:nvSpPr>
              <p:cNvPr id="305" name="Google Shape;305;p5"/>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06" name="Google Shape;306;p5"/>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307" name="Google Shape;307;p5"/>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88"/>
        <p:cNvGrpSpPr/>
        <p:nvPr/>
      </p:nvGrpSpPr>
      <p:grpSpPr>
        <a:xfrm>
          <a:off x="0" y="0"/>
          <a:ext cx="0" cy="0"/>
          <a:chOff x="0" y="0"/>
          <a:chExt cx="0" cy="0"/>
        </a:xfrm>
      </p:grpSpPr>
      <p:sp>
        <p:nvSpPr>
          <p:cNvPr id="589" name="Google Shape;589;p10"/>
          <p:cNvSpPr>
            <a:spLocks noGrp="1"/>
          </p:cNvSpPr>
          <p:nvPr>
            <p:ph type="pic" idx="2"/>
          </p:nvPr>
        </p:nvSpPr>
        <p:spPr>
          <a:xfrm>
            <a:off x="0" y="0"/>
            <a:ext cx="9144000" cy="5143500"/>
          </a:xfrm>
          <a:prstGeom prst="rect">
            <a:avLst/>
          </a:prstGeom>
          <a:noFill/>
          <a:ln>
            <a:noFill/>
          </a:ln>
        </p:spPr>
      </p:sp>
      <p:sp>
        <p:nvSpPr>
          <p:cNvPr id="590" name="Google Shape;590;p10"/>
          <p:cNvSpPr txBox="1">
            <a:spLocks noGrp="1"/>
          </p:cNvSpPr>
          <p:nvPr>
            <p:ph type="title"/>
          </p:nvPr>
        </p:nvSpPr>
        <p:spPr>
          <a:xfrm>
            <a:off x="1390200" y="4033975"/>
            <a:ext cx="6363600" cy="4944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2000"/>
            </a:lvl1pPr>
            <a:lvl2pPr lvl="1" algn="ctr" rtl="0">
              <a:lnSpc>
                <a:spcPct val="115000"/>
              </a:lnSpc>
              <a:spcBef>
                <a:spcPts val="0"/>
              </a:spcBef>
              <a:spcAft>
                <a:spcPts val="0"/>
              </a:spcAft>
              <a:buSzPts val="3000"/>
              <a:buNone/>
              <a:defRPr/>
            </a:lvl2pPr>
            <a:lvl3pPr lvl="2" algn="ctr" rtl="0">
              <a:lnSpc>
                <a:spcPct val="115000"/>
              </a:lnSpc>
              <a:spcBef>
                <a:spcPts val="0"/>
              </a:spcBef>
              <a:spcAft>
                <a:spcPts val="0"/>
              </a:spcAft>
              <a:buSzPts val="3000"/>
              <a:buNone/>
              <a:defRPr/>
            </a:lvl3pPr>
            <a:lvl4pPr lvl="3" algn="ctr" rtl="0">
              <a:lnSpc>
                <a:spcPct val="115000"/>
              </a:lnSpc>
              <a:spcBef>
                <a:spcPts val="0"/>
              </a:spcBef>
              <a:spcAft>
                <a:spcPts val="0"/>
              </a:spcAft>
              <a:buSzPts val="3000"/>
              <a:buNone/>
              <a:defRPr/>
            </a:lvl4pPr>
            <a:lvl5pPr lvl="4" algn="ctr" rtl="0">
              <a:lnSpc>
                <a:spcPct val="115000"/>
              </a:lnSpc>
              <a:spcBef>
                <a:spcPts val="0"/>
              </a:spcBef>
              <a:spcAft>
                <a:spcPts val="0"/>
              </a:spcAft>
              <a:buSzPts val="3000"/>
              <a:buNone/>
              <a:defRPr/>
            </a:lvl5pPr>
            <a:lvl6pPr lvl="5" algn="ctr" rtl="0">
              <a:lnSpc>
                <a:spcPct val="115000"/>
              </a:lnSpc>
              <a:spcBef>
                <a:spcPts val="0"/>
              </a:spcBef>
              <a:spcAft>
                <a:spcPts val="0"/>
              </a:spcAft>
              <a:buSzPts val="3000"/>
              <a:buNone/>
              <a:defRPr/>
            </a:lvl6pPr>
            <a:lvl7pPr lvl="6" algn="ctr" rtl="0">
              <a:lnSpc>
                <a:spcPct val="115000"/>
              </a:lnSpc>
              <a:spcBef>
                <a:spcPts val="0"/>
              </a:spcBef>
              <a:spcAft>
                <a:spcPts val="0"/>
              </a:spcAft>
              <a:buSzPts val="3000"/>
              <a:buNone/>
              <a:defRPr/>
            </a:lvl7pPr>
            <a:lvl8pPr lvl="7" algn="ctr" rtl="0">
              <a:lnSpc>
                <a:spcPct val="115000"/>
              </a:lnSpc>
              <a:spcBef>
                <a:spcPts val="0"/>
              </a:spcBef>
              <a:spcAft>
                <a:spcPts val="0"/>
              </a:spcAft>
              <a:buSzPts val="3000"/>
              <a:buNone/>
              <a:defRPr/>
            </a:lvl8pPr>
            <a:lvl9pPr lvl="8" algn="ctr" rtl="0">
              <a:lnSpc>
                <a:spcPct val="115000"/>
              </a:lnSpc>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946"/>
        <p:cNvGrpSpPr/>
        <p:nvPr/>
      </p:nvGrpSpPr>
      <p:grpSpPr>
        <a:xfrm>
          <a:off x="0" y="0"/>
          <a:ext cx="0" cy="0"/>
          <a:chOff x="0" y="0"/>
          <a:chExt cx="0" cy="0"/>
        </a:xfrm>
      </p:grpSpPr>
      <p:pic>
        <p:nvPicPr>
          <p:cNvPr id="947" name="Google Shape;947;p17"/>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948" name="Google Shape;948;p17"/>
          <p:cNvGrpSpPr/>
          <p:nvPr/>
        </p:nvGrpSpPr>
        <p:grpSpPr>
          <a:xfrm>
            <a:off x="-1107262" y="-972175"/>
            <a:ext cx="11393100" cy="6659200"/>
            <a:chOff x="-1107262" y="-972175"/>
            <a:chExt cx="11393100" cy="6659200"/>
          </a:xfrm>
        </p:grpSpPr>
        <p:sp>
          <p:nvSpPr>
            <p:cNvPr id="949" name="Google Shape;949;p17"/>
            <p:cNvSpPr/>
            <p:nvPr/>
          </p:nvSpPr>
          <p:spPr>
            <a:xfrm flipH="1">
              <a:off x="8384713" y="10177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0" name="Google Shape;950;p17"/>
            <p:cNvSpPr/>
            <p:nvPr/>
          </p:nvSpPr>
          <p:spPr>
            <a:xfrm flipH="1">
              <a:off x="8868638" y="126416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1" name="Google Shape;951;p17"/>
            <p:cNvSpPr/>
            <p:nvPr/>
          </p:nvSpPr>
          <p:spPr>
            <a:xfrm rot="-5400000" flipH="1">
              <a:off x="7934088"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2" name="Google Shape;952;p17"/>
            <p:cNvSpPr/>
            <p:nvPr/>
          </p:nvSpPr>
          <p:spPr>
            <a:xfrm rot="-5400000" flipH="1">
              <a:off x="342463" y="-3166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3" name="Google Shape;953;p17"/>
            <p:cNvSpPr/>
            <p:nvPr/>
          </p:nvSpPr>
          <p:spPr>
            <a:xfrm rot="10800000" flipH="1">
              <a:off x="-842012" y="41636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4" name="Google Shape;954;p17"/>
            <p:cNvSpPr/>
            <p:nvPr/>
          </p:nvSpPr>
          <p:spPr>
            <a:xfrm rot="10800000" flipH="1">
              <a:off x="-1107262" y="39172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955" name="Google Shape;955;p17"/>
          <p:cNvGrpSpPr/>
          <p:nvPr/>
        </p:nvGrpSpPr>
        <p:grpSpPr>
          <a:xfrm>
            <a:off x="473320" y="140988"/>
            <a:ext cx="8446180" cy="4774098"/>
            <a:chOff x="473320" y="140988"/>
            <a:chExt cx="8446180" cy="4774098"/>
          </a:xfrm>
        </p:grpSpPr>
        <p:grpSp>
          <p:nvGrpSpPr>
            <p:cNvPr id="956" name="Google Shape;956;p17"/>
            <p:cNvGrpSpPr/>
            <p:nvPr/>
          </p:nvGrpSpPr>
          <p:grpSpPr>
            <a:xfrm>
              <a:off x="8789300" y="3401050"/>
              <a:ext cx="130200" cy="126125"/>
              <a:chOff x="3935725" y="167575"/>
              <a:chExt cx="130200" cy="126125"/>
            </a:xfrm>
          </p:grpSpPr>
          <p:sp>
            <p:nvSpPr>
              <p:cNvPr id="957" name="Google Shape;957;p17"/>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8" name="Google Shape;958;p17"/>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59" name="Google Shape;959;p17"/>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960" name="Google Shape;960;p17"/>
            <p:cNvGrpSpPr/>
            <p:nvPr/>
          </p:nvGrpSpPr>
          <p:grpSpPr>
            <a:xfrm>
              <a:off x="473320" y="663929"/>
              <a:ext cx="101875" cy="134875"/>
              <a:chOff x="3928495" y="333391"/>
              <a:chExt cx="101875" cy="134875"/>
            </a:xfrm>
          </p:grpSpPr>
          <p:grpSp>
            <p:nvGrpSpPr>
              <p:cNvPr id="961" name="Google Shape;961;p17"/>
              <p:cNvGrpSpPr/>
              <p:nvPr/>
            </p:nvGrpSpPr>
            <p:grpSpPr>
              <a:xfrm>
                <a:off x="3928495" y="379241"/>
                <a:ext cx="44700" cy="42600"/>
                <a:chOff x="3928495" y="379241"/>
                <a:chExt cx="44700" cy="42600"/>
              </a:xfrm>
            </p:grpSpPr>
            <p:sp>
              <p:nvSpPr>
                <p:cNvPr id="962" name="Google Shape;962;p1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4" name="Google Shape;964;p17"/>
              <p:cNvGrpSpPr/>
              <p:nvPr/>
            </p:nvGrpSpPr>
            <p:grpSpPr>
              <a:xfrm>
                <a:off x="3985670" y="425666"/>
                <a:ext cx="44700" cy="42600"/>
                <a:chOff x="3928495" y="379241"/>
                <a:chExt cx="44700" cy="42600"/>
              </a:xfrm>
            </p:grpSpPr>
            <p:sp>
              <p:nvSpPr>
                <p:cNvPr id="965" name="Google Shape;965;p1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1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7" name="Google Shape;967;p17"/>
              <p:cNvGrpSpPr/>
              <p:nvPr/>
            </p:nvGrpSpPr>
            <p:grpSpPr>
              <a:xfrm>
                <a:off x="3985670" y="333391"/>
                <a:ext cx="44700" cy="42600"/>
                <a:chOff x="3928495" y="379241"/>
                <a:chExt cx="44700" cy="42600"/>
              </a:xfrm>
            </p:grpSpPr>
            <p:sp>
              <p:nvSpPr>
                <p:cNvPr id="968" name="Google Shape;968;p1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70" name="Google Shape;970;p17"/>
            <p:cNvGrpSpPr/>
            <p:nvPr/>
          </p:nvGrpSpPr>
          <p:grpSpPr>
            <a:xfrm>
              <a:off x="1598700" y="4796012"/>
              <a:ext cx="445675" cy="119073"/>
              <a:chOff x="3578973" y="2550931"/>
              <a:chExt cx="279193" cy="74593"/>
            </a:xfrm>
          </p:grpSpPr>
          <p:sp>
            <p:nvSpPr>
              <p:cNvPr id="971" name="Google Shape;971;p1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81" name="Google Shape;981;p17"/>
            <p:cNvGrpSpPr/>
            <p:nvPr/>
          </p:nvGrpSpPr>
          <p:grpSpPr>
            <a:xfrm>
              <a:off x="7562650" y="140988"/>
              <a:ext cx="130200" cy="126125"/>
              <a:chOff x="3935725" y="167575"/>
              <a:chExt cx="130200" cy="126125"/>
            </a:xfrm>
          </p:grpSpPr>
          <p:sp>
            <p:nvSpPr>
              <p:cNvPr id="982" name="Google Shape;982;p17"/>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83" name="Google Shape;983;p17"/>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984" name="Google Shape;984;p17"/>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985" name="Google Shape;985;p17"/>
            <p:cNvGrpSpPr/>
            <p:nvPr/>
          </p:nvGrpSpPr>
          <p:grpSpPr>
            <a:xfrm flipH="1">
              <a:off x="1561096" y="234934"/>
              <a:ext cx="445675" cy="80822"/>
              <a:chOff x="6468929" y="3844579"/>
              <a:chExt cx="411329" cy="74593"/>
            </a:xfrm>
          </p:grpSpPr>
          <p:sp>
            <p:nvSpPr>
              <p:cNvPr id="986" name="Google Shape;986;p17"/>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7"/>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7"/>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89" name="Google Shape;989;p17"/>
          <p:cNvGrpSpPr/>
          <p:nvPr/>
        </p:nvGrpSpPr>
        <p:grpSpPr>
          <a:xfrm>
            <a:off x="-1544370" y="-727803"/>
            <a:ext cx="10797489" cy="6768677"/>
            <a:chOff x="-1544370" y="-727803"/>
            <a:chExt cx="10797489" cy="6768677"/>
          </a:xfrm>
        </p:grpSpPr>
        <p:grpSp>
          <p:nvGrpSpPr>
            <p:cNvPr id="990" name="Google Shape;990;p17"/>
            <p:cNvGrpSpPr/>
            <p:nvPr/>
          </p:nvGrpSpPr>
          <p:grpSpPr>
            <a:xfrm>
              <a:off x="6818321" y="-727803"/>
              <a:ext cx="204128" cy="1115878"/>
              <a:chOff x="6605329" y="191675"/>
              <a:chExt cx="127876" cy="699040"/>
            </a:xfrm>
          </p:grpSpPr>
          <p:sp>
            <p:nvSpPr>
              <p:cNvPr id="991" name="Google Shape;991;p17"/>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7"/>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3" name="Google Shape;993;p17"/>
            <p:cNvGrpSpPr/>
            <p:nvPr/>
          </p:nvGrpSpPr>
          <p:grpSpPr>
            <a:xfrm rot="10800000" flipH="1">
              <a:off x="6665090" y="4963070"/>
              <a:ext cx="1493520" cy="615774"/>
              <a:chOff x="5301012" y="396272"/>
              <a:chExt cx="935614" cy="385751"/>
            </a:xfrm>
          </p:grpSpPr>
          <p:sp>
            <p:nvSpPr>
              <p:cNvPr id="994" name="Google Shape;994;p17"/>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17"/>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17"/>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7" name="Google Shape;997;p17"/>
            <p:cNvGrpSpPr/>
            <p:nvPr/>
          </p:nvGrpSpPr>
          <p:grpSpPr>
            <a:xfrm>
              <a:off x="6967883" y="4702857"/>
              <a:ext cx="1064856" cy="813093"/>
              <a:chOff x="3843246" y="357910"/>
              <a:chExt cx="667078" cy="509361"/>
            </a:xfrm>
          </p:grpSpPr>
          <p:sp>
            <p:nvSpPr>
              <p:cNvPr id="998" name="Google Shape;998;p1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1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1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1" name="Google Shape;1001;p17"/>
            <p:cNvGrpSpPr/>
            <p:nvPr/>
          </p:nvGrpSpPr>
          <p:grpSpPr>
            <a:xfrm>
              <a:off x="7916093" y="-325628"/>
              <a:ext cx="1337026" cy="826702"/>
              <a:chOff x="3421261" y="191675"/>
              <a:chExt cx="837578" cy="517886"/>
            </a:xfrm>
          </p:grpSpPr>
          <p:sp>
            <p:nvSpPr>
              <p:cNvPr id="1002" name="Google Shape;1002;p17"/>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17"/>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4" name="Google Shape;1004;p17"/>
            <p:cNvGrpSpPr/>
            <p:nvPr/>
          </p:nvGrpSpPr>
          <p:grpSpPr>
            <a:xfrm>
              <a:off x="-1544370" y="1063795"/>
              <a:ext cx="2156910" cy="506908"/>
              <a:chOff x="4891825" y="3495059"/>
              <a:chExt cx="1351193" cy="317552"/>
            </a:xfrm>
          </p:grpSpPr>
          <p:sp>
            <p:nvSpPr>
              <p:cNvPr id="1005" name="Google Shape;1005;p17"/>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17"/>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17"/>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17"/>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17"/>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17"/>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1" name="Google Shape;1011;p17"/>
            <p:cNvGrpSpPr/>
            <p:nvPr/>
          </p:nvGrpSpPr>
          <p:grpSpPr>
            <a:xfrm flipH="1">
              <a:off x="841978" y="4702860"/>
              <a:ext cx="619332" cy="1338013"/>
              <a:chOff x="6850421" y="775628"/>
              <a:chExt cx="398541" cy="861012"/>
            </a:xfrm>
          </p:grpSpPr>
          <p:sp>
            <p:nvSpPr>
              <p:cNvPr id="1012" name="Google Shape;1012;p17"/>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17"/>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17"/>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15" name="Google Shape;101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16" name="Google Shape;1016;p17"/>
          <p:cNvSpPr txBox="1">
            <a:spLocks noGrp="1"/>
          </p:cNvSpPr>
          <p:nvPr>
            <p:ph type="subTitle" idx="1"/>
          </p:nvPr>
        </p:nvSpPr>
        <p:spPr>
          <a:xfrm>
            <a:off x="4848375" y="1640575"/>
            <a:ext cx="3582300" cy="2070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17" name="Google Shape;1017;p17"/>
          <p:cNvSpPr txBox="1">
            <a:spLocks noGrp="1"/>
          </p:cNvSpPr>
          <p:nvPr>
            <p:ph type="subTitle" idx="2"/>
          </p:nvPr>
        </p:nvSpPr>
        <p:spPr>
          <a:xfrm>
            <a:off x="713325" y="1640575"/>
            <a:ext cx="3582300" cy="2070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700"/>
        <p:cNvGrpSpPr/>
        <p:nvPr/>
      </p:nvGrpSpPr>
      <p:grpSpPr>
        <a:xfrm>
          <a:off x="0" y="0"/>
          <a:ext cx="0" cy="0"/>
          <a:chOff x="0" y="0"/>
          <a:chExt cx="0" cy="0"/>
        </a:xfrm>
      </p:grpSpPr>
      <p:pic>
        <p:nvPicPr>
          <p:cNvPr id="1701" name="Google Shape;1701;p27"/>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702" name="Google Shape;1702;p27"/>
          <p:cNvGrpSpPr/>
          <p:nvPr/>
        </p:nvGrpSpPr>
        <p:grpSpPr>
          <a:xfrm rot="10800000" flipH="1">
            <a:off x="744821" y="-484375"/>
            <a:ext cx="8262669" cy="6318414"/>
            <a:chOff x="744821" y="-576378"/>
            <a:chExt cx="8262669" cy="6318414"/>
          </a:xfrm>
        </p:grpSpPr>
        <p:grpSp>
          <p:nvGrpSpPr>
            <p:cNvPr id="1703" name="Google Shape;1703;p27"/>
            <p:cNvGrpSpPr/>
            <p:nvPr/>
          </p:nvGrpSpPr>
          <p:grpSpPr>
            <a:xfrm>
              <a:off x="6850580" y="4492208"/>
              <a:ext cx="2156910" cy="506908"/>
              <a:chOff x="4891825" y="3495059"/>
              <a:chExt cx="1351193" cy="317552"/>
            </a:xfrm>
          </p:grpSpPr>
          <p:sp>
            <p:nvSpPr>
              <p:cNvPr id="1704" name="Google Shape;1704;p27"/>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5" name="Google Shape;1705;p27"/>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27"/>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7" name="Google Shape;1707;p27"/>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27"/>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27"/>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0" name="Google Shape;1710;p27"/>
            <p:cNvGrpSpPr/>
            <p:nvPr/>
          </p:nvGrpSpPr>
          <p:grpSpPr>
            <a:xfrm>
              <a:off x="744821" y="-576378"/>
              <a:ext cx="204128" cy="1115878"/>
              <a:chOff x="6605329" y="191675"/>
              <a:chExt cx="127876" cy="699040"/>
            </a:xfrm>
          </p:grpSpPr>
          <p:sp>
            <p:nvSpPr>
              <p:cNvPr id="1711" name="Google Shape;1711;p27"/>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2" name="Google Shape;1712;p27"/>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3" name="Google Shape;1713;p27"/>
            <p:cNvGrpSpPr/>
            <p:nvPr/>
          </p:nvGrpSpPr>
          <p:grpSpPr>
            <a:xfrm>
              <a:off x="1204715" y="-158755"/>
              <a:ext cx="1493520" cy="615774"/>
              <a:chOff x="5301012" y="396272"/>
              <a:chExt cx="935614" cy="385751"/>
            </a:xfrm>
          </p:grpSpPr>
          <p:sp>
            <p:nvSpPr>
              <p:cNvPr id="1714" name="Google Shape;1714;p27"/>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27"/>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6" name="Google Shape;1716;p27"/>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7" name="Google Shape;1717;p27"/>
            <p:cNvGrpSpPr/>
            <p:nvPr/>
          </p:nvGrpSpPr>
          <p:grpSpPr>
            <a:xfrm>
              <a:off x="7838933" y="159032"/>
              <a:ext cx="1064856" cy="813093"/>
              <a:chOff x="3843246" y="357910"/>
              <a:chExt cx="667078" cy="509361"/>
            </a:xfrm>
          </p:grpSpPr>
          <p:sp>
            <p:nvSpPr>
              <p:cNvPr id="1718" name="Google Shape;1718;p2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9" name="Google Shape;1719;p2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0" name="Google Shape;1720;p2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1" name="Google Shape;1721;p27"/>
            <p:cNvGrpSpPr/>
            <p:nvPr/>
          </p:nvGrpSpPr>
          <p:grpSpPr>
            <a:xfrm>
              <a:off x="7099018" y="-57203"/>
              <a:ext cx="1337026" cy="826702"/>
              <a:chOff x="3421261" y="191675"/>
              <a:chExt cx="837578" cy="517886"/>
            </a:xfrm>
          </p:grpSpPr>
          <p:sp>
            <p:nvSpPr>
              <p:cNvPr id="1722" name="Google Shape;1722;p27"/>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3" name="Google Shape;1723;p27"/>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4" name="Google Shape;1724;p27"/>
            <p:cNvGrpSpPr/>
            <p:nvPr/>
          </p:nvGrpSpPr>
          <p:grpSpPr>
            <a:xfrm flipH="1">
              <a:off x="1029578" y="4404023"/>
              <a:ext cx="619332" cy="1338013"/>
              <a:chOff x="6850421" y="775628"/>
              <a:chExt cx="398541" cy="861012"/>
            </a:xfrm>
          </p:grpSpPr>
          <p:sp>
            <p:nvSpPr>
              <p:cNvPr id="1725" name="Google Shape;1725;p27"/>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6" name="Google Shape;1726;p27"/>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27"/>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8" name="Google Shape;1728;p27"/>
            <p:cNvGrpSpPr/>
            <p:nvPr/>
          </p:nvGrpSpPr>
          <p:grpSpPr>
            <a:xfrm>
              <a:off x="4984595" y="4666482"/>
              <a:ext cx="1064856" cy="813093"/>
              <a:chOff x="3843246" y="357910"/>
              <a:chExt cx="667078" cy="509361"/>
            </a:xfrm>
          </p:grpSpPr>
          <p:sp>
            <p:nvSpPr>
              <p:cNvPr id="1729" name="Google Shape;1729;p2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2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2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32" name="Google Shape;1732;p27"/>
          <p:cNvGrpSpPr/>
          <p:nvPr/>
        </p:nvGrpSpPr>
        <p:grpSpPr>
          <a:xfrm>
            <a:off x="-1154425" y="-1070264"/>
            <a:ext cx="11376875" cy="7251925"/>
            <a:chOff x="-1203475" y="-1222225"/>
            <a:chExt cx="11376875" cy="7251925"/>
          </a:xfrm>
        </p:grpSpPr>
        <p:sp>
          <p:nvSpPr>
            <p:cNvPr id="1733" name="Google Shape;1733;p27"/>
            <p:cNvSpPr/>
            <p:nvPr/>
          </p:nvSpPr>
          <p:spPr>
            <a:xfrm>
              <a:off x="-850925" y="723600"/>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4" name="Google Shape;1734;p27"/>
            <p:cNvSpPr/>
            <p:nvPr/>
          </p:nvSpPr>
          <p:spPr>
            <a:xfrm>
              <a:off x="-1203475" y="97003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5" name="Google Shape;1735;p27"/>
            <p:cNvSpPr/>
            <p:nvPr/>
          </p:nvSpPr>
          <p:spPr>
            <a:xfrm rot="5400000">
              <a:off x="5599650" y="52680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6" name="Google Shape;1736;p27"/>
            <p:cNvSpPr/>
            <p:nvPr/>
          </p:nvSpPr>
          <p:spPr>
            <a:xfrm rot="5400000">
              <a:off x="3064800" y="-5667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7" name="Google Shape;1737;p27"/>
            <p:cNvSpPr/>
            <p:nvPr/>
          </p:nvSpPr>
          <p:spPr>
            <a:xfrm rot="10800000">
              <a:off x="8496500" y="3095161"/>
              <a:ext cx="1417200" cy="106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38" name="Google Shape;1738;p27"/>
            <p:cNvSpPr/>
            <p:nvPr/>
          </p:nvSpPr>
          <p:spPr>
            <a:xfrm rot="10800000">
              <a:off x="8756200" y="2847912"/>
              <a:ext cx="1417200" cy="106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739" name="Google Shape;1739;p27"/>
          <p:cNvGrpSpPr/>
          <p:nvPr/>
        </p:nvGrpSpPr>
        <p:grpSpPr>
          <a:xfrm>
            <a:off x="380020" y="153613"/>
            <a:ext cx="8496430" cy="4774098"/>
            <a:chOff x="380020" y="153613"/>
            <a:chExt cx="8496430" cy="4774098"/>
          </a:xfrm>
        </p:grpSpPr>
        <p:grpSp>
          <p:nvGrpSpPr>
            <p:cNvPr id="1740" name="Google Shape;1740;p27"/>
            <p:cNvGrpSpPr/>
            <p:nvPr/>
          </p:nvGrpSpPr>
          <p:grpSpPr>
            <a:xfrm>
              <a:off x="481900" y="3280551"/>
              <a:ext cx="130200" cy="126125"/>
              <a:chOff x="-4441750" y="34450"/>
              <a:chExt cx="130200" cy="126125"/>
            </a:xfrm>
          </p:grpSpPr>
          <p:sp>
            <p:nvSpPr>
              <p:cNvPr id="1741" name="Google Shape;1741;p27"/>
              <p:cNvSpPr/>
              <p:nvPr/>
            </p:nvSpPr>
            <p:spPr>
              <a:xfrm>
                <a:off x="-4441750" y="344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42" name="Google Shape;1742;p27"/>
              <p:cNvSpPr/>
              <p:nvPr/>
            </p:nvSpPr>
            <p:spPr>
              <a:xfrm>
                <a:off x="-4376650" y="6865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43" name="Google Shape;1743;p27"/>
              <p:cNvSpPr/>
              <p:nvPr/>
            </p:nvSpPr>
            <p:spPr>
              <a:xfrm>
                <a:off x="-4441750" y="1041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744" name="Google Shape;1744;p27"/>
            <p:cNvGrpSpPr/>
            <p:nvPr/>
          </p:nvGrpSpPr>
          <p:grpSpPr>
            <a:xfrm>
              <a:off x="380020" y="571430"/>
              <a:ext cx="101875" cy="134875"/>
              <a:chOff x="3928495" y="333391"/>
              <a:chExt cx="101875" cy="134875"/>
            </a:xfrm>
          </p:grpSpPr>
          <p:grpSp>
            <p:nvGrpSpPr>
              <p:cNvPr id="1745" name="Google Shape;1745;p27"/>
              <p:cNvGrpSpPr/>
              <p:nvPr/>
            </p:nvGrpSpPr>
            <p:grpSpPr>
              <a:xfrm>
                <a:off x="3928495" y="379241"/>
                <a:ext cx="44700" cy="42600"/>
                <a:chOff x="3928495" y="379241"/>
                <a:chExt cx="44700" cy="42600"/>
              </a:xfrm>
            </p:grpSpPr>
            <p:sp>
              <p:nvSpPr>
                <p:cNvPr id="1746" name="Google Shape;1746;p2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47;p2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48" name="Google Shape;1748;p27"/>
              <p:cNvGrpSpPr/>
              <p:nvPr/>
            </p:nvGrpSpPr>
            <p:grpSpPr>
              <a:xfrm>
                <a:off x="3985670" y="425666"/>
                <a:ext cx="44700" cy="42600"/>
                <a:chOff x="3928495" y="379241"/>
                <a:chExt cx="44700" cy="42600"/>
              </a:xfrm>
            </p:grpSpPr>
            <p:sp>
              <p:nvSpPr>
                <p:cNvPr id="1749" name="Google Shape;1749;p2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2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1" name="Google Shape;1751;p27"/>
              <p:cNvGrpSpPr/>
              <p:nvPr/>
            </p:nvGrpSpPr>
            <p:grpSpPr>
              <a:xfrm>
                <a:off x="3985670" y="333391"/>
                <a:ext cx="44700" cy="42600"/>
                <a:chOff x="3928495" y="379241"/>
                <a:chExt cx="44700" cy="42600"/>
              </a:xfrm>
            </p:grpSpPr>
            <p:sp>
              <p:nvSpPr>
                <p:cNvPr id="1752" name="Google Shape;1752;p27"/>
                <p:cNvSpPr/>
                <p:nvPr/>
              </p:nvSpPr>
              <p:spPr>
                <a:xfrm>
                  <a:off x="3928495" y="396272"/>
                  <a:ext cx="44700" cy="8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27"/>
                <p:cNvSpPr/>
                <p:nvPr/>
              </p:nvSpPr>
              <p:spPr>
                <a:xfrm>
                  <a:off x="3946802" y="379241"/>
                  <a:ext cx="8100" cy="4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4" name="Google Shape;1754;p27"/>
            <p:cNvGrpSpPr/>
            <p:nvPr/>
          </p:nvGrpSpPr>
          <p:grpSpPr>
            <a:xfrm>
              <a:off x="1668775" y="4808638"/>
              <a:ext cx="445675" cy="119073"/>
              <a:chOff x="3578973" y="2550931"/>
              <a:chExt cx="279193" cy="74593"/>
            </a:xfrm>
          </p:grpSpPr>
          <p:sp>
            <p:nvSpPr>
              <p:cNvPr id="1755" name="Google Shape;1755;p2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2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2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2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9" name="Google Shape;1759;p2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0" name="Google Shape;1760;p2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1" name="Google Shape;1761;p2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2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2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2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5" name="Google Shape;1765;p27"/>
            <p:cNvGrpSpPr/>
            <p:nvPr/>
          </p:nvGrpSpPr>
          <p:grpSpPr>
            <a:xfrm>
              <a:off x="7632725" y="153613"/>
              <a:ext cx="130200" cy="126125"/>
              <a:chOff x="3935725" y="167575"/>
              <a:chExt cx="130200" cy="126125"/>
            </a:xfrm>
          </p:grpSpPr>
          <p:sp>
            <p:nvSpPr>
              <p:cNvPr id="1766" name="Google Shape;1766;p27"/>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67" name="Google Shape;1767;p27"/>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68" name="Google Shape;1768;p27"/>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769" name="Google Shape;1769;p27"/>
            <p:cNvGrpSpPr/>
            <p:nvPr/>
          </p:nvGrpSpPr>
          <p:grpSpPr>
            <a:xfrm flipH="1">
              <a:off x="1631171" y="247560"/>
              <a:ext cx="445675" cy="80822"/>
              <a:chOff x="6468929" y="3844579"/>
              <a:chExt cx="411329" cy="74593"/>
            </a:xfrm>
          </p:grpSpPr>
          <p:sp>
            <p:nvSpPr>
              <p:cNvPr id="1770" name="Google Shape;1770;p27"/>
              <p:cNvSpPr/>
              <p:nvPr/>
            </p:nvSpPr>
            <p:spPr>
              <a:xfrm>
                <a:off x="6814190" y="3848841"/>
                <a:ext cx="66069" cy="66068"/>
              </a:xfrm>
              <a:custGeom>
                <a:avLst/>
                <a:gdLst/>
                <a:ahLst/>
                <a:cxnLst/>
                <a:rect l="l" t="t" r="r" b="b"/>
                <a:pathLst>
                  <a:path w="29" h="29" extrusionOk="0">
                    <a:moveTo>
                      <a:pt x="2" y="14"/>
                    </a:moveTo>
                    <a:cubicBezTo>
                      <a:pt x="0" y="14"/>
                      <a:pt x="0" y="14"/>
                      <a:pt x="0" y="14"/>
                    </a:cubicBezTo>
                    <a:cubicBezTo>
                      <a:pt x="0" y="22"/>
                      <a:pt x="7" y="29"/>
                      <a:pt x="14" y="29"/>
                    </a:cubicBezTo>
                    <a:cubicBezTo>
                      <a:pt x="22" y="29"/>
                      <a:pt x="29" y="22"/>
                      <a:pt x="29" y="14"/>
                    </a:cubicBezTo>
                    <a:cubicBezTo>
                      <a:pt x="29" y="6"/>
                      <a:pt x="22" y="0"/>
                      <a:pt x="14" y="0"/>
                    </a:cubicBezTo>
                    <a:cubicBezTo>
                      <a:pt x="7" y="0"/>
                      <a:pt x="0" y="6"/>
                      <a:pt x="0" y="14"/>
                    </a:cubicBezTo>
                    <a:cubicBezTo>
                      <a:pt x="2" y="14"/>
                      <a:pt x="2" y="14"/>
                      <a:pt x="2" y="14"/>
                    </a:cubicBezTo>
                    <a:cubicBezTo>
                      <a:pt x="4" y="14"/>
                      <a:pt x="4" y="14"/>
                      <a:pt x="4" y="14"/>
                    </a:cubicBezTo>
                    <a:cubicBezTo>
                      <a:pt x="4" y="9"/>
                      <a:pt x="9" y="4"/>
                      <a:pt x="14" y="4"/>
                    </a:cubicBezTo>
                    <a:cubicBezTo>
                      <a:pt x="20" y="4"/>
                      <a:pt x="25" y="9"/>
                      <a:pt x="25" y="14"/>
                    </a:cubicBezTo>
                    <a:cubicBezTo>
                      <a:pt x="25" y="20"/>
                      <a:pt x="20" y="25"/>
                      <a:pt x="14" y="25"/>
                    </a:cubicBezTo>
                    <a:cubicBezTo>
                      <a:pt x="9" y="25"/>
                      <a:pt x="4" y="20"/>
                      <a:pt x="4" y="14"/>
                    </a:cubicBezTo>
                    <a:lnTo>
                      <a:pt x="2"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1" name="Google Shape;1771;p27"/>
              <p:cNvSpPr/>
              <p:nvPr/>
            </p:nvSpPr>
            <p:spPr>
              <a:xfrm>
                <a:off x="6475324" y="3876548"/>
                <a:ext cx="343130" cy="8525"/>
              </a:xfrm>
              <a:custGeom>
                <a:avLst/>
                <a:gdLst/>
                <a:ahLst/>
                <a:cxnLst/>
                <a:rect l="l" t="t" r="r" b="b"/>
                <a:pathLst>
                  <a:path w="161" h="4" extrusionOk="0">
                    <a:moveTo>
                      <a:pt x="161" y="0"/>
                    </a:moveTo>
                    <a:lnTo>
                      <a:pt x="0" y="0"/>
                    </a:lnTo>
                    <a:lnTo>
                      <a:pt x="0" y="4"/>
                    </a:lnTo>
                    <a:lnTo>
                      <a:pt x="161" y="4"/>
                    </a:ln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27"/>
              <p:cNvSpPr/>
              <p:nvPr/>
            </p:nvSpPr>
            <p:spPr>
              <a:xfrm>
                <a:off x="6468929" y="3844579"/>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3" name="Google Shape;1773;p27"/>
            <p:cNvGrpSpPr/>
            <p:nvPr/>
          </p:nvGrpSpPr>
          <p:grpSpPr>
            <a:xfrm rot="10800000">
              <a:off x="8430775" y="1578188"/>
              <a:ext cx="445675" cy="119073"/>
              <a:chOff x="3578973" y="2550931"/>
              <a:chExt cx="279193" cy="74593"/>
            </a:xfrm>
          </p:grpSpPr>
          <p:sp>
            <p:nvSpPr>
              <p:cNvPr id="1774" name="Google Shape;1774;p2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5" name="Google Shape;1775;p2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2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7" name="Google Shape;1777;p2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8" name="Google Shape;1778;p2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9" name="Google Shape;1779;p27"/>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0" name="Google Shape;1780;p27"/>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1" name="Google Shape;1781;p27"/>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27"/>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3" name="Google Shape;1783;p27"/>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84"/>
        <p:cNvGrpSpPr/>
        <p:nvPr/>
      </p:nvGrpSpPr>
      <p:grpSpPr>
        <a:xfrm>
          <a:off x="0" y="0"/>
          <a:ext cx="0" cy="0"/>
          <a:chOff x="0" y="0"/>
          <a:chExt cx="0" cy="0"/>
        </a:xfrm>
      </p:grpSpPr>
      <p:pic>
        <p:nvPicPr>
          <p:cNvPr id="1785" name="Google Shape;1785;p28"/>
          <p:cNvPicPr preferRelativeResize="0"/>
          <p:nvPr/>
        </p:nvPicPr>
        <p:blipFill rotWithShape="1">
          <a:blip r:embed="rId2">
            <a:alphaModFix/>
          </a:blip>
          <a:srcRect r="990" b="901"/>
          <a:stretch/>
        </p:blipFill>
        <p:spPr>
          <a:xfrm>
            <a:off x="0" y="0"/>
            <a:ext cx="9144003" cy="5143500"/>
          </a:xfrm>
          <a:prstGeom prst="rect">
            <a:avLst/>
          </a:prstGeom>
          <a:noFill/>
          <a:ln>
            <a:noFill/>
          </a:ln>
        </p:spPr>
      </p:pic>
      <p:grpSp>
        <p:nvGrpSpPr>
          <p:cNvPr id="1786" name="Google Shape;1786;p28"/>
          <p:cNvGrpSpPr/>
          <p:nvPr/>
        </p:nvGrpSpPr>
        <p:grpSpPr>
          <a:xfrm rot="10800000" flipH="1">
            <a:off x="-871550" y="-484364"/>
            <a:ext cx="11081975" cy="6703400"/>
            <a:chOff x="-871550" y="-1016375"/>
            <a:chExt cx="11081975" cy="6703400"/>
          </a:xfrm>
        </p:grpSpPr>
        <p:sp>
          <p:nvSpPr>
            <p:cNvPr id="1787" name="Google Shape;1787;p28"/>
            <p:cNvSpPr/>
            <p:nvPr/>
          </p:nvSpPr>
          <p:spPr>
            <a:xfrm>
              <a:off x="-387625" y="19141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88" name="Google Shape;1788;p28"/>
            <p:cNvSpPr/>
            <p:nvPr/>
          </p:nvSpPr>
          <p:spPr>
            <a:xfrm>
              <a:off x="-871550" y="21606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89" name="Google Shape;1789;p28"/>
            <p:cNvSpPr/>
            <p:nvPr/>
          </p:nvSpPr>
          <p:spPr>
            <a:xfrm rot="5400000">
              <a:off x="-109850" y="492532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90" name="Google Shape;1790;p28"/>
            <p:cNvSpPr/>
            <p:nvPr/>
          </p:nvSpPr>
          <p:spPr>
            <a:xfrm rot="5400000">
              <a:off x="5393950" y="-3608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91" name="Google Shape;1791;p28"/>
            <p:cNvSpPr/>
            <p:nvPr/>
          </p:nvSpPr>
          <p:spPr>
            <a:xfrm rot="10800000">
              <a:off x="8309300" y="353183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792" name="Google Shape;1792;p28"/>
            <p:cNvSpPr/>
            <p:nvPr/>
          </p:nvSpPr>
          <p:spPr>
            <a:xfrm rot="10800000">
              <a:off x="8793225" y="32854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793" name="Google Shape;1793;p28"/>
          <p:cNvGrpSpPr/>
          <p:nvPr/>
        </p:nvGrpSpPr>
        <p:grpSpPr>
          <a:xfrm rot="10800000" flipH="1">
            <a:off x="-667955" y="-1128475"/>
            <a:ext cx="10232769" cy="6744764"/>
            <a:chOff x="-527805" y="-670853"/>
            <a:chExt cx="10232769" cy="6744764"/>
          </a:xfrm>
        </p:grpSpPr>
        <p:grpSp>
          <p:nvGrpSpPr>
            <p:cNvPr id="1794" name="Google Shape;1794;p28"/>
            <p:cNvGrpSpPr/>
            <p:nvPr/>
          </p:nvGrpSpPr>
          <p:grpSpPr>
            <a:xfrm>
              <a:off x="7118280" y="4681945"/>
              <a:ext cx="2156910" cy="506908"/>
              <a:chOff x="4891825" y="3495059"/>
              <a:chExt cx="1351193" cy="317552"/>
            </a:xfrm>
          </p:grpSpPr>
          <p:sp>
            <p:nvSpPr>
              <p:cNvPr id="1795" name="Google Shape;1795;p28"/>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6" name="Google Shape;1796;p28"/>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7" name="Google Shape;1797;p28"/>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8" name="Google Shape;1798;p28"/>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28"/>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0" name="Google Shape;1800;p28"/>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1" name="Google Shape;1801;p28"/>
            <p:cNvGrpSpPr/>
            <p:nvPr/>
          </p:nvGrpSpPr>
          <p:grpSpPr>
            <a:xfrm>
              <a:off x="882321" y="-670853"/>
              <a:ext cx="204128" cy="1115878"/>
              <a:chOff x="6605329" y="191675"/>
              <a:chExt cx="127876" cy="699040"/>
            </a:xfrm>
          </p:grpSpPr>
          <p:sp>
            <p:nvSpPr>
              <p:cNvPr id="1802" name="Google Shape;1802;p28"/>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28"/>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4" name="Google Shape;1804;p28"/>
            <p:cNvGrpSpPr/>
            <p:nvPr/>
          </p:nvGrpSpPr>
          <p:grpSpPr>
            <a:xfrm>
              <a:off x="1342215" y="-264218"/>
              <a:ext cx="1493520" cy="615774"/>
              <a:chOff x="5301012" y="396272"/>
              <a:chExt cx="935614" cy="385751"/>
            </a:xfrm>
          </p:grpSpPr>
          <p:sp>
            <p:nvSpPr>
              <p:cNvPr id="1805" name="Google Shape;1805;p28"/>
              <p:cNvSpPr/>
              <p:nvPr/>
            </p:nvSpPr>
            <p:spPr>
              <a:xfrm>
                <a:off x="6202525" y="396272"/>
                <a:ext cx="34100" cy="34099"/>
              </a:xfrm>
              <a:custGeom>
                <a:avLst/>
                <a:gdLst/>
                <a:ahLst/>
                <a:cxnLst/>
                <a:rect l="l" t="t" r="r" b="b"/>
                <a:pathLst>
                  <a:path w="15" h="15" extrusionOk="0">
                    <a:moveTo>
                      <a:pt x="13" y="8"/>
                    </a:moveTo>
                    <a:cubicBezTo>
                      <a:pt x="11" y="8"/>
                      <a:pt x="11" y="8"/>
                      <a:pt x="11" y="8"/>
                    </a:cubicBezTo>
                    <a:cubicBezTo>
                      <a:pt x="11" y="9"/>
                      <a:pt x="9" y="11"/>
                      <a:pt x="8" y="11"/>
                    </a:cubicBezTo>
                    <a:cubicBezTo>
                      <a:pt x="6" y="11"/>
                      <a:pt x="4" y="9"/>
                      <a:pt x="4" y="8"/>
                    </a:cubicBezTo>
                    <a:cubicBezTo>
                      <a:pt x="4" y="6"/>
                      <a:pt x="6" y="4"/>
                      <a:pt x="8" y="4"/>
                    </a:cubicBezTo>
                    <a:cubicBezTo>
                      <a:pt x="9" y="4"/>
                      <a:pt x="11" y="6"/>
                      <a:pt x="11" y="8"/>
                    </a:cubicBezTo>
                    <a:cubicBezTo>
                      <a:pt x="13" y="8"/>
                      <a:pt x="13" y="8"/>
                      <a:pt x="13" y="8"/>
                    </a:cubicBezTo>
                    <a:cubicBezTo>
                      <a:pt x="15" y="8"/>
                      <a:pt x="15" y="8"/>
                      <a:pt x="15" y="8"/>
                    </a:cubicBezTo>
                    <a:cubicBezTo>
                      <a:pt x="15" y="4"/>
                      <a:pt x="12" y="0"/>
                      <a:pt x="8" y="0"/>
                    </a:cubicBezTo>
                    <a:cubicBezTo>
                      <a:pt x="4" y="0"/>
                      <a:pt x="0" y="4"/>
                      <a:pt x="0" y="8"/>
                    </a:cubicBezTo>
                    <a:cubicBezTo>
                      <a:pt x="0" y="12"/>
                      <a:pt x="4" y="15"/>
                      <a:pt x="8" y="15"/>
                    </a:cubicBezTo>
                    <a:cubicBezTo>
                      <a:pt x="12"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6" name="Google Shape;1806;p28"/>
              <p:cNvSpPr/>
              <p:nvPr/>
            </p:nvSpPr>
            <p:spPr>
              <a:xfrm>
                <a:off x="5301012" y="750054"/>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7" name="Google Shape;1807;p28"/>
              <p:cNvSpPr/>
              <p:nvPr/>
            </p:nvSpPr>
            <p:spPr>
              <a:xfrm>
                <a:off x="5322324" y="426109"/>
                <a:ext cx="903645" cy="336732"/>
              </a:xfrm>
              <a:custGeom>
                <a:avLst/>
                <a:gdLst/>
                <a:ahLst/>
                <a:cxnLst/>
                <a:rect l="l" t="t" r="r" b="b"/>
                <a:pathLst>
                  <a:path w="424" h="158" extrusionOk="0">
                    <a:moveTo>
                      <a:pt x="419" y="0"/>
                    </a:moveTo>
                    <a:lnTo>
                      <a:pt x="419" y="51"/>
                    </a:lnTo>
                    <a:lnTo>
                      <a:pt x="388" y="82"/>
                    </a:lnTo>
                    <a:lnTo>
                      <a:pt x="72" y="82"/>
                    </a:lnTo>
                    <a:lnTo>
                      <a:pt x="0" y="154"/>
                    </a:lnTo>
                    <a:lnTo>
                      <a:pt x="3" y="158"/>
                    </a:lnTo>
                    <a:lnTo>
                      <a:pt x="74" y="86"/>
                    </a:lnTo>
                    <a:lnTo>
                      <a:pt x="390" y="86"/>
                    </a:lnTo>
                    <a:lnTo>
                      <a:pt x="424" y="53"/>
                    </a:lnTo>
                    <a:lnTo>
                      <a:pt x="424" y="0"/>
                    </a:lnTo>
                    <a:lnTo>
                      <a:pt x="419" y="0"/>
                    </a:lnTo>
                    <a:lnTo>
                      <a:pt x="41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8" name="Google Shape;1808;p28"/>
            <p:cNvGrpSpPr/>
            <p:nvPr/>
          </p:nvGrpSpPr>
          <p:grpSpPr>
            <a:xfrm>
              <a:off x="8640108" y="293107"/>
              <a:ext cx="1064856" cy="813093"/>
              <a:chOff x="3843246" y="357910"/>
              <a:chExt cx="667078" cy="509361"/>
            </a:xfrm>
          </p:grpSpPr>
          <p:sp>
            <p:nvSpPr>
              <p:cNvPr id="1809" name="Google Shape;1809;p28"/>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28"/>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28"/>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2" name="Google Shape;1812;p28"/>
            <p:cNvGrpSpPr/>
            <p:nvPr/>
          </p:nvGrpSpPr>
          <p:grpSpPr>
            <a:xfrm>
              <a:off x="7584293" y="-505753"/>
              <a:ext cx="1337026" cy="826702"/>
              <a:chOff x="3456389" y="106431"/>
              <a:chExt cx="837578" cy="517886"/>
            </a:xfrm>
          </p:grpSpPr>
          <p:sp>
            <p:nvSpPr>
              <p:cNvPr id="1813" name="Google Shape;1813;p28"/>
              <p:cNvSpPr/>
              <p:nvPr/>
            </p:nvSpPr>
            <p:spPr>
              <a:xfrm>
                <a:off x="3456389" y="594480"/>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4" name="Google Shape;1814;p28"/>
              <p:cNvSpPr/>
              <p:nvPr/>
            </p:nvSpPr>
            <p:spPr>
              <a:xfrm>
                <a:off x="3477701" y="106431"/>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5" name="Google Shape;1815;p28"/>
            <p:cNvGrpSpPr/>
            <p:nvPr/>
          </p:nvGrpSpPr>
          <p:grpSpPr>
            <a:xfrm flipH="1">
              <a:off x="1167078" y="4735898"/>
              <a:ext cx="619332" cy="1338013"/>
              <a:chOff x="6850421" y="775628"/>
              <a:chExt cx="398541" cy="861012"/>
            </a:xfrm>
          </p:grpSpPr>
          <p:sp>
            <p:nvSpPr>
              <p:cNvPr id="1816" name="Google Shape;1816;p28"/>
              <p:cNvSpPr/>
              <p:nvPr/>
            </p:nvSpPr>
            <p:spPr>
              <a:xfrm>
                <a:off x="6850421" y="1604672"/>
                <a:ext cx="34100" cy="31969"/>
              </a:xfrm>
              <a:custGeom>
                <a:avLst/>
                <a:gdLst/>
                <a:ahLst/>
                <a:cxnLst/>
                <a:rect l="l" t="t" r="r" b="b"/>
                <a:pathLst>
                  <a:path w="15" h="15" extrusionOk="0">
                    <a:moveTo>
                      <a:pt x="13" y="8"/>
                    </a:moveTo>
                    <a:cubicBezTo>
                      <a:pt x="11" y="8"/>
                      <a:pt x="11" y="8"/>
                      <a:pt x="11" y="8"/>
                    </a:cubicBezTo>
                    <a:cubicBezTo>
                      <a:pt x="11" y="9"/>
                      <a:pt x="9" y="11"/>
                      <a:pt x="7" y="11"/>
                    </a:cubicBezTo>
                    <a:cubicBezTo>
                      <a:pt x="6" y="11"/>
                      <a:pt x="4" y="9"/>
                      <a:pt x="4" y="8"/>
                    </a:cubicBezTo>
                    <a:cubicBezTo>
                      <a:pt x="4" y="6"/>
                      <a:pt x="6" y="4"/>
                      <a:pt x="7" y="4"/>
                    </a:cubicBezTo>
                    <a:cubicBezTo>
                      <a:pt x="9" y="4"/>
                      <a:pt x="11" y="6"/>
                      <a:pt x="11" y="8"/>
                    </a:cubicBezTo>
                    <a:cubicBezTo>
                      <a:pt x="13" y="8"/>
                      <a:pt x="13" y="8"/>
                      <a:pt x="13" y="8"/>
                    </a:cubicBezTo>
                    <a:cubicBezTo>
                      <a:pt x="15" y="8"/>
                      <a:pt x="15" y="8"/>
                      <a:pt x="15" y="8"/>
                    </a:cubicBezTo>
                    <a:cubicBezTo>
                      <a:pt x="15" y="4"/>
                      <a:pt x="11" y="0"/>
                      <a:pt x="7" y="0"/>
                    </a:cubicBezTo>
                    <a:cubicBezTo>
                      <a:pt x="3" y="0"/>
                      <a:pt x="0" y="4"/>
                      <a:pt x="0" y="8"/>
                    </a:cubicBezTo>
                    <a:cubicBezTo>
                      <a:pt x="0" y="12"/>
                      <a:pt x="3" y="15"/>
                      <a:pt x="7" y="15"/>
                    </a:cubicBezTo>
                    <a:cubicBezTo>
                      <a:pt x="11" y="15"/>
                      <a:pt x="15" y="12"/>
                      <a:pt x="15" y="8"/>
                    </a:cubicBezTo>
                    <a:lnTo>
                      <a:pt x="13"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28"/>
              <p:cNvSpPr/>
              <p:nvPr/>
            </p:nvSpPr>
            <p:spPr>
              <a:xfrm>
                <a:off x="7138138" y="775628"/>
                <a:ext cx="31969" cy="31969"/>
              </a:xfrm>
              <a:custGeom>
                <a:avLst/>
                <a:gdLst/>
                <a:ahLst/>
                <a:cxnLst/>
                <a:rect l="l" t="t" r="r" b="b"/>
                <a:pathLst>
                  <a:path w="14" h="14" extrusionOk="0">
                    <a:moveTo>
                      <a:pt x="12" y="7"/>
                    </a:moveTo>
                    <a:cubicBezTo>
                      <a:pt x="10" y="7"/>
                      <a:pt x="10" y="7"/>
                      <a:pt x="10" y="7"/>
                    </a:cubicBezTo>
                    <a:cubicBezTo>
                      <a:pt x="10" y="9"/>
                      <a:pt x="9" y="10"/>
                      <a:pt x="7" y="10"/>
                    </a:cubicBezTo>
                    <a:cubicBezTo>
                      <a:pt x="6" y="10"/>
                      <a:pt x="4" y="9"/>
                      <a:pt x="4" y="7"/>
                    </a:cubicBezTo>
                    <a:cubicBezTo>
                      <a:pt x="4" y="5"/>
                      <a:pt x="6"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28"/>
              <p:cNvSpPr/>
              <p:nvPr/>
            </p:nvSpPr>
            <p:spPr>
              <a:xfrm>
                <a:off x="6861077" y="794810"/>
                <a:ext cx="387885" cy="814124"/>
              </a:xfrm>
              <a:custGeom>
                <a:avLst/>
                <a:gdLst/>
                <a:ahLst/>
                <a:cxnLst/>
                <a:rect l="l" t="t" r="r" b="b"/>
                <a:pathLst>
                  <a:path w="182" h="382" extrusionOk="0">
                    <a:moveTo>
                      <a:pt x="5" y="382"/>
                    </a:moveTo>
                    <a:lnTo>
                      <a:pt x="5" y="306"/>
                    </a:lnTo>
                    <a:lnTo>
                      <a:pt x="79" y="231"/>
                    </a:lnTo>
                    <a:lnTo>
                      <a:pt x="146" y="231"/>
                    </a:lnTo>
                    <a:lnTo>
                      <a:pt x="182" y="194"/>
                    </a:lnTo>
                    <a:lnTo>
                      <a:pt x="182" y="40"/>
                    </a:lnTo>
                    <a:lnTo>
                      <a:pt x="142" y="0"/>
                    </a:lnTo>
                    <a:lnTo>
                      <a:pt x="140" y="3"/>
                    </a:lnTo>
                    <a:lnTo>
                      <a:pt x="178" y="42"/>
                    </a:lnTo>
                    <a:lnTo>
                      <a:pt x="178" y="192"/>
                    </a:lnTo>
                    <a:lnTo>
                      <a:pt x="143" y="227"/>
                    </a:lnTo>
                    <a:lnTo>
                      <a:pt x="78" y="227"/>
                    </a:lnTo>
                    <a:lnTo>
                      <a:pt x="0" y="304"/>
                    </a:lnTo>
                    <a:lnTo>
                      <a:pt x="0" y="382"/>
                    </a:lnTo>
                    <a:lnTo>
                      <a:pt x="5" y="382"/>
                    </a:lnTo>
                    <a:lnTo>
                      <a:pt x="5" y="38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9" name="Google Shape;1819;p28"/>
            <p:cNvGrpSpPr/>
            <p:nvPr/>
          </p:nvGrpSpPr>
          <p:grpSpPr>
            <a:xfrm>
              <a:off x="-527805" y="2963157"/>
              <a:ext cx="1064856" cy="813093"/>
              <a:chOff x="3843246" y="357910"/>
              <a:chExt cx="667078" cy="509361"/>
            </a:xfrm>
          </p:grpSpPr>
          <p:sp>
            <p:nvSpPr>
              <p:cNvPr id="1820" name="Google Shape;1820;p28"/>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1" name="Google Shape;1821;p28"/>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28"/>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23" name="Google Shape;1823;p28"/>
          <p:cNvGrpSpPr/>
          <p:nvPr/>
        </p:nvGrpSpPr>
        <p:grpSpPr>
          <a:xfrm>
            <a:off x="3762175" y="233212"/>
            <a:ext cx="5065988" cy="4692663"/>
            <a:chOff x="7007813" y="233212"/>
            <a:chExt cx="5065988" cy="4692663"/>
          </a:xfrm>
        </p:grpSpPr>
        <p:grpSp>
          <p:nvGrpSpPr>
            <p:cNvPr id="1824" name="Google Shape;1824;p28"/>
            <p:cNvGrpSpPr/>
            <p:nvPr/>
          </p:nvGrpSpPr>
          <p:grpSpPr>
            <a:xfrm flipH="1">
              <a:off x="11943600" y="779000"/>
              <a:ext cx="130200" cy="126125"/>
              <a:chOff x="684250" y="153575"/>
              <a:chExt cx="130200" cy="126125"/>
            </a:xfrm>
          </p:grpSpPr>
          <p:sp>
            <p:nvSpPr>
              <p:cNvPr id="1825" name="Google Shape;1825;p28"/>
              <p:cNvSpPr/>
              <p:nvPr/>
            </p:nvSpPr>
            <p:spPr>
              <a:xfrm>
                <a:off x="684250" y="153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26" name="Google Shape;1826;p28"/>
              <p:cNvSpPr/>
              <p:nvPr/>
            </p:nvSpPr>
            <p:spPr>
              <a:xfrm>
                <a:off x="749350" y="187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27" name="Google Shape;1827;p28"/>
              <p:cNvSpPr/>
              <p:nvPr/>
            </p:nvSpPr>
            <p:spPr>
              <a:xfrm>
                <a:off x="684250" y="223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828" name="Google Shape;1828;p28"/>
            <p:cNvGrpSpPr/>
            <p:nvPr/>
          </p:nvGrpSpPr>
          <p:grpSpPr>
            <a:xfrm flipH="1">
              <a:off x="7007813" y="4799750"/>
              <a:ext cx="130200" cy="126125"/>
              <a:chOff x="3935725" y="167575"/>
              <a:chExt cx="130200" cy="126125"/>
            </a:xfrm>
          </p:grpSpPr>
          <p:sp>
            <p:nvSpPr>
              <p:cNvPr id="1829" name="Google Shape;1829;p28"/>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30" name="Google Shape;1830;p28"/>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31" name="Google Shape;1831;p28"/>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832" name="Google Shape;1832;p28"/>
            <p:cNvGrpSpPr/>
            <p:nvPr/>
          </p:nvGrpSpPr>
          <p:grpSpPr>
            <a:xfrm flipH="1">
              <a:off x="7071500" y="233212"/>
              <a:ext cx="445675" cy="119073"/>
              <a:chOff x="3578973" y="2550931"/>
              <a:chExt cx="279193" cy="74593"/>
            </a:xfrm>
          </p:grpSpPr>
          <p:sp>
            <p:nvSpPr>
              <p:cNvPr id="1833" name="Google Shape;1833;p28"/>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28"/>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28"/>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28"/>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28"/>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28"/>
              <p:cNvSpPr/>
              <p:nvPr/>
            </p:nvSpPr>
            <p:spPr>
              <a:xfrm>
                <a:off x="3578973" y="2550931"/>
                <a:ext cx="42625" cy="74593"/>
              </a:xfrm>
              <a:custGeom>
                <a:avLst/>
                <a:gdLst/>
                <a:ahLst/>
                <a:cxnLst/>
                <a:rect l="l" t="t" r="r" b="b"/>
                <a:pathLst>
                  <a:path w="20" h="35" extrusionOk="0">
                    <a:moveTo>
                      <a:pt x="3" y="35"/>
                    </a:moveTo>
                    <a:lnTo>
                      <a:pt x="20" y="17"/>
                    </a:lnTo>
                    <a:lnTo>
                      <a:pt x="3" y="0"/>
                    </a:lnTo>
                    <a:lnTo>
                      <a:pt x="0" y="3"/>
                    </a:lnTo>
                    <a:lnTo>
                      <a:pt x="14"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1839;p28"/>
              <p:cNvSpPr/>
              <p:nvPr/>
            </p:nvSpPr>
            <p:spPr>
              <a:xfrm>
                <a:off x="3636518"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1840;p28"/>
              <p:cNvSpPr/>
              <p:nvPr/>
            </p:nvSpPr>
            <p:spPr>
              <a:xfrm>
                <a:off x="3698323" y="2550931"/>
                <a:ext cx="42625" cy="74593"/>
              </a:xfrm>
              <a:custGeom>
                <a:avLst/>
                <a:gdLst/>
                <a:ahLst/>
                <a:cxnLst/>
                <a:rect l="l" t="t" r="r" b="b"/>
                <a:pathLst>
                  <a:path w="20" h="35" extrusionOk="0">
                    <a:moveTo>
                      <a:pt x="2" y="35"/>
                    </a:moveTo>
                    <a:lnTo>
                      <a:pt x="20" y="17"/>
                    </a:lnTo>
                    <a:lnTo>
                      <a:pt x="2" y="0"/>
                    </a:lnTo>
                    <a:lnTo>
                      <a:pt x="0" y="3"/>
                    </a:lnTo>
                    <a:lnTo>
                      <a:pt x="13" y="17"/>
                    </a:lnTo>
                    <a:lnTo>
                      <a:pt x="0" y="32"/>
                    </a:lnTo>
                    <a:lnTo>
                      <a:pt x="2" y="35"/>
                    </a:lnTo>
                    <a:lnTo>
                      <a:pt x="2"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28"/>
              <p:cNvSpPr/>
              <p:nvPr/>
            </p:nvSpPr>
            <p:spPr>
              <a:xfrm>
                <a:off x="3755867" y="2550931"/>
                <a:ext cx="42625" cy="74593"/>
              </a:xfrm>
              <a:custGeom>
                <a:avLst/>
                <a:gdLst/>
                <a:ahLst/>
                <a:cxnLst/>
                <a:rect l="l" t="t" r="r" b="b"/>
                <a:pathLst>
                  <a:path w="20" h="35" extrusionOk="0">
                    <a:moveTo>
                      <a:pt x="3" y="35"/>
                    </a:moveTo>
                    <a:lnTo>
                      <a:pt x="20" y="17"/>
                    </a:lnTo>
                    <a:lnTo>
                      <a:pt x="3" y="0"/>
                    </a:lnTo>
                    <a:lnTo>
                      <a:pt x="0" y="3"/>
                    </a:lnTo>
                    <a:lnTo>
                      <a:pt x="15" y="17"/>
                    </a:lnTo>
                    <a:lnTo>
                      <a:pt x="0" y="32"/>
                    </a:lnTo>
                    <a:lnTo>
                      <a:pt x="3" y="35"/>
                    </a:lnTo>
                    <a:lnTo>
                      <a:pt x="3"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28"/>
              <p:cNvSpPr/>
              <p:nvPr/>
            </p:nvSpPr>
            <p:spPr>
              <a:xfrm>
                <a:off x="3813410" y="2550931"/>
                <a:ext cx="44757" cy="74593"/>
              </a:xfrm>
              <a:custGeom>
                <a:avLst/>
                <a:gdLst/>
                <a:ahLst/>
                <a:cxnLst/>
                <a:rect l="l" t="t" r="r" b="b"/>
                <a:pathLst>
                  <a:path w="21" h="35" extrusionOk="0">
                    <a:moveTo>
                      <a:pt x="4" y="35"/>
                    </a:moveTo>
                    <a:lnTo>
                      <a:pt x="21" y="17"/>
                    </a:lnTo>
                    <a:lnTo>
                      <a:pt x="4" y="0"/>
                    </a:lnTo>
                    <a:lnTo>
                      <a:pt x="0" y="3"/>
                    </a:lnTo>
                    <a:lnTo>
                      <a:pt x="15" y="17"/>
                    </a:lnTo>
                    <a:lnTo>
                      <a:pt x="0" y="32"/>
                    </a:lnTo>
                    <a:lnTo>
                      <a:pt x="4" y="35"/>
                    </a:lnTo>
                    <a:lnTo>
                      <a:pt x="4" y="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1pPr>
            <a:lvl2pPr lvl="1"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2pPr>
            <a:lvl3pPr lvl="2"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3pPr>
            <a:lvl4pPr lvl="3"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4pPr>
            <a:lvl5pPr lvl="4"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5pPr>
            <a:lvl6pPr lvl="5"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6pPr>
            <a:lvl7pPr lvl="6"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7pPr>
            <a:lvl8pPr lvl="7"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8pPr>
            <a:lvl9pPr lvl="8" rtl="0">
              <a:spcBef>
                <a:spcPts val="0"/>
              </a:spcBef>
              <a:spcAft>
                <a:spcPts val="0"/>
              </a:spcAft>
              <a:buClr>
                <a:schemeClr val="dk1"/>
              </a:buClr>
              <a:buSzPts val="3000"/>
              <a:buFont typeface="Lexend"/>
              <a:buNone/>
              <a:defRPr sz="30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1pPr>
            <a:lvl2pPr marL="914400" lvl="1"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2pPr>
            <a:lvl3pPr marL="1371600" lvl="2"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3pPr>
            <a:lvl4pPr marL="1828800" lvl="3"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4pPr>
            <a:lvl5pPr marL="2286000" lvl="4"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5pPr>
            <a:lvl6pPr marL="2743200" lvl="5"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6pPr>
            <a:lvl7pPr marL="3200400" lvl="6"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7pPr>
            <a:lvl8pPr marL="3657600" lvl="7"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8pPr>
            <a:lvl9pPr marL="4114800" lvl="8" indent="-317500">
              <a:lnSpc>
                <a:spcPct val="115000"/>
              </a:lnSpc>
              <a:spcBef>
                <a:spcPts val="0"/>
              </a:spcBef>
              <a:spcAft>
                <a:spcPts val="0"/>
              </a:spcAft>
              <a:buClr>
                <a:schemeClr val="dk1"/>
              </a:buClr>
              <a:buSzPts val="1400"/>
              <a:buFont typeface="Manjari"/>
              <a:buChar char="■"/>
              <a:defRPr>
                <a:solidFill>
                  <a:schemeClr val="dk1"/>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 id="2147483658" r:id="rId5"/>
    <p:sldLayoutId id="2147483663" r:id="rId6"/>
    <p:sldLayoutId id="2147483673" r:id="rId7"/>
    <p:sldLayoutId id="214748367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843"/>
        <p:cNvGrpSpPr/>
        <p:nvPr/>
      </p:nvGrpSpPr>
      <p:grpSpPr>
        <a:xfrm>
          <a:off x="0" y="0"/>
          <a:ext cx="0" cy="0"/>
          <a:chOff x="0" y="0"/>
          <a:chExt cx="0" cy="0"/>
        </a:xfrm>
      </p:grpSpPr>
      <p:sp>
        <p:nvSpPr>
          <p:cNvPr id="1844" name="Google Shape;1844;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845" name="Google Shape;1845;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hyperlink" Target="https://workspace.google.com/marketplace/app/icons_for_slides_docs/381578326502"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2"/>
        <p:cNvGrpSpPr/>
        <p:nvPr/>
      </p:nvGrpSpPr>
      <p:grpSpPr>
        <a:xfrm>
          <a:off x="0" y="0"/>
          <a:ext cx="0" cy="0"/>
          <a:chOff x="0" y="0"/>
          <a:chExt cx="0" cy="0"/>
        </a:xfrm>
      </p:grpSpPr>
      <p:sp>
        <p:nvSpPr>
          <p:cNvPr id="6" name="Rectangle 5">
            <a:extLst>
              <a:ext uri="{FF2B5EF4-FFF2-40B4-BE49-F238E27FC236}">
                <a16:creationId xmlns:a16="http://schemas.microsoft.com/office/drawing/2014/main" id="{61941DA5-1F69-49E9-9176-DEA5AB997251}"/>
              </a:ext>
            </a:extLst>
          </p:cNvPr>
          <p:cNvSpPr/>
          <p:nvPr/>
        </p:nvSpPr>
        <p:spPr>
          <a:xfrm>
            <a:off x="1767020" y="3503154"/>
            <a:ext cx="5120937" cy="395535"/>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1853" name="Google Shape;1853;p32"/>
          <p:cNvSpPr txBox="1">
            <a:spLocks noGrp="1"/>
          </p:cNvSpPr>
          <p:nvPr>
            <p:ph type="ctrTitle"/>
          </p:nvPr>
        </p:nvSpPr>
        <p:spPr>
          <a:xfrm>
            <a:off x="1940848" y="1481275"/>
            <a:ext cx="5262300" cy="158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 dirty="0"/>
              <a:t>Ghana Adventures</a:t>
            </a:r>
            <a:br>
              <a:rPr lang="fr" dirty="0"/>
            </a:br>
            <a:r>
              <a:rPr lang="fr" dirty="0"/>
              <a:t>Business Insights </a:t>
            </a:r>
            <a:endParaRPr dirty="0"/>
          </a:p>
        </p:txBody>
      </p:sp>
      <p:sp>
        <p:nvSpPr>
          <p:cNvPr id="1854" name="Google Shape;1854;p32"/>
          <p:cNvSpPr txBox="1">
            <a:spLocks noGrp="1"/>
          </p:cNvSpPr>
          <p:nvPr>
            <p:ph type="subTitle" idx="1"/>
          </p:nvPr>
        </p:nvSpPr>
        <p:spPr>
          <a:xfrm>
            <a:off x="1728152" y="3463021"/>
            <a:ext cx="5262300" cy="475800"/>
          </a:xfrm>
          <a:prstGeom prst="rect">
            <a:avLst/>
          </a:prstGeom>
          <a:ln w="3175"/>
        </p:spPr>
        <p:txBody>
          <a:bodyPr spcFirstLastPara="1" wrap="square" lIns="91425" tIns="91425" rIns="91425" bIns="91425" anchor="t" anchorCtr="0">
            <a:noAutofit/>
          </a:bodyPr>
          <a:lstStyle/>
          <a:p>
            <a:pPr marL="0" lvl="0" indent="0" algn="ctr" rtl="0">
              <a:spcBef>
                <a:spcPts val="0"/>
              </a:spcBef>
              <a:spcAft>
                <a:spcPts val="0"/>
              </a:spcAft>
              <a:buNone/>
            </a:pPr>
            <a:r>
              <a:rPr lang="en-US" b="1" dirty="0" err="1"/>
              <a:t>Nhyira</a:t>
            </a:r>
            <a:r>
              <a:rPr lang="en-US" b="1" dirty="0"/>
              <a:t> </a:t>
            </a:r>
            <a:r>
              <a:rPr lang="en-US" b="1" dirty="0" err="1"/>
              <a:t>Ninson</a:t>
            </a:r>
            <a:r>
              <a:rPr lang="en-US" b="1" dirty="0"/>
              <a:t> | </a:t>
            </a:r>
            <a:r>
              <a:rPr lang="en-US" b="1" dirty="0" err="1"/>
              <a:t>Suzzy</a:t>
            </a:r>
            <a:r>
              <a:rPr lang="en-US" b="1" dirty="0"/>
              <a:t> Lartey | Jeremiah Elorm Aleawobu</a:t>
            </a:r>
            <a:endParaRPr b="1" dirty="0"/>
          </a:p>
        </p:txBody>
      </p:sp>
      <p:grpSp>
        <p:nvGrpSpPr>
          <p:cNvPr id="1855" name="Google Shape;1855;p32"/>
          <p:cNvGrpSpPr/>
          <p:nvPr/>
        </p:nvGrpSpPr>
        <p:grpSpPr>
          <a:xfrm>
            <a:off x="853525" y="1356675"/>
            <a:ext cx="130200" cy="126125"/>
            <a:chOff x="3935725" y="167575"/>
            <a:chExt cx="130200" cy="126125"/>
          </a:xfrm>
        </p:grpSpPr>
        <p:sp>
          <p:nvSpPr>
            <p:cNvPr id="1856" name="Google Shape;1856;p32"/>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57" name="Google Shape;1857;p32"/>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58" name="Google Shape;1858;p32"/>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859" name="Google Shape;1859;p32"/>
          <p:cNvGrpSpPr/>
          <p:nvPr/>
        </p:nvGrpSpPr>
        <p:grpSpPr>
          <a:xfrm>
            <a:off x="7971688" y="4236400"/>
            <a:ext cx="130200" cy="126125"/>
            <a:chOff x="3935725" y="167575"/>
            <a:chExt cx="130200" cy="126125"/>
          </a:xfrm>
        </p:grpSpPr>
        <p:sp>
          <p:nvSpPr>
            <p:cNvPr id="1860" name="Google Shape;1860;p32"/>
            <p:cNvSpPr/>
            <p:nvPr/>
          </p:nvSpPr>
          <p:spPr>
            <a:xfrm>
              <a:off x="3935725" y="1675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61" name="Google Shape;1861;p32"/>
            <p:cNvSpPr/>
            <p:nvPr/>
          </p:nvSpPr>
          <p:spPr>
            <a:xfrm>
              <a:off x="4000825" y="201775"/>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62" name="Google Shape;1862;p32"/>
            <p:cNvSpPr/>
            <p:nvPr/>
          </p:nvSpPr>
          <p:spPr>
            <a:xfrm>
              <a:off x="3935725" y="237300"/>
              <a:ext cx="65100" cy="56400"/>
            </a:xfrm>
            <a:prstGeom prst="hexagon">
              <a:avLst>
                <a:gd name="adj" fmla="val 25000"/>
                <a:gd name="vf" fmla="val 115470"/>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863" name="Google Shape;1863;p32"/>
          <p:cNvGrpSpPr/>
          <p:nvPr/>
        </p:nvGrpSpPr>
        <p:grpSpPr>
          <a:xfrm>
            <a:off x="7689617" y="673937"/>
            <a:ext cx="449076" cy="119073"/>
            <a:chOff x="7108302" y="2550931"/>
            <a:chExt cx="281323" cy="74593"/>
          </a:xfrm>
        </p:grpSpPr>
        <p:sp>
          <p:nvSpPr>
            <p:cNvPr id="1864" name="Google Shape;1864;p32"/>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5" name="Google Shape;1865;p32"/>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6" name="Google Shape;1866;p32"/>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32"/>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32"/>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32"/>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32"/>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32"/>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32"/>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32"/>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4" name="Google Shape;1874;p32"/>
          <p:cNvGrpSpPr/>
          <p:nvPr/>
        </p:nvGrpSpPr>
        <p:grpSpPr>
          <a:xfrm>
            <a:off x="1709845" y="3503154"/>
            <a:ext cx="101875" cy="134875"/>
            <a:chOff x="3928495" y="333391"/>
            <a:chExt cx="101875" cy="134875"/>
          </a:xfrm>
        </p:grpSpPr>
        <p:grpSp>
          <p:nvGrpSpPr>
            <p:cNvPr id="1875" name="Google Shape;1875;p32"/>
            <p:cNvGrpSpPr/>
            <p:nvPr/>
          </p:nvGrpSpPr>
          <p:grpSpPr>
            <a:xfrm>
              <a:off x="3928495" y="379241"/>
              <a:ext cx="44700" cy="42600"/>
              <a:chOff x="3928495" y="379241"/>
              <a:chExt cx="44700" cy="42600"/>
            </a:xfrm>
          </p:grpSpPr>
          <p:sp>
            <p:nvSpPr>
              <p:cNvPr id="1876" name="Google Shape;1876;p32"/>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32"/>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78" name="Google Shape;1878;p32"/>
            <p:cNvGrpSpPr/>
            <p:nvPr/>
          </p:nvGrpSpPr>
          <p:grpSpPr>
            <a:xfrm>
              <a:off x="3985670" y="425666"/>
              <a:ext cx="44700" cy="42600"/>
              <a:chOff x="3928495" y="379241"/>
              <a:chExt cx="44700" cy="42600"/>
            </a:xfrm>
          </p:grpSpPr>
          <p:sp>
            <p:nvSpPr>
              <p:cNvPr id="1879" name="Google Shape;1879;p32"/>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32"/>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1" name="Google Shape;1881;p32"/>
            <p:cNvGrpSpPr/>
            <p:nvPr/>
          </p:nvGrpSpPr>
          <p:grpSpPr>
            <a:xfrm>
              <a:off x="3985670" y="333391"/>
              <a:ext cx="44700" cy="42600"/>
              <a:chOff x="3928495" y="379241"/>
              <a:chExt cx="44700" cy="42600"/>
            </a:xfrm>
          </p:grpSpPr>
          <p:sp>
            <p:nvSpPr>
              <p:cNvPr id="1882" name="Google Shape;1882;p32"/>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32"/>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84" name="Google Shape;1884;p32"/>
          <p:cNvGrpSpPr/>
          <p:nvPr/>
        </p:nvGrpSpPr>
        <p:grpSpPr>
          <a:xfrm>
            <a:off x="7614013" y="1356675"/>
            <a:ext cx="130200" cy="126125"/>
            <a:chOff x="3935725" y="167575"/>
            <a:chExt cx="130200" cy="126125"/>
          </a:xfrm>
        </p:grpSpPr>
        <p:sp>
          <p:nvSpPr>
            <p:cNvPr id="1885" name="Google Shape;1885;p32"/>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86" name="Google Shape;1886;p32"/>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887" name="Google Shape;1887;p32"/>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47" name="Google Shape;1994;p39">
            <a:extLst>
              <a:ext uri="{FF2B5EF4-FFF2-40B4-BE49-F238E27FC236}">
                <a16:creationId xmlns:a16="http://schemas.microsoft.com/office/drawing/2014/main" id="{72DB2901-86AA-4F29-B4A5-C765871A80D0}"/>
              </a:ext>
            </a:extLst>
          </p:cNvPr>
          <p:cNvGrpSpPr/>
          <p:nvPr/>
        </p:nvGrpSpPr>
        <p:grpSpPr>
          <a:xfrm>
            <a:off x="5779288" y="716305"/>
            <a:ext cx="894943" cy="938594"/>
            <a:chOff x="5049725" y="2027900"/>
            <a:chExt cx="481750" cy="481850"/>
          </a:xfrm>
          <a:solidFill>
            <a:schemeClr val="tx2"/>
          </a:solidFill>
        </p:grpSpPr>
        <p:sp>
          <p:nvSpPr>
            <p:cNvPr id="48" name="Google Shape;1995;p39">
              <a:extLst>
                <a:ext uri="{FF2B5EF4-FFF2-40B4-BE49-F238E27FC236}">
                  <a16:creationId xmlns:a16="http://schemas.microsoft.com/office/drawing/2014/main" id="{B4BC652B-A545-4FDD-BDA4-4CAC91AC0A0E}"/>
                </a:ext>
              </a:extLst>
            </p:cNvPr>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1996;p39">
              <a:extLst>
                <a:ext uri="{FF2B5EF4-FFF2-40B4-BE49-F238E27FC236}">
                  <a16:creationId xmlns:a16="http://schemas.microsoft.com/office/drawing/2014/main" id="{57B70FB2-E67D-43A8-A62F-41C8A5BB72A3}"/>
                </a:ext>
              </a:extLst>
            </p:cNvPr>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1997;p39">
              <a:extLst>
                <a:ext uri="{FF2B5EF4-FFF2-40B4-BE49-F238E27FC236}">
                  <a16:creationId xmlns:a16="http://schemas.microsoft.com/office/drawing/2014/main" id="{6D1C3E7D-3EB5-4B43-97B9-7ECD1B1EA60E}"/>
                </a:ext>
              </a:extLst>
            </p:cNvPr>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1998;p39">
              <a:extLst>
                <a:ext uri="{FF2B5EF4-FFF2-40B4-BE49-F238E27FC236}">
                  <a16:creationId xmlns:a16="http://schemas.microsoft.com/office/drawing/2014/main" id="{2B6D875C-E614-4446-9AB1-05C4140C97E3}"/>
                </a:ext>
              </a:extLst>
            </p:cNvPr>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1999;p39">
              <a:extLst>
                <a:ext uri="{FF2B5EF4-FFF2-40B4-BE49-F238E27FC236}">
                  <a16:creationId xmlns:a16="http://schemas.microsoft.com/office/drawing/2014/main" id="{703A18FD-42AE-4F83-BCDB-81CCAF10DACF}"/>
                </a:ext>
              </a:extLst>
            </p:cNvPr>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2000;p39">
              <a:extLst>
                <a:ext uri="{FF2B5EF4-FFF2-40B4-BE49-F238E27FC236}">
                  <a16:creationId xmlns:a16="http://schemas.microsoft.com/office/drawing/2014/main" id="{EE7B35D3-4559-401D-997E-B1687E9AD0A2}"/>
                </a:ext>
              </a:extLst>
            </p:cNvPr>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2001;p39">
              <a:extLst>
                <a:ext uri="{FF2B5EF4-FFF2-40B4-BE49-F238E27FC236}">
                  <a16:creationId xmlns:a16="http://schemas.microsoft.com/office/drawing/2014/main" id="{3163F32A-77DB-4945-9A87-918BCCEC1BF8}"/>
                </a:ext>
              </a:extLst>
            </p:cNvPr>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 name="Google Shape;2002;p39">
              <a:extLst>
                <a:ext uri="{FF2B5EF4-FFF2-40B4-BE49-F238E27FC236}">
                  <a16:creationId xmlns:a16="http://schemas.microsoft.com/office/drawing/2014/main" id="{0E2FED59-238C-40B7-B258-39BD67FE81BE}"/>
                </a:ext>
              </a:extLst>
            </p:cNvPr>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 name="TextBox 6">
            <a:extLst>
              <a:ext uri="{FF2B5EF4-FFF2-40B4-BE49-F238E27FC236}">
                <a16:creationId xmlns:a16="http://schemas.microsoft.com/office/drawing/2014/main" id="{EC825E9E-9FF3-4000-BD90-3BA32941B286}"/>
              </a:ext>
            </a:extLst>
          </p:cNvPr>
          <p:cNvSpPr txBox="1"/>
          <p:nvPr/>
        </p:nvSpPr>
        <p:spPr>
          <a:xfrm>
            <a:off x="3368259" y="3964130"/>
            <a:ext cx="3090653" cy="307777"/>
          </a:xfrm>
          <a:prstGeom prst="rect">
            <a:avLst/>
          </a:prstGeom>
          <a:noFill/>
        </p:spPr>
        <p:txBody>
          <a:bodyPr wrap="square" rtlCol="0">
            <a:spAutoFit/>
          </a:bodyPr>
          <a:lstStyle/>
          <a:p>
            <a:r>
              <a:rPr lang="en-US" dirty="0">
                <a:solidFill>
                  <a:schemeClr val="tx1"/>
                </a:solidFill>
              </a:rPr>
              <a:t>7</a:t>
            </a:r>
            <a:r>
              <a:rPr lang="en-US" baseline="30000" dirty="0">
                <a:solidFill>
                  <a:schemeClr val="tx1"/>
                </a:solidFill>
              </a:rPr>
              <a:t>th</a:t>
            </a:r>
            <a:r>
              <a:rPr lang="en-US" dirty="0">
                <a:solidFill>
                  <a:schemeClr val="tx1"/>
                </a:solidFill>
              </a:rPr>
              <a:t> April, 2025</a:t>
            </a:r>
            <a:endParaRPr lang="en-GH" dirty="0">
              <a:solidFill>
                <a:schemeClr val="tx1"/>
              </a:solidFill>
            </a:endParaRPr>
          </a:p>
        </p:txBody>
      </p:sp>
      <p:sp>
        <p:nvSpPr>
          <p:cNvPr id="2" name="TextBox 1">
            <a:extLst>
              <a:ext uri="{FF2B5EF4-FFF2-40B4-BE49-F238E27FC236}">
                <a16:creationId xmlns:a16="http://schemas.microsoft.com/office/drawing/2014/main" id="{111B10BB-CB82-4E5A-B853-78B64ABB084B}"/>
              </a:ext>
            </a:extLst>
          </p:cNvPr>
          <p:cNvSpPr txBox="1"/>
          <p:nvPr/>
        </p:nvSpPr>
        <p:spPr>
          <a:xfrm>
            <a:off x="3139659" y="3128176"/>
            <a:ext cx="2050406" cy="338554"/>
          </a:xfrm>
          <a:prstGeom prst="rect">
            <a:avLst/>
          </a:prstGeom>
          <a:noFill/>
        </p:spPr>
        <p:txBody>
          <a:bodyPr wrap="square" rtlCol="0">
            <a:spAutoFit/>
          </a:bodyPr>
          <a:lstStyle/>
          <a:p>
            <a:r>
              <a:rPr lang="en-US" sz="1600" b="1" dirty="0">
                <a:solidFill>
                  <a:schemeClr val="tx1"/>
                </a:solidFill>
              </a:rPr>
              <a:t>by: GROUP JANNS </a:t>
            </a:r>
            <a:endParaRPr lang="en-GH" sz="16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4" name="Rectangle 3">
            <a:extLst>
              <a:ext uri="{FF2B5EF4-FFF2-40B4-BE49-F238E27FC236}">
                <a16:creationId xmlns:a16="http://schemas.microsoft.com/office/drawing/2014/main" id="{1DC9FAF6-D612-44C9-9003-16D25214ECB9}"/>
              </a:ext>
            </a:extLst>
          </p:cNvPr>
          <p:cNvSpPr/>
          <p:nvPr/>
        </p:nvSpPr>
        <p:spPr>
          <a:xfrm>
            <a:off x="663996" y="1420709"/>
            <a:ext cx="4797387" cy="277062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dirty="0"/>
          </a:p>
        </p:txBody>
      </p:sp>
      <p:sp>
        <p:nvSpPr>
          <p:cNvPr id="5" name="TextBox 4">
            <a:extLst>
              <a:ext uri="{FF2B5EF4-FFF2-40B4-BE49-F238E27FC236}">
                <a16:creationId xmlns:a16="http://schemas.microsoft.com/office/drawing/2014/main" id="{9DD969DE-3AD4-41A4-BC62-CDF1276F7FC7}"/>
              </a:ext>
            </a:extLst>
          </p:cNvPr>
          <p:cNvSpPr txBox="1"/>
          <p:nvPr/>
        </p:nvSpPr>
        <p:spPr>
          <a:xfrm>
            <a:off x="1553377" y="345378"/>
            <a:ext cx="4296579" cy="461665"/>
          </a:xfrm>
          <a:prstGeom prst="rect">
            <a:avLst/>
          </a:prstGeom>
          <a:noFill/>
        </p:spPr>
        <p:txBody>
          <a:bodyPr wrap="square" rtlCol="0">
            <a:spAutoFit/>
          </a:bodyPr>
          <a:lstStyle/>
          <a:p>
            <a:r>
              <a:rPr lang="en-US" sz="2400" dirty="0">
                <a:solidFill>
                  <a:schemeClr val="tx1"/>
                </a:solidFill>
              </a:rPr>
              <a:t>Business Insights</a:t>
            </a:r>
            <a:endParaRPr lang="en-GH" sz="2400" dirty="0">
              <a:solidFill>
                <a:schemeClr val="tx1"/>
              </a:solidFill>
            </a:endParaRPr>
          </a:p>
        </p:txBody>
      </p:sp>
      <p:sp>
        <p:nvSpPr>
          <p:cNvPr id="6" name="TextBox 5">
            <a:extLst>
              <a:ext uri="{FF2B5EF4-FFF2-40B4-BE49-F238E27FC236}">
                <a16:creationId xmlns:a16="http://schemas.microsoft.com/office/drawing/2014/main" id="{AB91568B-6045-4AA0-8C4A-E7DC1F6B9817}"/>
              </a:ext>
            </a:extLst>
          </p:cNvPr>
          <p:cNvSpPr txBox="1"/>
          <p:nvPr/>
        </p:nvSpPr>
        <p:spPr>
          <a:xfrm>
            <a:off x="5949108" y="1266820"/>
            <a:ext cx="1872868" cy="307777"/>
          </a:xfrm>
          <a:prstGeom prst="rect">
            <a:avLst/>
          </a:prstGeom>
          <a:noFill/>
        </p:spPr>
        <p:txBody>
          <a:bodyPr wrap="square" rtlCol="0">
            <a:spAutoFit/>
          </a:bodyPr>
          <a:lstStyle/>
          <a:p>
            <a:r>
              <a:rPr lang="en-US" u="sng" dirty="0">
                <a:solidFill>
                  <a:schemeClr val="tx1"/>
                </a:solidFill>
              </a:rPr>
              <a:t>Recommendations</a:t>
            </a:r>
            <a:endParaRPr lang="en-GH" u="sng" dirty="0">
              <a:solidFill>
                <a:schemeClr val="tx1"/>
              </a:solidFill>
            </a:endParaRPr>
          </a:p>
        </p:txBody>
      </p:sp>
      <p:sp>
        <p:nvSpPr>
          <p:cNvPr id="7" name="TextBox 6">
            <a:extLst>
              <a:ext uri="{FF2B5EF4-FFF2-40B4-BE49-F238E27FC236}">
                <a16:creationId xmlns:a16="http://schemas.microsoft.com/office/drawing/2014/main" id="{DA7902A0-049C-437C-9A5C-B79B44B48F94}"/>
              </a:ext>
            </a:extLst>
          </p:cNvPr>
          <p:cNvSpPr txBox="1"/>
          <p:nvPr/>
        </p:nvSpPr>
        <p:spPr>
          <a:xfrm>
            <a:off x="5618603" y="1605693"/>
            <a:ext cx="3062689" cy="1720151"/>
          </a:xfrm>
          <a:prstGeom prst="rect">
            <a:avLst/>
          </a:prstGeom>
          <a:noFill/>
        </p:spPr>
        <p:txBody>
          <a:bodyPr wrap="square" rtlCol="0">
            <a:spAutoFit/>
          </a:bodyPr>
          <a:lstStyle/>
          <a:p>
            <a:pPr marL="228600" indent="-228600">
              <a:lnSpc>
                <a:spcPct val="150000"/>
              </a:lnSpc>
              <a:buClr>
                <a:schemeClr val="tx1"/>
              </a:buClr>
              <a:buFont typeface="+mj-lt"/>
              <a:buAutoNum type="arabicPeriod"/>
            </a:pPr>
            <a:r>
              <a:rPr lang="en-US" sz="1200" dirty="0">
                <a:solidFill>
                  <a:schemeClr val="tx1"/>
                </a:solidFill>
              </a:rPr>
              <a:t>Issuing membership cards second timers where the card allows members to discounts, no waiting time in bookings, card bearers who refer friends or family enjoy free treats like free tours, subsidized tour prices.</a:t>
            </a:r>
          </a:p>
        </p:txBody>
      </p:sp>
      <p:sp>
        <p:nvSpPr>
          <p:cNvPr id="10" name="TextBox 9">
            <a:extLst>
              <a:ext uri="{FF2B5EF4-FFF2-40B4-BE49-F238E27FC236}">
                <a16:creationId xmlns:a16="http://schemas.microsoft.com/office/drawing/2014/main" id="{175DEC93-DF69-4271-B799-6F17062F0EAB}"/>
              </a:ext>
            </a:extLst>
          </p:cNvPr>
          <p:cNvSpPr txBox="1"/>
          <p:nvPr/>
        </p:nvSpPr>
        <p:spPr>
          <a:xfrm>
            <a:off x="2065662" y="1052479"/>
            <a:ext cx="1994053" cy="307777"/>
          </a:xfrm>
          <a:prstGeom prst="rect">
            <a:avLst/>
          </a:prstGeom>
          <a:noFill/>
        </p:spPr>
        <p:txBody>
          <a:bodyPr wrap="square" rtlCol="0">
            <a:spAutoFit/>
          </a:bodyPr>
          <a:lstStyle/>
          <a:p>
            <a:r>
              <a:rPr lang="en-US" dirty="0">
                <a:solidFill>
                  <a:schemeClr val="tx1"/>
                </a:solidFill>
              </a:rPr>
              <a:t>Customer Analysis</a:t>
            </a:r>
            <a:endParaRPr lang="en-GH" dirty="0">
              <a:solidFill>
                <a:schemeClr val="tx1"/>
              </a:solidFill>
            </a:endParaRPr>
          </a:p>
        </p:txBody>
      </p:sp>
    </p:spTree>
    <p:extLst>
      <p:ext uri="{BB962C8B-B14F-4D97-AF65-F5344CB8AC3E}">
        <p14:creationId xmlns:p14="http://schemas.microsoft.com/office/powerpoint/2010/main" val="386490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7"/>
        <p:cNvGrpSpPr/>
        <p:nvPr/>
      </p:nvGrpSpPr>
      <p:grpSpPr>
        <a:xfrm>
          <a:off x="0" y="0"/>
          <a:ext cx="0" cy="0"/>
          <a:chOff x="0" y="0"/>
          <a:chExt cx="0" cy="0"/>
        </a:xfrm>
      </p:grpSpPr>
      <p:sp>
        <p:nvSpPr>
          <p:cNvPr id="1978" name="Google Shape;1978;p38"/>
          <p:cNvSpPr txBox="1">
            <a:spLocks noGrp="1"/>
          </p:cNvSpPr>
          <p:nvPr>
            <p:ph type="title"/>
          </p:nvPr>
        </p:nvSpPr>
        <p:spPr>
          <a:xfrm>
            <a:off x="279325" y="4780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dirty="0"/>
              <a:t>Conclusion</a:t>
            </a:r>
            <a:endParaRPr dirty="0"/>
          </a:p>
        </p:txBody>
      </p:sp>
      <p:sp>
        <p:nvSpPr>
          <p:cNvPr id="15" name="TextBox 14">
            <a:extLst>
              <a:ext uri="{FF2B5EF4-FFF2-40B4-BE49-F238E27FC236}">
                <a16:creationId xmlns:a16="http://schemas.microsoft.com/office/drawing/2014/main" id="{EC50427C-7F20-4A49-BDE4-84FC4DE695A2}"/>
              </a:ext>
            </a:extLst>
          </p:cNvPr>
          <p:cNvSpPr txBox="1"/>
          <p:nvPr/>
        </p:nvSpPr>
        <p:spPr>
          <a:xfrm>
            <a:off x="1344057" y="1050776"/>
            <a:ext cx="6455885" cy="3785652"/>
          </a:xfrm>
          <a:prstGeom prst="rect">
            <a:avLst/>
          </a:prstGeom>
          <a:noFill/>
        </p:spPr>
        <p:txBody>
          <a:bodyPr wrap="square" rtlCol="0">
            <a:spAutoFit/>
          </a:bodyPr>
          <a:lstStyle/>
          <a:p>
            <a:r>
              <a:rPr lang="en-US" sz="1200" dirty="0">
                <a:solidFill>
                  <a:schemeClr val="tx1"/>
                </a:solidFill>
              </a:rPr>
              <a:t>This report provided a comprehensive analysis of customer booking behaviors, seasonal trends, and revenue patterns for Ghana Adventures. The insights revealed key challenges such as inconsistent seasonal demand, low customer retention, and underperforming tour packages.</a:t>
            </a:r>
          </a:p>
          <a:p>
            <a:endParaRPr lang="en-US" sz="1200" dirty="0">
              <a:solidFill>
                <a:schemeClr val="tx1"/>
              </a:solidFill>
            </a:endParaRPr>
          </a:p>
          <a:p>
            <a:r>
              <a:rPr lang="en-US" sz="1200" dirty="0">
                <a:solidFill>
                  <a:schemeClr val="tx1"/>
                </a:solidFill>
              </a:rPr>
              <a:t>Peak seasons contribute significantly more to revenue and bookings compared to off-peak months, indicating an opportunity for targeted marketing and promotional strategies during slower periods. Additionally, while a portion of customers return for repeat bookings, a larger percentage are one-time clients, emphasizing the need for loyalty programs and improved customer engagement.</a:t>
            </a:r>
          </a:p>
          <a:p>
            <a:endParaRPr lang="en-US" sz="1200" dirty="0">
              <a:solidFill>
                <a:schemeClr val="tx1"/>
              </a:solidFill>
            </a:endParaRPr>
          </a:p>
          <a:p>
            <a:r>
              <a:rPr lang="en-US" sz="1200" dirty="0">
                <a:solidFill>
                  <a:schemeClr val="tx1"/>
                </a:solidFill>
              </a:rPr>
              <a:t>High-performing tour packages such as the New Year Safari and Volta River Cruise show strong demand, while others lag behind and may require rebranding or replacement. Furthermore, digital channels like websites and online platforms are becoming essential booking sources, though social media remains underutilized.</a:t>
            </a:r>
          </a:p>
          <a:p>
            <a:r>
              <a:rPr lang="en-US" sz="1200" dirty="0">
                <a:solidFill>
                  <a:schemeClr val="tx1"/>
                </a:solidFill>
              </a:rPr>
              <a:t>To address these challenges, data-driven recommendations were proposed—ranging from seasonal promotions and personalized marketing to loyalty incentives and optimized package offerings. By leveraging these insights, Ghana Adventures can enhance customer experiences, improve repeat business, and increase overall tour bookings.</a:t>
            </a:r>
          </a:p>
          <a:p>
            <a:endParaRPr lang="en-GH" sz="12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2"/>
        <p:cNvGrpSpPr/>
        <p:nvPr/>
      </p:nvGrpSpPr>
      <p:grpSpPr>
        <a:xfrm>
          <a:off x="0" y="0"/>
          <a:ext cx="0" cy="0"/>
          <a:chOff x="0" y="0"/>
          <a:chExt cx="0" cy="0"/>
        </a:xfrm>
      </p:grpSpPr>
      <p:pic>
        <p:nvPicPr>
          <p:cNvPr id="2163" name="Google Shape;2163;p47"/>
          <p:cNvPicPr preferRelativeResize="0">
            <a:picLocks noGrp="1"/>
          </p:cNvPicPr>
          <p:nvPr>
            <p:ph type="pic" idx="2"/>
          </p:nvPr>
        </p:nvPicPr>
        <p:blipFill rotWithShape="1">
          <a:blip r:embed="rId3">
            <a:alphaModFix/>
          </a:blip>
          <a:srcRect t="7799" b="7791"/>
          <a:stretch/>
        </p:blipFill>
        <p:spPr>
          <a:xfrm>
            <a:off x="-46465" y="-32167"/>
            <a:ext cx="9143997" cy="5143500"/>
          </a:xfrm>
          <a:prstGeom prst="rect">
            <a:avLst/>
          </a:prstGeom>
        </p:spPr>
      </p:pic>
      <p:sp>
        <p:nvSpPr>
          <p:cNvPr id="2164" name="Google Shape;2164;p47"/>
          <p:cNvSpPr txBox="1">
            <a:spLocks noGrp="1"/>
          </p:cNvSpPr>
          <p:nvPr>
            <p:ph type="title"/>
          </p:nvPr>
        </p:nvSpPr>
        <p:spPr>
          <a:xfrm>
            <a:off x="454674" y="2861469"/>
            <a:ext cx="7299126" cy="166690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sz="6000" dirty="0"/>
              <a:t>Thank You!</a:t>
            </a:r>
            <a:endParaRPr sz="6000" dirty="0"/>
          </a:p>
        </p:txBody>
      </p:sp>
      <p:grpSp>
        <p:nvGrpSpPr>
          <p:cNvPr id="2165" name="Google Shape;2165;p47"/>
          <p:cNvGrpSpPr/>
          <p:nvPr/>
        </p:nvGrpSpPr>
        <p:grpSpPr>
          <a:xfrm>
            <a:off x="8280375" y="3271538"/>
            <a:ext cx="1318731" cy="2674037"/>
            <a:chOff x="8280375" y="3271538"/>
            <a:chExt cx="1318731" cy="2674037"/>
          </a:xfrm>
        </p:grpSpPr>
        <p:sp>
          <p:nvSpPr>
            <p:cNvPr id="2166" name="Google Shape;2166;p47"/>
            <p:cNvSpPr/>
            <p:nvPr/>
          </p:nvSpPr>
          <p:spPr>
            <a:xfrm rot="5400000">
              <a:off x="7624875" y="5183875"/>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nvGrpSpPr>
            <p:cNvPr id="2167" name="Google Shape;2167;p47"/>
            <p:cNvGrpSpPr/>
            <p:nvPr/>
          </p:nvGrpSpPr>
          <p:grpSpPr>
            <a:xfrm rot="5400000">
              <a:off x="8563445" y="3974459"/>
              <a:ext cx="1064856" cy="813093"/>
              <a:chOff x="3843246" y="357910"/>
              <a:chExt cx="667078" cy="509361"/>
            </a:xfrm>
          </p:grpSpPr>
          <p:sp>
            <p:nvSpPr>
              <p:cNvPr id="2168" name="Google Shape;2168;p47"/>
              <p:cNvSpPr/>
              <p:nvPr/>
            </p:nvSpPr>
            <p:spPr>
              <a:xfrm>
                <a:off x="3870952" y="385616"/>
                <a:ext cx="626584" cy="471000"/>
              </a:xfrm>
              <a:custGeom>
                <a:avLst/>
                <a:gdLst/>
                <a:ahLst/>
                <a:cxnLst/>
                <a:rect l="l" t="t" r="r" b="b"/>
                <a:pathLst>
                  <a:path w="294" h="221" extrusionOk="0">
                    <a:moveTo>
                      <a:pt x="290" y="0"/>
                    </a:moveTo>
                    <a:lnTo>
                      <a:pt x="290" y="78"/>
                    </a:lnTo>
                    <a:lnTo>
                      <a:pt x="151" y="217"/>
                    </a:lnTo>
                    <a:lnTo>
                      <a:pt x="0" y="217"/>
                    </a:lnTo>
                    <a:lnTo>
                      <a:pt x="0" y="221"/>
                    </a:lnTo>
                    <a:lnTo>
                      <a:pt x="153" y="221"/>
                    </a:lnTo>
                    <a:lnTo>
                      <a:pt x="294" y="80"/>
                    </a:lnTo>
                    <a:lnTo>
                      <a:pt x="294" y="0"/>
                    </a:lnTo>
                    <a:lnTo>
                      <a:pt x="290" y="0"/>
                    </a:lnTo>
                    <a:lnTo>
                      <a:pt x="29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47"/>
              <p:cNvSpPr/>
              <p:nvPr/>
            </p:nvSpPr>
            <p:spPr>
              <a:xfrm>
                <a:off x="3843246" y="835302"/>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47"/>
              <p:cNvSpPr/>
              <p:nvPr/>
            </p:nvSpPr>
            <p:spPr>
              <a:xfrm>
                <a:off x="4478354" y="357910"/>
                <a:ext cx="31969" cy="31969"/>
              </a:xfrm>
              <a:custGeom>
                <a:avLst/>
                <a:gdLst/>
                <a:ahLst/>
                <a:cxnLst/>
                <a:rect l="l" t="t" r="r" b="b"/>
                <a:pathLst>
                  <a:path w="14" h="14" extrusionOk="0">
                    <a:moveTo>
                      <a:pt x="12" y="7"/>
                    </a:moveTo>
                    <a:cubicBezTo>
                      <a:pt x="10" y="7"/>
                      <a:pt x="10" y="7"/>
                      <a:pt x="10" y="7"/>
                    </a:cubicBezTo>
                    <a:cubicBezTo>
                      <a:pt x="10" y="9"/>
                      <a:pt x="9" y="10"/>
                      <a:pt x="7" y="10"/>
                    </a:cubicBezTo>
                    <a:cubicBezTo>
                      <a:pt x="5" y="10"/>
                      <a:pt x="4" y="9"/>
                      <a:pt x="4" y="7"/>
                    </a:cubicBezTo>
                    <a:cubicBezTo>
                      <a:pt x="4" y="6"/>
                      <a:pt x="5" y="4"/>
                      <a:pt x="7" y="4"/>
                    </a:cubicBezTo>
                    <a:cubicBezTo>
                      <a:pt x="9" y="4"/>
                      <a:pt x="10" y="6"/>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71" name="Google Shape;2171;p47"/>
            <p:cNvGrpSpPr/>
            <p:nvPr/>
          </p:nvGrpSpPr>
          <p:grpSpPr>
            <a:xfrm rot="5400000">
              <a:off x="8517242" y="3526701"/>
              <a:ext cx="1337026" cy="826702"/>
              <a:chOff x="3421261" y="191675"/>
              <a:chExt cx="837578" cy="517886"/>
            </a:xfrm>
          </p:grpSpPr>
          <p:sp>
            <p:nvSpPr>
              <p:cNvPr id="2172" name="Google Shape;2172;p47"/>
              <p:cNvSpPr/>
              <p:nvPr/>
            </p:nvSpPr>
            <p:spPr>
              <a:xfrm>
                <a:off x="3421261" y="679724"/>
                <a:ext cx="31969" cy="29837"/>
              </a:xfrm>
              <a:custGeom>
                <a:avLst/>
                <a:gdLst/>
                <a:ahLst/>
                <a:cxnLst/>
                <a:rect l="l" t="t" r="r" b="b"/>
                <a:pathLst>
                  <a:path w="14" h="14" extrusionOk="0">
                    <a:moveTo>
                      <a:pt x="12" y="7"/>
                    </a:moveTo>
                    <a:cubicBezTo>
                      <a:pt x="10" y="7"/>
                      <a:pt x="10" y="7"/>
                      <a:pt x="10" y="7"/>
                    </a:cubicBezTo>
                    <a:cubicBezTo>
                      <a:pt x="10" y="8"/>
                      <a:pt x="9" y="10"/>
                      <a:pt x="7" y="10"/>
                    </a:cubicBezTo>
                    <a:cubicBezTo>
                      <a:pt x="5" y="10"/>
                      <a:pt x="4" y="8"/>
                      <a:pt x="4" y="7"/>
                    </a:cubicBezTo>
                    <a:cubicBezTo>
                      <a:pt x="4" y="5"/>
                      <a:pt x="5" y="4"/>
                      <a:pt x="7" y="4"/>
                    </a:cubicBezTo>
                    <a:cubicBezTo>
                      <a:pt x="9" y="4"/>
                      <a:pt x="10" y="5"/>
                      <a:pt x="10" y="7"/>
                    </a:cubicBezTo>
                    <a:cubicBezTo>
                      <a:pt x="12" y="7"/>
                      <a:pt x="12" y="7"/>
                      <a:pt x="12" y="7"/>
                    </a:cubicBezTo>
                    <a:cubicBezTo>
                      <a:pt x="14" y="7"/>
                      <a:pt x="14" y="7"/>
                      <a:pt x="14" y="7"/>
                    </a:cubicBezTo>
                    <a:cubicBezTo>
                      <a:pt x="14" y="3"/>
                      <a:pt x="11" y="0"/>
                      <a:pt x="7" y="0"/>
                    </a:cubicBezTo>
                    <a:cubicBezTo>
                      <a:pt x="3" y="0"/>
                      <a:pt x="0" y="3"/>
                      <a:pt x="0" y="7"/>
                    </a:cubicBezTo>
                    <a:cubicBezTo>
                      <a:pt x="0" y="11"/>
                      <a:pt x="3" y="14"/>
                      <a:pt x="7" y="14"/>
                    </a:cubicBezTo>
                    <a:cubicBezTo>
                      <a:pt x="11" y="14"/>
                      <a:pt x="14" y="11"/>
                      <a:pt x="14" y="7"/>
                    </a:cubicBezTo>
                    <a:lnTo>
                      <a:pt x="1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47"/>
              <p:cNvSpPr/>
              <p:nvPr/>
            </p:nvSpPr>
            <p:spPr>
              <a:xfrm>
                <a:off x="3442573" y="191675"/>
                <a:ext cx="816266" cy="498704"/>
              </a:xfrm>
              <a:custGeom>
                <a:avLst/>
                <a:gdLst/>
                <a:ahLst/>
                <a:cxnLst/>
                <a:rect l="l" t="t" r="r" b="b"/>
                <a:pathLst>
                  <a:path w="383" h="234" extrusionOk="0">
                    <a:moveTo>
                      <a:pt x="379" y="0"/>
                    </a:moveTo>
                    <a:lnTo>
                      <a:pt x="379" y="106"/>
                    </a:lnTo>
                    <a:lnTo>
                      <a:pt x="301" y="185"/>
                    </a:lnTo>
                    <a:lnTo>
                      <a:pt x="46" y="185"/>
                    </a:lnTo>
                    <a:lnTo>
                      <a:pt x="0" y="231"/>
                    </a:lnTo>
                    <a:lnTo>
                      <a:pt x="3" y="234"/>
                    </a:lnTo>
                    <a:lnTo>
                      <a:pt x="47" y="190"/>
                    </a:lnTo>
                    <a:lnTo>
                      <a:pt x="302" y="190"/>
                    </a:lnTo>
                    <a:lnTo>
                      <a:pt x="383" y="108"/>
                    </a:lnTo>
                    <a:lnTo>
                      <a:pt x="383" y="0"/>
                    </a:lnTo>
                    <a:lnTo>
                      <a:pt x="379" y="0"/>
                    </a:lnTo>
                    <a:lnTo>
                      <a:pt x="37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74" name="Google Shape;2174;p47"/>
          <p:cNvGrpSpPr/>
          <p:nvPr/>
        </p:nvGrpSpPr>
        <p:grpSpPr>
          <a:xfrm>
            <a:off x="-995975" y="4033972"/>
            <a:ext cx="1901125" cy="988338"/>
            <a:chOff x="-995975" y="4033972"/>
            <a:chExt cx="1901125" cy="988338"/>
          </a:xfrm>
        </p:grpSpPr>
        <p:sp>
          <p:nvSpPr>
            <p:cNvPr id="2175" name="Google Shape;2175;p47"/>
            <p:cNvSpPr/>
            <p:nvPr/>
          </p:nvSpPr>
          <p:spPr>
            <a:xfrm>
              <a:off x="-512050" y="46696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76" name="Google Shape;2176;p47"/>
            <p:cNvSpPr/>
            <p:nvPr/>
          </p:nvSpPr>
          <p:spPr>
            <a:xfrm>
              <a:off x="-995975" y="491611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nvGrpSpPr>
            <p:cNvPr id="2177" name="Google Shape;2177;p47"/>
            <p:cNvGrpSpPr/>
            <p:nvPr/>
          </p:nvGrpSpPr>
          <p:grpSpPr>
            <a:xfrm rot="-5400000">
              <a:off x="-205329" y="3578097"/>
              <a:ext cx="204128" cy="1115878"/>
              <a:chOff x="6605329" y="191675"/>
              <a:chExt cx="127876" cy="699040"/>
            </a:xfrm>
          </p:grpSpPr>
          <p:sp>
            <p:nvSpPr>
              <p:cNvPr id="2178" name="Google Shape;2178;p47"/>
              <p:cNvSpPr/>
              <p:nvPr/>
            </p:nvSpPr>
            <p:spPr>
              <a:xfrm>
                <a:off x="6701235" y="858746"/>
                <a:ext cx="31969" cy="31969"/>
              </a:xfrm>
              <a:custGeom>
                <a:avLst/>
                <a:gdLst/>
                <a:ahLst/>
                <a:cxnLst/>
                <a:rect l="l" t="t" r="r" b="b"/>
                <a:pathLst>
                  <a:path w="15" h="14" extrusionOk="0">
                    <a:moveTo>
                      <a:pt x="13" y="7"/>
                    </a:moveTo>
                    <a:cubicBezTo>
                      <a:pt x="11" y="7"/>
                      <a:pt x="11" y="7"/>
                      <a:pt x="11" y="7"/>
                    </a:cubicBezTo>
                    <a:cubicBezTo>
                      <a:pt x="11" y="9"/>
                      <a:pt x="9" y="10"/>
                      <a:pt x="7" y="10"/>
                    </a:cubicBezTo>
                    <a:cubicBezTo>
                      <a:pt x="6" y="10"/>
                      <a:pt x="4" y="9"/>
                      <a:pt x="4" y="7"/>
                    </a:cubicBezTo>
                    <a:cubicBezTo>
                      <a:pt x="4" y="5"/>
                      <a:pt x="6" y="4"/>
                      <a:pt x="7" y="4"/>
                    </a:cubicBezTo>
                    <a:cubicBezTo>
                      <a:pt x="9" y="4"/>
                      <a:pt x="11" y="5"/>
                      <a:pt x="11" y="7"/>
                    </a:cubicBezTo>
                    <a:cubicBezTo>
                      <a:pt x="13" y="7"/>
                      <a:pt x="13" y="7"/>
                      <a:pt x="13" y="7"/>
                    </a:cubicBezTo>
                    <a:cubicBezTo>
                      <a:pt x="15" y="7"/>
                      <a:pt x="15" y="7"/>
                      <a:pt x="15" y="7"/>
                    </a:cubicBezTo>
                    <a:cubicBezTo>
                      <a:pt x="15" y="3"/>
                      <a:pt x="11" y="0"/>
                      <a:pt x="7" y="0"/>
                    </a:cubicBezTo>
                    <a:cubicBezTo>
                      <a:pt x="3" y="0"/>
                      <a:pt x="0" y="3"/>
                      <a:pt x="0" y="7"/>
                    </a:cubicBezTo>
                    <a:cubicBezTo>
                      <a:pt x="0" y="11"/>
                      <a:pt x="3" y="14"/>
                      <a:pt x="7" y="14"/>
                    </a:cubicBezTo>
                    <a:cubicBezTo>
                      <a:pt x="11" y="14"/>
                      <a:pt x="15" y="11"/>
                      <a:pt x="15" y="7"/>
                    </a:cubicBezTo>
                    <a:lnTo>
                      <a:pt x="13"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47"/>
              <p:cNvSpPr/>
              <p:nvPr/>
            </p:nvSpPr>
            <p:spPr>
              <a:xfrm>
                <a:off x="6605329" y="191675"/>
                <a:ext cx="115087" cy="671334"/>
              </a:xfrm>
              <a:custGeom>
                <a:avLst/>
                <a:gdLst/>
                <a:ahLst/>
                <a:cxnLst/>
                <a:rect l="l" t="t" r="r" b="b"/>
                <a:pathLst>
                  <a:path w="54" h="315" extrusionOk="0">
                    <a:moveTo>
                      <a:pt x="0" y="0"/>
                    </a:moveTo>
                    <a:lnTo>
                      <a:pt x="0" y="167"/>
                    </a:lnTo>
                    <a:lnTo>
                      <a:pt x="50" y="217"/>
                    </a:lnTo>
                    <a:lnTo>
                      <a:pt x="50" y="315"/>
                    </a:lnTo>
                    <a:lnTo>
                      <a:pt x="54" y="315"/>
                    </a:lnTo>
                    <a:lnTo>
                      <a:pt x="54" y="215"/>
                    </a:lnTo>
                    <a:lnTo>
                      <a:pt x="5" y="165"/>
                    </a:lnTo>
                    <a:lnTo>
                      <a:pt x="5" y="0"/>
                    </a:lnTo>
                    <a:lnTo>
                      <a:pt x="0" y="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80" name="Google Shape;2180;p47"/>
          <p:cNvGrpSpPr/>
          <p:nvPr/>
        </p:nvGrpSpPr>
        <p:grpSpPr>
          <a:xfrm>
            <a:off x="-790820" y="-1108125"/>
            <a:ext cx="2812295" cy="2213638"/>
            <a:chOff x="-790820" y="-1108125"/>
            <a:chExt cx="2812295" cy="2213638"/>
          </a:xfrm>
        </p:grpSpPr>
        <p:sp>
          <p:nvSpPr>
            <p:cNvPr id="2181" name="Google Shape;2181;p47"/>
            <p:cNvSpPr/>
            <p:nvPr/>
          </p:nvSpPr>
          <p:spPr>
            <a:xfrm rot="5400000">
              <a:off x="1259775" y="-45262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nvGrpSpPr>
            <p:cNvPr id="2182" name="Google Shape;2182;p47"/>
            <p:cNvGrpSpPr/>
            <p:nvPr/>
          </p:nvGrpSpPr>
          <p:grpSpPr>
            <a:xfrm>
              <a:off x="-790820" y="-32167"/>
              <a:ext cx="2156910" cy="506908"/>
              <a:chOff x="4891825" y="3495059"/>
              <a:chExt cx="1351193" cy="317552"/>
            </a:xfrm>
          </p:grpSpPr>
          <p:sp>
            <p:nvSpPr>
              <p:cNvPr id="2183" name="Google Shape;2183;p47"/>
              <p:cNvSpPr/>
              <p:nvPr/>
            </p:nvSpPr>
            <p:spPr>
              <a:xfrm>
                <a:off x="6208918" y="3706050"/>
                <a:ext cx="34100" cy="31969"/>
              </a:xfrm>
              <a:custGeom>
                <a:avLst/>
                <a:gdLst/>
                <a:ahLst/>
                <a:cxnLst/>
                <a:rect l="l" t="t" r="r" b="b"/>
                <a:pathLst>
                  <a:path w="15" h="15" extrusionOk="0">
                    <a:moveTo>
                      <a:pt x="2" y="7"/>
                    </a:moveTo>
                    <a:cubicBezTo>
                      <a:pt x="4" y="7"/>
                      <a:pt x="4" y="7"/>
                      <a:pt x="4" y="7"/>
                    </a:cubicBezTo>
                    <a:cubicBezTo>
                      <a:pt x="4" y="6"/>
                      <a:pt x="6" y="4"/>
                      <a:pt x="8" y="4"/>
                    </a:cubicBezTo>
                    <a:cubicBezTo>
                      <a:pt x="9" y="4"/>
                      <a:pt x="11" y="6"/>
                      <a:pt x="11" y="7"/>
                    </a:cubicBezTo>
                    <a:cubicBezTo>
                      <a:pt x="11" y="9"/>
                      <a:pt x="9" y="11"/>
                      <a:pt x="8" y="11"/>
                    </a:cubicBezTo>
                    <a:cubicBezTo>
                      <a:pt x="6" y="11"/>
                      <a:pt x="4" y="9"/>
                      <a:pt x="4" y="7"/>
                    </a:cubicBezTo>
                    <a:cubicBezTo>
                      <a:pt x="2" y="7"/>
                      <a:pt x="2" y="7"/>
                      <a:pt x="2" y="7"/>
                    </a:cubicBezTo>
                    <a:cubicBezTo>
                      <a:pt x="0" y="7"/>
                      <a:pt x="0" y="7"/>
                      <a:pt x="0" y="7"/>
                    </a:cubicBezTo>
                    <a:cubicBezTo>
                      <a:pt x="0" y="11"/>
                      <a:pt x="4" y="15"/>
                      <a:pt x="8" y="15"/>
                    </a:cubicBezTo>
                    <a:cubicBezTo>
                      <a:pt x="12" y="15"/>
                      <a:pt x="15" y="11"/>
                      <a:pt x="15" y="7"/>
                    </a:cubicBezTo>
                    <a:cubicBezTo>
                      <a:pt x="15" y="3"/>
                      <a:pt x="12" y="0"/>
                      <a:pt x="8" y="0"/>
                    </a:cubicBezTo>
                    <a:cubicBezTo>
                      <a:pt x="4"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47"/>
              <p:cNvSpPr/>
              <p:nvPr/>
            </p:nvSpPr>
            <p:spPr>
              <a:xfrm>
                <a:off x="4891825" y="3584575"/>
                <a:ext cx="29825" cy="29825"/>
              </a:xfrm>
              <a:custGeom>
                <a:avLst/>
                <a:gdLst/>
                <a:ahLst/>
                <a:cxnLst/>
                <a:rect l="l" t="t" r="r" b="b"/>
                <a:pathLst>
                  <a:path w="15" h="14" extrusionOk="0">
                    <a:moveTo>
                      <a:pt x="2" y="7"/>
                    </a:moveTo>
                    <a:cubicBezTo>
                      <a:pt x="4" y="7"/>
                      <a:pt x="4" y="7"/>
                      <a:pt x="4" y="7"/>
                    </a:cubicBezTo>
                    <a:cubicBezTo>
                      <a:pt x="4" y="5"/>
                      <a:pt x="6" y="4"/>
                      <a:pt x="7" y="4"/>
                    </a:cubicBezTo>
                    <a:cubicBezTo>
                      <a:pt x="9" y="4"/>
                      <a:pt x="11" y="5"/>
                      <a:pt x="11" y="7"/>
                    </a:cubicBezTo>
                    <a:cubicBezTo>
                      <a:pt x="11" y="9"/>
                      <a:pt x="9" y="10"/>
                      <a:pt x="7" y="10"/>
                    </a:cubicBezTo>
                    <a:cubicBezTo>
                      <a:pt x="6" y="10"/>
                      <a:pt x="4" y="9"/>
                      <a:pt x="4" y="7"/>
                    </a:cubicBezTo>
                    <a:cubicBezTo>
                      <a:pt x="2" y="7"/>
                      <a:pt x="2" y="7"/>
                      <a:pt x="2" y="7"/>
                    </a:cubicBezTo>
                    <a:cubicBezTo>
                      <a:pt x="0" y="7"/>
                      <a:pt x="0" y="7"/>
                      <a:pt x="0" y="7"/>
                    </a:cubicBezTo>
                    <a:cubicBezTo>
                      <a:pt x="0" y="11"/>
                      <a:pt x="3" y="14"/>
                      <a:pt x="7" y="14"/>
                    </a:cubicBezTo>
                    <a:cubicBezTo>
                      <a:pt x="11" y="14"/>
                      <a:pt x="15" y="11"/>
                      <a:pt x="15" y="7"/>
                    </a:cubicBezTo>
                    <a:cubicBezTo>
                      <a:pt x="15" y="3"/>
                      <a:pt x="11" y="0"/>
                      <a:pt x="7" y="0"/>
                    </a:cubicBezTo>
                    <a:cubicBezTo>
                      <a:pt x="3" y="0"/>
                      <a:pt x="0" y="3"/>
                      <a:pt x="0" y="7"/>
                    </a:cubicBezTo>
                    <a:lnTo>
                      <a:pt x="2" y="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47"/>
              <p:cNvSpPr/>
              <p:nvPr/>
            </p:nvSpPr>
            <p:spPr>
              <a:xfrm>
                <a:off x="4917389" y="3595227"/>
                <a:ext cx="1295792" cy="217384"/>
              </a:xfrm>
              <a:custGeom>
                <a:avLst/>
                <a:gdLst/>
                <a:ahLst/>
                <a:cxnLst/>
                <a:rect l="l" t="t" r="r" b="b"/>
                <a:pathLst>
                  <a:path w="608" h="102" extrusionOk="0">
                    <a:moveTo>
                      <a:pt x="0" y="4"/>
                    </a:moveTo>
                    <a:lnTo>
                      <a:pt x="207" y="4"/>
                    </a:lnTo>
                    <a:lnTo>
                      <a:pt x="305" y="102"/>
                    </a:lnTo>
                    <a:lnTo>
                      <a:pt x="498" y="102"/>
                    </a:lnTo>
                    <a:lnTo>
                      <a:pt x="539" y="61"/>
                    </a:lnTo>
                    <a:lnTo>
                      <a:pt x="608" y="61"/>
                    </a:lnTo>
                    <a:lnTo>
                      <a:pt x="608" y="57"/>
                    </a:lnTo>
                    <a:lnTo>
                      <a:pt x="537" y="57"/>
                    </a:lnTo>
                    <a:lnTo>
                      <a:pt x="497" y="98"/>
                    </a:lnTo>
                    <a:lnTo>
                      <a:pt x="307" y="98"/>
                    </a:lnTo>
                    <a:lnTo>
                      <a:pt x="210"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47"/>
              <p:cNvSpPr/>
              <p:nvPr/>
            </p:nvSpPr>
            <p:spPr>
              <a:xfrm>
                <a:off x="5933990" y="3716706"/>
                <a:ext cx="31969" cy="34099"/>
              </a:xfrm>
              <a:custGeom>
                <a:avLst/>
                <a:gdLst/>
                <a:ahLst/>
                <a:cxnLst/>
                <a:rect l="l" t="t" r="r" b="b"/>
                <a:pathLst>
                  <a:path w="14" h="15" extrusionOk="0">
                    <a:moveTo>
                      <a:pt x="2" y="8"/>
                    </a:moveTo>
                    <a:cubicBezTo>
                      <a:pt x="4" y="8"/>
                      <a:pt x="4" y="8"/>
                      <a:pt x="4" y="8"/>
                    </a:cubicBezTo>
                    <a:cubicBezTo>
                      <a:pt x="4" y="6"/>
                      <a:pt x="5" y="4"/>
                      <a:pt x="7" y="4"/>
                    </a:cubicBezTo>
                    <a:cubicBezTo>
                      <a:pt x="8" y="4"/>
                      <a:pt x="10" y="6"/>
                      <a:pt x="10" y="8"/>
                    </a:cubicBezTo>
                    <a:cubicBezTo>
                      <a:pt x="10" y="9"/>
                      <a:pt x="8"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47"/>
              <p:cNvSpPr/>
              <p:nvPr/>
            </p:nvSpPr>
            <p:spPr>
              <a:xfrm>
                <a:off x="5286094" y="3495059"/>
                <a:ext cx="29837" cy="31969"/>
              </a:xfrm>
              <a:custGeom>
                <a:avLst/>
                <a:gdLst/>
                <a:ahLst/>
                <a:cxnLst/>
                <a:rect l="l" t="t" r="r" b="b"/>
                <a:pathLst>
                  <a:path w="14" h="15" extrusionOk="0">
                    <a:moveTo>
                      <a:pt x="2" y="8"/>
                    </a:moveTo>
                    <a:cubicBezTo>
                      <a:pt x="4" y="8"/>
                      <a:pt x="4" y="8"/>
                      <a:pt x="4" y="8"/>
                    </a:cubicBezTo>
                    <a:cubicBezTo>
                      <a:pt x="4" y="6"/>
                      <a:pt x="5" y="4"/>
                      <a:pt x="7" y="4"/>
                    </a:cubicBezTo>
                    <a:cubicBezTo>
                      <a:pt x="9" y="4"/>
                      <a:pt x="10" y="6"/>
                      <a:pt x="10" y="8"/>
                    </a:cubicBezTo>
                    <a:cubicBezTo>
                      <a:pt x="10" y="9"/>
                      <a:pt x="9" y="11"/>
                      <a:pt x="7" y="11"/>
                    </a:cubicBezTo>
                    <a:cubicBezTo>
                      <a:pt x="5" y="11"/>
                      <a:pt x="4" y="9"/>
                      <a:pt x="4" y="8"/>
                    </a:cubicBezTo>
                    <a:cubicBezTo>
                      <a:pt x="2" y="8"/>
                      <a:pt x="2" y="8"/>
                      <a:pt x="2" y="8"/>
                    </a:cubicBezTo>
                    <a:cubicBezTo>
                      <a:pt x="0" y="8"/>
                      <a:pt x="0" y="8"/>
                      <a:pt x="0" y="8"/>
                    </a:cubicBezTo>
                    <a:cubicBezTo>
                      <a:pt x="0" y="11"/>
                      <a:pt x="3" y="15"/>
                      <a:pt x="7" y="15"/>
                    </a:cubicBezTo>
                    <a:cubicBezTo>
                      <a:pt x="11" y="15"/>
                      <a:pt x="14" y="11"/>
                      <a:pt x="14" y="8"/>
                    </a:cubicBezTo>
                    <a:cubicBezTo>
                      <a:pt x="14" y="4"/>
                      <a:pt x="11" y="0"/>
                      <a:pt x="7" y="0"/>
                    </a:cubicBezTo>
                    <a:cubicBezTo>
                      <a:pt x="3" y="0"/>
                      <a:pt x="0" y="4"/>
                      <a:pt x="0" y="8"/>
                    </a:cubicBezTo>
                    <a:lnTo>
                      <a:pt x="2"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47"/>
              <p:cNvSpPr/>
              <p:nvPr/>
            </p:nvSpPr>
            <p:spPr>
              <a:xfrm>
                <a:off x="5311668" y="3507847"/>
                <a:ext cx="632979" cy="219516"/>
              </a:xfrm>
              <a:custGeom>
                <a:avLst/>
                <a:gdLst/>
                <a:ahLst/>
                <a:cxnLst/>
                <a:rect l="l" t="t" r="r" b="b"/>
                <a:pathLst>
                  <a:path w="297" h="103" extrusionOk="0">
                    <a:moveTo>
                      <a:pt x="0" y="4"/>
                    </a:moveTo>
                    <a:lnTo>
                      <a:pt x="39" y="4"/>
                    </a:lnTo>
                    <a:lnTo>
                      <a:pt x="115" y="79"/>
                    </a:lnTo>
                    <a:lnTo>
                      <a:pt x="270" y="79"/>
                    </a:lnTo>
                    <a:lnTo>
                      <a:pt x="294" y="103"/>
                    </a:lnTo>
                    <a:lnTo>
                      <a:pt x="297" y="100"/>
                    </a:lnTo>
                    <a:lnTo>
                      <a:pt x="272" y="75"/>
                    </a:lnTo>
                    <a:lnTo>
                      <a:pt x="117" y="75"/>
                    </a:lnTo>
                    <a:lnTo>
                      <a:pt x="41" y="0"/>
                    </a:lnTo>
                    <a:lnTo>
                      <a:pt x="0" y="0"/>
                    </a:lnTo>
                    <a:lnTo>
                      <a:pt x="0" y="4"/>
                    </a:lnTo>
                    <a:lnTo>
                      <a:pt x="0" y="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89" name="Google Shape;2189;p47"/>
            <p:cNvGrpSpPr/>
            <p:nvPr/>
          </p:nvGrpSpPr>
          <p:grpSpPr>
            <a:xfrm>
              <a:off x="291025" y="979388"/>
              <a:ext cx="130200" cy="126125"/>
              <a:chOff x="3935725" y="167575"/>
              <a:chExt cx="130200" cy="126125"/>
            </a:xfrm>
          </p:grpSpPr>
          <p:sp>
            <p:nvSpPr>
              <p:cNvPr id="2190" name="Google Shape;2190;p47"/>
              <p:cNvSpPr/>
              <p:nvPr/>
            </p:nvSpPr>
            <p:spPr>
              <a:xfrm>
                <a:off x="3935725" y="167575"/>
                <a:ext cx="65100" cy="56400"/>
              </a:xfrm>
              <a:prstGeom prst="hexagon">
                <a:avLst>
                  <a:gd name="adj" fmla="val 25000"/>
                  <a:gd name="vf" fmla="val 11547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91" name="Google Shape;2191;p47"/>
              <p:cNvSpPr/>
              <p:nvPr/>
            </p:nvSpPr>
            <p:spPr>
              <a:xfrm>
                <a:off x="4000825" y="201775"/>
                <a:ext cx="65100" cy="56400"/>
              </a:xfrm>
              <a:prstGeom prst="hexagon">
                <a:avLst>
                  <a:gd name="adj" fmla="val 25000"/>
                  <a:gd name="vf" fmla="val 11547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92" name="Google Shape;2192;p47"/>
              <p:cNvSpPr/>
              <p:nvPr/>
            </p:nvSpPr>
            <p:spPr>
              <a:xfrm>
                <a:off x="3935725" y="237300"/>
                <a:ext cx="65100" cy="56400"/>
              </a:xfrm>
              <a:prstGeom prst="hexagon">
                <a:avLst>
                  <a:gd name="adj" fmla="val 25000"/>
                  <a:gd name="vf" fmla="val 11547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grpSp>
        <p:nvGrpSpPr>
          <p:cNvPr id="2193" name="Google Shape;2193;p47"/>
          <p:cNvGrpSpPr/>
          <p:nvPr/>
        </p:nvGrpSpPr>
        <p:grpSpPr>
          <a:xfrm>
            <a:off x="8206229" y="190012"/>
            <a:ext cx="2097096" cy="1308563"/>
            <a:chOff x="8206229" y="190012"/>
            <a:chExt cx="2097096" cy="1308563"/>
          </a:xfrm>
        </p:grpSpPr>
        <p:sp>
          <p:nvSpPr>
            <p:cNvPr id="2194" name="Google Shape;2194;p47"/>
            <p:cNvSpPr/>
            <p:nvPr/>
          </p:nvSpPr>
          <p:spPr>
            <a:xfrm>
              <a:off x="8886125" y="1153700"/>
              <a:ext cx="1417200" cy="106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195" name="Google Shape;2195;p47"/>
            <p:cNvSpPr/>
            <p:nvPr/>
          </p:nvSpPr>
          <p:spPr>
            <a:xfrm>
              <a:off x="8609550" y="1392375"/>
              <a:ext cx="1417200" cy="1062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nvGrpSpPr>
            <p:cNvPr id="2196" name="Google Shape;2196;p47"/>
            <p:cNvGrpSpPr/>
            <p:nvPr/>
          </p:nvGrpSpPr>
          <p:grpSpPr>
            <a:xfrm>
              <a:off x="8206229" y="190012"/>
              <a:ext cx="449076" cy="119073"/>
              <a:chOff x="7108302" y="2550931"/>
              <a:chExt cx="281323" cy="74593"/>
            </a:xfrm>
          </p:grpSpPr>
          <p:sp>
            <p:nvSpPr>
              <p:cNvPr id="2197" name="Google Shape;2197;p4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4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4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4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4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4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4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4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4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4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47"/>
            <p:cNvGrpSpPr/>
            <p:nvPr/>
          </p:nvGrpSpPr>
          <p:grpSpPr>
            <a:xfrm>
              <a:off x="8609538" y="668313"/>
              <a:ext cx="130200" cy="126125"/>
              <a:chOff x="3935725" y="167575"/>
              <a:chExt cx="130200" cy="126125"/>
            </a:xfrm>
          </p:grpSpPr>
          <p:sp>
            <p:nvSpPr>
              <p:cNvPr id="2208" name="Google Shape;2208;p47"/>
              <p:cNvSpPr/>
              <p:nvPr/>
            </p:nvSpPr>
            <p:spPr>
              <a:xfrm>
                <a:off x="3935725" y="1675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09" name="Google Shape;2209;p47"/>
              <p:cNvSpPr/>
              <p:nvPr/>
            </p:nvSpPr>
            <p:spPr>
              <a:xfrm>
                <a:off x="4000825" y="201775"/>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2210" name="Google Shape;2210;p47"/>
              <p:cNvSpPr/>
              <p:nvPr/>
            </p:nvSpPr>
            <p:spPr>
              <a:xfrm>
                <a:off x="3935725" y="237300"/>
                <a:ext cx="65100" cy="56400"/>
              </a:xfrm>
              <a:prstGeom prst="hexagon">
                <a:avLst>
                  <a:gd name="adj" fmla="val 25000"/>
                  <a:gd name="vf" fmla="val 115470"/>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grpSp>
        <p:nvGrpSpPr>
          <p:cNvPr id="2211" name="Google Shape;2211;p47"/>
          <p:cNvGrpSpPr/>
          <p:nvPr/>
        </p:nvGrpSpPr>
        <p:grpSpPr>
          <a:xfrm>
            <a:off x="2477220" y="4778554"/>
            <a:ext cx="1407911" cy="134875"/>
            <a:chOff x="2477220" y="4778554"/>
            <a:chExt cx="1407911" cy="134875"/>
          </a:xfrm>
        </p:grpSpPr>
        <p:grpSp>
          <p:nvGrpSpPr>
            <p:cNvPr id="2212" name="Google Shape;2212;p47"/>
            <p:cNvGrpSpPr/>
            <p:nvPr/>
          </p:nvGrpSpPr>
          <p:grpSpPr>
            <a:xfrm>
              <a:off x="2477220" y="4778554"/>
              <a:ext cx="101875" cy="134875"/>
              <a:chOff x="3928495" y="333391"/>
              <a:chExt cx="101875" cy="134875"/>
            </a:xfrm>
          </p:grpSpPr>
          <p:grpSp>
            <p:nvGrpSpPr>
              <p:cNvPr id="2213" name="Google Shape;2213;p47"/>
              <p:cNvGrpSpPr/>
              <p:nvPr/>
            </p:nvGrpSpPr>
            <p:grpSpPr>
              <a:xfrm>
                <a:off x="3928495" y="379241"/>
                <a:ext cx="44700" cy="42600"/>
                <a:chOff x="3928495" y="379241"/>
                <a:chExt cx="44700" cy="42600"/>
              </a:xfrm>
            </p:grpSpPr>
            <p:sp>
              <p:nvSpPr>
                <p:cNvPr id="2214" name="Google Shape;2214;p47"/>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47"/>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6" name="Google Shape;2216;p47"/>
              <p:cNvGrpSpPr/>
              <p:nvPr/>
            </p:nvGrpSpPr>
            <p:grpSpPr>
              <a:xfrm>
                <a:off x="3985670" y="425666"/>
                <a:ext cx="44700" cy="42600"/>
                <a:chOff x="3928495" y="379241"/>
                <a:chExt cx="44700" cy="42600"/>
              </a:xfrm>
            </p:grpSpPr>
            <p:sp>
              <p:nvSpPr>
                <p:cNvPr id="2217" name="Google Shape;2217;p47"/>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47"/>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19" name="Google Shape;2219;p47"/>
              <p:cNvGrpSpPr/>
              <p:nvPr/>
            </p:nvGrpSpPr>
            <p:grpSpPr>
              <a:xfrm>
                <a:off x="3985670" y="333391"/>
                <a:ext cx="44700" cy="42600"/>
                <a:chOff x="3928495" y="379241"/>
                <a:chExt cx="44700" cy="42600"/>
              </a:xfrm>
            </p:grpSpPr>
            <p:sp>
              <p:nvSpPr>
                <p:cNvPr id="2220" name="Google Shape;2220;p47"/>
                <p:cNvSpPr/>
                <p:nvPr/>
              </p:nvSpPr>
              <p:spPr>
                <a:xfrm>
                  <a:off x="3928495" y="396272"/>
                  <a:ext cx="44700" cy="8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47"/>
                <p:cNvSpPr/>
                <p:nvPr/>
              </p:nvSpPr>
              <p:spPr>
                <a:xfrm>
                  <a:off x="3946802" y="379241"/>
                  <a:ext cx="8100" cy="4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22" name="Google Shape;2222;p47"/>
            <p:cNvGrpSpPr/>
            <p:nvPr/>
          </p:nvGrpSpPr>
          <p:grpSpPr>
            <a:xfrm rot="10800000">
              <a:off x="3436054" y="4786462"/>
              <a:ext cx="449076" cy="119073"/>
              <a:chOff x="7108302" y="2550931"/>
              <a:chExt cx="281323" cy="74593"/>
            </a:xfrm>
          </p:grpSpPr>
          <p:sp>
            <p:nvSpPr>
              <p:cNvPr id="2223" name="Google Shape;2223;p4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4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5" name="Google Shape;2225;p4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6" name="Google Shape;2226;p4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4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8" name="Google Shape;2228;p47"/>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9" name="Google Shape;2229;p47"/>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47"/>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1" name="Google Shape;2231;p47"/>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2" name="Google Shape;2232;p47"/>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806"/>
        <p:cNvGrpSpPr/>
        <p:nvPr/>
      </p:nvGrpSpPr>
      <p:grpSpPr>
        <a:xfrm>
          <a:off x="0" y="0"/>
          <a:ext cx="0" cy="0"/>
          <a:chOff x="0" y="0"/>
          <a:chExt cx="0" cy="0"/>
        </a:xfrm>
      </p:grpSpPr>
      <p:grpSp>
        <p:nvGrpSpPr>
          <p:cNvPr id="5807" name="Google Shape;5807;p72"/>
          <p:cNvGrpSpPr/>
          <p:nvPr/>
        </p:nvGrpSpPr>
        <p:grpSpPr>
          <a:xfrm>
            <a:off x="5780153" y="1859606"/>
            <a:ext cx="671400" cy="674856"/>
            <a:chOff x="5780148" y="1859605"/>
            <a:chExt cx="671400" cy="674856"/>
          </a:xfrm>
        </p:grpSpPr>
        <p:sp>
          <p:nvSpPr>
            <p:cNvPr id="5808" name="Google Shape;5808;p72"/>
            <p:cNvSpPr/>
            <p:nvPr/>
          </p:nvSpPr>
          <p:spPr>
            <a:xfrm>
              <a:off x="5780148" y="1859605"/>
              <a:ext cx="671400" cy="671400"/>
            </a:xfrm>
            <a:prstGeom prst="ellipse">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72"/>
            <p:cNvSpPr/>
            <p:nvPr/>
          </p:nvSpPr>
          <p:spPr>
            <a:xfrm>
              <a:off x="5851927" y="2006476"/>
              <a:ext cx="527700" cy="5277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72"/>
            <p:cNvSpPr/>
            <p:nvPr/>
          </p:nvSpPr>
          <p:spPr>
            <a:xfrm>
              <a:off x="5899320" y="2101262"/>
              <a:ext cx="433200" cy="4332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72"/>
            <p:cNvSpPr/>
            <p:nvPr/>
          </p:nvSpPr>
          <p:spPr>
            <a:xfrm>
              <a:off x="5944113" y="2190849"/>
              <a:ext cx="343500" cy="343500"/>
            </a:xfrm>
            <a:prstGeom prst="ellipse">
              <a:avLst/>
            </a:pr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2" name="Google Shape;5812;p72"/>
          <p:cNvGrpSpPr/>
          <p:nvPr/>
        </p:nvGrpSpPr>
        <p:grpSpPr>
          <a:xfrm>
            <a:off x="716996" y="971307"/>
            <a:ext cx="845921" cy="690752"/>
            <a:chOff x="732428" y="1198513"/>
            <a:chExt cx="845921" cy="690752"/>
          </a:xfrm>
        </p:grpSpPr>
        <p:grpSp>
          <p:nvGrpSpPr>
            <p:cNvPr id="5813" name="Google Shape;5813;p72"/>
            <p:cNvGrpSpPr/>
            <p:nvPr/>
          </p:nvGrpSpPr>
          <p:grpSpPr>
            <a:xfrm>
              <a:off x="823030" y="1198513"/>
              <a:ext cx="755319" cy="690752"/>
              <a:chOff x="823030" y="1198513"/>
              <a:chExt cx="755319" cy="690752"/>
            </a:xfrm>
          </p:grpSpPr>
          <p:sp>
            <p:nvSpPr>
              <p:cNvPr id="5814" name="Google Shape;5814;p72"/>
              <p:cNvSpPr/>
              <p:nvPr/>
            </p:nvSpPr>
            <p:spPr>
              <a:xfrm>
                <a:off x="823030" y="1198513"/>
                <a:ext cx="755319" cy="690752"/>
              </a:xfrm>
              <a:custGeom>
                <a:avLst/>
                <a:gdLst/>
                <a:ahLst/>
                <a:cxnLst/>
                <a:rect l="l" t="t" r="r" b="b"/>
                <a:pathLst>
                  <a:path w="46769" h="42771" extrusionOk="0">
                    <a:moveTo>
                      <a:pt x="21384" y="0"/>
                    </a:moveTo>
                    <a:cubicBezTo>
                      <a:pt x="9575" y="0"/>
                      <a:pt x="0" y="9575"/>
                      <a:pt x="0" y="21386"/>
                    </a:cubicBezTo>
                    <a:cubicBezTo>
                      <a:pt x="0" y="33196"/>
                      <a:pt x="9575" y="42770"/>
                      <a:pt x="21384" y="42770"/>
                    </a:cubicBezTo>
                    <a:cubicBezTo>
                      <a:pt x="33196" y="42770"/>
                      <a:pt x="42770" y="33196"/>
                      <a:pt x="42770" y="21386"/>
                    </a:cubicBezTo>
                    <a:cubicBezTo>
                      <a:pt x="42770" y="16313"/>
                      <a:pt x="41002" y="11653"/>
                      <a:pt x="38053" y="7988"/>
                    </a:cubicBezTo>
                    <a:lnTo>
                      <a:pt x="42775" y="7988"/>
                    </a:lnTo>
                    <a:cubicBezTo>
                      <a:pt x="44970" y="7988"/>
                      <a:pt x="46769" y="6191"/>
                      <a:pt x="46769" y="3994"/>
                    </a:cubicBezTo>
                    <a:cubicBezTo>
                      <a:pt x="46769" y="1797"/>
                      <a:pt x="44972" y="0"/>
                      <a:pt x="42775" y="0"/>
                    </a:cubicBezTo>
                    <a:lnTo>
                      <a:pt x="22286" y="0"/>
                    </a:lnTo>
                    <a:cubicBezTo>
                      <a:pt x="22196" y="0"/>
                      <a:pt x="22105" y="5"/>
                      <a:pt x="22018" y="10"/>
                    </a:cubicBezTo>
                    <a:cubicBezTo>
                      <a:pt x="21807" y="3"/>
                      <a:pt x="21597" y="0"/>
                      <a:pt x="21384" y="0"/>
                    </a:cubicBezTo>
                    <a:close/>
                  </a:path>
                </a:pathLst>
              </a:custGeom>
              <a:solidFill>
                <a:srgbClr val="325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72"/>
              <p:cNvSpPr/>
              <p:nvPr/>
            </p:nvSpPr>
            <p:spPr>
              <a:xfrm>
                <a:off x="1470047" y="1217877"/>
                <a:ext cx="88760" cy="88744"/>
              </a:xfrm>
              <a:custGeom>
                <a:avLst/>
                <a:gdLst/>
                <a:ahLst/>
                <a:cxnLst/>
                <a:rect l="l" t="t" r="r" b="b"/>
                <a:pathLst>
                  <a:path w="5496" h="5495" extrusionOk="0">
                    <a:moveTo>
                      <a:pt x="2747" y="1"/>
                    </a:moveTo>
                    <a:cubicBezTo>
                      <a:pt x="1231" y="1"/>
                      <a:pt x="1" y="1230"/>
                      <a:pt x="1" y="2749"/>
                    </a:cubicBezTo>
                    <a:cubicBezTo>
                      <a:pt x="1" y="4265"/>
                      <a:pt x="1231" y="5495"/>
                      <a:pt x="2747" y="5495"/>
                    </a:cubicBezTo>
                    <a:cubicBezTo>
                      <a:pt x="4265" y="5495"/>
                      <a:pt x="5495" y="4265"/>
                      <a:pt x="5495" y="2749"/>
                    </a:cubicBezTo>
                    <a:cubicBezTo>
                      <a:pt x="5495" y="1230"/>
                      <a:pt x="4265" y="1"/>
                      <a:pt x="274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6" name="Google Shape;5816;p72"/>
            <p:cNvGrpSpPr/>
            <p:nvPr/>
          </p:nvGrpSpPr>
          <p:grpSpPr>
            <a:xfrm>
              <a:off x="732428" y="1239937"/>
              <a:ext cx="739912" cy="607886"/>
              <a:chOff x="732428" y="1239937"/>
              <a:chExt cx="739912" cy="607886"/>
            </a:xfrm>
          </p:grpSpPr>
          <p:sp>
            <p:nvSpPr>
              <p:cNvPr id="5817" name="Google Shape;5817;p72"/>
              <p:cNvSpPr/>
              <p:nvPr/>
            </p:nvSpPr>
            <p:spPr>
              <a:xfrm>
                <a:off x="732428" y="1239937"/>
                <a:ext cx="739912" cy="607886"/>
              </a:xfrm>
              <a:custGeom>
                <a:avLst/>
                <a:gdLst/>
                <a:ahLst/>
                <a:cxnLst/>
                <a:rect l="l" t="t" r="r" b="b"/>
                <a:pathLst>
                  <a:path w="45815" h="37640" extrusionOk="0">
                    <a:moveTo>
                      <a:pt x="26994" y="1"/>
                    </a:moveTo>
                    <a:cubicBezTo>
                      <a:pt x="16602" y="1"/>
                      <a:pt x="8175" y="8427"/>
                      <a:pt x="8175" y="18821"/>
                    </a:cubicBezTo>
                    <a:cubicBezTo>
                      <a:pt x="8169" y="22642"/>
                      <a:pt x="9333" y="26373"/>
                      <a:pt x="11509" y="29515"/>
                    </a:cubicBezTo>
                    <a:lnTo>
                      <a:pt x="3994" y="29515"/>
                    </a:lnTo>
                    <a:cubicBezTo>
                      <a:pt x="1797" y="29515"/>
                      <a:pt x="1" y="31311"/>
                      <a:pt x="1" y="33508"/>
                    </a:cubicBezTo>
                    <a:cubicBezTo>
                      <a:pt x="1" y="35704"/>
                      <a:pt x="1797" y="37502"/>
                      <a:pt x="3994" y="37502"/>
                    </a:cubicBezTo>
                    <a:lnTo>
                      <a:pt x="24483" y="37502"/>
                    </a:lnTo>
                    <a:cubicBezTo>
                      <a:pt x="24546" y="37502"/>
                      <a:pt x="24608" y="37500"/>
                      <a:pt x="24671" y="37497"/>
                    </a:cubicBezTo>
                    <a:cubicBezTo>
                      <a:pt x="25441" y="37592"/>
                      <a:pt x="26218" y="37640"/>
                      <a:pt x="26994" y="37640"/>
                    </a:cubicBezTo>
                    <a:cubicBezTo>
                      <a:pt x="37389" y="37640"/>
                      <a:pt x="45815" y="29214"/>
                      <a:pt x="45815" y="18821"/>
                    </a:cubicBezTo>
                    <a:cubicBezTo>
                      <a:pt x="45815" y="8427"/>
                      <a:pt x="37389" y="1"/>
                      <a:pt x="26994"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72"/>
              <p:cNvSpPr/>
              <p:nvPr/>
            </p:nvSpPr>
            <p:spPr>
              <a:xfrm>
                <a:off x="751614" y="1735807"/>
                <a:ext cx="88760" cy="88744"/>
              </a:xfrm>
              <a:custGeom>
                <a:avLst/>
                <a:gdLst/>
                <a:ahLst/>
                <a:cxnLst/>
                <a:rect l="l" t="t" r="r" b="b"/>
                <a:pathLst>
                  <a:path w="5496" h="5495" extrusionOk="0">
                    <a:moveTo>
                      <a:pt x="2747" y="0"/>
                    </a:moveTo>
                    <a:cubicBezTo>
                      <a:pt x="1231" y="0"/>
                      <a:pt x="1" y="1230"/>
                      <a:pt x="1" y="2747"/>
                    </a:cubicBezTo>
                    <a:cubicBezTo>
                      <a:pt x="1" y="4265"/>
                      <a:pt x="1231" y="5495"/>
                      <a:pt x="2747" y="5495"/>
                    </a:cubicBezTo>
                    <a:cubicBezTo>
                      <a:pt x="4265" y="5495"/>
                      <a:pt x="5495" y="4265"/>
                      <a:pt x="5495" y="2747"/>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9" name="Google Shape;5819;p72"/>
            <p:cNvGrpSpPr/>
            <p:nvPr/>
          </p:nvGrpSpPr>
          <p:grpSpPr>
            <a:xfrm>
              <a:off x="732428" y="1277018"/>
              <a:ext cx="702832" cy="533758"/>
              <a:chOff x="732428" y="1277018"/>
              <a:chExt cx="702832" cy="533758"/>
            </a:xfrm>
          </p:grpSpPr>
          <p:sp>
            <p:nvSpPr>
              <p:cNvPr id="5820" name="Google Shape;5820;p72"/>
              <p:cNvSpPr/>
              <p:nvPr/>
            </p:nvSpPr>
            <p:spPr>
              <a:xfrm>
                <a:off x="732428" y="1277018"/>
                <a:ext cx="702832" cy="533758"/>
              </a:xfrm>
              <a:custGeom>
                <a:avLst/>
                <a:gdLst/>
                <a:ahLst/>
                <a:cxnLst/>
                <a:rect l="l" t="t" r="r" b="b"/>
                <a:pathLst>
                  <a:path w="43519" h="33050" extrusionOk="0">
                    <a:moveTo>
                      <a:pt x="26994" y="1"/>
                    </a:moveTo>
                    <a:cubicBezTo>
                      <a:pt x="22006" y="1"/>
                      <a:pt x="17535" y="2211"/>
                      <a:pt x="14504" y="5705"/>
                    </a:cubicBezTo>
                    <a:lnTo>
                      <a:pt x="3994" y="5705"/>
                    </a:lnTo>
                    <a:cubicBezTo>
                      <a:pt x="1797" y="5705"/>
                      <a:pt x="1" y="7501"/>
                      <a:pt x="1" y="9698"/>
                    </a:cubicBezTo>
                    <a:cubicBezTo>
                      <a:pt x="1" y="11894"/>
                      <a:pt x="1797" y="13692"/>
                      <a:pt x="3994" y="13692"/>
                    </a:cubicBezTo>
                    <a:lnTo>
                      <a:pt x="10714" y="13692"/>
                    </a:lnTo>
                    <a:cubicBezTo>
                      <a:pt x="10552" y="14627"/>
                      <a:pt x="10470" y="15575"/>
                      <a:pt x="10472" y="16525"/>
                    </a:cubicBezTo>
                    <a:cubicBezTo>
                      <a:pt x="10472" y="25651"/>
                      <a:pt x="17870" y="33049"/>
                      <a:pt x="26996" y="33049"/>
                    </a:cubicBezTo>
                    <a:cubicBezTo>
                      <a:pt x="36122" y="33049"/>
                      <a:pt x="43519" y="25651"/>
                      <a:pt x="43519" y="16525"/>
                    </a:cubicBezTo>
                    <a:cubicBezTo>
                      <a:pt x="43519" y="7399"/>
                      <a:pt x="36122" y="1"/>
                      <a:pt x="2699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72"/>
              <p:cNvSpPr/>
              <p:nvPr/>
            </p:nvSpPr>
            <p:spPr>
              <a:xfrm>
                <a:off x="751695" y="1390407"/>
                <a:ext cx="88728" cy="88744"/>
              </a:xfrm>
              <a:custGeom>
                <a:avLst/>
                <a:gdLst/>
                <a:ahLst/>
                <a:cxnLst/>
                <a:rect l="l" t="t" r="r" b="b"/>
                <a:pathLst>
                  <a:path w="5494" h="5495" extrusionOk="0">
                    <a:moveTo>
                      <a:pt x="2747" y="0"/>
                    </a:moveTo>
                    <a:cubicBezTo>
                      <a:pt x="1230" y="0"/>
                      <a:pt x="1" y="1230"/>
                      <a:pt x="1" y="2748"/>
                    </a:cubicBezTo>
                    <a:cubicBezTo>
                      <a:pt x="1" y="4264"/>
                      <a:pt x="1230" y="5494"/>
                      <a:pt x="2747" y="5494"/>
                    </a:cubicBezTo>
                    <a:cubicBezTo>
                      <a:pt x="4263" y="5494"/>
                      <a:pt x="5493" y="4264"/>
                      <a:pt x="5493" y="2748"/>
                    </a:cubicBezTo>
                    <a:cubicBezTo>
                      <a:pt x="5493" y="1230"/>
                      <a:pt x="4263"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2" name="Google Shape;5822;p72"/>
            <p:cNvGrpSpPr/>
            <p:nvPr/>
          </p:nvGrpSpPr>
          <p:grpSpPr>
            <a:xfrm>
              <a:off x="931170" y="1306653"/>
              <a:ext cx="647179" cy="474455"/>
              <a:chOff x="931170" y="1306653"/>
              <a:chExt cx="647179" cy="474455"/>
            </a:xfrm>
          </p:grpSpPr>
          <p:sp>
            <p:nvSpPr>
              <p:cNvPr id="5823" name="Google Shape;5823;p72"/>
              <p:cNvSpPr/>
              <p:nvPr/>
            </p:nvSpPr>
            <p:spPr>
              <a:xfrm>
                <a:off x="931170" y="1306653"/>
                <a:ext cx="647179" cy="474455"/>
              </a:xfrm>
              <a:custGeom>
                <a:avLst/>
                <a:gdLst/>
                <a:ahLst/>
                <a:cxnLst/>
                <a:rect l="l" t="t" r="r" b="b"/>
                <a:pathLst>
                  <a:path w="40073" h="29378" extrusionOk="0">
                    <a:moveTo>
                      <a:pt x="14688" y="1"/>
                    </a:moveTo>
                    <a:cubicBezTo>
                      <a:pt x="6578" y="1"/>
                      <a:pt x="1" y="6578"/>
                      <a:pt x="1" y="14690"/>
                    </a:cubicBezTo>
                    <a:cubicBezTo>
                      <a:pt x="1" y="22801"/>
                      <a:pt x="6578" y="29377"/>
                      <a:pt x="14688" y="29377"/>
                    </a:cubicBezTo>
                    <a:cubicBezTo>
                      <a:pt x="19883" y="29377"/>
                      <a:pt x="24445" y="26682"/>
                      <a:pt x="27057" y="22613"/>
                    </a:cubicBezTo>
                    <a:lnTo>
                      <a:pt x="36079" y="22613"/>
                    </a:lnTo>
                    <a:cubicBezTo>
                      <a:pt x="38276" y="22613"/>
                      <a:pt x="40073" y="20817"/>
                      <a:pt x="40073" y="18620"/>
                    </a:cubicBezTo>
                    <a:cubicBezTo>
                      <a:pt x="40073" y="16424"/>
                      <a:pt x="38276" y="14626"/>
                      <a:pt x="36079" y="14626"/>
                    </a:cubicBezTo>
                    <a:lnTo>
                      <a:pt x="29376" y="14626"/>
                    </a:lnTo>
                    <a:cubicBezTo>
                      <a:pt x="29342" y="6544"/>
                      <a:pt x="22780" y="1"/>
                      <a:pt x="1468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72"/>
              <p:cNvSpPr/>
              <p:nvPr/>
            </p:nvSpPr>
            <p:spPr>
              <a:xfrm>
                <a:off x="1470047" y="1560806"/>
                <a:ext cx="88760" cy="88744"/>
              </a:xfrm>
              <a:custGeom>
                <a:avLst/>
                <a:gdLst/>
                <a:ahLst/>
                <a:cxnLst/>
                <a:rect l="l" t="t" r="r" b="b"/>
                <a:pathLst>
                  <a:path w="5496" h="5495" extrusionOk="0">
                    <a:moveTo>
                      <a:pt x="2747" y="0"/>
                    </a:moveTo>
                    <a:cubicBezTo>
                      <a:pt x="1231" y="0"/>
                      <a:pt x="1" y="1230"/>
                      <a:pt x="1" y="2746"/>
                    </a:cubicBezTo>
                    <a:cubicBezTo>
                      <a:pt x="1" y="4265"/>
                      <a:pt x="1231" y="5494"/>
                      <a:pt x="2747" y="5494"/>
                    </a:cubicBezTo>
                    <a:cubicBezTo>
                      <a:pt x="4265" y="5494"/>
                      <a:pt x="5495" y="4265"/>
                      <a:pt x="5495" y="2746"/>
                    </a:cubicBezTo>
                    <a:cubicBezTo>
                      <a:pt x="5495" y="1230"/>
                      <a:pt x="4265" y="0"/>
                      <a:pt x="274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5" name="Google Shape;5825;p72"/>
            <p:cNvSpPr/>
            <p:nvPr/>
          </p:nvSpPr>
          <p:spPr>
            <a:xfrm>
              <a:off x="986565" y="1362064"/>
              <a:ext cx="363666" cy="363650"/>
            </a:xfrm>
            <a:custGeom>
              <a:avLst/>
              <a:gdLst/>
              <a:ahLst/>
              <a:cxnLst/>
              <a:rect l="l" t="t" r="r" b="b"/>
              <a:pathLst>
                <a:path w="22518" h="22517" extrusionOk="0">
                  <a:moveTo>
                    <a:pt x="11258" y="0"/>
                  </a:moveTo>
                  <a:cubicBezTo>
                    <a:pt x="8273" y="0"/>
                    <a:pt x="5409" y="1187"/>
                    <a:pt x="3298" y="3297"/>
                  </a:cubicBezTo>
                  <a:cubicBezTo>
                    <a:pt x="1186" y="5409"/>
                    <a:pt x="1" y="8272"/>
                    <a:pt x="1" y="11259"/>
                  </a:cubicBezTo>
                  <a:cubicBezTo>
                    <a:pt x="1" y="14244"/>
                    <a:pt x="1186" y="17109"/>
                    <a:pt x="3298" y="19219"/>
                  </a:cubicBezTo>
                  <a:cubicBezTo>
                    <a:pt x="5409" y="21331"/>
                    <a:pt x="8273" y="22516"/>
                    <a:pt x="11258" y="22516"/>
                  </a:cubicBezTo>
                  <a:cubicBezTo>
                    <a:pt x="14245" y="22516"/>
                    <a:pt x="17108" y="21331"/>
                    <a:pt x="19220" y="19219"/>
                  </a:cubicBezTo>
                  <a:cubicBezTo>
                    <a:pt x="21331" y="17109"/>
                    <a:pt x="22517" y="14244"/>
                    <a:pt x="22517" y="11259"/>
                  </a:cubicBezTo>
                  <a:cubicBezTo>
                    <a:pt x="22517" y="8272"/>
                    <a:pt x="21331" y="5409"/>
                    <a:pt x="19220" y="3297"/>
                  </a:cubicBezTo>
                  <a:cubicBezTo>
                    <a:pt x="17108" y="1187"/>
                    <a:pt x="14245" y="0"/>
                    <a:pt x="1125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26" name="Google Shape;5826;p72"/>
          <p:cNvGrpSpPr/>
          <p:nvPr/>
        </p:nvGrpSpPr>
        <p:grpSpPr>
          <a:xfrm>
            <a:off x="3948605" y="971313"/>
            <a:ext cx="634656" cy="699982"/>
            <a:chOff x="5985650" y="2860025"/>
            <a:chExt cx="1396075" cy="1539775"/>
          </a:xfrm>
        </p:grpSpPr>
        <p:sp>
          <p:nvSpPr>
            <p:cNvPr id="5827" name="Google Shape;5827;p72"/>
            <p:cNvSpPr/>
            <p:nvPr/>
          </p:nvSpPr>
          <p:spPr>
            <a:xfrm>
              <a:off x="6655300" y="3128850"/>
              <a:ext cx="637150" cy="631950"/>
            </a:xfrm>
            <a:custGeom>
              <a:avLst/>
              <a:gdLst/>
              <a:ahLst/>
              <a:cxnLst/>
              <a:rect l="l" t="t" r="r" b="b"/>
              <a:pathLst>
                <a:path w="25486" h="25278" extrusionOk="0">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72"/>
            <p:cNvSpPr/>
            <p:nvPr/>
          </p:nvSpPr>
          <p:spPr>
            <a:xfrm>
              <a:off x="6673425" y="3771400"/>
              <a:ext cx="600850" cy="600800"/>
            </a:xfrm>
            <a:custGeom>
              <a:avLst/>
              <a:gdLst/>
              <a:ahLst/>
              <a:cxnLst/>
              <a:rect l="l" t="t" r="r" b="b"/>
              <a:pathLst>
                <a:path w="24034" h="24032" extrusionOk="0">
                  <a:moveTo>
                    <a:pt x="12017" y="4775"/>
                  </a:moveTo>
                  <a:cubicBezTo>
                    <a:pt x="16016" y="4775"/>
                    <a:pt x="19258" y="8018"/>
                    <a:pt x="19258" y="12017"/>
                  </a:cubicBezTo>
                  <a:cubicBezTo>
                    <a:pt x="19258" y="16015"/>
                    <a:pt x="16016" y="19256"/>
                    <a:pt x="12019" y="19256"/>
                  </a:cubicBezTo>
                  <a:lnTo>
                    <a:pt x="12017" y="19256"/>
                  </a:lnTo>
                  <a:cubicBezTo>
                    <a:pt x="8019" y="19256"/>
                    <a:pt x="4778" y="16015"/>
                    <a:pt x="4778" y="12017"/>
                  </a:cubicBezTo>
                  <a:cubicBezTo>
                    <a:pt x="4778" y="8018"/>
                    <a:pt x="8019" y="4775"/>
                    <a:pt x="12017" y="4775"/>
                  </a:cubicBezTo>
                  <a:close/>
                  <a:moveTo>
                    <a:pt x="10336" y="0"/>
                  </a:moveTo>
                  <a:cubicBezTo>
                    <a:pt x="9932" y="0"/>
                    <a:pt x="9604" y="327"/>
                    <a:pt x="9604" y="732"/>
                  </a:cubicBezTo>
                  <a:lnTo>
                    <a:pt x="9604" y="2689"/>
                  </a:lnTo>
                  <a:cubicBezTo>
                    <a:pt x="8734" y="2913"/>
                    <a:pt x="7902" y="3259"/>
                    <a:pt x="7128" y="3714"/>
                  </a:cubicBezTo>
                  <a:lnTo>
                    <a:pt x="5745" y="2330"/>
                  </a:lnTo>
                  <a:cubicBezTo>
                    <a:pt x="5602" y="2187"/>
                    <a:pt x="5415" y="2115"/>
                    <a:pt x="5228" y="2115"/>
                  </a:cubicBezTo>
                  <a:cubicBezTo>
                    <a:pt x="5040" y="2115"/>
                    <a:pt x="4853" y="2187"/>
                    <a:pt x="4710" y="2330"/>
                  </a:cubicBezTo>
                  <a:lnTo>
                    <a:pt x="2332" y="4708"/>
                  </a:lnTo>
                  <a:cubicBezTo>
                    <a:pt x="2046" y="4995"/>
                    <a:pt x="2046" y="5457"/>
                    <a:pt x="2332" y="5744"/>
                  </a:cubicBezTo>
                  <a:lnTo>
                    <a:pt x="3716" y="7128"/>
                  </a:lnTo>
                  <a:cubicBezTo>
                    <a:pt x="3260" y="7900"/>
                    <a:pt x="2915" y="8734"/>
                    <a:pt x="2691" y="9602"/>
                  </a:cubicBezTo>
                  <a:lnTo>
                    <a:pt x="734" y="9602"/>
                  </a:lnTo>
                  <a:cubicBezTo>
                    <a:pt x="329" y="9602"/>
                    <a:pt x="1" y="9930"/>
                    <a:pt x="1" y="10335"/>
                  </a:cubicBezTo>
                  <a:lnTo>
                    <a:pt x="1" y="13698"/>
                  </a:lnTo>
                  <a:cubicBezTo>
                    <a:pt x="1" y="14101"/>
                    <a:pt x="329" y="14430"/>
                    <a:pt x="734" y="14430"/>
                  </a:cubicBezTo>
                  <a:lnTo>
                    <a:pt x="2691" y="14430"/>
                  </a:lnTo>
                  <a:cubicBezTo>
                    <a:pt x="2915" y="15298"/>
                    <a:pt x="3260" y="16132"/>
                    <a:pt x="3716" y="16904"/>
                  </a:cubicBezTo>
                  <a:lnTo>
                    <a:pt x="2332" y="18289"/>
                  </a:lnTo>
                  <a:cubicBezTo>
                    <a:pt x="2046" y="18574"/>
                    <a:pt x="2046" y="19038"/>
                    <a:pt x="2332" y="19323"/>
                  </a:cubicBezTo>
                  <a:lnTo>
                    <a:pt x="4710" y="21701"/>
                  </a:lnTo>
                  <a:cubicBezTo>
                    <a:pt x="4853" y="21845"/>
                    <a:pt x="5040" y="21916"/>
                    <a:pt x="5228" y="21916"/>
                  </a:cubicBezTo>
                  <a:cubicBezTo>
                    <a:pt x="5415" y="21916"/>
                    <a:pt x="5602" y="21845"/>
                    <a:pt x="5745" y="21701"/>
                  </a:cubicBezTo>
                  <a:lnTo>
                    <a:pt x="7128" y="20318"/>
                  </a:lnTo>
                  <a:cubicBezTo>
                    <a:pt x="7902" y="20774"/>
                    <a:pt x="8736" y="21118"/>
                    <a:pt x="9604" y="21343"/>
                  </a:cubicBezTo>
                  <a:lnTo>
                    <a:pt x="9604" y="23299"/>
                  </a:lnTo>
                  <a:cubicBezTo>
                    <a:pt x="9604" y="23705"/>
                    <a:pt x="9932" y="24031"/>
                    <a:pt x="10336" y="24031"/>
                  </a:cubicBezTo>
                  <a:lnTo>
                    <a:pt x="13699" y="24031"/>
                  </a:lnTo>
                  <a:cubicBezTo>
                    <a:pt x="14104" y="24031"/>
                    <a:pt x="14432" y="23705"/>
                    <a:pt x="14432" y="23299"/>
                  </a:cubicBezTo>
                  <a:lnTo>
                    <a:pt x="14432" y="21343"/>
                  </a:lnTo>
                  <a:cubicBezTo>
                    <a:pt x="15300" y="21118"/>
                    <a:pt x="16134" y="20773"/>
                    <a:pt x="16906" y="20318"/>
                  </a:cubicBezTo>
                  <a:lnTo>
                    <a:pt x="18290" y="21701"/>
                  </a:lnTo>
                  <a:cubicBezTo>
                    <a:pt x="18433" y="21844"/>
                    <a:pt x="18620" y="21915"/>
                    <a:pt x="18808" y="21915"/>
                  </a:cubicBezTo>
                  <a:cubicBezTo>
                    <a:pt x="18995" y="21915"/>
                    <a:pt x="19182" y="21844"/>
                    <a:pt x="19326" y="21701"/>
                  </a:cubicBezTo>
                  <a:lnTo>
                    <a:pt x="21704" y="19323"/>
                  </a:lnTo>
                  <a:cubicBezTo>
                    <a:pt x="21989" y="19037"/>
                    <a:pt x="21989" y="18574"/>
                    <a:pt x="21704" y="18287"/>
                  </a:cubicBezTo>
                  <a:lnTo>
                    <a:pt x="20320" y="16904"/>
                  </a:lnTo>
                  <a:cubicBezTo>
                    <a:pt x="20775" y="16130"/>
                    <a:pt x="21121" y="15298"/>
                    <a:pt x="21345" y="14430"/>
                  </a:cubicBezTo>
                  <a:lnTo>
                    <a:pt x="23302" y="14430"/>
                  </a:lnTo>
                  <a:cubicBezTo>
                    <a:pt x="23705" y="14430"/>
                    <a:pt x="24034" y="14101"/>
                    <a:pt x="24034" y="13696"/>
                  </a:cubicBezTo>
                  <a:lnTo>
                    <a:pt x="24034" y="10334"/>
                  </a:lnTo>
                  <a:cubicBezTo>
                    <a:pt x="24034" y="9930"/>
                    <a:pt x="23705" y="9602"/>
                    <a:pt x="23302" y="9602"/>
                  </a:cubicBezTo>
                  <a:lnTo>
                    <a:pt x="21343" y="9602"/>
                  </a:lnTo>
                  <a:cubicBezTo>
                    <a:pt x="21121" y="8734"/>
                    <a:pt x="20775" y="7900"/>
                    <a:pt x="20320" y="7128"/>
                  </a:cubicBezTo>
                  <a:lnTo>
                    <a:pt x="21704" y="5744"/>
                  </a:lnTo>
                  <a:cubicBezTo>
                    <a:pt x="21989" y="5457"/>
                    <a:pt x="21989" y="4995"/>
                    <a:pt x="21704" y="4708"/>
                  </a:cubicBezTo>
                  <a:lnTo>
                    <a:pt x="19326" y="2330"/>
                  </a:lnTo>
                  <a:cubicBezTo>
                    <a:pt x="19182" y="2187"/>
                    <a:pt x="18995" y="2115"/>
                    <a:pt x="18808" y="2115"/>
                  </a:cubicBezTo>
                  <a:cubicBezTo>
                    <a:pt x="18620" y="2115"/>
                    <a:pt x="18433" y="2187"/>
                    <a:pt x="18290" y="2330"/>
                  </a:cubicBezTo>
                  <a:lnTo>
                    <a:pt x="16906" y="3714"/>
                  </a:lnTo>
                  <a:cubicBezTo>
                    <a:pt x="16133" y="3259"/>
                    <a:pt x="15300" y="2913"/>
                    <a:pt x="14430" y="2689"/>
                  </a:cubicBezTo>
                  <a:lnTo>
                    <a:pt x="14430" y="732"/>
                  </a:lnTo>
                  <a:cubicBezTo>
                    <a:pt x="14430" y="327"/>
                    <a:pt x="14104" y="0"/>
                    <a:pt x="1369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72"/>
            <p:cNvSpPr/>
            <p:nvPr/>
          </p:nvSpPr>
          <p:spPr>
            <a:xfrm>
              <a:off x="6073050" y="3509700"/>
              <a:ext cx="641725" cy="636800"/>
            </a:xfrm>
            <a:custGeom>
              <a:avLst/>
              <a:gdLst/>
              <a:ahLst/>
              <a:cxnLst/>
              <a:rect l="l" t="t" r="r" b="b"/>
              <a:pathLst>
                <a:path w="25669" h="25472" extrusionOk="0">
                  <a:moveTo>
                    <a:pt x="12840" y="5002"/>
                  </a:moveTo>
                  <a:cubicBezTo>
                    <a:pt x="13949" y="5002"/>
                    <a:pt x="15075" y="5242"/>
                    <a:pt x="16144" y="5747"/>
                  </a:cubicBezTo>
                  <a:cubicBezTo>
                    <a:pt x="20003" y="7575"/>
                    <a:pt x="21651" y="12185"/>
                    <a:pt x="19822" y="16044"/>
                  </a:cubicBezTo>
                  <a:cubicBezTo>
                    <a:pt x="18501" y="18836"/>
                    <a:pt x="15726" y="20470"/>
                    <a:pt x="12830" y="20470"/>
                  </a:cubicBezTo>
                  <a:cubicBezTo>
                    <a:pt x="11721" y="20470"/>
                    <a:pt x="10595" y="20230"/>
                    <a:pt x="9525" y="19724"/>
                  </a:cubicBezTo>
                  <a:cubicBezTo>
                    <a:pt x="5666" y="17897"/>
                    <a:pt x="4018" y="13286"/>
                    <a:pt x="5845" y="9427"/>
                  </a:cubicBezTo>
                  <a:cubicBezTo>
                    <a:pt x="7167" y="6636"/>
                    <a:pt x="9944" y="5002"/>
                    <a:pt x="12840" y="5002"/>
                  </a:cubicBezTo>
                  <a:close/>
                  <a:moveTo>
                    <a:pt x="10471" y="1"/>
                  </a:moveTo>
                  <a:cubicBezTo>
                    <a:pt x="10383" y="1"/>
                    <a:pt x="10294" y="16"/>
                    <a:pt x="10208" y="47"/>
                  </a:cubicBezTo>
                  <a:lnTo>
                    <a:pt x="6824" y="1256"/>
                  </a:lnTo>
                  <a:cubicBezTo>
                    <a:pt x="6417" y="1401"/>
                    <a:pt x="6206" y="1848"/>
                    <a:pt x="6351" y="2255"/>
                  </a:cubicBezTo>
                  <a:lnTo>
                    <a:pt x="7054" y="4223"/>
                  </a:lnTo>
                  <a:cubicBezTo>
                    <a:pt x="6262" y="4761"/>
                    <a:pt x="5548" y="5408"/>
                    <a:pt x="4934" y="6145"/>
                  </a:cubicBezTo>
                  <a:lnTo>
                    <a:pt x="3045" y="5249"/>
                  </a:lnTo>
                  <a:cubicBezTo>
                    <a:pt x="2937" y="5199"/>
                    <a:pt x="2823" y="5174"/>
                    <a:pt x="2711" y="5174"/>
                  </a:cubicBezTo>
                  <a:cubicBezTo>
                    <a:pt x="2418" y="5174"/>
                    <a:pt x="2137" y="5340"/>
                    <a:pt x="2004" y="5623"/>
                  </a:cubicBezTo>
                  <a:lnTo>
                    <a:pt x="467" y="8868"/>
                  </a:lnTo>
                  <a:cubicBezTo>
                    <a:pt x="282" y="9259"/>
                    <a:pt x="449" y="9725"/>
                    <a:pt x="840" y="9909"/>
                  </a:cubicBezTo>
                  <a:lnTo>
                    <a:pt x="2729" y="10804"/>
                  </a:lnTo>
                  <a:cubicBezTo>
                    <a:pt x="2548" y="11744"/>
                    <a:pt x="2500" y="12707"/>
                    <a:pt x="2587" y="13661"/>
                  </a:cubicBezTo>
                  <a:lnTo>
                    <a:pt x="619" y="14364"/>
                  </a:lnTo>
                  <a:cubicBezTo>
                    <a:pt x="212" y="14510"/>
                    <a:pt x="1" y="14957"/>
                    <a:pt x="145" y="15363"/>
                  </a:cubicBezTo>
                  <a:lnTo>
                    <a:pt x="1354" y="18747"/>
                  </a:lnTo>
                  <a:cubicBezTo>
                    <a:pt x="1467" y="19067"/>
                    <a:pt x="1768" y="19265"/>
                    <a:pt x="2089" y="19265"/>
                  </a:cubicBezTo>
                  <a:cubicBezTo>
                    <a:pt x="2177" y="19265"/>
                    <a:pt x="2266" y="19251"/>
                    <a:pt x="2353" y="19219"/>
                  </a:cubicBezTo>
                  <a:lnTo>
                    <a:pt x="4321" y="18516"/>
                  </a:lnTo>
                  <a:cubicBezTo>
                    <a:pt x="4859" y="19309"/>
                    <a:pt x="5506" y="20023"/>
                    <a:pt x="6243" y="20637"/>
                  </a:cubicBezTo>
                  <a:lnTo>
                    <a:pt x="5347" y="22526"/>
                  </a:lnTo>
                  <a:cubicBezTo>
                    <a:pt x="5163" y="22917"/>
                    <a:pt x="5330" y="23383"/>
                    <a:pt x="5721" y="23567"/>
                  </a:cubicBezTo>
                  <a:lnTo>
                    <a:pt x="8966" y="25104"/>
                  </a:lnTo>
                  <a:cubicBezTo>
                    <a:pt x="9074" y="25155"/>
                    <a:pt x="9188" y="25179"/>
                    <a:pt x="9300" y="25179"/>
                  </a:cubicBezTo>
                  <a:cubicBezTo>
                    <a:pt x="9593" y="25179"/>
                    <a:pt x="9874" y="25014"/>
                    <a:pt x="10007" y="24731"/>
                  </a:cubicBezTo>
                  <a:lnTo>
                    <a:pt x="10902" y="22842"/>
                  </a:lnTo>
                  <a:cubicBezTo>
                    <a:pt x="11540" y="22964"/>
                    <a:pt x="12187" y="23026"/>
                    <a:pt x="12836" y="23026"/>
                  </a:cubicBezTo>
                  <a:cubicBezTo>
                    <a:pt x="13144" y="23026"/>
                    <a:pt x="13452" y="23012"/>
                    <a:pt x="13759" y="22984"/>
                  </a:cubicBezTo>
                  <a:lnTo>
                    <a:pt x="14462" y="24952"/>
                  </a:lnTo>
                  <a:cubicBezTo>
                    <a:pt x="14577" y="25272"/>
                    <a:pt x="14878" y="25471"/>
                    <a:pt x="15200" y="25471"/>
                  </a:cubicBezTo>
                  <a:cubicBezTo>
                    <a:pt x="15286" y="25471"/>
                    <a:pt x="15375" y="25457"/>
                    <a:pt x="15461" y="25426"/>
                  </a:cubicBezTo>
                  <a:lnTo>
                    <a:pt x="18845" y="24217"/>
                  </a:lnTo>
                  <a:cubicBezTo>
                    <a:pt x="19252" y="24071"/>
                    <a:pt x="19463" y="23625"/>
                    <a:pt x="19318" y="23218"/>
                  </a:cubicBezTo>
                  <a:lnTo>
                    <a:pt x="18615" y="21250"/>
                  </a:lnTo>
                  <a:cubicBezTo>
                    <a:pt x="19407" y="20712"/>
                    <a:pt x="20121" y="20065"/>
                    <a:pt x="20735" y="19328"/>
                  </a:cubicBezTo>
                  <a:lnTo>
                    <a:pt x="22624" y="20223"/>
                  </a:lnTo>
                  <a:cubicBezTo>
                    <a:pt x="22732" y="20274"/>
                    <a:pt x="22846" y="20298"/>
                    <a:pt x="22958" y="20298"/>
                  </a:cubicBezTo>
                  <a:cubicBezTo>
                    <a:pt x="23251" y="20298"/>
                    <a:pt x="23532" y="20133"/>
                    <a:pt x="23665" y="19850"/>
                  </a:cubicBezTo>
                  <a:lnTo>
                    <a:pt x="25202" y="16604"/>
                  </a:lnTo>
                  <a:cubicBezTo>
                    <a:pt x="25387" y="16214"/>
                    <a:pt x="25220" y="15748"/>
                    <a:pt x="24829" y="15564"/>
                  </a:cubicBezTo>
                  <a:lnTo>
                    <a:pt x="22940" y="14668"/>
                  </a:lnTo>
                  <a:cubicBezTo>
                    <a:pt x="23121" y="13727"/>
                    <a:pt x="23169" y="12766"/>
                    <a:pt x="23082" y="11812"/>
                  </a:cubicBezTo>
                  <a:lnTo>
                    <a:pt x="25050" y="11107"/>
                  </a:lnTo>
                  <a:cubicBezTo>
                    <a:pt x="25457" y="10963"/>
                    <a:pt x="25668" y="10515"/>
                    <a:pt x="25523" y="10108"/>
                  </a:cubicBezTo>
                  <a:lnTo>
                    <a:pt x="24315" y="6726"/>
                  </a:lnTo>
                  <a:cubicBezTo>
                    <a:pt x="24201" y="6406"/>
                    <a:pt x="23898" y="6207"/>
                    <a:pt x="23577" y="6207"/>
                  </a:cubicBezTo>
                  <a:cubicBezTo>
                    <a:pt x="23491" y="6207"/>
                    <a:pt x="23402" y="6221"/>
                    <a:pt x="23316" y="6252"/>
                  </a:cubicBezTo>
                  <a:lnTo>
                    <a:pt x="21348" y="6956"/>
                  </a:lnTo>
                  <a:cubicBezTo>
                    <a:pt x="20810" y="6162"/>
                    <a:pt x="20163" y="5450"/>
                    <a:pt x="19426" y="4836"/>
                  </a:cubicBezTo>
                  <a:lnTo>
                    <a:pt x="20320" y="2947"/>
                  </a:lnTo>
                  <a:cubicBezTo>
                    <a:pt x="20506" y="2556"/>
                    <a:pt x="20339" y="2090"/>
                    <a:pt x="19948" y="1906"/>
                  </a:cubicBezTo>
                  <a:lnTo>
                    <a:pt x="16703" y="369"/>
                  </a:lnTo>
                  <a:cubicBezTo>
                    <a:pt x="16595" y="318"/>
                    <a:pt x="16481" y="294"/>
                    <a:pt x="16369" y="294"/>
                  </a:cubicBezTo>
                  <a:cubicBezTo>
                    <a:pt x="16076" y="294"/>
                    <a:pt x="15795" y="459"/>
                    <a:pt x="15662" y="742"/>
                  </a:cubicBezTo>
                  <a:lnTo>
                    <a:pt x="14767" y="2631"/>
                  </a:lnTo>
                  <a:cubicBezTo>
                    <a:pt x="14130" y="2508"/>
                    <a:pt x="13485" y="2447"/>
                    <a:pt x="12839" y="2447"/>
                  </a:cubicBezTo>
                  <a:cubicBezTo>
                    <a:pt x="12529" y="2447"/>
                    <a:pt x="12219" y="2461"/>
                    <a:pt x="11910" y="2489"/>
                  </a:cubicBezTo>
                  <a:lnTo>
                    <a:pt x="11207" y="521"/>
                  </a:lnTo>
                  <a:cubicBezTo>
                    <a:pt x="11092" y="200"/>
                    <a:pt x="10791" y="1"/>
                    <a:pt x="10471"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72"/>
            <p:cNvSpPr/>
            <p:nvPr/>
          </p:nvSpPr>
          <p:spPr>
            <a:xfrm>
              <a:off x="6124575" y="2917775"/>
              <a:ext cx="572575" cy="572525"/>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72"/>
            <p:cNvSpPr/>
            <p:nvPr/>
          </p:nvSpPr>
          <p:spPr>
            <a:xfrm>
              <a:off x="6459975" y="2867300"/>
              <a:ext cx="101300" cy="50500"/>
            </a:xfrm>
            <a:custGeom>
              <a:avLst/>
              <a:gdLst/>
              <a:ahLst/>
              <a:cxnLst/>
              <a:rect l="l" t="t" r="r" b="b"/>
              <a:pathLst>
                <a:path w="4052" h="2020" extrusionOk="0">
                  <a:moveTo>
                    <a:pt x="272" y="1"/>
                  </a:moveTo>
                  <a:cubicBezTo>
                    <a:pt x="157" y="1"/>
                    <a:pt x="54" y="82"/>
                    <a:pt x="29" y="200"/>
                  </a:cubicBezTo>
                  <a:cubicBezTo>
                    <a:pt x="0" y="338"/>
                    <a:pt x="87" y="474"/>
                    <a:pt x="225" y="507"/>
                  </a:cubicBezTo>
                  <a:cubicBezTo>
                    <a:pt x="1077" y="719"/>
                    <a:pt x="1895" y="1049"/>
                    <a:pt x="2657" y="1486"/>
                  </a:cubicBezTo>
                  <a:lnTo>
                    <a:pt x="2505" y="1740"/>
                  </a:lnTo>
                  <a:cubicBezTo>
                    <a:pt x="2459" y="1819"/>
                    <a:pt x="2511" y="1918"/>
                    <a:pt x="2603" y="1926"/>
                  </a:cubicBezTo>
                  <a:lnTo>
                    <a:pt x="3887" y="2019"/>
                  </a:lnTo>
                  <a:cubicBezTo>
                    <a:pt x="3890" y="2019"/>
                    <a:pt x="3893" y="2019"/>
                    <a:pt x="3895" y="2019"/>
                  </a:cubicBezTo>
                  <a:cubicBezTo>
                    <a:pt x="3991" y="2019"/>
                    <a:pt x="4052" y="1913"/>
                    <a:pt x="3999" y="1830"/>
                  </a:cubicBezTo>
                  <a:lnTo>
                    <a:pt x="3302" y="746"/>
                  </a:lnTo>
                  <a:cubicBezTo>
                    <a:pt x="3278" y="709"/>
                    <a:pt x="3239" y="690"/>
                    <a:pt x="3200" y="690"/>
                  </a:cubicBezTo>
                  <a:cubicBezTo>
                    <a:pt x="3159" y="690"/>
                    <a:pt x="3118" y="711"/>
                    <a:pt x="3094" y="751"/>
                  </a:cubicBezTo>
                  <a:lnTo>
                    <a:pt x="2917" y="1047"/>
                  </a:lnTo>
                  <a:cubicBezTo>
                    <a:pt x="2108" y="581"/>
                    <a:pt x="1237" y="230"/>
                    <a:pt x="330" y="8"/>
                  </a:cubicBezTo>
                  <a:cubicBezTo>
                    <a:pt x="311" y="3"/>
                    <a:pt x="291" y="1"/>
                    <a:pt x="27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72"/>
            <p:cNvSpPr/>
            <p:nvPr/>
          </p:nvSpPr>
          <p:spPr>
            <a:xfrm>
              <a:off x="6389025" y="2860025"/>
              <a:ext cx="63100" cy="15700"/>
            </a:xfrm>
            <a:custGeom>
              <a:avLst/>
              <a:gdLst/>
              <a:ahLst/>
              <a:cxnLst/>
              <a:rect l="l" t="t" r="r" b="b"/>
              <a:pathLst>
                <a:path w="2524" h="628" extrusionOk="0">
                  <a:moveTo>
                    <a:pt x="787" y="1"/>
                  </a:moveTo>
                  <a:cubicBezTo>
                    <a:pt x="605" y="1"/>
                    <a:pt x="424" y="7"/>
                    <a:pt x="241" y="19"/>
                  </a:cubicBezTo>
                  <a:cubicBezTo>
                    <a:pt x="103" y="31"/>
                    <a:pt x="1" y="153"/>
                    <a:pt x="11" y="291"/>
                  </a:cubicBezTo>
                  <a:cubicBezTo>
                    <a:pt x="20" y="425"/>
                    <a:pt x="132" y="528"/>
                    <a:pt x="263" y="528"/>
                  </a:cubicBezTo>
                  <a:cubicBezTo>
                    <a:pt x="268" y="528"/>
                    <a:pt x="273" y="528"/>
                    <a:pt x="278" y="528"/>
                  </a:cubicBezTo>
                  <a:cubicBezTo>
                    <a:pt x="448" y="518"/>
                    <a:pt x="617" y="512"/>
                    <a:pt x="787" y="512"/>
                  </a:cubicBezTo>
                  <a:cubicBezTo>
                    <a:pt x="1261" y="512"/>
                    <a:pt x="1734" y="550"/>
                    <a:pt x="2203" y="624"/>
                  </a:cubicBezTo>
                  <a:cubicBezTo>
                    <a:pt x="2217" y="626"/>
                    <a:pt x="2231" y="627"/>
                    <a:pt x="2245" y="627"/>
                  </a:cubicBezTo>
                  <a:cubicBezTo>
                    <a:pt x="2363" y="627"/>
                    <a:pt x="2470" y="544"/>
                    <a:pt x="2494" y="424"/>
                  </a:cubicBezTo>
                  <a:cubicBezTo>
                    <a:pt x="2523" y="283"/>
                    <a:pt x="2430" y="145"/>
                    <a:pt x="2288" y="121"/>
                  </a:cubicBezTo>
                  <a:cubicBezTo>
                    <a:pt x="1791" y="43"/>
                    <a:pt x="1288" y="3"/>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72"/>
            <p:cNvSpPr/>
            <p:nvPr/>
          </p:nvSpPr>
          <p:spPr>
            <a:xfrm>
              <a:off x="6279750" y="2879875"/>
              <a:ext cx="39600" cy="26000"/>
            </a:xfrm>
            <a:custGeom>
              <a:avLst/>
              <a:gdLst/>
              <a:ahLst/>
              <a:cxnLst/>
              <a:rect l="l" t="t" r="r" b="b"/>
              <a:pathLst>
                <a:path w="1584" h="1040" extrusionOk="0">
                  <a:moveTo>
                    <a:pt x="1330" y="1"/>
                  </a:moveTo>
                  <a:cubicBezTo>
                    <a:pt x="1303" y="1"/>
                    <a:pt x="1276" y="6"/>
                    <a:pt x="1249" y="17"/>
                  </a:cubicBezTo>
                  <a:cubicBezTo>
                    <a:pt x="878" y="174"/>
                    <a:pt x="518" y="355"/>
                    <a:pt x="168" y="557"/>
                  </a:cubicBezTo>
                  <a:cubicBezTo>
                    <a:pt x="58" y="621"/>
                    <a:pt x="0" y="757"/>
                    <a:pt x="47" y="876"/>
                  </a:cubicBezTo>
                  <a:cubicBezTo>
                    <a:pt x="86" y="979"/>
                    <a:pt x="183" y="1040"/>
                    <a:pt x="284" y="1040"/>
                  </a:cubicBezTo>
                  <a:cubicBezTo>
                    <a:pt x="327" y="1040"/>
                    <a:pt x="371" y="1029"/>
                    <a:pt x="412" y="1005"/>
                  </a:cubicBezTo>
                  <a:cubicBezTo>
                    <a:pt x="727" y="823"/>
                    <a:pt x="1054" y="658"/>
                    <a:pt x="1389" y="512"/>
                  </a:cubicBezTo>
                  <a:cubicBezTo>
                    <a:pt x="1518" y="458"/>
                    <a:pt x="1584" y="312"/>
                    <a:pt x="1538" y="177"/>
                  </a:cubicBezTo>
                  <a:lnTo>
                    <a:pt x="1525" y="141"/>
                  </a:lnTo>
                  <a:cubicBezTo>
                    <a:pt x="1496" y="54"/>
                    <a:pt x="1415" y="1"/>
                    <a:pt x="133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72"/>
            <p:cNvSpPr/>
            <p:nvPr/>
          </p:nvSpPr>
          <p:spPr>
            <a:xfrm>
              <a:off x="6325825" y="2862750"/>
              <a:ext cx="54425" cy="22400"/>
            </a:xfrm>
            <a:custGeom>
              <a:avLst/>
              <a:gdLst/>
              <a:ahLst/>
              <a:cxnLst/>
              <a:rect l="l" t="t" r="r" b="b"/>
              <a:pathLst>
                <a:path w="2177" h="896" extrusionOk="0">
                  <a:moveTo>
                    <a:pt x="1906" y="0"/>
                  </a:moveTo>
                  <a:cubicBezTo>
                    <a:pt x="1894" y="0"/>
                    <a:pt x="1883" y="1"/>
                    <a:pt x="1871" y="2"/>
                  </a:cubicBezTo>
                  <a:cubicBezTo>
                    <a:pt x="1306" y="87"/>
                    <a:pt x="748" y="220"/>
                    <a:pt x="205" y="400"/>
                  </a:cubicBezTo>
                  <a:cubicBezTo>
                    <a:pt x="71" y="444"/>
                    <a:pt x="0" y="590"/>
                    <a:pt x="47" y="725"/>
                  </a:cubicBezTo>
                  <a:cubicBezTo>
                    <a:pt x="84" y="829"/>
                    <a:pt x="183" y="895"/>
                    <a:pt x="288" y="895"/>
                  </a:cubicBezTo>
                  <a:cubicBezTo>
                    <a:pt x="316" y="895"/>
                    <a:pt x="343" y="891"/>
                    <a:pt x="370" y="882"/>
                  </a:cubicBezTo>
                  <a:cubicBezTo>
                    <a:pt x="883" y="712"/>
                    <a:pt x="1408" y="587"/>
                    <a:pt x="1941" y="507"/>
                  </a:cubicBezTo>
                  <a:cubicBezTo>
                    <a:pt x="2081" y="488"/>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72"/>
            <p:cNvSpPr/>
            <p:nvPr/>
          </p:nvSpPr>
          <p:spPr>
            <a:xfrm>
              <a:off x="7023725" y="3061400"/>
              <a:ext cx="101300" cy="50475"/>
            </a:xfrm>
            <a:custGeom>
              <a:avLst/>
              <a:gdLst/>
              <a:ahLst/>
              <a:cxnLst/>
              <a:rect l="l" t="t" r="r" b="b"/>
              <a:pathLst>
                <a:path w="4052" h="2019" extrusionOk="0">
                  <a:moveTo>
                    <a:pt x="273" y="0"/>
                  </a:moveTo>
                  <a:cubicBezTo>
                    <a:pt x="158" y="0"/>
                    <a:pt x="53" y="81"/>
                    <a:pt x="29" y="199"/>
                  </a:cubicBezTo>
                  <a:cubicBezTo>
                    <a:pt x="0" y="339"/>
                    <a:pt x="87" y="475"/>
                    <a:pt x="225" y="507"/>
                  </a:cubicBezTo>
                  <a:cubicBezTo>
                    <a:pt x="1077" y="720"/>
                    <a:pt x="1895" y="1048"/>
                    <a:pt x="2655" y="1487"/>
                  </a:cubicBezTo>
                  <a:lnTo>
                    <a:pt x="2505" y="1740"/>
                  </a:lnTo>
                  <a:cubicBezTo>
                    <a:pt x="2459" y="1818"/>
                    <a:pt x="2511" y="1919"/>
                    <a:pt x="2603" y="1925"/>
                  </a:cubicBezTo>
                  <a:lnTo>
                    <a:pt x="3885" y="2018"/>
                  </a:lnTo>
                  <a:cubicBezTo>
                    <a:pt x="3889" y="2019"/>
                    <a:pt x="3892" y="2019"/>
                    <a:pt x="3896" y="2019"/>
                  </a:cubicBezTo>
                  <a:cubicBezTo>
                    <a:pt x="3991" y="2019"/>
                    <a:pt x="4052" y="1911"/>
                    <a:pt x="3999" y="1829"/>
                  </a:cubicBezTo>
                  <a:lnTo>
                    <a:pt x="3302" y="747"/>
                  </a:lnTo>
                  <a:cubicBezTo>
                    <a:pt x="3278" y="709"/>
                    <a:pt x="3238" y="690"/>
                    <a:pt x="3198" y="690"/>
                  </a:cubicBezTo>
                  <a:cubicBezTo>
                    <a:pt x="3157" y="690"/>
                    <a:pt x="3116" y="710"/>
                    <a:pt x="3093" y="750"/>
                  </a:cubicBezTo>
                  <a:lnTo>
                    <a:pt x="2917" y="1048"/>
                  </a:lnTo>
                  <a:cubicBezTo>
                    <a:pt x="2108" y="582"/>
                    <a:pt x="1237" y="231"/>
                    <a:pt x="330" y="7"/>
                  </a:cubicBezTo>
                  <a:cubicBezTo>
                    <a:pt x="311" y="3"/>
                    <a:pt x="292"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72"/>
            <p:cNvSpPr/>
            <p:nvPr/>
          </p:nvSpPr>
          <p:spPr>
            <a:xfrm>
              <a:off x="6952750" y="3054150"/>
              <a:ext cx="63100" cy="15650"/>
            </a:xfrm>
            <a:custGeom>
              <a:avLst/>
              <a:gdLst/>
              <a:ahLst/>
              <a:cxnLst/>
              <a:rect l="l" t="t" r="r" b="b"/>
              <a:pathLst>
                <a:path w="2524" h="626" extrusionOk="0">
                  <a:moveTo>
                    <a:pt x="787" y="1"/>
                  </a:moveTo>
                  <a:cubicBezTo>
                    <a:pt x="606" y="1"/>
                    <a:pt x="423" y="7"/>
                    <a:pt x="242" y="18"/>
                  </a:cubicBezTo>
                  <a:cubicBezTo>
                    <a:pt x="104" y="31"/>
                    <a:pt x="0" y="151"/>
                    <a:pt x="10" y="291"/>
                  </a:cubicBezTo>
                  <a:cubicBezTo>
                    <a:pt x="21" y="425"/>
                    <a:pt x="131" y="526"/>
                    <a:pt x="264" y="526"/>
                  </a:cubicBezTo>
                  <a:cubicBezTo>
                    <a:pt x="269" y="526"/>
                    <a:pt x="274" y="526"/>
                    <a:pt x="279" y="526"/>
                  </a:cubicBezTo>
                  <a:cubicBezTo>
                    <a:pt x="447" y="516"/>
                    <a:pt x="617" y="510"/>
                    <a:pt x="787" y="510"/>
                  </a:cubicBezTo>
                  <a:cubicBezTo>
                    <a:pt x="1261" y="512"/>
                    <a:pt x="1735" y="548"/>
                    <a:pt x="2204" y="622"/>
                  </a:cubicBezTo>
                  <a:cubicBezTo>
                    <a:pt x="2218" y="624"/>
                    <a:pt x="2232" y="626"/>
                    <a:pt x="2246" y="626"/>
                  </a:cubicBezTo>
                  <a:cubicBezTo>
                    <a:pt x="2364" y="626"/>
                    <a:pt x="2469" y="542"/>
                    <a:pt x="2495" y="422"/>
                  </a:cubicBezTo>
                  <a:cubicBezTo>
                    <a:pt x="2524" y="281"/>
                    <a:pt x="2430" y="145"/>
                    <a:pt x="2289" y="121"/>
                  </a:cubicBezTo>
                  <a:cubicBezTo>
                    <a:pt x="1792" y="41"/>
                    <a:pt x="1289" y="1"/>
                    <a:pt x="78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72"/>
            <p:cNvSpPr/>
            <p:nvPr/>
          </p:nvSpPr>
          <p:spPr>
            <a:xfrm>
              <a:off x="6843450" y="3073975"/>
              <a:ext cx="39625" cy="26025"/>
            </a:xfrm>
            <a:custGeom>
              <a:avLst/>
              <a:gdLst/>
              <a:ahLst/>
              <a:cxnLst/>
              <a:rect l="l" t="t" r="r" b="b"/>
              <a:pathLst>
                <a:path w="1585" h="1041" extrusionOk="0">
                  <a:moveTo>
                    <a:pt x="1331" y="0"/>
                  </a:moveTo>
                  <a:cubicBezTo>
                    <a:pt x="1304" y="0"/>
                    <a:pt x="1277" y="6"/>
                    <a:pt x="1251" y="16"/>
                  </a:cubicBezTo>
                  <a:cubicBezTo>
                    <a:pt x="880" y="175"/>
                    <a:pt x="518" y="356"/>
                    <a:pt x="170" y="558"/>
                  </a:cubicBezTo>
                  <a:cubicBezTo>
                    <a:pt x="60" y="622"/>
                    <a:pt x="1" y="758"/>
                    <a:pt x="47" y="876"/>
                  </a:cubicBezTo>
                  <a:cubicBezTo>
                    <a:pt x="87" y="979"/>
                    <a:pt x="185" y="1040"/>
                    <a:pt x="287" y="1040"/>
                  </a:cubicBezTo>
                  <a:cubicBezTo>
                    <a:pt x="330" y="1040"/>
                    <a:pt x="373" y="1029"/>
                    <a:pt x="414" y="1006"/>
                  </a:cubicBezTo>
                  <a:cubicBezTo>
                    <a:pt x="729" y="822"/>
                    <a:pt x="1056" y="657"/>
                    <a:pt x="1391" y="513"/>
                  </a:cubicBezTo>
                  <a:cubicBezTo>
                    <a:pt x="1520" y="457"/>
                    <a:pt x="1584" y="311"/>
                    <a:pt x="1540" y="178"/>
                  </a:cubicBezTo>
                  <a:lnTo>
                    <a:pt x="1527" y="141"/>
                  </a:lnTo>
                  <a:cubicBezTo>
                    <a:pt x="1497" y="55"/>
                    <a:pt x="1417" y="0"/>
                    <a:pt x="133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72"/>
            <p:cNvSpPr/>
            <p:nvPr/>
          </p:nvSpPr>
          <p:spPr>
            <a:xfrm>
              <a:off x="6889575" y="3056825"/>
              <a:ext cx="54425" cy="22400"/>
            </a:xfrm>
            <a:custGeom>
              <a:avLst/>
              <a:gdLst/>
              <a:ahLst/>
              <a:cxnLst/>
              <a:rect l="l" t="t" r="r" b="b"/>
              <a:pathLst>
                <a:path w="2177" h="896" extrusionOk="0">
                  <a:moveTo>
                    <a:pt x="1906" y="0"/>
                  </a:moveTo>
                  <a:cubicBezTo>
                    <a:pt x="1894" y="0"/>
                    <a:pt x="1883" y="1"/>
                    <a:pt x="1871" y="3"/>
                  </a:cubicBezTo>
                  <a:lnTo>
                    <a:pt x="1871" y="4"/>
                  </a:lnTo>
                  <a:cubicBezTo>
                    <a:pt x="1306" y="88"/>
                    <a:pt x="748" y="220"/>
                    <a:pt x="205" y="400"/>
                  </a:cubicBezTo>
                  <a:cubicBezTo>
                    <a:pt x="71" y="446"/>
                    <a:pt x="0" y="592"/>
                    <a:pt x="47" y="725"/>
                  </a:cubicBezTo>
                  <a:cubicBezTo>
                    <a:pt x="84" y="830"/>
                    <a:pt x="182" y="896"/>
                    <a:pt x="288" y="896"/>
                  </a:cubicBezTo>
                  <a:cubicBezTo>
                    <a:pt x="315" y="896"/>
                    <a:pt x="343" y="891"/>
                    <a:pt x="370" y="882"/>
                  </a:cubicBezTo>
                  <a:cubicBezTo>
                    <a:pt x="881" y="714"/>
                    <a:pt x="1406" y="587"/>
                    <a:pt x="1940" y="509"/>
                  </a:cubicBezTo>
                  <a:cubicBezTo>
                    <a:pt x="2079" y="490"/>
                    <a:pt x="2177" y="360"/>
                    <a:pt x="2157" y="220"/>
                  </a:cubicBezTo>
                  <a:cubicBezTo>
                    <a:pt x="2140" y="93"/>
                    <a:pt x="2031" y="0"/>
                    <a:pt x="1906"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72"/>
            <p:cNvSpPr/>
            <p:nvPr/>
          </p:nvSpPr>
          <p:spPr>
            <a:xfrm>
              <a:off x="6245350" y="4177200"/>
              <a:ext cx="101275" cy="50475"/>
            </a:xfrm>
            <a:custGeom>
              <a:avLst/>
              <a:gdLst/>
              <a:ahLst/>
              <a:cxnLst/>
              <a:rect l="l" t="t" r="r" b="b"/>
              <a:pathLst>
                <a:path w="4051" h="2019" extrusionOk="0">
                  <a:moveTo>
                    <a:pt x="157" y="1"/>
                  </a:moveTo>
                  <a:cubicBezTo>
                    <a:pt x="61" y="1"/>
                    <a:pt x="1" y="107"/>
                    <a:pt x="54" y="190"/>
                  </a:cubicBezTo>
                  <a:lnTo>
                    <a:pt x="750" y="1274"/>
                  </a:lnTo>
                  <a:cubicBezTo>
                    <a:pt x="774" y="1311"/>
                    <a:pt x="813" y="1330"/>
                    <a:pt x="852" y="1330"/>
                  </a:cubicBezTo>
                  <a:cubicBezTo>
                    <a:pt x="893" y="1330"/>
                    <a:pt x="935" y="1309"/>
                    <a:pt x="958" y="1269"/>
                  </a:cubicBezTo>
                  <a:lnTo>
                    <a:pt x="1136" y="973"/>
                  </a:lnTo>
                  <a:cubicBezTo>
                    <a:pt x="1945" y="1439"/>
                    <a:pt x="2816" y="1788"/>
                    <a:pt x="3722" y="2012"/>
                  </a:cubicBezTo>
                  <a:cubicBezTo>
                    <a:pt x="3741" y="2017"/>
                    <a:pt x="3761" y="2019"/>
                    <a:pt x="3779" y="2019"/>
                  </a:cubicBezTo>
                  <a:cubicBezTo>
                    <a:pt x="3895" y="2019"/>
                    <a:pt x="3999" y="1938"/>
                    <a:pt x="4023" y="1820"/>
                  </a:cubicBezTo>
                  <a:cubicBezTo>
                    <a:pt x="4051" y="1682"/>
                    <a:pt x="3964" y="1546"/>
                    <a:pt x="3828" y="1512"/>
                  </a:cubicBezTo>
                  <a:cubicBezTo>
                    <a:pt x="2976" y="1301"/>
                    <a:pt x="2158" y="971"/>
                    <a:pt x="1396" y="534"/>
                  </a:cubicBezTo>
                  <a:lnTo>
                    <a:pt x="1548" y="279"/>
                  </a:lnTo>
                  <a:cubicBezTo>
                    <a:pt x="1594" y="201"/>
                    <a:pt x="1541" y="100"/>
                    <a:pt x="1450" y="94"/>
                  </a:cubicBezTo>
                  <a:lnTo>
                    <a:pt x="166" y="1"/>
                  </a:lnTo>
                  <a:cubicBezTo>
                    <a:pt x="163" y="1"/>
                    <a:pt x="160" y="1"/>
                    <a:pt x="157"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72"/>
            <p:cNvSpPr/>
            <p:nvPr/>
          </p:nvSpPr>
          <p:spPr>
            <a:xfrm>
              <a:off x="6354525" y="4219275"/>
              <a:ext cx="63075" cy="15675"/>
            </a:xfrm>
            <a:custGeom>
              <a:avLst/>
              <a:gdLst/>
              <a:ahLst/>
              <a:cxnLst/>
              <a:rect l="l" t="t" r="r" b="b"/>
              <a:pathLst>
                <a:path w="2523" h="627" extrusionOk="0">
                  <a:moveTo>
                    <a:pt x="279" y="1"/>
                  </a:moveTo>
                  <a:cubicBezTo>
                    <a:pt x="160" y="1"/>
                    <a:pt x="54" y="84"/>
                    <a:pt x="29" y="204"/>
                  </a:cubicBezTo>
                  <a:cubicBezTo>
                    <a:pt x="1" y="345"/>
                    <a:pt x="93" y="483"/>
                    <a:pt x="236" y="507"/>
                  </a:cubicBezTo>
                  <a:cubicBezTo>
                    <a:pt x="732" y="585"/>
                    <a:pt x="1235" y="625"/>
                    <a:pt x="1738" y="627"/>
                  </a:cubicBezTo>
                  <a:cubicBezTo>
                    <a:pt x="1919" y="627"/>
                    <a:pt x="2102" y="621"/>
                    <a:pt x="2282" y="609"/>
                  </a:cubicBezTo>
                  <a:cubicBezTo>
                    <a:pt x="2420" y="596"/>
                    <a:pt x="2523" y="475"/>
                    <a:pt x="2513" y="337"/>
                  </a:cubicBezTo>
                  <a:cubicBezTo>
                    <a:pt x="2504" y="203"/>
                    <a:pt x="2392" y="100"/>
                    <a:pt x="2260" y="100"/>
                  </a:cubicBezTo>
                  <a:cubicBezTo>
                    <a:pt x="2255" y="100"/>
                    <a:pt x="2251" y="100"/>
                    <a:pt x="2246" y="100"/>
                  </a:cubicBezTo>
                  <a:cubicBezTo>
                    <a:pt x="2076" y="110"/>
                    <a:pt x="1908" y="116"/>
                    <a:pt x="1738" y="116"/>
                  </a:cubicBezTo>
                  <a:cubicBezTo>
                    <a:pt x="1262" y="116"/>
                    <a:pt x="790" y="78"/>
                    <a:pt x="321" y="4"/>
                  </a:cubicBezTo>
                  <a:cubicBezTo>
                    <a:pt x="307" y="2"/>
                    <a:pt x="293" y="1"/>
                    <a:pt x="27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72"/>
            <p:cNvSpPr/>
            <p:nvPr/>
          </p:nvSpPr>
          <p:spPr>
            <a:xfrm>
              <a:off x="6487275" y="4189125"/>
              <a:ext cx="39625" cy="25975"/>
            </a:xfrm>
            <a:custGeom>
              <a:avLst/>
              <a:gdLst/>
              <a:ahLst/>
              <a:cxnLst/>
              <a:rect l="l" t="t" r="r" b="b"/>
              <a:pathLst>
                <a:path w="1585" h="1039" extrusionOk="0">
                  <a:moveTo>
                    <a:pt x="1300" y="0"/>
                  </a:moveTo>
                  <a:cubicBezTo>
                    <a:pt x="1257" y="0"/>
                    <a:pt x="1213" y="11"/>
                    <a:pt x="1173" y="35"/>
                  </a:cubicBezTo>
                  <a:cubicBezTo>
                    <a:pt x="857" y="217"/>
                    <a:pt x="531" y="382"/>
                    <a:pt x="196" y="528"/>
                  </a:cubicBezTo>
                  <a:cubicBezTo>
                    <a:pt x="66" y="582"/>
                    <a:pt x="1" y="728"/>
                    <a:pt x="47" y="863"/>
                  </a:cubicBezTo>
                  <a:lnTo>
                    <a:pt x="60" y="899"/>
                  </a:lnTo>
                  <a:cubicBezTo>
                    <a:pt x="89" y="986"/>
                    <a:pt x="169" y="1039"/>
                    <a:pt x="255" y="1039"/>
                  </a:cubicBezTo>
                  <a:cubicBezTo>
                    <a:pt x="282" y="1039"/>
                    <a:pt x="309" y="1034"/>
                    <a:pt x="335" y="1023"/>
                  </a:cubicBezTo>
                  <a:cubicBezTo>
                    <a:pt x="707" y="866"/>
                    <a:pt x="1067" y="685"/>
                    <a:pt x="1416" y="483"/>
                  </a:cubicBezTo>
                  <a:cubicBezTo>
                    <a:pt x="1527" y="419"/>
                    <a:pt x="1584" y="283"/>
                    <a:pt x="1538" y="164"/>
                  </a:cubicBezTo>
                  <a:cubicBezTo>
                    <a:pt x="1499" y="61"/>
                    <a:pt x="1401" y="0"/>
                    <a:pt x="130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72"/>
            <p:cNvSpPr/>
            <p:nvPr/>
          </p:nvSpPr>
          <p:spPr>
            <a:xfrm>
              <a:off x="6426350" y="4209850"/>
              <a:ext cx="54475" cy="22400"/>
            </a:xfrm>
            <a:custGeom>
              <a:avLst/>
              <a:gdLst/>
              <a:ahLst/>
              <a:cxnLst/>
              <a:rect l="l" t="t" r="r" b="b"/>
              <a:pathLst>
                <a:path w="2179" h="896" extrusionOk="0">
                  <a:moveTo>
                    <a:pt x="1890" y="1"/>
                  </a:moveTo>
                  <a:cubicBezTo>
                    <a:pt x="1863" y="1"/>
                    <a:pt x="1835" y="5"/>
                    <a:pt x="1808" y="14"/>
                  </a:cubicBezTo>
                  <a:cubicBezTo>
                    <a:pt x="1296" y="184"/>
                    <a:pt x="771" y="309"/>
                    <a:pt x="237" y="389"/>
                  </a:cubicBezTo>
                  <a:cubicBezTo>
                    <a:pt x="98" y="408"/>
                    <a:pt x="0" y="536"/>
                    <a:pt x="20" y="676"/>
                  </a:cubicBezTo>
                  <a:cubicBezTo>
                    <a:pt x="37" y="803"/>
                    <a:pt x="147" y="896"/>
                    <a:pt x="273" y="896"/>
                  </a:cubicBezTo>
                  <a:cubicBezTo>
                    <a:pt x="284" y="896"/>
                    <a:pt x="296" y="895"/>
                    <a:pt x="308" y="893"/>
                  </a:cubicBezTo>
                  <a:cubicBezTo>
                    <a:pt x="873" y="809"/>
                    <a:pt x="1430" y="676"/>
                    <a:pt x="1973" y="496"/>
                  </a:cubicBezTo>
                  <a:cubicBezTo>
                    <a:pt x="2106" y="451"/>
                    <a:pt x="2178" y="306"/>
                    <a:pt x="2132" y="171"/>
                  </a:cubicBezTo>
                  <a:cubicBezTo>
                    <a:pt x="2095" y="67"/>
                    <a:pt x="1996" y="1"/>
                    <a:pt x="189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72"/>
            <p:cNvSpPr/>
            <p:nvPr/>
          </p:nvSpPr>
          <p:spPr>
            <a:xfrm>
              <a:off x="5992275" y="3674825"/>
              <a:ext cx="51250" cy="99900"/>
            </a:xfrm>
            <a:custGeom>
              <a:avLst/>
              <a:gdLst/>
              <a:ahLst/>
              <a:cxnLst/>
              <a:rect l="l" t="t" r="r" b="b"/>
              <a:pathLst>
                <a:path w="2050" h="3996" extrusionOk="0">
                  <a:moveTo>
                    <a:pt x="1920" y="0"/>
                  </a:moveTo>
                  <a:cubicBezTo>
                    <a:pt x="1898" y="0"/>
                    <a:pt x="1876" y="6"/>
                    <a:pt x="1854" y="20"/>
                  </a:cubicBezTo>
                  <a:lnTo>
                    <a:pt x="772" y="717"/>
                  </a:lnTo>
                  <a:cubicBezTo>
                    <a:pt x="695" y="766"/>
                    <a:pt x="697" y="878"/>
                    <a:pt x="775" y="926"/>
                  </a:cubicBezTo>
                  <a:lnTo>
                    <a:pt x="1073" y="1102"/>
                  </a:lnTo>
                  <a:cubicBezTo>
                    <a:pt x="607" y="1911"/>
                    <a:pt x="256" y="2782"/>
                    <a:pt x="32" y="3689"/>
                  </a:cubicBezTo>
                  <a:cubicBezTo>
                    <a:pt x="0" y="3825"/>
                    <a:pt x="87" y="3962"/>
                    <a:pt x="224" y="3990"/>
                  </a:cubicBezTo>
                  <a:cubicBezTo>
                    <a:pt x="242" y="3993"/>
                    <a:pt x="260" y="3995"/>
                    <a:pt x="278" y="3995"/>
                  </a:cubicBezTo>
                  <a:cubicBezTo>
                    <a:pt x="397" y="3995"/>
                    <a:pt x="502" y="3914"/>
                    <a:pt x="532" y="3794"/>
                  </a:cubicBezTo>
                  <a:cubicBezTo>
                    <a:pt x="743" y="2942"/>
                    <a:pt x="1073" y="2124"/>
                    <a:pt x="1512" y="1363"/>
                  </a:cubicBezTo>
                  <a:lnTo>
                    <a:pt x="1765" y="1514"/>
                  </a:lnTo>
                  <a:cubicBezTo>
                    <a:pt x="1785" y="1526"/>
                    <a:pt x="1806" y="1531"/>
                    <a:pt x="1827" y="1531"/>
                  </a:cubicBezTo>
                  <a:cubicBezTo>
                    <a:pt x="1888" y="1531"/>
                    <a:pt x="1946" y="1484"/>
                    <a:pt x="1951" y="1416"/>
                  </a:cubicBezTo>
                  <a:lnTo>
                    <a:pt x="2043" y="134"/>
                  </a:lnTo>
                  <a:cubicBezTo>
                    <a:pt x="2049" y="57"/>
                    <a:pt x="1988" y="0"/>
                    <a:pt x="1920"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72"/>
            <p:cNvSpPr/>
            <p:nvPr/>
          </p:nvSpPr>
          <p:spPr>
            <a:xfrm>
              <a:off x="5985650" y="3783750"/>
              <a:ext cx="16125" cy="62275"/>
            </a:xfrm>
            <a:custGeom>
              <a:avLst/>
              <a:gdLst/>
              <a:ahLst/>
              <a:cxnLst/>
              <a:rect l="l" t="t" r="r" b="b"/>
              <a:pathLst>
                <a:path w="645" h="2491" extrusionOk="0">
                  <a:moveTo>
                    <a:pt x="371" y="1"/>
                  </a:moveTo>
                  <a:cubicBezTo>
                    <a:pt x="249" y="1"/>
                    <a:pt x="141" y="89"/>
                    <a:pt x="121" y="212"/>
                  </a:cubicBezTo>
                  <a:cubicBezTo>
                    <a:pt x="41" y="709"/>
                    <a:pt x="1" y="1212"/>
                    <a:pt x="1" y="1714"/>
                  </a:cubicBezTo>
                  <a:cubicBezTo>
                    <a:pt x="1" y="1895"/>
                    <a:pt x="7" y="2078"/>
                    <a:pt x="19" y="2259"/>
                  </a:cubicBezTo>
                  <a:cubicBezTo>
                    <a:pt x="31" y="2390"/>
                    <a:pt x="140" y="2490"/>
                    <a:pt x="270" y="2490"/>
                  </a:cubicBezTo>
                  <a:cubicBezTo>
                    <a:pt x="277" y="2490"/>
                    <a:pt x="284" y="2490"/>
                    <a:pt x="291" y="2489"/>
                  </a:cubicBezTo>
                  <a:cubicBezTo>
                    <a:pt x="428" y="2480"/>
                    <a:pt x="534" y="2361"/>
                    <a:pt x="526" y="2222"/>
                  </a:cubicBezTo>
                  <a:cubicBezTo>
                    <a:pt x="517" y="2054"/>
                    <a:pt x="510" y="1884"/>
                    <a:pt x="510" y="1714"/>
                  </a:cubicBezTo>
                  <a:cubicBezTo>
                    <a:pt x="512" y="1240"/>
                    <a:pt x="549" y="766"/>
                    <a:pt x="622" y="297"/>
                  </a:cubicBezTo>
                  <a:cubicBezTo>
                    <a:pt x="645" y="163"/>
                    <a:pt x="557" y="35"/>
                    <a:pt x="422" y="6"/>
                  </a:cubicBezTo>
                  <a:cubicBezTo>
                    <a:pt x="405" y="2"/>
                    <a:pt x="388" y="1"/>
                    <a:pt x="37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72"/>
            <p:cNvSpPr/>
            <p:nvPr/>
          </p:nvSpPr>
          <p:spPr>
            <a:xfrm>
              <a:off x="6004725" y="3916700"/>
              <a:ext cx="27875" cy="38100"/>
            </a:xfrm>
            <a:custGeom>
              <a:avLst/>
              <a:gdLst/>
              <a:ahLst/>
              <a:cxnLst/>
              <a:rect l="l" t="t" r="r" b="b"/>
              <a:pathLst>
                <a:path w="1115" h="1524" extrusionOk="0">
                  <a:moveTo>
                    <a:pt x="296" y="1"/>
                  </a:moveTo>
                  <a:cubicBezTo>
                    <a:pt x="267" y="1"/>
                    <a:pt x="237" y="5"/>
                    <a:pt x="208" y="15"/>
                  </a:cubicBezTo>
                  <a:lnTo>
                    <a:pt x="171" y="28"/>
                  </a:lnTo>
                  <a:cubicBezTo>
                    <a:pt x="58" y="67"/>
                    <a:pt x="0" y="193"/>
                    <a:pt x="47" y="304"/>
                  </a:cubicBezTo>
                  <a:cubicBezTo>
                    <a:pt x="205" y="675"/>
                    <a:pt x="384" y="1035"/>
                    <a:pt x="588" y="1385"/>
                  </a:cubicBezTo>
                  <a:cubicBezTo>
                    <a:pt x="637" y="1469"/>
                    <a:pt x="728" y="1524"/>
                    <a:pt x="822" y="1524"/>
                  </a:cubicBezTo>
                  <a:cubicBezTo>
                    <a:pt x="850" y="1524"/>
                    <a:pt x="879" y="1519"/>
                    <a:pt x="906" y="1508"/>
                  </a:cubicBezTo>
                  <a:cubicBezTo>
                    <a:pt x="1052" y="1450"/>
                    <a:pt x="1115" y="1277"/>
                    <a:pt x="1036" y="1141"/>
                  </a:cubicBezTo>
                  <a:cubicBezTo>
                    <a:pt x="852" y="826"/>
                    <a:pt x="687" y="499"/>
                    <a:pt x="543" y="164"/>
                  </a:cubicBezTo>
                  <a:cubicBezTo>
                    <a:pt x="499" y="63"/>
                    <a:pt x="400" y="1"/>
                    <a:pt x="29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72"/>
            <p:cNvSpPr/>
            <p:nvPr/>
          </p:nvSpPr>
          <p:spPr>
            <a:xfrm>
              <a:off x="5987900" y="3855450"/>
              <a:ext cx="23600" cy="53200"/>
            </a:xfrm>
            <a:custGeom>
              <a:avLst/>
              <a:gdLst/>
              <a:ahLst/>
              <a:cxnLst/>
              <a:rect l="l" t="t" r="r" b="b"/>
              <a:pathLst>
                <a:path w="944" h="2128" extrusionOk="0">
                  <a:moveTo>
                    <a:pt x="273" y="0"/>
                  </a:moveTo>
                  <a:cubicBezTo>
                    <a:pt x="261" y="0"/>
                    <a:pt x="249" y="1"/>
                    <a:pt x="238" y="3"/>
                  </a:cubicBezTo>
                  <a:cubicBezTo>
                    <a:pt x="98" y="22"/>
                    <a:pt x="1" y="150"/>
                    <a:pt x="20" y="289"/>
                  </a:cubicBezTo>
                  <a:lnTo>
                    <a:pt x="21" y="289"/>
                  </a:lnTo>
                  <a:cubicBezTo>
                    <a:pt x="105" y="854"/>
                    <a:pt x="238" y="1412"/>
                    <a:pt x="417" y="1955"/>
                  </a:cubicBezTo>
                  <a:cubicBezTo>
                    <a:pt x="454" y="2061"/>
                    <a:pt x="553" y="2127"/>
                    <a:pt x="658" y="2127"/>
                  </a:cubicBezTo>
                  <a:cubicBezTo>
                    <a:pt x="686" y="2127"/>
                    <a:pt x="714" y="2123"/>
                    <a:pt x="742" y="2113"/>
                  </a:cubicBezTo>
                  <a:cubicBezTo>
                    <a:pt x="875" y="2067"/>
                    <a:pt x="944" y="1923"/>
                    <a:pt x="899" y="1790"/>
                  </a:cubicBezTo>
                  <a:cubicBezTo>
                    <a:pt x="731" y="1279"/>
                    <a:pt x="604" y="754"/>
                    <a:pt x="526" y="220"/>
                  </a:cubicBezTo>
                  <a:cubicBezTo>
                    <a:pt x="508" y="93"/>
                    <a:pt x="398" y="0"/>
                    <a:pt x="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72"/>
            <p:cNvSpPr/>
            <p:nvPr/>
          </p:nvSpPr>
          <p:spPr>
            <a:xfrm>
              <a:off x="6071975" y="3300325"/>
              <a:ext cx="52475" cy="102475"/>
            </a:xfrm>
            <a:custGeom>
              <a:avLst/>
              <a:gdLst/>
              <a:ahLst/>
              <a:cxnLst/>
              <a:rect l="l" t="t" r="r" b="b"/>
              <a:pathLst>
                <a:path w="2099" h="4099" extrusionOk="0">
                  <a:moveTo>
                    <a:pt x="412" y="1"/>
                  </a:moveTo>
                  <a:cubicBezTo>
                    <a:pt x="358" y="1"/>
                    <a:pt x="305" y="37"/>
                    <a:pt x="292" y="98"/>
                  </a:cubicBezTo>
                  <a:lnTo>
                    <a:pt x="18" y="1357"/>
                  </a:lnTo>
                  <a:cubicBezTo>
                    <a:pt x="1" y="1436"/>
                    <a:pt x="62" y="1506"/>
                    <a:pt x="139" y="1506"/>
                  </a:cubicBezTo>
                  <a:cubicBezTo>
                    <a:pt x="149" y="1506"/>
                    <a:pt x="158" y="1505"/>
                    <a:pt x="169" y="1502"/>
                  </a:cubicBezTo>
                  <a:lnTo>
                    <a:pt x="503" y="1416"/>
                  </a:lnTo>
                  <a:cubicBezTo>
                    <a:pt x="745" y="2317"/>
                    <a:pt x="1113" y="3181"/>
                    <a:pt x="1597" y="3981"/>
                  </a:cubicBezTo>
                  <a:cubicBezTo>
                    <a:pt x="1644" y="4057"/>
                    <a:pt x="1725" y="4099"/>
                    <a:pt x="1809" y="4099"/>
                  </a:cubicBezTo>
                  <a:cubicBezTo>
                    <a:pt x="1856" y="4099"/>
                    <a:pt x="1903" y="4086"/>
                    <a:pt x="1946" y="4058"/>
                  </a:cubicBezTo>
                  <a:cubicBezTo>
                    <a:pt x="2063" y="3980"/>
                    <a:pt x="2098" y="3823"/>
                    <a:pt x="2024" y="3703"/>
                  </a:cubicBezTo>
                  <a:cubicBezTo>
                    <a:pt x="1571" y="2950"/>
                    <a:pt x="1225" y="2138"/>
                    <a:pt x="998" y="1291"/>
                  </a:cubicBezTo>
                  <a:lnTo>
                    <a:pt x="1283" y="1217"/>
                  </a:lnTo>
                  <a:cubicBezTo>
                    <a:pt x="1373" y="1195"/>
                    <a:pt x="1406" y="1086"/>
                    <a:pt x="1347" y="1017"/>
                  </a:cubicBezTo>
                  <a:lnTo>
                    <a:pt x="505" y="44"/>
                  </a:lnTo>
                  <a:cubicBezTo>
                    <a:pt x="479" y="14"/>
                    <a:pt x="445" y="1"/>
                    <a:pt x="41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72"/>
            <p:cNvSpPr/>
            <p:nvPr/>
          </p:nvSpPr>
          <p:spPr>
            <a:xfrm>
              <a:off x="6122225" y="3408475"/>
              <a:ext cx="47725" cy="49550"/>
            </a:xfrm>
            <a:custGeom>
              <a:avLst/>
              <a:gdLst/>
              <a:ahLst/>
              <a:cxnLst/>
              <a:rect l="l" t="t" r="r" b="b"/>
              <a:pathLst>
                <a:path w="1909" h="1982" extrusionOk="0">
                  <a:moveTo>
                    <a:pt x="291" y="0"/>
                  </a:moveTo>
                  <a:cubicBezTo>
                    <a:pt x="243" y="0"/>
                    <a:pt x="195" y="14"/>
                    <a:pt x="152" y="41"/>
                  </a:cubicBezTo>
                  <a:cubicBezTo>
                    <a:pt x="30" y="121"/>
                    <a:pt x="0" y="285"/>
                    <a:pt x="85" y="403"/>
                  </a:cubicBezTo>
                  <a:cubicBezTo>
                    <a:pt x="380" y="810"/>
                    <a:pt x="706" y="1193"/>
                    <a:pt x="1062" y="1548"/>
                  </a:cubicBezTo>
                  <a:cubicBezTo>
                    <a:pt x="1190" y="1678"/>
                    <a:pt x="1323" y="1801"/>
                    <a:pt x="1459" y="1921"/>
                  </a:cubicBezTo>
                  <a:cubicBezTo>
                    <a:pt x="1507" y="1962"/>
                    <a:pt x="1566" y="1981"/>
                    <a:pt x="1624" y="1981"/>
                  </a:cubicBezTo>
                  <a:cubicBezTo>
                    <a:pt x="1695" y="1981"/>
                    <a:pt x="1766" y="1952"/>
                    <a:pt x="1816" y="1894"/>
                  </a:cubicBezTo>
                  <a:cubicBezTo>
                    <a:pt x="1909" y="1788"/>
                    <a:pt x="1898" y="1628"/>
                    <a:pt x="1794" y="1535"/>
                  </a:cubicBezTo>
                  <a:cubicBezTo>
                    <a:pt x="1665" y="1423"/>
                    <a:pt x="1542" y="1308"/>
                    <a:pt x="1422" y="1188"/>
                  </a:cubicBezTo>
                  <a:cubicBezTo>
                    <a:pt x="1087" y="851"/>
                    <a:pt x="778" y="490"/>
                    <a:pt x="500" y="107"/>
                  </a:cubicBezTo>
                  <a:cubicBezTo>
                    <a:pt x="449" y="38"/>
                    <a:pt x="371" y="0"/>
                    <a:pt x="29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72"/>
            <p:cNvSpPr/>
            <p:nvPr/>
          </p:nvSpPr>
          <p:spPr>
            <a:xfrm>
              <a:off x="6228150" y="3490275"/>
              <a:ext cx="42050" cy="21525"/>
            </a:xfrm>
            <a:custGeom>
              <a:avLst/>
              <a:gdLst/>
              <a:ahLst/>
              <a:cxnLst/>
              <a:rect l="l" t="t" r="r" b="b"/>
              <a:pathLst>
                <a:path w="1682" h="861" extrusionOk="0">
                  <a:moveTo>
                    <a:pt x="311" y="0"/>
                  </a:moveTo>
                  <a:cubicBezTo>
                    <a:pt x="211" y="0"/>
                    <a:pt x="116" y="56"/>
                    <a:pt x="69" y="151"/>
                  </a:cubicBezTo>
                  <a:lnTo>
                    <a:pt x="53" y="185"/>
                  </a:lnTo>
                  <a:cubicBezTo>
                    <a:pt x="0" y="292"/>
                    <a:pt x="48" y="423"/>
                    <a:pt x="160" y="468"/>
                  </a:cubicBezTo>
                  <a:cubicBezTo>
                    <a:pt x="533" y="619"/>
                    <a:pt x="916" y="747"/>
                    <a:pt x="1307" y="851"/>
                  </a:cubicBezTo>
                  <a:cubicBezTo>
                    <a:pt x="1331" y="857"/>
                    <a:pt x="1355" y="861"/>
                    <a:pt x="1379" y="861"/>
                  </a:cubicBezTo>
                  <a:cubicBezTo>
                    <a:pt x="1480" y="861"/>
                    <a:pt x="1576" y="806"/>
                    <a:pt x="1618" y="713"/>
                  </a:cubicBezTo>
                  <a:cubicBezTo>
                    <a:pt x="1682" y="569"/>
                    <a:pt x="1602" y="403"/>
                    <a:pt x="1451" y="363"/>
                  </a:cubicBezTo>
                  <a:cubicBezTo>
                    <a:pt x="1097" y="268"/>
                    <a:pt x="751" y="154"/>
                    <a:pt x="412" y="20"/>
                  </a:cubicBezTo>
                  <a:cubicBezTo>
                    <a:pt x="379" y="7"/>
                    <a:pt x="345" y="0"/>
                    <a:pt x="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72"/>
            <p:cNvSpPr/>
            <p:nvPr/>
          </p:nvSpPr>
          <p:spPr>
            <a:xfrm>
              <a:off x="6172850" y="3459275"/>
              <a:ext cx="49900" cy="34575"/>
            </a:xfrm>
            <a:custGeom>
              <a:avLst/>
              <a:gdLst/>
              <a:ahLst/>
              <a:cxnLst/>
              <a:rect l="l" t="t" r="r" b="b"/>
              <a:pathLst>
                <a:path w="1996" h="1383" extrusionOk="0">
                  <a:moveTo>
                    <a:pt x="289" y="1"/>
                  </a:moveTo>
                  <a:cubicBezTo>
                    <a:pt x="212" y="1"/>
                    <a:pt x="136" y="36"/>
                    <a:pt x="86" y="102"/>
                  </a:cubicBezTo>
                  <a:cubicBezTo>
                    <a:pt x="1" y="214"/>
                    <a:pt x="23" y="374"/>
                    <a:pt x="135" y="459"/>
                  </a:cubicBezTo>
                  <a:cubicBezTo>
                    <a:pt x="595" y="800"/>
                    <a:pt x="1082" y="1100"/>
                    <a:pt x="1592" y="1356"/>
                  </a:cubicBezTo>
                  <a:cubicBezTo>
                    <a:pt x="1629" y="1374"/>
                    <a:pt x="1667" y="1382"/>
                    <a:pt x="1705" y="1382"/>
                  </a:cubicBezTo>
                  <a:cubicBezTo>
                    <a:pt x="1799" y="1382"/>
                    <a:pt x="1891" y="1329"/>
                    <a:pt x="1935" y="1239"/>
                  </a:cubicBezTo>
                  <a:cubicBezTo>
                    <a:pt x="1996" y="1113"/>
                    <a:pt x="1943" y="960"/>
                    <a:pt x="1817" y="898"/>
                  </a:cubicBezTo>
                  <a:cubicBezTo>
                    <a:pt x="1336" y="656"/>
                    <a:pt x="875" y="373"/>
                    <a:pt x="443" y="52"/>
                  </a:cubicBezTo>
                  <a:cubicBezTo>
                    <a:pt x="397" y="18"/>
                    <a:pt x="343" y="1"/>
                    <a:pt x="28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72"/>
            <p:cNvSpPr/>
            <p:nvPr/>
          </p:nvSpPr>
          <p:spPr>
            <a:xfrm>
              <a:off x="7323825" y="3495225"/>
              <a:ext cx="51250" cy="99900"/>
            </a:xfrm>
            <a:custGeom>
              <a:avLst/>
              <a:gdLst/>
              <a:ahLst/>
              <a:cxnLst/>
              <a:rect l="l" t="t" r="r" b="b"/>
              <a:pathLst>
                <a:path w="2050" h="3996" extrusionOk="0">
                  <a:moveTo>
                    <a:pt x="1772" y="0"/>
                  </a:moveTo>
                  <a:cubicBezTo>
                    <a:pt x="1653" y="0"/>
                    <a:pt x="1547" y="82"/>
                    <a:pt x="1518" y="201"/>
                  </a:cubicBezTo>
                  <a:cubicBezTo>
                    <a:pt x="1307" y="1053"/>
                    <a:pt x="977" y="1872"/>
                    <a:pt x="540" y="2634"/>
                  </a:cubicBezTo>
                  <a:lnTo>
                    <a:pt x="285" y="2482"/>
                  </a:lnTo>
                  <a:cubicBezTo>
                    <a:pt x="265" y="2470"/>
                    <a:pt x="244" y="2465"/>
                    <a:pt x="223" y="2465"/>
                  </a:cubicBezTo>
                  <a:cubicBezTo>
                    <a:pt x="162" y="2465"/>
                    <a:pt x="104" y="2511"/>
                    <a:pt x="99" y="2579"/>
                  </a:cubicBezTo>
                  <a:lnTo>
                    <a:pt x="6" y="3864"/>
                  </a:lnTo>
                  <a:cubicBezTo>
                    <a:pt x="0" y="3939"/>
                    <a:pt x="62" y="3995"/>
                    <a:pt x="129" y="3995"/>
                  </a:cubicBezTo>
                  <a:cubicBezTo>
                    <a:pt x="152" y="3995"/>
                    <a:pt x="174" y="3989"/>
                    <a:pt x="195" y="3976"/>
                  </a:cubicBezTo>
                  <a:lnTo>
                    <a:pt x="1278" y="3279"/>
                  </a:lnTo>
                  <a:cubicBezTo>
                    <a:pt x="1355" y="3229"/>
                    <a:pt x="1353" y="3117"/>
                    <a:pt x="1275" y="3071"/>
                  </a:cubicBezTo>
                  <a:lnTo>
                    <a:pt x="978" y="2893"/>
                  </a:lnTo>
                  <a:cubicBezTo>
                    <a:pt x="1444" y="2085"/>
                    <a:pt x="1794" y="1213"/>
                    <a:pt x="2018" y="307"/>
                  </a:cubicBezTo>
                  <a:cubicBezTo>
                    <a:pt x="2050" y="171"/>
                    <a:pt x="1963" y="35"/>
                    <a:pt x="1826" y="6"/>
                  </a:cubicBezTo>
                  <a:cubicBezTo>
                    <a:pt x="1808" y="2"/>
                    <a:pt x="1790" y="0"/>
                    <a:pt x="177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72"/>
            <p:cNvSpPr/>
            <p:nvPr/>
          </p:nvSpPr>
          <p:spPr>
            <a:xfrm>
              <a:off x="7365575" y="3423925"/>
              <a:ext cx="16150" cy="62275"/>
            </a:xfrm>
            <a:custGeom>
              <a:avLst/>
              <a:gdLst/>
              <a:ahLst/>
              <a:cxnLst/>
              <a:rect l="l" t="t" r="r" b="b"/>
              <a:pathLst>
                <a:path w="646" h="2491" extrusionOk="0">
                  <a:moveTo>
                    <a:pt x="375" y="0"/>
                  </a:moveTo>
                  <a:cubicBezTo>
                    <a:pt x="368" y="0"/>
                    <a:pt x="361" y="1"/>
                    <a:pt x="354" y="1"/>
                  </a:cubicBezTo>
                  <a:cubicBezTo>
                    <a:pt x="216" y="11"/>
                    <a:pt x="111" y="129"/>
                    <a:pt x="119" y="269"/>
                  </a:cubicBezTo>
                  <a:cubicBezTo>
                    <a:pt x="128" y="438"/>
                    <a:pt x="135" y="607"/>
                    <a:pt x="135" y="776"/>
                  </a:cubicBezTo>
                  <a:cubicBezTo>
                    <a:pt x="135" y="1252"/>
                    <a:pt x="96" y="1724"/>
                    <a:pt x="23" y="2193"/>
                  </a:cubicBezTo>
                  <a:cubicBezTo>
                    <a:pt x="0" y="2328"/>
                    <a:pt x="88" y="2458"/>
                    <a:pt x="223" y="2485"/>
                  </a:cubicBezTo>
                  <a:cubicBezTo>
                    <a:pt x="240" y="2488"/>
                    <a:pt x="257" y="2490"/>
                    <a:pt x="274" y="2490"/>
                  </a:cubicBezTo>
                  <a:cubicBezTo>
                    <a:pt x="396" y="2490"/>
                    <a:pt x="504" y="2403"/>
                    <a:pt x="526" y="2278"/>
                  </a:cubicBezTo>
                  <a:cubicBezTo>
                    <a:pt x="604" y="1782"/>
                    <a:pt x="644" y="1279"/>
                    <a:pt x="646" y="776"/>
                  </a:cubicBezTo>
                  <a:cubicBezTo>
                    <a:pt x="646" y="595"/>
                    <a:pt x="638" y="413"/>
                    <a:pt x="626" y="232"/>
                  </a:cubicBezTo>
                  <a:cubicBezTo>
                    <a:pt x="616" y="101"/>
                    <a:pt x="505" y="0"/>
                    <a:pt x="375"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72"/>
            <p:cNvSpPr/>
            <p:nvPr/>
          </p:nvSpPr>
          <p:spPr>
            <a:xfrm>
              <a:off x="7334775" y="3315150"/>
              <a:ext cx="27850" cy="38100"/>
            </a:xfrm>
            <a:custGeom>
              <a:avLst/>
              <a:gdLst/>
              <a:ahLst/>
              <a:cxnLst/>
              <a:rect l="l" t="t" r="r" b="b"/>
              <a:pathLst>
                <a:path w="1114" h="1524" extrusionOk="0">
                  <a:moveTo>
                    <a:pt x="293" y="1"/>
                  </a:moveTo>
                  <a:cubicBezTo>
                    <a:pt x="265" y="1"/>
                    <a:pt x="236" y="5"/>
                    <a:pt x="209" y="16"/>
                  </a:cubicBezTo>
                  <a:cubicBezTo>
                    <a:pt x="62" y="74"/>
                    <a:pt x="1" y="246"/>
                    <a:pt x="79" y="383"/>
                  </a:cubicBezTo>
                  <a:cubicBezTo>
                    <a:pt x="262" y="698"/>
                    <a:pt x="427" y="1025"/>
                    <a:pt x="573" y="1359"/>
                  </a:cubicBezTo>
                  <a:cubicBezTo>
                    <a:pt x="615" y="1461"/>
                    <a:pt x="714" y="1523"/>
                    <a:pt x="819" y="1523"/>
                  </a:cubicBezTo>
                  <a:cubicBezTo>
                    <a:pt x="848" y="1523"/>
                    <a:pt x="878" y="1518"/>
                    <a:pt x="907" y="1508"/>
                  </a:cubicBezTo>
                  <a:lnTo>
                    <a:pt x="942" y="1495"/>
                  </a:lnTo>
                  <a:cubicBezTo>
                    <a:pt x="1056" y="1457"/>
                    <a:pt x="1114" y="1331"/>
                    <a:pt x="1067" y="1220"/>
                  </a:cubicBezTo>
                  <a:cubicBezTo>
                    <a:pt x="910" y="849"/>
                    <a:pt x="729" y="488"/>
                    <a:pt x="528" y="139"/>
                  </a:cubicBezTo>
                  <a:cubicBezTo>
                    <a:pt x="478" y="54"/>
                    <a:pt x="387" y="1"/>
                    <a:pt x="29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72"/>
            <p:cNvSpPr/>
            <p:nvPr/>
          </p:nvSpPr>
          <p:spPr>
            <a:xfrm>
              <a:off x="7355800" y="3361300"/>
              <a:ext cx="23650" cy="53200"/>
            </a:xfrm>
            <a:custGeom>
              <a:avLst/>
              <a:gdLst/>
              <a:ahLst/>
              <a:cxnLst/>
              <a:rect l="l" t="t" r="r" b="b"/>
              <a:pathLst>
                <a:path w="946" h="2128" extrusionOk="0">
                  <a:moveTo>
                    <a:pt x="288" y="0"/>
                  </a:moveTo>
                  <a:cubicBezTo>
                    <a:pt x="260" y="0"/>
                    <a:pt x="232" y="5"/>
                    <a:pt x="204" y="15"/>
                  </a:cubicBezTo>
                  <a:cubicBezTo>
                    <a:pt x="71" y="61"/>
                    <a:pt x="1" y="205"/>
                    <a:pt x="47" y="338"/>
                  </a:cubicBezTo>
                  <a:cubicBezTo>
                    <a:pt x="215" y="850"/>
                    <a:pt x="342" y="1376"/>
                    <a:pt x="420" y="1909"/>
                  </a:cubicBezTo>
                  <a:cubicBezTo>
                    <a:pt x="438" y="2036"/>
                    <a:pt x="548" y="2128"/>
                    <a:pt x="673" y="2128"/>
                  </a:cubicBezTo>
                  <a:cubicBezTo>
                    <a:pt x="685" y="2128"/>
                    <a:pt x="696" y="2127"/>
                    <a:pt x="708" y="2125"/>
                  </a:cubicBezTo>
                  <a:cubicBezTo>
                    <a:pt x="848" y="2106"/>
                    <a:pt x="945" y="1978"/>
                    <a:pt x="926" y="1839"/>
                  </a:cubicBezTo>
                  <a:lnTo>
                    <a:pt x="925" y="1839"/>
                  </a:lnTo>
                  <a:cubicBezTo>
                    <a:pt x="841" y="1273"/>
                    <a:pt x="708" y="716"/>
                    <a:pt x="529" y="173"/>
                  </a:cubicBezTo>
                  <a:cubicBezTo>
                    <a:pt x="492" y="67"/>
                    <a:pt x="393" y="0"/>
                    <a:pt x="28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72"/>
            <p:cNvSpPr/>
            <p:nvPr/>
          </p:nvSpPr>
          <p:spPr>
            <a:xfrm>
              <a:off x="7093025" y="4348600"/>
              <a:ext cx="104200" cy="51200"/>
            </a:xfrm>
            <a:custGeom>
              <a:avLst/>
              <a:gdLst/>
              <a:ahLst/>
              <a:cxnLst/>
              <a:rect l="l" t="t" r="r" b="b"/>
              <a:pathLst>
                <a:path w="4168" h="2048" extrusionOk="0">
                  <a:moveTo>
                    <a:pt x="3871" y="0"/>
                  </a:moveTo>
                  <a:cubicBezTo>
                    <a:pt x="3824" y="0"/>
                    <a:pt x="3777" y="13"/>
                    <a:pt x="3735" y="39"/>
                  </a:cubicBezTo>
                  <a:cubicBezTo>
                    <a:pt x="2982" y="492"/>
                    <a:pt x="2170" y="838"/>
                    <a:pt x="1323" y="1067"/>
                  </a:cubicBezTo>
                  <a:lnTo>
                    <a:pt x="1249" y="780"/>
                  </a:lnTo>
                  <a:cubicBezTo>
                    <a:pt x="1235" y="721"/>
                    <a:pt x="1183" y="687"/>
                    <a:pt x="1130" y="687"/>
                  </a:cubicBezTo>
                  <a:cubicBezTo>
                    <a:pt x="1102" y="687"/>
                    <a:pt x="1073" y="696"/>
                    <a:pt x="1049" y="717"/>
                  </a:cubicBezTo>
                  <a:lnTo>
                    <a:pt x="76" y="1560"/>
                  </a:lnTo>
                  <a:cubicBezTo>
                    <a:pt x="0" y="1625"/>
                    <a:pt x="32" y="1750"/>
                    <a:pt x="130" y="1773"/>
                  </a:cubicBezTo>
                  <a:lnTo>
                    <a:pt x="1389" y="2045"/>
                  </a:lnTo>
                  <a:cubicBezTo>
                    <a:pt x="1398" y="2047"/>
                    <a:pt x="1407" y="2048"/>
                    <a:pt x="1416" y="2048"/>
                  </a:cubicBezTo>
                  <a:cubicBezTo>
                    <a:pt x="1493" y="2048"/>
                    <a:pt x="1555" y="1975"/>
                    <a:pt x="1534" y="1894"/>
                  </a:cubicBezTo>
                  <a:lnTo>
                    <a:pt x="1450" y="1561"/>
                  </a:lnTo>
                  <a:cubicBezTo>
                    <a:pt x="2351" y="1318"/>
                    <a:pt x="3214" y="950"/>
                    <a:pt x="4013" y="466"/>
                  </a:cubicBezTo>
                  <a:cubicBezTo>
                    <a:pt x="4132" y="392"/>
                    <a:pt x="4167" y="235"/>
                    <a:pt x="4090" y="119"/>
                  </a:cubicBezTo>
                  <a:cubicBezTo>
                    <a:pt x="4039" y="42"/>
                    <a:pt x="3956" y="0"/>
                    <a:pt x="387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72"/>
            <p:cNvSpPr/>
            <p:nvPr/>
          </p:nvSpPr>
          <p:spPr>
            <a:xfrm>
              <a:off x="7201150" y="4302925"/>
              <a:ext cx="51100" cy="46100"/>
            </a:xfrm>
            <a:custGeom>
              <a:avLst/>
              <a:gdLst/>
              <a:ahLst/>
              <a:cxnLst/>
              <a:rect l="l" t="t" r="r" b="b"/>
              <a:pathLst>
                <a:path w="2044" h="1844" extrusionOk="0">
                  <a:moveTo>
                    <a:pt x="1760" y="1"/>
                  </a:moveTo>
                  <a:cubicBezTo>
                    <a:pt x="1689" y="1"/>
                    <a:pt x="1619" y="31"/>
                    <a:pt x="1568" y="88"/>
                  </a:cubicBezTo>
                  <a:cubicBezTo>
                    <a:pt x="1456" y="215"/>
                    <a:pt x="1341" y="338"/>
                    <a:pt x="1221" y="458"/>
                  </a:cubicBezTo>
                  <a:cubicBezTo>
                    <a:pt x="885" y="793"/>
                    <a:pt x="524" y="1102"/>
                    <a:pt x="140" y="1380"/>
                  </a:cubicBezTo>
                  <a:cubicBezTo>
                    <a:pt x="29" y="1460"/>
                    <a:pt x="1" y="1612"/>
                    <a:pt x="74" y="1728"/>
                  </a:cubicBezTo>
                  <a:cubicBezTo>
                    <a:pt x="124" y="1803"/>
                    <a:pt x="205" y="1844"/>
                    <a:pt x="288" y="1844"/>
                  </a:cubicBezTo>
                  <a:cubicBezTo>
                    <a:pt x="339" y="1844"/>
                    <a:pt x="391" y="1828"/>
                    <a:pt x="436" y="1797"/>
                  </a:cubicBezTo>
                  <a:cubicBezTo>
                    <a:pt x="843" y="1500"/>
                    <a:pt x="1226" y="1174"/>
                    <a:pt x="1581" y="820"/>
                  </a:cubicBezTo>
                  <a:cubicBezTo>
                    <a:pt x="1711" y="690"/>
                    <a:pt x="1834" y="557"/>
                    <a:pt x="1954" y="421"/>
                  </a:cubicBezTo>
                  <a:cubicBezTo>
                    <a:pt x="2044" y="315"/>
                    <a:pt x="2033" y="155"/>
                    <a:pt x="1927" y="64"/>
                  </a:cubicBezTo>
                  <a:cubicBezTo>
                    <a:pt x="1879" y="22"/>
                    <a:pt x="1819" y="1"/>
                    <a:pt x="1760"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72"/>
            <p:cNvSpPr/>
            <p:nvPr/>
          </p:nvSpPr>
          <p:spPr>
            <a:xfrm>
              <a:off x="7282950" y="4203000"/>
              <a:ext cx="22950" cy="40225"/>
            </a:xfrm>
            <a:custGeom>
              <a:avLst/>
              <a:gdLst/>
              <a:ahLst/>
              <a:cxnLst/>
              <a:rect l="l" t="t" r="r" b="b"/>
              <a:pathLst>
                <a:path w="918" h="1609" extrusionOk="0">
                  <a:moveTo>
                    <a:pt x="642" y="0"/>
                  </a:moveTo>
                  <a:cubicBezTo>
                    <a:pt x="531" y="0"/>
                    <a:pt x="426" y="74"/>
                    <a:pt x="396" y="189"/>
                  </a:cubicBezTo>
                  <a:cubicBezTo>
                    <a:pt x="301" y="543"/>
                    <a:pt x="187" y="889"/>
                    <a:pt x="53" y="1228"/>
                  </a:cubicBezTo>
                  <a:cubicBezTo>
                    <a:pt x="0" y="1360"/>
                    <a:pt x="58" y="1509"/>
                    <a:pt x="184" y="1571"/>
                  </a:cubicBezTo>
                  <a:lnTo>
                    <a:pt x="218" y="1587"/>
                  </a:lnTo>
                  <a:cubicBezTo>
                    <a:pt x="248" y="1602"/>
                    <a:pt x="280" y="1608"/>
                    <a:pt x="311" y="1608"/>
                  </a:cubicBezTo>
                  <a:cubicBezTo>
                    <a:pt x="392" y="1608"/>
                    <a:pt x="469" y="1561"/>
                    <a:pt x="501" y="1480"/>
                  </a:cubicBezTo>
                  <a:cubicBezTo>
                    <a:pt x="653" y="1107"/>
                    <a:pt x="780" y="724"/>
                    <a:pt x="886" y="333"/>
                  </a:cubicBezTo>
                  <a:cubicBezTo>
                    <a:pt x="918" y="210"/>
                    <a:pt x="862" y="74"/>
                    <a:pt x="746" y="22"/>
                  </a:cubicBezTo>
                  <a:cubicBezTo>
                    <a:pt x="712" y="7"/>
                    <a:pt x="677" y="0"/>
                    <a:pt x="642"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72"/>
            <p:cNvSpPr/>
            <p:nvPr/>
          </p:nvSpPr>
          <p:spPr>
            <a:xfrm>
              <a:off x="7252000" y="4250300"/>
              <a:ext cx="36300" cy="48175"/>
            </a:xfrm>
            <a:custGeom>
              <a:avLst/>
              <a:gdLst/>
              <a:ahLst/>
              <a:cxnLst/>
              <a:rect l="l" t="t" r="r" b="b"/>
              <a:pathLst>
                <a:path w="1452" h="1927" extrusionOk="0">
                  <a:moveTo>
                    <a:pt x="1159" y="1"/>
                  </a:moveTo>
                  <a:cubicBezTo>
                    <a:pt x="1064" y="1"/>
                    <a:pt x="974" y="53"/>
                    <a:pt x="931" y="143"/>
                  </a:cubicBezTo>
                  <a:cubicBezTo>
                    <a:pt x="689" y="625"/>
                    <a:pt x="405" y="1085"/>
                    <a:pt x="85" y="1519"/>
                  </a:cubicBezTo>
                  <a:cubicBezTo>
                    <a:pt x="0" y="1631"/>
                    <a:pt x="21" y="1790"/>
                    <a:pt x="135" y="1874"/>
                  </a:cubicBezTo>
                  <a:cubicBezTo>
                    <a:pt x="181" y="1909"/>
                    <a:pt x="235" y="1926"/>
                    <a:pt x="289" y="1926"/>
                  </a:cubicBezTo>
                  <a:cubicBezTo>
                    <a:pt x="366" y="1926"/>
                    <a:pt x="441" y="1892"/>
                    <a:pt x="492" y="1826"/>
                  </a:cubicBezTo>
                  <a:cubicBezTo>
                    <a:pt x="831" y="1367"/>
                    <a:pt x="1132" y="878"/>
                    <a:pt x="1389" y="368"/>
                  </a:cubicBezTo>
                  <a:cubicBezTo>
                    <a:pt x="1451" y="241"/>
                    <a:pt x="1398" y="87"/>
                    <a:pt x="1270" y="26"/>
                  </a:cubicBezTo>
                  <a:cubicBezTo>
                    <a:pt x="1234" y="9"/>
                    <a:pt x="1196" y="1"/>
                    <a:pt x="1159"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9" name="Google Shape;5859;p72"/>
          <p:cNvGrpSpPr/>
          <p:nvPr/>
        </p:nvGrpSpPr>
        <p:grpSpPr>
          <a:xfrm>
            <a:off x="4704254" y="971307"/>
            <a:ext cx="725845" cy="699975"/>
            <a:chOff x="4249973" y="1201875"/>
            <a:chExt cx="1958568" cy="1888762"/>
          </a:xfrm>
        </p:grpSpPr>
        <p:sp>
          <p:nvSpPr>
            <p:cNvPr id="5860" name="Google Shape;5860;p72"/>
            <p:cNvSpPr/>
            <p:nvPr/>
          </p:nvSpPr>
          <p:spPr>
            <a:xfrm>
              <a:off x="4468527" y="1411932"/>
              <a:ext cx="1528500" cy="1452600"/>
            </a:xfrm>
            <a:prstGeom prst="pentagon">
              <a:avLst>
                <a:gd name="hf" fmla="val 105146"/>
                <a:gd name="vf" fmla="val 11055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1" name="Google Shape;5861;p72"/>
            <p:cNvGrpSpPr/>
            <p:nvPr/>
          </p:nvGrpSpPr>
          <p:grpSpPr>
            <a:xfrm>
              <a:off x="5853086" y="1789142"/>
              <a:ext cx="355454" cy="1048099"/>
              <a:chOff x="5576108" y="2016725"/>
              <a:chExt cx="565200" cy="1666560"/>
            </a:xfrm>
          </p:grpSpPr>
          <p:sp>
            <p:nvSpPr>
              <p:cNvPr id="5862" name="Google Shape;5862;p72"/>
              <p:cNvSpPr/>
              <p:nvPr/>
            </p:nvSpPr>
            <p:spPr>
              <a:xfrm>
                <a:off x="5576108" y="20167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5863" name="Google Shape;5863;p72"/>
              <p:cNvSpPr/>
              <p:nvPr/>
            </p:nvSpPr>
            <p:spPr>
              <a:xfrm rot="6479001">
                <a:off x="5275897" y="3050667"/>
                <a:ext cx="1119386" cy="152834"/>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4" name="Google Shape;5864;p72"/>
            <p:cNvGrpSpPr/>
            <p:nvPr/>
          </p:nvGrpSpPr>
          <p:grpSpPr>
            <a:xfrm>
              <a:off x="4869455" y="2691676"/>
              <a:ext cx="1013897" cy="398961"/>
              <a:chOff x="4012057" y="3451825"/>
              <a:chExt cx="1612175" cy="634379"/>
            </a:xfrm>
          </p:grpSpPr>
          <p:sp>
            <p:nvSpPr>
              <p:cNvPr id="5865" name="Google Shape;5865;p72"/>
              <p:cNvSpPr/>
              <p:nvPr/>
            </p:nvSpPr>
            <p:spPr>
              <a:xfrm>
                <a:off x="5059033" y="34518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5866" name="Google Shape;5866;p72"/>
              <p:cNvSpPr/>
              <p:nvPr/>
            </p:nvSpPr>
            <p:spPr>
              <a:xfrm rot="10799079">
                <a:off x="4012507" y="3933353"/>
                <a:ext cx="1119600" cy="15270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7" name="Google Shape;5867;p72"/>
            <p:cNvGrpSpPr/>
            <p:nvPr/>
          </p:nvGrpSpPr>
          <p:grpSpPr>
            <a:xfrm>
              <a:off x="4276937" y="2155961"/>
              <a:ext cx="651965" cy="891358"/>
              <a:chOff x="3069908" y="2599997"/>
              <a:chExt cx="1036675" cy="1417328"/>
            </a:xfrm>
          </p:grpSpPr>
          <p:sp>
            <p:nvSpPr>
              <p:cNvPr id="5868" name="Google Shape;5868;p72"/>
              <p:cNvSpPr/>
              <p:nvPr/>
            </p:nvSpPr>
            <p:spPr>
              <a:xfrm>
                <a:off x="3541383" y="34518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5869" name="Google Shape;5869;p72"/>
              <p:cNvSpPr/>
              <p:nvPr/>
            </p:nvSpPr>
            <p:spPr>
              <a:xfrm rot="-6478717">
                <a:off x="2755922" y="3079191"/>
                <a:ext cx="1119672" cy="15341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0" name="Google Shape;5870;p72"/>
            <p:cNvGrpSpPr/>
            <p:nvPr/>
          </p:nvGrpSpPr>
          <p:grpSpPr>
            <a:xfrm>
              <a:off x="5054918" y="1201875"/>
              <a:ext cx="999548" cy="602711"/>
              <a:chOff x="4306958" y="1082925"/>
              <a:chExt cx="1589359" cy="958358"/>
            </a:xfrm>
          </p:grpSpPr>
          <p:sp>
            <p:nvSpPr>
              <p:cNvPr id="5871" name="Google Shape;5871;p72"/>
              <p:cNvSpPr/>
              <p:nvPr/>
            </p:nvSpPr>
            <p:spPr>
              <a:xfrm>
                <a:off x="4306958" y="1082925"/>
                <a:ext cx="565200" cy="565500"/>
              </a:xfrm>
              <a:prstGeom prst="ellipse">
                <a:avLst/>
              </a:prstGeom>
              <a:solidFill>
                <a:srgbClr val="5F7D9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5872" name="Google Shape;5872;p72"/>
              <p:cNvSpPr/>
              <p:nvPr/>
            </p:nvSpPr>
            <p:spPr>
              <a:xfrm rot="2159678">
                <a:off x="4838902" y="1574444"/>
                <a:ext cx="1119431" cy="152476"/>
              </a:xfrm>
              <a:prstGeom prst="rightArrow">
                <a:avLst>
                  <a:gd name="adj1" fmla="val 25514"/>
                  <a:gd name="adj2" fmla="val 64322"/>
                </a:avLst>
              </a:pr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73" name="Google Shape;5873;p72"/>
            <p:cNvGrpSpPr/>
            <p:nvPr/>
          </p:nvGrpSpPr>
          <p:grpSpPr>
            <a:xfrm>
              <a:off x="4249973" y="1303451"/>
              <a:ext cx="799317" cy="841334"/>
              <a:chOff x="3027033" y="1244439"/>
              <a:chExt cx="1270977" cy="1337786"/>
            </a:xfrm>
          </p:grpSpPr>
          <p:sp>
            <p:nvSpPr>
              <p:cNvPr id="5874" name="Google Shape;5874;p72"/>
              <p:cNvSpPr/>
              <p:nvPr/>
            </p:nvSpPr>
            <p:spPr>
              <a:xfrm>
                <a:off x="3027033" y="2016725"/>
                <a:ext cx="565200" cy="565500"/>
              </a:xfrm>
              <a:prstGeom prst="ellipse">
                <a:avLst/>
              </a:prstGeom>
              <a:solidFill>
                <a:srgbClr val="667E9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FFFFFF"/>
                  </a:solidFill>
                  <a:latin typeface="Roboto Medium"/>
                  <a:ea typeface="Roboto Medium"/>
                  <a:cs typeface="Roboto Medium"/>
                  <a:sym typeface="Roboto Medium"/>
                </a:endParaRPr>
              </a:p>
            </p:txBody>
          </p:sp>
          <p:sp>
            <p:nvSpPr>
              <p:cNvPr id="5875" name="Google Shape;5875;p72"/>
              <p:cNvSpPr/>
              <p:nvPr/>
            </p:nvSpPr>
            <p:spPr>
              <a:xfrm rot="-2159137">
                <a:off x="3240473" y="1559002"/>
                <a:ext cx="1119673" cy="153273"/>
              </a:xfrm>
              <a:prstGeom prst="rightArrow">
                <a:avLst>
                  <a:gd name="adj1" fmla="val 25514"/>
                  <a:gd name="adj2" fmla="val 64322"/>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76" name="Google Shape;5876;p72"/>
          <p:cNvGrpSpPr/>
          <p:nvPr/>
        </p:nvGrpSpPr>
        <p:grpSpPr>
          <a:xfrm>
            <a:off x="4057119" y="1858087"/>
            <a:ext cx="750769" cy="683784"/>
            <a:chOff x="4204684" y="2104422"/>
            <a:chExt cx="699822" cy="637382"/>
          </a:xfrm>
        </p:grpSpPr>
        <p:grpSp>
          <p:nvGrpSpPr>
            <p:cNvPr id="5877" name="Google Shape;5877;p72"/>
            <p:cNvGrpSpPr/>
            <p:nvPr/>
          </p:nvGrpSpPr>
          <p:grpSpPr>
            <a:xfrm>
              <a:off x="4204684" y="2430067"/>
              <a:ext cx="342957" cy="311738"/>
              <a:chOff x="4204684" y="2430067"/>
              <a:chExt cx="342957" cy="311738"/>
            </a:xfrm>
          </p:grpSpPr>
          <p:sp>
            <p:nvSpPr>
              <p:cNvPr id="5878" name="Google Shape;5878;p72"/>
              <p:cNvSpPr/>
              <p:nvPr/>
            </p:nvSpPr>
            <p:spPr>
              <a:xfrm>
                <a:off x="4235882" y="2430067"/>
                <a:ext cx="311759" cy="311738"/>
              </a:xfrm>
              <a:custGeom>
                <a:avLst/>
                <a:gdLst/>
                <a:ahLst/>
                <a:cxnLst/>
                <a:rect l="l" t="t" r="r" b="b"/>
                <a:pathLst>
                  <a:path w="8384" h="8384" extrusionOk="0">
                    <a:moveTo>
                      <a:pt x="1" y="0"/>
                    </a:moveTo>
                    <a:cubicBezTo>
                      <a:pt x="23" y="1056"/>
                      <a:pt x="239" y="2096"/>
                      <a:pt x="641" y="3073"/>
                    </a:cubicBezTo>
                    <a:cubicBezTo>
                      <a:pt x="676" y="3072"/>
                      <a:pt x="710" y="3070"/>
                      <a:pt x="745" y="3070"/>
                    </a:cubicBezTo>
                    <a:cubicBezTo>
                      <a:pt x="1419" y="3070"/>
                      <a:pt x="2047" y="3416"/>
                      <a:pt x="2406" y="3988"/>
                    </a:cubicBezTo>
                    <a:cubicBezTo>
                      <a:pt x="2766" y="4558"/>
                      <a:pt x="2808" y="5272"/>
                      <a:pt x="2516" y="5880"/>
                    </a:cubicBezTo>
                    <a:cubicBezTo>
                      <a:pt x="4076" y="7440"/>
                      <a:pt x="6179" y="8337"/>
                      <a:pt x="8384" y="8383"/>
                    </a:cubicBezTo>
                    <a:lnTo>
                      <a:pt x="8384" y="3190"/>
                    </a:lnTo>
                    <a:cubicBezTo>
                      <a:pt x="6664" y="3094"/>
                      <a:pt x="5290" y="1720"/>
                      <a:pt x="519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72"/>
              <p:cNvSpPr/>
              <p:nvPr/>
            </p:nvSpPr>
            <p:spPr>
              <a:xfrm>
                <a:off x="4204684" y="2558309"/>
                <a:ext cx="117839" cy="117794"/>
              </a:xfrm>
              <a:custGeom>
                <a:avLst/>
                <a:gdLst/>
                <a:ahLst/>
                <a:cxnLst/>
                <a:rect l="l" t="t" r="r" b="b"/>
                <a:pathLst>
                  <a:path w="3169" h="3168" extrusionOk="0">
                    <a:moveTo>
                      <a:pt x="1584" y="0"/>
                    </a:moveTo>
                    <a:cubicBezTo>
                      <a:pt x="710" y="0"/>
                      <a:pt x="1" y="710"/>
                      <a:pt x="1" y="1584"/>
                    </a:cubicBezTo>
                    <a:cubicBezTo>
                      <a:pt x="1" y="2459"/>
                      <a:pt x="710" y="3168"/>
                      <a:pt x="1584" y="3168"/>
                    </a:cubicBezTo>
                    <a:cubicBezTo>
                      <a:pt x="2459" y="3168"/>
                      <a:pt x="3168" y="2459"/>
                      <a:pt x="3168" y="1584"/>
                    </a:cubicBezTo>
                    <a:cubicBezTo>
                      <a:pt x="3168" y="710"/>
                      <a:pt x="2459" y="0"/>
                      <a:pt x="158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0" name="Google Shape;5880;p72"/>
            <p:cNvGrpSpPr/>
            <p:nvPr/>
          </p:nvGrpSpPr>
          <p:grpSpPr>
            <a:xfrm>
              <a:off x="4561586" y="2430067"/>
              <a:ext cx="342920" cy="311738"/>
              <a:chOff x="4561586" y="2430067"/>
              <a:chExt cx="342920" cy="311738"/>
            </a:xfrm>
          </p:grpSpPr>
          <p:sp>
            <p:nvSpPr>
              <p:cNvPr id="5881" name="Google Shape;5881;p72"/>
              <p:cNvSpPr/>
              <p:nvPr/>
            </p:nvSpPr>
            <p:spPr>
              <a:xfrm>
                <a:off x="4561586" y="2430067"/>
                <a:ext cx="311759" cy="311738"/>
              </a:xfrm>
              <a:custGeom>
                <a:avLst/>
                <a:gdLst/>
                <a:ahLst/>
                <a:cxnLst/>
                <a:rect l="l" t="t" r="r" b="b"/>
                <a:pathLst>
                  <a:path w="8384" h="8384" extrusionOk="0">
                    <a:moveTo>
                      <a:pt x="3189" y="0"/>
                    </a:moveTo>
                    <a:cubicBezTo>
                      <a:pt x="3093" y="1720"/>
                      <a:pt x="1721" y="3092"/>
                      <a:pt x="1" y="3190"/>
                    </a:cubicBezTo>
                    <a:lnTo>
                      <a:pt x="1" y="8383"/>
                    </a:lnTo>
                    <a:cubicBezTo>
                      <a:pt x="2206" y="8337"/>
                      <a:pt x="4309" y="7440"/>
                      <a:pt x="5868" y="5880"/>
                    </a:cubicBezTo>
                    <a:cubicBezTo>
                      <a:pt x="5577" y="5272"/>
                      <a:pt x="5618" y="4558"/>
                      <a:pt x="5979" y="3986"/>
                    </a:cubicBezTo>
                    <a:cubicBezTo>
                      <a:pt x="6337" y="3416"/>
                      <a:pt x="6965" y="3070"/>
                      <a:pt x="7639" y="3070"/>
                    </a:cubicBezTo>
                    <a:cubicBezTo>
                      <a:pt x="7675" y="3070"/>
                      <a:pt x="7710" y="3070"/>
                      <a:pt x="7743" y="3073"/>
                    </a:cubicBezTo>
                    <a:cubicBezTo>
                      <a:pt x="8145" y="2096"/>
                      <a:pt x="8362" y="1056"/>
                      <a:pt x="838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72"/>
              <p:cNvSpPr/>
              <p:nvPr/>
            </p:nvSpPr>
            <p:spPr>
              <a:xfrm>
                <a:off x="4786741" y="2558309"/>
                <a:ext cx="117765" cy="117794"/>
              </a:xfrm>
              <a:custGeom>
                <a:avLst/>
                <a:gdLst/>
                <a:ahLst/>
                <a:cxnLst/>
                <a:rect l="l" t="t" r="r" b="b"/>
                <a:pathLst>
                  <a:path w="3167" h="3168" extrusionOk="0">
                    <a:moveTo>
                      <a:pt x="1583" y="0"/>
                    </a:moveTo>
                    <a:cubicBezTo>
                      <a:pt x="708" y="0"/>
                      <a:pt x="1" y="710"/>
                      <a:pt x="1" y="1584"/>
                    </a:cubicBezTo>
                    <a:cubicBezTo>
                      <a:pt x="1" y="2459"/>
                      <a:pt x="708" y="3168"/>
                      <a:pt x="1583" y="3168"/>
                    </a:cubicBezTo>
                    <a:cubicBezTo>
                      <a:pt x="2457" y="3168"/>
                      <a:pt x="3166" y="2459"/>
                      <a:pt x="3166" y="1584"/>
                    </a:cubicBezTo>
                    <a:cubicBezTo>
                      <a:pt x="3166" y="710"/>
                      <a:pt x="2457" y="0"/>
                      <a:pt x="1583"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3" name="Google Shape;5883;p72"/>
            <p:cNvGrpSpPr/>
            <p:nvPr/>
          </p:nvGrpSpPr>
          <p:grpSpPr>
            <a:xfrm>
              <a:off x="4561586" y="2104422"/>
              <a:ext cx="342920" cy="311738"/>
              <a:chOff x="4561586" y="2104422"/>
              <a:chExt cx="342920" cy="311738"/>
            </a:xfrm>
          </p:grpSpPr>
          <p:sp>
            <p:nvSpPr>
              <p:cNvPr id="5884" name="Google Shape;5884;p72"/>
              <p:cNvSpPr/>
              <p:nvPr/>
            </p:nvSpPr>
            <p:spPr>
              <a:xfrm>
                <a:off x="4561586" y="2104422"/>
                <a:ext cx="311722" cy="311738"/>
              </a:xfrm>
              <a:custGeom>
                <a:avLst/>
                <a:gdLst/>
                <a:ahLst/>
                <a:cxnLst/>
                <a:rect l="l" t="t" r="r" b="b"/>
                <a:pathLst>
                  <a:path w="8383" h="8384" extrusionOk="0">
                    <a:moveTo>
                      <a:pt x="1" y="1"/>
                    </a:moveTo>
                    <a:lnTo>
                      <a:pt x="1" y="5194"/>
                    </a:lnTo>
                    <a:cubicBezTo>
                      <a:pt x="1721" y="5290"/>
                      <a:pt x="3093" y="6662"/>
                      <a:pt x="3189" y="8384"/>
                    </a:cubicBezTo>
                    <a:lnTo>
                      <a:pt x="8382" y="8384"/>
                    </a:lnTo>
                    <a:cubicBezTo>
                      <a:pt x="8362" y="7328"/>
                      <a:pt x="8144" y="6286"/>
                      <a:pt x="7742" y="5311"/>
                    </a:cubicBezTo>
                    <a:cubicBezTo>
                      <a:pt x="7708" y="5312"/>
                      <a:pt x="7673" y="5314"/>
                      <a:pt x="7638" y="5314"/>
                    </a:cubicBezTo>
                    <a:cubicBezTo>
                      <a:pt x="6964" y="5312"/>
                      <a:pt x="6336" y="4966"/>
                      <a:pt x="5977" y="4396"/>
                    </a:cubicBezTo>
                    <a:cubicBezTo>
                      <a:pt x="5618" y="3825"/>
                      <a:pt x="5577" y="3110"/>
                      <a:pt x="5867" y="2502"/>
                    </a:cubicBezTo>
                    <a:cubicBezTo>
                      <a:pt x="4309" y="942"/>
                      <a:pt x="2206" y="45"/>
                      <a:pt x="1"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72"/>
              <p:cNvSpPr/>
              <p:nvPr/>
            </p:nvSpPr>
            <p:spPr>
              <a:xfrm>
                <a:off x="4786741" y="2170087"/>
                <a:ext cx="117765" cy="117757"/>
              </a:xfrm>
              <a:custGeom>
                <a:avLst/>
                <a:gdLst/>
                <a:ahLst/>
                <a:cxnLst/>
                <a:rect l="l" t="t" r="r" b="b"/>
                <a:pathLst>
                  <a:path w="3167" h="3167" extrusionOk="0">
                    <a:moveTo>
                      <a:pt x="1583" y="1"/>
                    </a:moveTo>
                    <a:cubicBezTo>
                      <a:pt x="708" y="1"/>
                      <a:pt x="1" y="709"/>
                      <a:pt x="1" y="1583"/>
                    </a:cubicBezTo>
                    <a:cubicBezTo>
                      <a:pt x="1" y="2457"/>
                      <a:pt x="708" y="3167"/>
                      <a:pt x="1583" y="3167"/>
                    </a:cubicBezTo>
                    <a:cubicBezTo>
                      <a:pt x="2457" y="3167"/>
                      <a:pt x="3166" y="2457"/>
                      <a:pt x="3166" y="1583"/>
                    </a:cubicBezTo>
                    <a:cubicBezTo>
                      <a:pt x="3166" y="709"/>
                      <a:pt x="2457" y="1"/>
                      <a:pt x="158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86" name="Google Shape;5886;p72"/>
            <p:cNvGrpSpPr/>
            <p:nvPr/>
          </p:nvGrpSpPr>
          <p:grpSpPr>
            <a:xfrm>
              <a:off x="4204684" y="2104422"/>
              <a:ext cx="342957" cy="311664"/>
              <a:chOff x="4204684" y="2104422"/>
              <a:chExt cx="342957" cy="311664"/>
            </a:xfrm>
          </p:grpSpPr>
          <p:sp>
            <p:nvSpPr>
              <p:cNvPr id="5887" name="Google Shape;5887;p72"/>
              <p:cNvSpPr/>
              <p:nvPr/>
            </p:nvSpPr>
            <p:spPr>
              <a:xfrm>
                <a:off x="4235882" y="2104422"/>
                <a:ext cx="311759" cy="311664"/>
              </a:xfrm>
              <a:custGeom>
                <a:avLst/>
                <a:gdLst/>
                <a:ahLst/>
                <a:cxnLst/>
                <a:rect l="l" t="t" r="r" b="b"/>
                <a:pathLst>
                  <a:path w="8384" h="8382" extrusionOk="0">
                    <a:moveTo>
                      <a:pt x="8384" y="1"/>
                    </a:moveTo>
                    <a:cubicBezTo>
                      <a:pt x="6179" y="45"/>
                      <a:pt x="4076" y="942"/>
                      <a:pt x="2516" y="2502"/>
                    </a:cubicBezTo>
                    <a:cubicBezTo>
                      <a:pt x="2808" y="3110"/>
                      <a:pt x="2766" y="3825"/>
                      <a:pt x="2406" y="4396"/>
                    </a:cubicBezTo>
                    <a:cubicBezTo>
                      <a:pt x="2047" y="4966"/>
                      <a:pt x="1419" y="5312"/>
                      <a:pt x="745" y="5312"/>
                    </a:cubicBezTo>
                    <a:cubicBezTo>
                      <a:pt x="710" y="5312"/>
                      <a:pt x="675" y="5312"/>
                      <a:pt x="641" y="5311"/>
                    </a:cubicBezTo>
                    <a:cubicBezTo>
                      <a:pt x="239" y="6286"/>
                      <a:pt x="23" y="7327"/>
                      <a:pt x="1" y="8382"/>
                    </a:cubicBezTo>
                    <a:lnTo>
                      <a:pt x="5194" y="8382"/>
                    </a:lnTo>
                    <a:cubicBezTo>
                      <a:pt x="5290" y="6662"/>
                      <a:pt x="6664" y="5290"/>
                      <a:pt x="8384" y="5194"/>
                    </a:cubicBezTo>
                    <a:lnTo>
                      <a:pt x="838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72"/>
              <p:cNvSpPr/>
              <p:nvPr/>
            </p:nvSpPr>
            <p:spPr>
              <a:xfrm>
                <a:off x="4204684" y="2170087"/>
                <a:ext cx="117839" cy="117757"/>
              </a:xfrm>
              <a:custGeom>
                <a:avLst/>
                <a:gdLst/>
                <a:ahLst/>
                <a:cxnLst/>
                <a:rect l="l" t="t" r="r" b="b"/>
                <a:pathLst>
                  <a:path w="3169" h="3167" extrusionOk="0">
                    <a:moveTo>
                      <a:pt x="1584" y="1"/>
                    </a:moveTo>
                    <a:cubicBezTo>
                      <a:pt x="710" y="1"/>
                      <a:pt x="1" y="709"/>
                      <a:pt x="1" y="1583"/>
                    </a:cubicBezTo>
                    <a:cubicBezTo>
                      <a:pt x="1" y="2457"/>
                      <a:pt x="710" y="3167"/>
                      <a:pt x="1584" y="3167"/>
                    </a:cubicBezTo>
                    <a:cubicBezTo>
                      <a:pt x="2459" y="3167"/>
                      <a:pt x="3168" y="2457"/>
                      <a:pt x="3168" y="1583"/>
                    </a:cubicBezTo>
                    <a:cubicBezTo>
                      <a:pt x="3168" y="709"/>
                      <a:pt x="2459" y="1"/>
                      <a:pt x="158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89" name="Google Shape;5889;p72"/>
          <p:cNvGrpSpPr/>
          <p:nvPr/>
        </p:nvGrpSpPr>
        <p:grpSpPr>
          <a:xfrm>
            <a:off x="5521552" y="971301"/>
            <a:ext cx="660591" cy="688867"/>
            <a:chOff x="5830645" y="1267368"/>
            <a:chExt cx="530340" cy="553040"/>
          </a:xfrm>
        </p:grpSpPr>
        <p:sp>
          <p:nvSpPr>
            <p:cNvPr id="5890" name="Google Shape;5890;p72"/>
            <p:cNvSpPr/>
            <p:nvPr/>
          </p:nvSpPr>
          <p:spPr>
            <a:xfrm>
              <a:off x="5994669" y="1442730"/>
              <a:ext cx="202317" cy="202342"/>
            </a:xfrm>
            <a:custGeom>
              <a:avLst/>
              <a:gdLst/>
              <a:ahLst/>
              <a:cxnLst/>
              <a:rect l="l" t="t" r="r" b="b"/>
              <a:pathLst>
                <a:path w="7941" h="7942" extrusionOk="0">
                  <a:moveTo>
                    <a:pt x="3971" y="319"/>
                  </a:moveTo>
                  <a:cubicBezTo>
                    <a:pt x="5984" y="319"/>
                    <a:pt x="7623" y="1957"/>
                    <a:pt x="7623" y="3971"/>
                  </a:cubicBezTo>
                  <a:cubicBezTo>
                    <a:pt x="7623" y="5984"/>
                    <a:pt x="5985" y="7624"/>
                    <a:pt x="3971" y="7624"/>
                  </a:cubicBezTo>
                  <a:cubicBezTo>
                    <a:pt x="1956" y="7624"/>
                    <a:pt x="318" y="5984"/>
                    <a:pt x="318" y="3971"/>
                  </a:cubicBezTo>
                  <a:cubicBezTo>
                    <a:pt x="318" y="1957"/>
                    <a:pt x="1956" y="319"/>
                    <a:pt x="3971" y="319"/>
                  </a:cubicBezTo>
                  <a:close/>
                  <a:moveTo>
                    <a:pt x="3971" y="0"/>
                  </a:moveTo>
                  <a:cubicBezTo>
                    <a:pt x="1782" y="0"/>
                    <a:pt x="1" y="1782"/>
                    <a:pt x="1" y="3971"/>
                  </a:cubicBezTo>
                  <a:cubicBezTo>
                    <a:pt x="1" y="6159"/>
                    <a:pt x="1782" y="7941"/>
                    <a:pt x="3971" y="7941"/>
                  </a:cubicBezTo>
                  <a:cubicBezTo>
                    <a:pt x="6160" y="7941"/>
                    <a:pt x="7940" y="6159"/>
                    <a:pt x="7940" y="3971"/>
                  </a:cubicBezTo>
                  <a:cubicBezTo>
                    <a:pt x="7940" y="1782"/>
                    <a:pt x="6160" y="0"/>
                    <a:pt x="3971"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91" name="Google Shape;5891;p72"/>
            <p:cNvGrpSpPr/>
            <p:nvPr/>
          </p:nvGrpSpPr>
          <p:grpSpPr>
            <a:xfrm>
              <a:off x="5830645" y="1267368"/>
              <a:ext cx="259743" cy="269909"/>
              <a:chOff x="5830645" y="1267368"/>
              <a:chExt cx="259743" cy="269909"/>
            </a:xfrm>
          </p:grpSpPr>
          <p:sp>
            <p:nvSpPr>
              <p:cNvPr id="5892" name="Google Shape;5892;p72"/>
              <p:cNvSpPr/>
              <p:nvPr/>
            </p:nvSpPr>
            <p:spPr>
              <a:xfrm>
                <a:off x="5830645" y="1304897"/>
                <a:ext cx="259743" cy="232380"/>
              </a:xfrm>
              <a:custGeom>
                <a:avLst/>
                <a:gdLst/>
                <a:ahLst/>
                <a:cxnLst/>
                <a:rect l="l" t="t" r="r" b="b"/>
                <a:pathLst>
                  <a:path w="10195" h="9121" extrusionOk="0">
                    <a:moveTo>
                      <a:pt x="7470" y="1"/>
                    </a:moveTo>
                    <a:cubicBezTo>
                      <a:pt x="7469" y="1"/>
                      <a:pt x="7468" y="1"/>
                      <a:pt x="7467" y="1"/>
                    </a:cubicBezTo>
                    <a:lnTo>
                      <a:pt x="7044" y="1"/>
                    </a:lnTo>
                    <a:cubicBezTo>
                      <a:pt x="7044" y="1075"/>
                      <a:pt x="6172" y="1946"/>
                      <a:pt x="5097" y="1946"/>
                    </a:cubicBezTo>
                    <a:cubicBezTo>
                      <a:pt x="4021" y="1946"/>
                      <a:pt x="3150" y="1075"/>
                      <a:pt x="3150" y="1"/>
                    </a:cubicBezTo>
                    <a:lnTo>
                      <a:pt x="0" y="1"/>
                    </a:lnTo>
                    <a:lnTo>
                      <a:pt x="0" y="6393"/>
                    </a:lnTo>
                    <a:cubicBezTo>
                      <a:pt x="0" y="7900"/>
                      <a:pt x="1220" y="9120"/>
                      <a:pt x="2727" y="9120"/>
                    </a:cubicBezTo>
                    <a:lnTo>
                      <a:pt x="6018" y="9120"/>
                    </a:lnTo>
                    <a:cubicBezTo>
                      <a:pt x="6148" y="6883"/>
                      <a:pt x="7951" y="5095"/>
                      <a:pt x="10194" y="4987"/>
                    </a:cubicBezTo>
                    <a:lnTo>
                      <a:pt x="10194" y="2726"/>
                    </a:lnTo>
                    <a:cubicBezTo>
                      <a:pt x="10194" y="1222"/>
                      <a:pt x="8974" y="1"/>
                      <a:pt x="747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72"/>
              <p:cNvSpPr/>
              <p:nvPr/>
            </p:nvSpPr>
            <p:spPr>
              <a:xfrm>
                <a:off x="5922950" y="1267368"/>
                <a:ext cx="75057" cy="75057"/>
              </a:xfrm>
              <a:custGeom>
                <a:avLst/>
                <a:gdLst/>
                <a:ahLst/>
                <a:cxnLst/>
                <a:rect l="l" t="t" r="r" b="b"/>
                <a:pathLst>
                  <a:path w="2946" h="2946" extrusionOk="0">
                    <a:moveTo>
                      <a:pt x="1474" y="1"/>
                    </a:moveTo>
                    <a:cubicBezTo>
                      <a:pt x="661" y="1"/>
                      <a:pt x="1" y="660"/>
                      <a:pt x="1" y="1472"/>
                    </a:cubicBezTo>
                    <a:cubicBezTo>
                      <a:pt x="1" y="2286"/>
                      <a:pt x="661" y="2945"/>
                      <a:pt x="1474" y="2945"/>
                    </a:cubicBezTo>
                    <a:cubicBezTo>
                      <a:pt x="2288" y="2945"/>
                      <a:pt x="2946" y="2286"/>
                      <a:pt x="2946" y="1472"/>
                    </a:cubicBezTo>
                    <a:cubicBezTo>
                      <a:pt x="2946" y="660"/>
                      <a:pt x="2288" y="1"/>
                      <a:pt x="147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4" name="Google Shape;5894;p72"/>
            <p:cNvGrpSpPr/>
            <p:nvPr/>
          </p:nvGrpSpPr>
          <p:grpSpPr>
            <a:xfrm>
              <a:off x="6101293" y="1267368"/>
              <a:ext cx="259692" cy="269909"/>
              <a:chOff x="6101293" y="1267368"/>
              <a:chExt cx="259692" cy="269909"/>
            </a:xfrm>
          </p:grpSpPr>
          <p:sp>
            <p:nvSpPr>
              <p:cNvPr id="5895" name="Google Shape;5895;p72"/>
              <p:cNvSpPr/>
              <p:nvPr/>
            </p:nvSpPr>
            <p:spPr>
              <a:xfrm>
                <a:off x="6101293" y="1304897"/>
                <a:ext cx="259692" cy="232380"/>
              </a:xfrm>
              <a:custGeom>
                <a:avLst/>
                <a:gdLst/>
                <a:ahLst/>
                <a:cxnLst/>
                <a:rect l="l" t="t" r="r" b="b"/>
                <a:pathLst>
                  <a:path w="10193" h="9121" extrusionOk="0">
                    <a:moveTo>
                      <a:pt x="2726" y="1"/>
                    </a:moveTo>
                    <a:cubicBezTo>
                      <a:pt x="1220" y="1"/>
                      <a:pt x="0" y="1221"/>
                      <a:pt x="0" y="2726"/>
                    </a:cubicBezTo>
                    <a:lnTo>
                      <a:pt x="0" y="4987"/>
                    </a:lnTo>
                    <a:cubicBezTo>
                      <a:pt x="2244" y="5095"/>
                      <a:pt x="4045" y="6883"/>
                      <a:pt x="4177" y="9120"/>
                    </a:cubicBezTo>
                    <a:lnTo>
                      <a:pt x="7467" y="9120"/>
                    </a:lnTo>
                    <a:cubicBezTo>
                      <a:pt x="8973" y="9120"/>
                      <a:pt x="10193" y="7900"/>
                      <a:pt x="10193" y="6393"/>
                    </a:cubicBezTo>
                    <a:lnTo>
                      <a:pt x="10193" y="1"/>
                    </a:lnTo>
                    <a:lnTo>
                      <a:pt x="7043" y="1"/>
                    </a:lnTo>
                    <a:cubicBezTo>
                      <a:pt x="7043" y="1075"/>
                      <a:pt x="6172" y="1946"/>
                      <a:pt x="5097" y="1946"/>
                    </a:cubicBezTo>
                    <a:cubicBezTo>
                      <a:pt x="4021" y="1946"/>
                      <a:pt x="3150" y="1075"/>
                      <a:pt x="315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72"/>
              <p:cNvSpPr/>
              <p:nvPr/>
            </p:nvSpPr>
            <p:spPr>
              <a:xfrm>
                <a:off x="6193623" y="1267368"/>
                <a:ext cx="75031" cy="75057"/>
              </a:xfrm>
              <a:custGeom>
                <a:avLst/>
                <a:gdLst/>
                <a:ahLst/>
                <a:cxnLst/>
                <a:rect l="l" t="t" r="r" b="b"/>
                <a:pathLst>
                  <a:path w="2945" h="2946" extrusionOk="0">
                    <a:moveTo>
                      <a:pt x="1473" y="1"/>
                    </a:moveTo>
                    <a:cubicBezTo>
                      <a:pt x="660" y="1"/>
                      <a:pt x="0" y="660"/>
                      <a:pt x="0" y="1472"/>
                    </a:cubicBezTo>
                    <a:cubicBezTo>
                      <a:pt x="0" y="2286"/>
                      <a:pt x="660" y="2945"/>
                      <a:pt x="1473" y="2945"/>
                    </a:cubicBezTo>
                    <a:cubicBezTo>
                      <a:pt x="2285" y="2945"/>
                      <a:pt x="2945" y="2286"/>
                      <a:pt x="2945" y="1472"/>
                    </a:cubicBezTo>
                    <a:cubicBezTo>
                      <a:pt x="2945" y="660"/>
                      <a:pt x="2285" y="1"/>
                      <a:pt x="14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7" name="Google Shape;5897;p72"/>
            <p:cNvGrpSpPr/>
            <p:nvPr/>
          </p:nvGrpSpPr>
          <p:grpSpPr>
            <a:xfrm>
              <a:off x="5830645" y="1550500"/>
              <a:ext cx="259692" cy="269909"/>
              <a:chOff x="5830645" y="1550500"/>
              <a:chExt cx="259692" cy="269909"/>
            </a:xfrm>
          </p:grpSpPr>
          <p:sp>
            <p:nvSpPr>
              <p:cNvPr id="5898" name="Google Shape;5898;p72"/>
              <p:cNvSpPr/>
              <p:nvPr/>
            </p:nvSpPr>
            <p:spPr>
              <a:xfrm>
                <a:off x="5830645" y="1550500"/>
                <a:ext cx="259692" cy="232406"/>
              </a:xfrm>
              <a:custGeom>
                <a:avLst/>
                <a:gdLst/>
                <a:ahLst/>
                <a:cxnLst/>
                <a:rect l="l" t="t" r="r" b="b"/>
                <a:pathLst>
                  <a:path w="10193" h="9122" extrusionOk="0">
                    <a:moveTo>
                      <a:pt x="2727" y="1"/>
                    </a:moveTo>
                    <a:cubicBezTo>
                      <a:pt x="1220" y="1"/>
                      <a:pt x="0" y="1223"/>
                      <a:pt x="0" y="2728"/>
                    </a:cubicBezTo>
                    <a:lnTo>
                      <a:pt x="0" y="9122"/>
                    </a:lnTo>
                    <a:lnTo>
                      <a:pt x="3150" y="9122"/>
                    </a:lnTo>
                    <a:cubicBezTo>
                      <a:pt x="3150" y="8046"/>
                      <a:pt x="4021" y="7175"/>
                      <a:pt x="5097" y="7175"/>
                    </a:cubicBezTo>
                    <a:cubicBezTo>
                      <a:pt x="6172" y="7175"/>
                      <a:pt x="7044" y="8046"/>
                      <a:pt x="7044" y="9122"/>
                    </a:cubicBezTo>
                    <a:lnTo>
                      <a:pt x="7467" y="9122"/>
                    </a:lnTo>
                    <a:cubicBezTo>
                      <a:pt x="8972" y="9122"/>
                      <a:pt x="10192" y="7900"/>
                      <a:pt x="10192" y="6395"/>
                    </a:cubicBezTo>
                    <a:lnTo>
                      <a:pt x="10192" y="4135"/>
                    </a:lnTo>
                    <a:cubicBezTo>
                      <a:pt x="7951" y="4028"/>
                      <a:pt x="6148" y="2239"/>
                      <a:pt x="601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72"/>
              <p:cNvSpPr/>
              <p:nvPr/>
            </p:nvSpPr>
            <p:spPr>
              <a:xfrm>
                <a:off x="5922950" y="1745352"/>
                <a:ext cx="75057" cy="75057"/>
              </a:xfrm>
              <a:custGeom>
                <a:avLst/>
                <a:gdLst/>
                <a:ahLst/>
                <a:cxnLst/>
                <a:rect l="l" t="t" r="r" b="b"/>
                <a:pathLst>
                  <a:path w="2946" h="2946" extrusionOk="0">
                    <a:moveTo>
                      <a:pt x="1474" y="1"/>
                    </a:moveTo>
                    <a:cubicBezTo>
                      <a:pt x="661" y="1"/>
                      <a:pt x="1" y="660"/>
                      <a:pt x="1" y="1474"/>
                    </a:cubicBezTo>
                    <a:cubicBezTo>
                      <a:pt x="1" y="2287"/>
                      <a:pt x="661" y="2946"/>
                      <a:pt x="1474" y="2946"/>
                    </a:cubicBezTo>
                    <a:cubicBezTo>
                      <a:pt x="2288" y="2946"/>
                      <a:pt x="2946" y="2287"/>
                      <a:pt x="2946" y="1474"/>
                    </a:cubicBezTo>
                    <a:cubicBezTo>
                      <a:pt x="2946" y="660"/>
                      <a:pt x="2288" y="1"/>
                      <a:pt x="147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0" name="Google Shape;5900;p72"/>
            <p:cNvGrpSpPr/>
            <p:nvPr/>
          </p:nvGrpSpPr>
          <p:grpSpPr>
            <a:xfrm>
              <a:off x="6101293" y="1550500"/>
              <a:ext cx="259692" cy="269909"/>
              <a:chOff x="6101293" y="1550500"/>
              <a:chExt cx="259692" cy="269909"/>
            </a:xfrm>
          </p:grpSpPr>
          <p:sp>
            <p:nvSpPr>
              <p:cNvPr id="5901" name="Google Shape;5901;p72"/>
              <p:cNvSpPr/>
              <p:nvPr/>
            </p:nvSpPr>
            <p:spPr>
              <a:xfrm>
                <a:off x="6101293" y="1550500"/>
                <a:ext cx="259692" cy="232406"/>
              </a:xfrm>
              <a:custGeom>
                <a:avLst/>
                <a:gdLst/>
                <a:ahLst/>
                <a:cxnLst/>
                <a:rect l="l" t="t" r="r" b="b"/>
                <a:pathLst>
                  <a:path w="10193" h="9122" extrusionOk="0">
                    <a:moveTo>
                      <a:pt x="4177" y="1"/>
                    </a:moveTo>
                    <a:cubicBezTo>
                      <a:pt x="4045" y="2239"/>
                      <a:pt x="2244" y="4027"/>
                      <a:pt x="0" y="4135"/>
                    </a:cubicBezTo>
                    <a:lnTo>
                      <a:pt x="0" y="6395"/>
                    </a:lnTo>
                    <a:cubicBezTo>
                      <a:pt x="0" y="7902"/>
                      <a:pt x="1220" y="9122"/>
                      <a:pt x="2726" y="9122"/>
                    </a:cubicBezTo>
                    <a:lnTo>
                      <a:pt x="3148" y="9122"/>
                    </a:lnTo>
                    <a:cubicBezTo>
                      <a:pt x="3148" y="8046"/>
                      <a:pt x="4020" y="7175"/>
                      <a:pt x="5096" y="7175"/>
                    </a:cubicBezTo>
                    <a:cubicBezTo>
                      <a:pt x="6170" y="7175"/>
                      <a:pt x="7043" y="8046"/>
                      <a:pt x="7043" y="9122"/>
                    </a:cubicBezTo>
                    <a:lnTo>
                      <a:pt x="10193" y="9122"/>
                    </a:lnTo>
                    <a:lnTo>
                      <a:pt x="10193" y="2728"/>
                    </a:lnTo>
                    <a:cubicBezTo>
                      <a:pt x="10193" y="1223"/>
                      <a:pt x="8973" y="2"/>
                      <a:pt x="746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72"/>
              <p:cNvSpPr/>
              <p:nvPr/>
            </p:nvSpPr>
            <p:spPr>
              <a:xfrm>
                <a:off x="6193623" y="1745352"/>
                <a:ext cx="75031" cy="75057"/>
              </a:xfrm>
              <a:custGeom>
                <a:avLst/>
                <a:gdLst/>
                <a:ahLst/>
                <a:cxnLst/>
                <a:rect l="l" t="t" r="r" b="b"/>
                <a:pathLst>
                  <a:path w="2945" h="2946" extrusionOk="0">
                    <a:moveTo>
                      <a:pt x="1473" y="1"/>
                    </a:moveTo>
                    <a:cubicBezTo>
                      <a:pt x="660" y="1"/>
                      <a:pt x="0" y="660"/>
                      <a:pt x="0" y="1474"/>
                    </a:cubicBezTo>
                    <a:cubicBezTo>
                      <a:pt x="0" y="2287"/>
                      <a:pt x="660" y="2946"/>
                      <a:pt x="1473" y="2946"/>
                    </a:cubicBezTo>
                    <a:cubicBezTo>
                      <a:pt x="2285" y="2946"/>
                      <a:pt x="2945" y="2287"/>
                      <a:pt x="2945" y="1474"/>
                    </a:cubicBezTo>
                    <a:cubicBezTo>
                      <a:pt x="2945" y="660"/>
                      <a:pt x="2285" y="1"/>
                      <a:pt x="147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03" name="Google Shape;5903;p72"/>
          <p:cNvGrpSpPr/>
          <p:nvPr/>
        </p:nvGrpSpPr>
        <p:grpSpPr>
          <a:xfrm>
            <a:off x="723705" y="1861761"/>
            <a:ext cx="697154" cy="679574"/>
            <a:chOff x="2679875" y="2361475"/>
            <a:chExt cx="780425" cy="760575"/>
          </a:xfrm>
        </p:grpSpPr>
        <p:sp>
          <p:nvSpPr>
            <p:cNvPr id="5904" name="Google Shape;5904;p72"/>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72"/>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72"/>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72"/>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72"/>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72"/>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0" name="Google Shape;5910;p72"/>
          <p:cNvGrpSpPr/>
          <p:nvPr/>
        </p:nvGrpSpPr>
        <p:grpSpPr>
          <a:xfrm>
            <a:off x="3122864" y="971353"/>
            <a:ext cx="735829" cy="684547"/>
            <a:chOff x="3351965" y="1148808"/>
            <a:chExt cx="750770" cy="698375"/>
          </a:xfrm>
        </p:grpSpPr>
        <p:grpSp>
          <p:nvGrpSpPr>
            <p:cNvPr id="5911" name="Google Shape;5911;p72"/>
            <p:cNvGrpSpPr/>
            <p:nvPr/>
          </p:nvGrpSpPr>
          <p:grpSpPr>
            <a:xfrm>
              <a:off x="3586796" y="1148808"/>
              <a:ext cx="294857" cy="286830"/>
              <a:chOff x="3750225" y="1774000"/>
              <a:chExt cx="149575" cy="145525"/>
            </a:xfrm>
          </p:grpSpPr>
          <p:sp>
            <p:nvSpPr>
              <p:cNvPr id="5912" name="Google Shape;5912;p72"/>
              <p:cNvSpPr/>
              <p:nvPr/>
            </p:nvSpPr>
            <p:spPr>
              <a:xfrm>
                <a:off x="3750225" y="1774000"/>
                <a:ext cx="149575" cy="145525"/>
              </a:xfrm>
              <a:custGeom>
                <a:avLst/>
                <a:gdLst/>
                <a:ahLst/>
                <a:cxnLst/>
                <a:rect l="l" t="t" r="r" b="b"/>
                <a:pathLst>
                  <a:path w="5983" h="5821" extrusionOk="0">
                    <a:moveTo>
                      <a:pt x="2652" y="1"/>
                    </a:moveTo>
                    <a:cubicBezTo>
                      <a:pt x="1473" y="1"/>
                      <a:pt x="333" y="843"/>
                      <a:pt x="176" y="2200"/>
                    </a:cubicBezTo>
                    <a:cubicBezTo>
                      <a:pt x="1" y="3763"/>
                      <a:pt x="1259" y="4955"/>
                      <a:pt x="2643" y="4955"/>
                    </a:cubicBezTo>
                    <a:cubicBezTo>
                      <a:pt x="3079" y="4955"/>
                      <a:pt x="3528" y="4836"/>
                      <a:pt x="3948" y="4573"/>
                    </a:cubicBezTo>
                    <a:lnTo>
                      <a:pt x="5203" y="5821"/>
                    </a:lnTo>
                    <a:lnTo>
                      <a:pt x="5982" y="5035"/>
                    </a:lnTo>
                    <a:lnTo>
                      <a:pt x="4735" y="3787"/>
                    </a:lnTo>
                    <a:cubicBezTo>
                      <a:pt x="5340" y="2813"/>
                      <a:pt x="5196" y="1544"/>
                      <a:pt x="4388" y="729"/>
                    </a:cubicBezTo>
                    <a:cubicBezTo>
                      <a:pt x="3888" y="228"/>
                      <a:pt x="3265" y="1"/>
                      <a:pt x="265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72"/>
              <p:cNvSpPr/>
              <p:nvPr/>
            </p:nvSpPr>
            <p:spPr>
              <a:xfrm>
                <a:off x="3776075" y="1794931"/>
                <a:ext cx="82600" cy="78800"/>
              </a:xfrm>
              <a:custGeom>
                <a:avLst/>
                <a:gdLst/>
                <a:ahLst/>
                <a:cxnLst/>
                <a:rect l="l" t="t" r="r" b="b"/>
                <a:pathLst>
                  <a:path w="3304" h="3152" extrusionOk="0">
                    <a:moveTo>
                      <a:pt x="1658" y="1"/>
                    </a:moveTo>
                    <a:cubicBezTo>
                      <a:pt x="853" y="1"/>
                      <a:pt x="162" y="612"/>
                      <a:pt x="87" y="1428"/>
                    </a:cubicBezTo>
                    <a:cubicBezTo>
                      <a:pt x="1" y="2294"/>
                      <a:pt x="635" y="3058"/>
                      <a:pt x="1501" y="3145"/>
                    </a:cubicBezTo>
                    <a:cubicBezTo>
                      <a:pt x="1550" y="3149"/>
                      <a:pt x="1598" y="3151"/>
                      <a:pt x="1647" y="3151"/>
                    </a:cubicBezTo>
                    <a:cubicBezTo>
                      <a:pt x="2451" y="3151"/>
                      <a:pt x="3142" y="2540"/>
                      <a:pt x="3217" y="1724"/>
                    </a:cubicBezTo>
                    <a:cubicBezTo>
                      <a:pt x="3304" y="858"/>
                      <a:pt x="2669" y="94"/>
                      <a:pt x="1804" y="7"/>
                    </a:cubicBezTo>
                    <a:cubicBezTo>
                      <a:pt x="1755" y="3"/>
                      <a:pt x="1706" y="1"/>
                      <a:pt x="1658"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4" name="Google Shape;5914;p72"/>
            <p:cNvGrpSpPr/>
            <p:nvPr/>
          </p:nvGrpSpPr>
          <p:grpSpPr>
            <a:xfrm>
              <a:off x="3779245" y="1375768"/>
              <a:ext cx="323490" cy="286978"/>
              <a:chOff x="3847850" y="1889150"/>
              <a:chExt cx="164100" cy="145600"/>
            </a:xfrm>
          </p:grpSpPr>
          <p:sp>
            <p:nvSpPr>
              <p:cNvPr id="5915" name="Google Shape;5915;p72"/>
              <p:cNvSpPr/>
              <p:nvPr/>
            </p:nvSpPr>
            <p:spPr>
              <a:xfrm>
                <a:off x="3847850" y="1889150"/>
                <a:ext cx="164100" cy="145600"/>
              </a:xfrm>
              <a:custGeom>
                <a:avLst/>
                <a:gdLst/>
                <a:ahLst/>
                <a:cxnLst/>
                <a:rect l="l" t="t" r="r" b="b"/>
                <a:pathLst>
                  <a:path w="6564" h="5824" extrusionOk="0">
                    <a:moveTo>
                      <a:pt x="3329" y="0"/>
                    </a:moveTo>
                    <a:cubicBezTo>
                      <a:pt x="1439" y="0"/>
                      <a:pt x="206" y="2117"/>
                      <a:pt x="1255" y="3790"/>
                    </a:cubicBezTo>
                    <a:lnTo>
                      <a:pt x="0" y="5038"/>
                    </a:lnTo>
                    <a:lnTo>
                      <a:pt x="786" y="5824"/>
                    </a:lnTo>
                    <a:lnTo>
                      <a:pt x="2034" y="4569"/>
                    </a:lnTo>
                    <a:cubicBezTo>
                      <a:pt x="2441" y="4823"/>
                      <a:pt x="2897" y="4947"/>
                      <a:pt x="3350" y="4947"/>
                    </a:cubicBezTo>
                    <a:cubicBezTo>
                      <a:pt x="3989" y="4947"/>
                      <a:pt x="4622" y="4700"/>
                      <a:pt x="5099" y="4223"/>
                    </a:cubicBezTo>
                    <a:cubicBezTo>
                      <a:pt x="6563" y="2758"/>
                      <a:pt x="5683" y="248"/>
                      <a:pt x="3628" y="18"/>
                    </a:cubicBezTo>
                    <a:cubicBezTo>
                      <a:pt x="3527" y="6"/>
                      <a:pt x="3427" y="0"/>
                      <a:pt x="3329"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72"/>
              <p:cNvSpPr/>
              <p:nvPr/>
            </p:nvSpPr>
            <p:spPr>
              <a:xfrm>
                <a:off x="3887875" y="1912456"/>
                <a:ext cx="89450" cy="78700"/>
              </a:xfrm>
              <a:custGeom>
                <a:avLst/>
                <a:gdLst/>
                <a:ahLst/>
                <a:cxnLst/>
                <a:rect l="l" t="t" r="r" b="b"/>
                <a:pathLst>
                  <a:path w="3578" h="3148" extrusionOk="0">
                    <a:moveTo>
                      <a:pt x="1788" y="0"/>
                    </a:moveTo>
                    <a:cubicBezTo>
                      <a:pt x="1172" y="0"/>
                      <a:pt x="587" y="366"/>
                      <a:pt x="332" y="968"/>
                    </a:cubicBezTo>
                    <a:cubicBezTo>
                      <a:pt x="0" y="1769"/>
                      <a:pt x="383" y="2692"/>
                      <a:pt x="1183" y="3024"/>
                    </a:cubicBezTo>
                    <a:cubicBezTo>
                      <a:pt x="1382" y="3108"/>
                      <a:pt x="1588" y="3147"/>
                      <a:pt x="1790" y="3147"/>
                    </a:cubicBezTo>
                    <a:cubicBezTo>
                      <a:pt x="2405" y="3147"/>
                      <a:pt x="2989" y="2782"/>
                      <a:pt x="3239" y="2180"/>
                    </a:cubicBezTo>
                    <a:cubicBezTo>
                      <a:pt x="3578" y="1379"/>
                      <a:pt x="3195" y="456"/>
                      <a:pt x="2395" y="124"/>
                    </a:cubicBezTo>
                    <a:cubicBezTo>
                      <a:pt x="2196" y="40"/>
                      <a:pt x="1990" y="0"/>
                      <a:pt x="1788"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7" name="Google Shape;5917;p72"/>
            <p:cNvGrpSpPr/>
            <p:nvPr/>
          </p:nvGrpSpPr>
          <p:grpSpPr>
            <a:xfrm>
              <a:off x="3351965" y="1330435"/>
              <a:ext cx="295449" cy="285401"/>
              <a:chOff x="3631100" y="1866150"/>
              <a:chExt cx="149875" cy="144800"/>
            </a:xfrm>
          </p:grpSpPr>
          <p:sp>
            <p:nvSpPr>
              <p:cNvPr id="5918" name="Google Shape;5918;p72"/>
              <p:cNvSpPr/>
              <p:nvPr/>
            </p:nvSpPr>
            <p:spPr>
              <a:xfrm>
                <a:off x="3631100" y="1866150"/>
                <a:ext cx="149875" cy="144800"/>
              </a:xfrm>
              <a:custGeom>
                <a:avLst/>
                <a:gdLst/>
                <a:ahLst/>
                <a:cxnLst/>
                <a:rect l="l" t="t" r="r" b="b"/>
                <a:pathLst>
                  <a:path w="5995" h="5792" extrusionOk="0">
                    <a:moveTo>
                      <a:pt x="5251" y="0"/>
                    </a:moveTo>
                    <a:lnTo>
                      <a:pt x="4025" y="1226"/>
                    </a:lnTo>
                    <a:cubicBezTo>
                      <a:pt x="3619" y="974"/>
                      <a:pt x="3165" y="852"/>
                      <a:pt x="2716" y="852"/>
                    </a:cubicBezTo>
                    <a:cubicBezTo>
                      <a:pt x="1986" y="852"/>
                      <a:pt x="1267" y="1174"/>
                      <a:pt x="780" y="1782"/>
                    </a:cubicBezTo>
                    <a:cubicBezTo>
                      <a:pt x="1" y="2770"/>
                      <a:pt x="80" y="4183"/>
                      <a:pt x="967" y="5070"/>
                    </a:cubicBezTo>
                    <a:cubicBezTo>
                      <a:pt x="1449" y="5548"/>
                      <a:pt x="2082" y="5792"/>
                      <a:pt x="2716" y="5792"/>
                    </a:cubicBezTo>
                    <a:cubicBezTo>
                      <a:pt x="3259" y="5792"/>
                      <a:pt x="3804" y="5613"/>
                      <a:pt x="4256" y="5251"/>
                    </a:cubicBezTo>
                    <a:cubicBezTo>
                      <a:pt x="5237" y="4472"/>
                      <a:pt x="5475" y="3073"/>
                      <a:pt x="4811" y="2012"/>
                    </a:cubicBezTo>
                    <a:lnTo>
                      <a:pt x="5994" y="822"/>
                    </a:lnTo>
                    <a:cubicBezTo>
                      <a:pt x="5872" y="736"/>
                      <a:pt x="5756" y="642"/>
                      <a:pt x="5655" y="541"/>
                    </a:cubicBezTo>
                    <a:cubicBezTo>
                      <a:pt x="5497" y="382"/>
                      <a:pt x="5360" y="202"/>
                      <a:pt x="5251" y="0"/>
                    </a:cubicBezTo>
                    <a:close/>
                  </a:path>
                </a:pathLst>
              </a:custGeom>
              <a:solidFill>
                <a:srgbClr val="374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72"/>
              <p:cNvSpPr/>
              <p:nvPr/>
            </p:nvSpPr>
            <p:spPr>
              <a:xfrm>
                <a:off x="3654725" y="1907806"/>
                <a:ext cx="86575" cy="78800"/>
              </a:xfrm>
              <a:custGeom>
                <a:avLst/>
                <a:gdLst/>
                <a:ahLst/>
                <a:cxnLst/>
                <a:rect l="l" t="t" r="r" b="b"/>
                <a:pathLst>
                  <a:path w="3463" h="3152" extrusionOk="0">
                    <a:moveTo>
                      <a:pt x="1733" y="0"/>
                    </a:moveTo>
                    <a:cubicBezTo>
                      <a:pt x="1018" y="0"/>
                      <a:pt x="375" y="490"/>
                      <a:pt x="203" y="1212"/>
                    </a:cubicBezTo>
                    <a:cubicBezTo>
                      <a:pt x="1" y="2056"/>
                      <a:pt x="520" y="2907"/>
                      <a:pt x="1371" y="3109"/>
                    </a:cubicBezTo>
                    <a:cubicBezTo>
                      <a:pt x="1493" y="3138"/>
                      <a:pt x="1615" y="3152"/>
                      <a:pt x="1735" y="3152"/>
                    </a:cubicBezTo>
                    <a:cubicBezTo>
                      <a:pt x="2447" y="3152"/>
                      <a:pt x="3094" y="2662"/>
                      <a:pt x="3261" y="1940"/>
                    </a:cubicBezTo>
                    <a:cubicBezTo>
                      <a:pt x="3463" y="1096"/>
                      <a:pt x="2943" y="245"/>
                      <a:pt x="2099" y="43"/>
                    </a:cubicBezTo>
                    <a:cubicBezTo>
                      <a:pt x="1976" y="14"/>
                      <a:pt x="1854" y="0"/>
                      <a:pt x="173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0" name="Google Shape;5920;p72"/>
            <p:cNvGrpSpPr/>
            <p:nvPr/>
          </p:nvGrpSpPr>
          <p:grpSpPr>
            <a:xfrm>
              <a:off x="3548208" y="1560352"/>
              <a:ext cx="294808" cy="286830"/>
              <a:chOff x="3730650" y="1982800"/>
              <a:chExt cx="149550" cy="145525"/>
            </a:xfrm>
          </p:grpSpPr>
          <p:sp>
            <p:nvSpPr>
              <p:cNvPr id="5921" name="Google Shape;5921;p72"/>
              <p:cNvSpPr/>
              <p:nvPr/>
            </p:nvSpPr>
            <p:spPr>
              <a:xfrm>
                <a:off x="3730650" y="1982800"/>
                <a:ext cx="149550" cy="145525"/>
              </a:xfrm>
              <a:custGeom>
                <a:avLst/>
                <a:gdLst/>
                <a:ahLst/>
                <a:cxnLst/>
                <a:rect l="l" t="t" r="r" b="b"/>
                <a:pathLst>
                  <a:path w="5982" h="5821" extrusionOk="0">
                    <a:moveTo>
                      <a:pt x="786" y="0"/>
                    </a:moveTo>
                    <a:lnTo>
                      <a:pt x="0" y="787"/>
                    </a:lnTo>
                    <a:lnTo>
                      <a:pt x="1255" y="2034"/>
                    </a:lnTo>
                    <a:cubicBezTo>
                      <a:pt x="642" y="3008"/>
                      <a:pt x="786" y="4277"/>
                      <a:pt x="1601" y="5092"/>
                    </a:cubicBezTo>
                    <a:cubicBezTo>
                      <a:pt x="2102" y="5593"/>
                      <a:pt x="2724" y="5821"/>
                      <a:pt x="3335" y="5821"/>
                    </a:cubicBezTo>
                    <a:cubicBezTo>
                      <a:pt x="4512" y="5821"/>
                      <a:pt x="5649" y="4979"/>
                      <a:pt x="5806" y="3621"/>
                    </a:cubicBezTo>
                    <a:cubicBezTo>
                      <a:pt x="5981" y="2058"/>
                      <a:pt x="4723" y="867"/>
                      <a:pt x="3339" y="867"/>
                    </a:cubicBezTo>
                    <a:cubicBezTo>
                      <a:pt x="2903" y="867"/>
                      <a:pt x="2454" y="985"/>
                      <a:pt x="2034" y="1248"/>
                    </a:cubicBezTo>
                    <a:lnTo>
                      <a:pt x="786" y="0"/>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72"/>
              <p:cNvSpPr/>
              <p:nvPr/>
            </p:nvSpPr>
            <p:spPr>
              <a:xfrm>
                <a:off x="3771925" y="2027231"/>
                <a:ext cx="86575" cy="78750"/>
              </a:xfrm>
              <a:custGeom>
                <a:avLst/>
                <a:gdLst/>
                <a:ahLst/>
                <a:cxnLst/>
                <a:rect l="l" t="t" r="r" b="b"/>
                <a:pathLst>
                  <a:path w="3463" h="3150" extrusionOk="0">
                    <a:moveTo>
                      <a:pt x="1740" y="0"/>
                    </a:moveTo>
                    <a:cubicBezTo>
                      <a:pt x="1022" y="0"/>
                      <a:pt x="376" y="485"/>
                      <a:pt x="203" y="1209"/>
                    </a:cubicBezTo>
                    <a:cubicBezTo>
                      <a:pt x="1" y="2060"/>
                      <a:pt x="527" y="2904"/>
                      <a:pt x="1371" y="3106"/>
                    </a:cubicBezTo>
                    <a:cubicBezTo>
                      <a:pt x="1493" y="3135"/>
                      <a:pt x="1615" y="3149"/>
                      <a:pt x="1735" y="3149"/>
                    </a:cubicBezTo>
                    <a:cubicBezTo>
                      <a:pt x="2447" y="3149"/>
                      <a:pt x="3095" y="2660"/>
                      <a:pt x="3268" y="1938"/>
                    </a:cubicBezTo>
                    <a:cubicBezTo>
                      <a:pt x="3463" y="1094"/>
                      <a:pt x="2943" y="243"/>
                      <a:pt x="2099" y="41"/>
                    </a:cubicBezTo>
                    <a:cubicBezTo>
                      <a:pt x="1979" y="13"/>
                      <a:pt x="1858" y="0"/>
                      <a:pt x="174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23" name="Google Shape;5923;p72"/>
          <p:cNvGrpSpPr/>
          <p:nvPr/>
        </p:nvGrpSpPr>
        <p:grpSpPr>
          <a:xfrm>
            <a:off x="7624517" y="971307"/>
            <a:ext cx="804565" cy="677795"/>
            <a:chOff x="7636443" y="1204988"/>
            <a:chExt cx="804565" cy="677795"/>
          </a:xfrm>
        </p:grpSpPr>
        <p:grpSp>
          <p:nvGrpSpPr>
            <p:cNvPr id="5924" name="Google Shape;5924;p72"/>
            <p:cNvGrpSpPr/>
            <p:nvPr/>
          </p:nvGrpSpPr>
          <p:grpSpPr>
            <a:xfrm>
              <a:off x="7636443" y="1509705"/>
              <a:ext cx="804565" cy="373078"/>
              <a:chOff x="7636443" y="1509705"/>
              <a:chExt cx="804565" cy="373078"/>
            </a:xfrm>
          </p:grpSpPr>
          <p:sp>
            <p:nvSpPr>
              <p:cNvPr id="5925" name="Google Shape;5925;p72"/>
              <p:cNvSpPr/>
              <p:nvPr/>
            </p:nvSpPr>
            <p:spPr>
              <a:xfrm>
                <a:off x="7636443" y="1509705"/>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72"/>
              <p:cNvSpPr/>
              <p:nvPr/>
            </p:nvSpPr>
            <p:spPr>
              <a:xfrm>
                <a:off x="8398251" y="1667375"/>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7" name="Google Shape;5927;p72"/>
            <p:cNvGrpSpPr/>
            <p:nvPr/>
          </p:nvGrpSpPr>
          <p:grpSpPr>
            <a:xfrm>
              <a:off x="7636443" y="1408133"/>
              <a:ext cx="804565" cy="373078"/>
              <a:chOff x="7636443" y="1408133"/>
              <a:chExt cx="804565" cy="373078"/>
            </a:xfrm>
          </p:grpSpPr>
          <p:sp>
            <p:nvSpPr>
              <p:cNvPr id="5928" name="Google Shape;5928;p72"/>
              <p:cNvSpPr/>
              <p:nvPr/>
            </p:nvSpPr>
            <p:spPr>
              <a:xfrm>
                <a:off x="7636443" y="1408133"/>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72"/>
              <p:cNvSpPr/>
              <p:nvPr/>
            </p:nvSpPr>
            <p:spPr>
              <a:xfrm>
                <a:off x="8398251" y="1565802"/>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0" name="Google Shape;5930;p72"/>
            <p:cNvGrpSpPr/>
            <p:nvPr/>
          </p:nvGrpSpPr>
          <p:grpSpPr>
            <a:xfrm>
              <a:off x="7636443" y="1306560"/>
              <a:ext cx="804565" cy="373078"/>
              <a:chOff x="7636443" y="1306560"/>
              <a:chExt cx="804565" cy="373078"/>
            </a:xfrm>
          </p:grpSpPr>
          <p:sp>
            <p:nvSpPr>
              <p:cNvPr id="5931" name="Google Shape;5931;p72"/>
              <p:cNvSpPr/>
              <p:nvPr/>
            </p:nvSpPr>
            <p:spPr>
              <a:xfrm>
                <a:off x="7636443" y="1306560"/>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72"/>
              <p:cNvSpPr/>
              <p:nvPr/>
            </p:nvSpPr>
            <p:spPr>
              <a:xfrm>
                <a:off x="8398251" y="1464230"/>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3" name="Google Shape;5933;p72"/>
            <p:cNvGrpSpPr/>
            <p:nvPr/>
          </p:nvGrpSpPr>
          <p:grpSpPr>
            <a:xfrm>
              <a:off x="7636443" y="1204988"/>
              <a:ext cx="804565" cy="373078"/>
              <a:chOff x="7636443" y="1204988"/>
              <a:chExt cx="804565" cy="373078"/>
            </a:xfrm>
          </p:grpSpPr>
          <p:sp>
            <p:nvSpPr>
              <p:cNvPr id="5934" name="Google Shape;5934;p72"/>
              <p:cNvSpPr/>
              <p:nvPr/>
            </p:nvSpPr>
            <p:spPr>
              <a:xfrm>
                <a:off x="7636443" y="1204988"/>
                <a:ext cx="749840" cy="373078"/>
              </a:xfrm>
              <a:custGeom>
                <a:avLst/>
                <a:gdLst/>
                <a:ahLst/>
                <a:cxnLst/>
                <a:rect l="l" t="t" r="r" b="b"/>
                <a:pathLst>
                  <a:path w="20764" h="10331" extrusionOk="0">
                    <a:moveTo>
                      <a:pt x="10376" y="1"/>
                    </a:moveTo>
                    <a:lnTo>
                      <a:pt x="1" y="5028"/>
                    </a:lnTo>
                    <a:lnTo>
                      <a:pt x="10376" y="10331"/>
                    </a:lnTo>
                    <a:lnTo>
                      <a:pt x="20763" y="5028"/>
                    </a:lnTo>
                    <a:lnTo>
                      <a:pt x="10376"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72"/>
              <p:cNvSpPr/>
              <p:nvPr/>
            </p:nvSpPr>
            <p:spPr>
              <a:xfrm>
                <a:off x="8398251" y="1362658"/>
                <a:ext cx="42757" cy="36365"/>
              </a:xfrm>
              <a:custGeom>
                <a:avLst/>
                <a:gdLst/>
                <a:ahLst/>
                <a:cxnLst/>
                <a:rect l="l" t="t" r="r" b="b"/>
                <a:pathLst>
                  <a:path w="1184" h="1007" extrusionOk="0">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36" name="Google Shape;5936;p72"/>
          <p:cNvGrpSpPr/>
          <p:nvPr/>
        </p:nvGrpSpPr>
        <p:grpSpPr>
          <a:xfrm>
            <a:off x="4963363" y="1878721"/>
            <a:ext cx="661339" cy="661188"/>
            <a:chOff x="3990000" y="975400"/>
            <a:chExt cx="3934200" cy="3933300"/>
          </a:xfrm>
        </p:grpSpPr>
        <p:sp>
          <p:nvSpPr>
            <p:cNvPr id="5937" name="Google Shape;5937;p72"/>
            <p:cNvSpPr/>
            <p:nvPr/>
          </p:nvSpPr>
          <p:spPr>
            <a:xfrm>
              <a:off x="3990000" y="975400"/>
              <a:ext cx="3934200" cy="3933300"/>
            </a:xfrm>
            <a:prstGeom prst="ellipse">
              <a:avLst/>
            </a:pr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72"/>
            <p:cNvSpPr/>
            <p:nvPr/>
          </p:nvSpPr>
          <p:spPr>
            <a:xfrm>
              <a:off x="4346550" y="1331800"/>
              <a:ext cx="3221100" cy="32205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72"/>
            <p:cNvSpPr/>
            <p:nvPr/>
          </p:nvSpPr>
          <p:spPr>
            <a:xfrm>
              <a:off x="4786800" y="1771750"/>
              <a:ext cx="2340600" cy="2340600"/>
            </a:xfrm>
            <a:prstGeom prst="ellipse">
              <a:avLst/>
            </a:prstGeom>
            <a:solidFill>
              <a:srgbClr val="BA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72"/>
            <p:cNvSpPr/>
            <p:nvPr/>
          </p:nvSpPr>
          <p:spPr>
            <a:xfrm>
              <a:off x="5218650" y="2203450"/>
              <a:ext cx="1476900" cy="1477200"/>
            </a:xfrm>
            <a:prstGeom prst="ellipse">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1" name="Google Shape;5941;p72"/>
          <p:cNvGrpSpPr/>
          <p:nvPr/>
        </p:nvGrpSpPr>
        <p:grpSpPr>
          <a:xfrm>
            <a:off x="6607011" y="1857359"/>
            <a:ext cx="868881" cy="684241"/>
            <a:chOff x="6598259" y="2078634"/>
            <a:chExt cx="868881" cy="684241"/>
          </a:xfrm>
        </p:grpSpPr>
        <p:sp>
          <p:nvSpPr>
            <p:cNvPr id="5942" name="Google Shape;5942;p72"/>
            <p:cNvSpPr/>
            <p:nvPr/>
          </p:nvSpPr>
          <p:spPr>
            <a:xfrm>
              <a:off x="7165957" y="2159753"/>
              <a:ext cx="286185" cy="107120"/>
            </a:xfrm>
            <a:custGeom>
              <a:avLst/>
              <a:gdLst/>
              <a:ahLst/>
              <a:cxnLst/>
              <a:rect l="l" t="t" r="r" b="b"/>
              <a:pathLst>
                <a:path w="48506" h="18156" extrusionOk="0">
                  <a:moveTo>
                    <a:pt x="1" y="1"/>
                  </a:moveTo>
                  <a:lnTo>
                    <a:pt x="1" y="18156"/>
                  </a:lnTo>
                  <a:lnTo>
                    <a:pt x="48506" y="18156"/>
                  </a:lnTo>
                  <a:lnTo>
                    <a:pt x="48506" y="1"/>
                  </a:lnTo>
                  <a:close/>
                </a:path>
              </a:pathLst>
            </a:custGeom>
            <a:solidFill>
              <a:srgbClr val="B3C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72"/>
            <p:cNvSpPr/>
            <p:nvPr/>
          </p:nvSpPr>
          <p:spPr>
            <a:xfrm>
              <a:off x="7085764" y="2536793"/>
              <a:ext cx="349475" cy="107120"/>
            </a:xfrm>
            <a:custGeom>
              <a:avLst/>
              <a:gdLst/>
              <a:ahLst/>
              <a:cxnLst/>
              <a:rect l="l" t="t" r="r" b="b"/>
              <a:pathLst>
                <a:path w="59233" h="18156" extrusionOk="0">
                  <a:moveTo>
                    <a:pt x="1" y="1"/>
                  </a:moveTo>
                  <a:lnTo>
                    <a:pt x="1" y="18156"/>
                  </a:lnTo>
                  <a:lnTo>
                    <a:pt x="59233" y="18156"/>
                  </a:lnTo>
                  <a:lnTo>
                    <a:pt x="59233" y="1"/>
                  </a:lnTo>
                  <a:close/>
                </a:path>
              </a:pathLst>
            </a:custGeom>
            <a:solidFill>
              <a:srgbClr val="37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72"/>
            <p:cNvSpPr/>
            <p:nvPr/>
          </p:nvSpPr>
          <p:spPr>
            <a:xfrm>
              <a:off x="6598259" y="2195183"/>
              <a:ext cx="271241" cy="107120"/>
            </a:xfrm>
            <a:custGeom>
              <a:avLst/>
              <a:gdLst/>
              <a:ahLst/>
              <a:cxnLst/>
              <a:rect l="l" t="t" r="r" b="b"/>
              <a:pathLst>
                <a:path w="45973" h="18156" extrusionOk="0">
                  <a:moveTo>
                    <a:pt x="1" y="0"/>
                  </a:moveTo>
                  <a:lnTo>
                    <a:pt x="1" y="18156"/>
                  </a:lnTo>
                  <a:lnTo>
                    <a:pt x="45972" y="18156"/>
                  </a:lnTo>
                  <a:lnTo>
                    <a:pt x="45972" y="0"/>
                  </a:lnTo>
                  <a:close/>
                </a:path>
              </a:pathLst>
            </a:custGeom>
            <a:solidFill>
              <a:srgbClr val="8FA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72"/>
            <p:cNvSpPr/>
            <p:nvPr/>
          </p:nvSpPr>
          <p:spPr>
            <a:xfrm>
              <a:off x="6604064" y="2370778"/>
              <a:ext cx="358696" cy="107126"/>
            </a:xfrm>
            <a:custGeom>
              <a:avLst/>
              <a:gdLst/>
              <a:ahLst/>
              <a:cxnLst/>
              <a:rect l="l" t="t" r="r" b="b"/>
              <a:pathLst>
                <a:path w="60796" h="18157" extrusionOk="0">
                  <a:moveTo>
                    <a:pt x="0" y="1"/>
                  </a:moveTo>
                  <a:lnTo>
                    <a:pt x="0" y="18156"/>
                  </a:lnTo>
                  <a:lnTo>
                    <a:pt x="60796" y="18156"/>
                  </a:lnTo>
                  <a:lnTo>
                    <a:pt x="60796" y="1"/>
                  </a:ln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72"/>
            <p:cNvSpPr/>
            <p:nvPr/>
          </p:nvSpPr>
          <p:spPr>
            <a:xfrm>
              <a:off x="6645158" y="2545743"/>
              <a:ext cx="358696" cy="109044"/>
            </a:xfrm>
            <a:custGeom>
              <a:avLst/>
              <a:gdLst/>
              <a:ahLst/>
              <a:cxnLst/>
              <a:rect l="l" t="t" r="r" b="b"/>
              <a:pathLst>
                <a:path w="60796" h="18482" extrusionOk="0">
                  <a:moveTo>
                    <a:pt x="1" y="0"/>
                  </a:moveTo>
                  <a:lnTo>
                    <a:pt x="1" y="18482"/>
                  </a:lnTo>
                  <a:lnTo>
                    <a:pt x="60796" y="18482"/>
                  </a:lnTo>
                  <a:lnTo>
                    <a:pt x="60796" y="0"/>
                  </a:ln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72"/>
            <p:cNvSpPr/>
            <p:nvPr/>
          </p:nvSpPr>
          <p:spPr>
            <a:xfrm>
              <a:off x="7155838" y="2352960"/>
              <a:ext cx="311302" cy="107120"/>
            </a:xfrm>
            <a:custGeom>
              <a:avLst/>
              <a:gdLst/>
              <a:ahLst/>
              <a:cxnLst/>
              <a:rect l="l" t="t" r="r" b="b"/>
              <a:pathLst>
                <a:path w="52763" h="18156" extrusionOk="0">
                  <a:moveTo>
                    <a:pt x="0" y="0"/>
                  </a:moveTo>
                  <a:lnTo>
                    <a:pt x="0" y="18155"/>
                  </a:lnTo>
                  <a:lnTo>
                    <a:pt x="52763" y="18155"/>
                  </a:lnTo>
                  <a:lnTo>
                    <a:pt x="52763" y="0"/>
                  </a:lnTo>
                  <a:close/>
                </a:path>
              </a:pathLst>
            </a:custGeom>
            <a:solidFill>
              <a:srgbClr val="4F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8" name="Google Shape;5948;p72"/>
            <p:cNvGrpSpPr/>
            <p:nvPr/>
          </p:nvGrpSpPr>
          <p:grpSpPr>
            <a:xfrm>
              <a:off x="6808175" y="2078634"/>
              <a:ext cx="452229" cy="684241"/>
              <a:chOff x="6808175" y="2078634"/>
              <a:chExt cx="452229" cy="684241"/>
            </a:xfrm>
          </p:grpSpPr>
          <p:sp>
            <p:nvSpPr>
              <p:cNvPr id="5949" name="Google Shape;5949;p72"/>
              <p:cNvSpPr/>
              <p:nvPr/>
            </p:nvSpPr>
            <p:spPr>
              <a:xfrm>
                <a:off x="7165957" y="2159753"/>
                <a:ext cx="94447" cy="107120"/>
              </a:xfrm>
              <a:custGeom>
                <a:avLst/>
                <a:gdLst/>
                <a:ahLst/>
                <a:cxnLst/>
                <a:rect l="l" t="t" r="r" b="b"/>
                <a:pathLst>
                  <a:path w="16008" h="18156" extrusionOk="0">
                    <a:moveTo>
                      <a:pt x="1" y="1"/>
                    </a:moveTo>
                    <a:lnTo>
                      <a:pt x="1" y="18156"/>
                    </a:lnTo>
                    <a:lnTo>
                      <a:pt x="16007" y="18156"/>
                    </a:lnTo>
                    <a:cubicBezTo>
                      <a:pt x="15291" y="11568"/>
                      <a:pt x="12904" y="5350"/>
                      <a:pt x="9054"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72"/>
              <p:cNvSpPr/>
              <p:nvPr/>
            </p:nvSpPr>
            <p:spPr>
              <a:xfrm>
                <a:off x="7085764" y="2536793"/>
                <a:ext cx="61100" cy="107120"/>
              </a:xfrm>
              <a:custGeom>
                <a:avLst/>
                <a:gdLst/>
                <a:ahLst/>
                <a:cxnLst/>
                <a:rect l="l" t="t" r="r" b="b"/>
                <a:pathLst>
                  <a:path w="10356" h="18156" extrusionOk="0">
                    <a:moveTo>
                      <a:pt x="1" y="1"/>
                    </a:moveTo>
                    <a:lnTo>
                      <a:pt x="1" y="18156"/>
                    </a:lnTo>
                    <a:lnTo>
                      <a:pt x="5804" y="18156"/>
                    </a:lnTo>
                    <a:cubicBezTo>
                      <a:pt x="5810" y="18084"/>
                      <a:pt x="5813" y="18013"/>
                      <a:pt x="5813" y="17941"/>
                    </a:cubicBezTo>
                    <a:cubicBezTo>
                      <a:pt x="5815" y="17225"/>
                      <a:pt x="5579" y="16528"/>
                      <a:pt x="5146" y="15958"/>
                    </a:cubicBezTo>
                    <a:cubicBezTo>
                      <a:pt x="5764" y="15144"/>
                      <a:pt x="5967" y="14089"/>
                      <a:pt x="5696" y="13103"/>
                    </a:cubicBezTo>
                    <a:cubicBezTo>
                      <a:pt x="6334" y="11805"/>
                      <a:pt x="6339" y="10352"/>
                      <a:pt x="6343" y="9017"/>
                    </a:cubicBezTo>
                    <a:lnTo>
                      <a:pt x="6343" y="8907"/>
                    </a:lnTo>
                    <a:cubicBezTo>
                      <a:pt x="6346" y="8040"/>
                      <a:pt x="6573" y="6922"/>
                      <a:pt x="6952" y="5914"/>
                    </a:cubicBezTo>
                    <a:cubicBezTo>
                      <a:pt x="7745" y="3797"/>
                      <a:pt x="8890" y="1817"/>
                      <a:pt x="1035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72"/>
              <p:cNvSpPr/>
              <p:nvPr/>
            </p:nvSpPr>
            <p:spPr>
              <a:xfrm>
                <a:off x="6808175" y="2195183"/>
                <a:ext cx="61325" cy="107120"/>
              </a:xfrm>
              <a:custGeom>
                <a:avLst/>
                <a:gdLst/>
                <a:ahLst/>
                <a:cxnLst/>
                <a:rect l="l" t="t" r="r" b="b"/>
                <a:pathLst>
                  <a:path w="10394" h="18156" extrusionOk="0">
                    <a:moveTo>
                      <a:pt x="3660" y="0"/>
                    </a:moveTo>
                    <a:cubicBezTo>
                      <a:pt x="1279" y="5051"/>
                      <a:pt x="19" y="10605"/>
                      <a:pt x="14" y="16353"/>
                    </a:cubicBezTo>
                    <a:cubicBezTo>
                      <a:pt x="11" y="16529"/>
                      <a:pt x="0" y="17161"/>
                      <a:pt x="51" y="18156"/>
                    </a:cubicBezTo>
                    <a:lnTo>
                      <a:pt x="10393" y="18156"/>
                    </a:lnTo>
                    <a:lnTo>
                      <a:pt x="10393"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72"/>
              <p:cNvSpPr/>
              <p:nvPr/>
            </p:nvSpPr>
            <p:spPr>
              <a:xfrm>
                <a:off x="6820441" y="2370778"/>
                <a:ext cx="142320" cy="107126"/>
              </a:xfrm>
              <a:custGeom>
                <a:avLst/>
                <a:gdLst/>
                <a:ahLst/>
                <a:cxnLst/>
                <a:rect l="l" t="t" r="r" b="b"/>
                <a:pathLst>
                  <a:path w="24122" h="18157" extrusionOk="0">
                    <a:moveTo>
                      <a:pt x="0" y="1"/>
                    </a:moveTo>
                    <a:cubicBezTo>
                      <a:pt x="1532" y="5312"/>
                      <a:pt x="4200" y="11690"/>
                      <a:pt x="8823" y="18156"/>
                    </a:cubicBezTo>
                    <a:lnTo>
                      <a:pt x="24122" y="18156"/>
                    </a:lnTo>
                    <a:lnTo>
                      <a:pt x="24122"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72"/>
              <p:cNvSpPr/>
              <p:nvPr/>
            </p:nvSpPr>
            <p:spPr>
              <a:xfrm>
                <a:off x="6929774" y="2545743"/>
                <a:ext cx="74092" cy="109044"/>
              </a:xfrm>
              <a:custGeom>
                <a:avLst/>
                <a:gdLst/>
                <a:ahLst/>
                <a:cxnLst/>
                <a:rect l="l" t="t" r="r" b="b"/>
                <a:pathLst>
                  <a:path w="12558" h="18482" extrusionOk="0">
                    <a:moveTo>
                      <a:pt x="0" y="0"/>
                    </a:moveTo>
                    <a:cubicBezTo>
                      <a:pt x="938" y="1387"/>
                      <a:pt x="1707" y="2855"/>
                      <a:pt x="2285" y="4397"/>
                    </a:cubicBezTo>
                    <a:cubicBezTo>
                      <a:pt x="2664" y="5405"/>
                      <a:pt x="2891" y="6523"/>
                      <a:pt x="2895" y="7390"/>
                    </a:cubicBezTo>
                    <a:lnTo>
                      <a:pt x="2895" y="7500"/>
                    </a:lnTo>
                    <a:cubicBezTo>
                      <a:pt x="2898" y="8835"/>
                      <a:pt x="2904" y="10288"/>
                      <a:pt x="3541" y="11586"/>
                    </a:cubicBezTo>
                    <a:cubicBezTo>
                      <a:pt x="3270" y="12572"/>
                      <a:pt x="3473" y="13627"/>
                      <a:pt x="4092" y="14441"/>
                    </a:cubicBezTo>
                    <a:cubicBezTo>
                      <a:pt x="3202" y="15613"/>
                      <a:pt x="3202" y="17235"/>
                      <a:pt x="4092" y="18407"/>
                    </a:cubicBezTo>
                    <a:cubicBezTo>
                      <a:pt x="4072" y="18431"/>
                      <a:pt x="4057" y="18457"/>
                      <a:pt x="4039" y="18482"/>
                    </a:cubicBezTo>
                    <a:lnTo>
                      <a:pt x="12558" y="18482"/>
                    </a:lnTo>
                    <a:lnTo>
                      <a:pt x="12558"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72"/>
              <p:cNvSpPr/>
              <p:nvPr/>
            </p:nvSpPr>
            <p:spPr>
              <a:xfrm>
                <a:off x="7155838" y="2352960"/>
                <a:ext cx="98377" cy="107120"/>
              </a:xfrm>
              <a:custGeom>
                <a:avLst/>
                <a:gdLst/>
                <a:ahLst/>
                <a:cxnLst/>
                <a:rect l="l" t="t" r="r" b="b"/>
                <a:pathLst>
                  <a:path w="16674" h="18156" extrusionOk="0">
                    <a:moveTo>
                      <a:pt x="0" y="0"/>
                    </a:moveTo>
                    <a:lnTo>
                      <a:pt x="0" y="18155"/>
                    </a:lnTo>
                    <a:lnTo>
                      <a:pt x="9101" y="18155"/>
                    </a:lnTo>
                    <a:cubicBezTo>
                      <a:pt x="13299" y="11475"/>
                      <a:pt x="15509" y="5056"/>
                      <a:pt x="16674"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5" name="Google Shape;5955;p72"/>
              <p:cNvGrpSpPr/>
              <p:nvPr/>
            </p:nvGrpSpPr>
            <p:grpSpPr>
              <a:xfrm>
                <a:off x="6821586" y="2078634"/>
                <a:ext cx="426871" cy="684241"/>
                <a:chOff x="6821586" y="2078634"/>
                <a:chExt cx="426871" cy="684241"/>
              </a:xfrm>
            </p:grpSpPr>
            <p:grpSp>
              <p:nvGrpSpPr>
                <p:cNvPr id="5956" name="Google Shape;5956;p72"/>
                <p:cNvGrpSpPr/>
                <p:nvPr/>
              </p:nvGrpSpPr>
              <p:grpSpPr>
                <a:xfrm>
                  <a:off x="6821586" y="2078634"/>
                  <a:ext cx="426871" cy="684241"/>
                  <a:chOff x="6821586" y="2078634"/>
                  <a:chExt cx="426871" cy="684241"/>
                </a:xfrm>
              </p:grpSpPr>
              <p:sp>
                <p:nvSpPr>
                  <p:cNvPr id="5957" name="Google Shape;5957;p72"/>
                  <p:cNvSpPr/>
                  <p:nvPr/>
                </p:nvSpPr>
                <p:spPr>
                  <a:xfrm>
                    <a:off x="6990036" y="2693797"/>
                    <a:ext cx="89963" cy="69077"/>
                  </a:xfrm>
                  <a:custGeom>
                    <a:avLst/>
                    <a:gdLst/>
                    <a:ahLst/>
                    <a:cxnLst/>
                    <a:rect l="l" t="t" r="r" b="b"/>
                    <a:pathLst>
                      <a:path w="15248" h="11708" extrusionOk="0">
                        <a:moveTo>
                          <a:pt x="1" y="0"/>
                        </a:moveTo>
                        <a:lnTo>
                          <a:pt x="1" y="4083"/>
                        </a:lnTo>
                        <a:cubicBezTo>
                          <a:pt x="1" y="8276"/>
                          <a:pt x="3430" y="11707"/>
                          <a:pt x="7623" y="11707"/>
                        </a:cubicBezTo>
                        <a:cubicBezTo>
                          <a:pt x="11816" y="11707"/>
                          <a:pt x="15247" y="8276"/>
                          <a:pt x="15247" y="4083"/>
                        </a:cubicBezTo>
                        <a:lnTo>
                          <a:pt x="15247" y="0"/>
                        </a:ln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72"/>
                  <p:cNvSpPr/>
                  <p:nvPr/>
                </p:nvSpPr>
                <p:spPr>
                  <a:xfrm>
                    <a:off x="6968649" y="2671926"/>
                    <a:ext cx="132738" cy="72712"/>
                  </a:xfrm>
                  <a:custGeom>
                    <a:avLst/>
                    <a:gdLst/>
                    <a:ahLst/>
                    <a:cxnLst/>
                    <a:rect l="l" t="t" r="r" b="b"/>
                    <a:pathLst>
                      <a:path w="22498" h="12324" extrusionOk="0">
                        <a:moveTo>
                          <a:pt x="1" y="0"/>
                        </a:moveTo>
                        <a:lnTo>
                          <a:pt x="1" y="2864"/>
                        </a:lnTo>
                        <a:cubicBezTo>
                          <a:pt x="1" y="8528"/>
                          <a:pt x="10476" y="12324"/>
                          <a:pt x="11248" y="12324"/>
                        </a:cubicBezTo>
                        <a:cubicBezTo>
                          <a:pt x="12022" y="12324"/>
                          <a:pt x="22498" y="7684"/>
                          <a:pt x="22498" y="2864"/>
                        </a:cubicBezTo>
                        <a:lnTo>
                          <a:pt x="22498" y="0"/>
                        </a:ln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72"/>
                  <p:cNvSpPr/>
                  <p:nvPr/>
                </p:nvSpPr>
                <p:spPr>
                  <a:xfrm>
                    <a:off x="6968649" y="2679891"/>
                    <a:ext cx="132738" cy="64747"/>
                  </a:xfrm>
                  <a:custGeom>
                    <a:avLst/>
                    <a:gdLst/>
                    <a:ahLst/>
                    <a:cxnLst/>
                    <a:rect l="l" t="t" r="r" b="b"/>
                    <a:pathLst>
                      <a:path w="22498" h="10974" extrusionOk="0">
                        <a:moveTo>
                          <a:pt x="1" y="1"/>
                        </a:moveTo>
                        <a:lnTo>
                          <a:pt x="1" y="1514"/>
                        </a:lnTo>
                        <a:cubicBezTo>
                          <a:pt x="1" y="7178"/>
                          <a:pt x="10476" y="10974"/>
                          <a:pt x="11248" y="10974"/>
                        </a:cubicBezTo>
                        <a:cubicBezTo>
                          <a:pt x="12022" y="10974"/>
                          <a:pt x="22498" y="6335"/>
                          <a:pt x="22498" y="1514"/>
                        </a:cubicBezTo>
                        <a:lnTo>
                          <a:pt x="22498" y="1"/>
                        </a:lnTo>
                        <a:cubicBezTo>
                          <a:pt x="22498" y="4821"/>
                          <a:pt x="12022" y="9459"/>
                          <a:pt x="11248" y="9459"/>
                        </a:cubicBezTo>
                        <a:cubicBezTo>
                          <a:pt x="10476" y="9459"/>
                          <a:pt x="1" y="5665"/>
                          <a:pt x="1"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72"/>
                  <p:cNvSpPr/>
                  <p:nvPr/>
                </p:nvSpPr>
                <p:spPr>
                  <a:xfrm>
                    <a:off x="6969091" y="2693467"/>
                    <a:ext cx="131729" cy="11765"/>
                  </a:xfrm>
                  <a:custGeom>
                    <a:avLst/>
                    <a:gdLst/>
                    <a:ahLst/>
                    <a:cxnLst/>
                    <a:rect l="l" t="t" r="r" b="b"/>
                    <a:pathLst>
                      <a:path w="22327" h="1994" extrusionOk="0">
                        <a:moveTo>
                          <a:pt x="52" y="1"/>
                        </a:moveTo>
                        <a:cubicBezTo>
                          <a:pt x="34" y="1"/>
                          <a:pt x="18" y="4"/>
                          <a:pt x="1" y="4"/>
                        </a:cubicBezTo>
                        <a:cubicBezTo>
                          <a:pt x="122" y="701"/>
                          <a:pt x="392" y="1367"/>
                          <a:pt x="778" y="1994"/>
                        </a:cubicBezTo>
                        <a:lnTo>
                          <a:pt x="21362" y="1994"/>
                        </a:lnTo>
                        <a:cubicBezTo>
                          <a:pt x="21834" y="1347"/>
                          <a:pt x="22173" y="680"/>
                          <a:pt x="22326" y="2"/>
                        </a:cubicBezTo>
                        <a:cubicBezTo>
                          <a:pt x="22316" y="2"/>
                          <a:pt x="22307" y="1"/>
                          <a:pt x="22297"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72"/>
                  <p:cNvSpPr/>
                  <p:nvPr/>
                </p:nvSpPr>
                <p:spPr>
                  <a:xfrm>
                    <a:off x="6821586" y="2078634"/>
                    <a:ext cx="426871" cy="544694"/>
                  </a:xfrm>
                  <a:custGeom>
                    <a:avLst/>
                    <a:gdLst/>
                    <a:ahLst/>
                    <a:cxnLst/>
                    <a:rect l="l" t="t" r="r" b="b"/>
                    <a:pathLst>
                      <a:path w="72351" h="92321" extrusionOk="0">
                        <a:moveTo>
                          <a:pt x="36174" y="1"/>
                        </a:moveTo>
                        <a:cubicBezTo>
                          <a:pt x="16216" y="1"/>
                          <a:pt x="37" y="16180"/>
                          <a:pt x="37" y="36140"/>
                        </a:cubicBezTo>
                        <a:cubicBezTo>
                          <a:pt x="37" y="36140"/>
                          <a:pt x="0" y="37141"/>
                          <a:pt x="140" y="38891"/>
                        </a:cubicBezTo>
                        <a:cubicBezTo>
                          <a:pt x="143" y="38928"/>
                          <a:pt x="147" y="38965"/>
                          <a:pt x="149" y="39003"/>
                        </a:cubicBezTo>
                        <a:cubicBezTo>
                          <a:pt x="164" y="39192"/>
                          <a:pt x="182" y="39386"/>
                          <a:pt x="201" y="39590"/>
                        </a:cubicBezTo>
                        <a:cubicBezTo>
                          <a:pt x="222" y="39817"/>
                          <a:pt x="246" y="40044"/>
                          <a:pt x="273" y="40271"/>
                        </a:cubicBezTo>
                        <a:cubicBezTo>
                          <a:pt x="281" y="40354"/>
                          <a:pt x="292" y="40436"/>
                          <a:pt x="301" y="40521"/>
                        </a:cubicBezTo>
                        <a:cubicBezTo>
                          <a:pt x="313" y="40621"/>
                          <a:pt x="325" y="40722"/>
                          <a:pt x="337" y="40822"/>
                        </a:cubicBezTo>
                        <a:cubicBezTo>
                          <a:pt x="1211" y="47845"/>
                          <a:pt x="4544" y="61615"/>
                          <a:pt x="17111" y="74112"/>
                        </a:cubicBezTo>
                        <a:cubicBezTo>
                          <a:pt x="19581" y="76568"/>
                          <a:pt x="21548" y="79501"/>
                          <a:pt x="22771" y="82763"/>
                        </a:cubicBezTo>
                        <a:cubicBezTo>
                          <a:pt x="23307" y="84192"/>
                          <a:pt x="23522" y="85567"/>
                          <a:pt x="23526" y="86552"/>
                        </a:cubicBezTo>
                        <a:cubicBezTo>
                          <a:pt x="23540" y="90527"/>
                          <a:pt x="23421" y="92321"/>
                          <a:pt x="36174" y="92321"/>
                        </a:cubicBezTo>
                        <a:cubicBezTo>
                          <a:pt x="48929" y="92321"/>
                          <a:pt x="48811" y="90527"/>
                          <a:pt x="48825" y="86552"/>
                        </a:cubicBezTo>
                        <a:cubicBezTo>
                          <a:pt x="48828" y="85567"/>
                          <a:pt x="49043" y="84192"/>
                          <a:pt x="49579" y="82763"/>
                        </a:cubicBezTo>
                        <a:cubicBezTo>
                          <a:pt x="50802" y="79501"/>
                          <a:pt x="52769" y="76568"/>
                          <a:pt x="55240" y="74112"/>
                        </a:cubicBezTo>
                        <a:cubicBezTo>
                          <a:pt x="67806" y="61615"/>
                          <a:pt x="71138" y="47845"/>
                          <a:pt x="72011" y="40822"/>
                        </a:cubicBezTo>
                        <a:cubicBezTo>
                          <a:pt x="72025" y="40722"/>
                          <a:pt x="72038" y="40621"/>
                          <a:pt x="72050" y="40521"/>
                        </a:cubicBezTo>
                        <a:cubicBezTo>
                          <a:pt x="72059" y="40436"/>
                          <a:pt x="72069" y="40354"/>
                          <a:pt x="72078" y="40271"/>
                        </a:cubicBezTo>
                        <a:cubicBezTo>
                          <a:pt x="72104" y="40044"/>
                          <a:pt x="72127" y="39817"/>
                          <a:pt x="72149" y="39590"/>
                        </a:cubicBezTo>
                        <a:cubicBezTo>
                          <a:pt x="72169" y="39386"/>
                          <a:pt x="72186" y="39192"/>
                          <a:pt x="72202" y="39003"/>
                        </a:cubicBezTo>
                        <a:cubicBezTo>
                          <a:pt x="72205" y="38966"/>
                          <a:pt x="72207" y="38928"/>
                          <a:pt x="72211" y="38891"/>
                        </a:cubicBezTo>
                        <a:cubicBezTo>
                          <a:pt x="72350" y="37141"/>
                          <a:pt x="72314" y="36140"/>
                          <a:pt x="72314" y="36140"/>
                        </a:cubicBezTo>
                        <a:cubicBezTo>
                          <a:pt x="72314" y="16180"/>
                          <a:pt x="56134" y="1"/>
                          <a:pt x="36174"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72"/>
                  <p:cNvSpPr/>
                  <p:nvPr/>
                </p:nvSpPr>
                <p:spPr>
                  <a:xfrm>
                    <a:off x="6984514" y="2448953"/>
                    <a:ext cx="101008" cy="164409"/>
                  </a:xfrm>
                  <a:custGeom>
                    <a:avLst/>
                    <a:gdLst/>
                    <a:ahLst/>
                    <a:cxnLst/>
                    <a:rect l="l" t="t" r="r" b="b"/>
                    <a:pathLst>
                      <a:path w="17120" h="27866" extrusionOk="0">
                        <a:moveTo>
                          <a:pt x="1" y="0"/>
                        </a:moveTo>
                        <a:lnTo>
                          <a:pt x="4920" y="27866"/>
                        </a:lnTo>
                        <a:lnTo>
                          <a:pt x="12200" y="27866"/>
                        </a:lnTo>
                        <a:lnTo>
                          <a:pt x="17120" y="0"/>
                        </a:lnTo>
                        <a:close/>
                      </a:path>
                    </a:pathLst>
                  </a:custGeom>
                  <a:solidFill>
                    <a:srgbClr val="ED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72"/>
                  <p:cNvSpPr/>
                  <p:nvPr/>
                </p:nvSpPr>
                <p:spPr>
                  <a:xfrm>
                    <a:off x="6984514" y="2448953"/>
                    <a:ext cx="101008" cy="140963"/>
                  </a:xfrm>
                  <a:custGeom>
                    <a:avLst/>
                    <a:gdLst/>
                    <a:ahLst/>
                    <a:cxnLst/>
                    <a:rect l="l" t="t" r="r" b="b"/>
                    <a:pathLst>
                      <a:path w="17120" h="23892" extrusionOk="0">
                        <a:moveTo>
                          <a:pt x="1" y="0"/>
                        </a:moveTo>
                        <a:lnTo>
                          <a:pt x="4218" y="23891"/>
                        </a:lnTo>
                        <a:lnTo>
                          <a:pt x="12902" y="23891"/>
                        </a:lnTo>
                        <a:lnTo>
                          <a:pt x="17120"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72"/>
                  <p:cNvSpPr/>
                  <p:nvPr/>
                </p:nvSpPr>
                <p:spPr>
                  <a:xfrm>
                    <a:off x="7012451" y="2607162"/>
                    <a:ext cx="45141" cy="6201"/>
                  </a:xfrm>
                  <a:custGeom>
                    <a:avLst/>
                    <a:gdLst/>
                    <a:ahLst/>
                    <a:cxnLst/>
                    <a:rect l="l" t="t" r="r" b="b"/>
                    <a:pathLst>
                      <a:path w="7651" h="1051" extrusionOk="0">
                        <a:moveTo>
                          <a:pt x="0" y="1"/>
                        </a:moveTo>
                        <a:lnTo>
                          <a:pt x="185" y="1051"/>
                        </a:lnTo>
                        <a:lnTo>
                          <a:pt x="7465" y="1051"/>
                        </a:lnTo>
                        <a:lnTo>
                          <a:pt x="7650"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72"/>
                  <p:cNvSpPr/>
                  <p:nvPr/>
                </p:nvSpPr>
                <p:spPr>
                  <a:xfrm>
                    <a:off x="6968649" y="2664244"/>
                    <a:ext cx="132738" cy="25199"/>
                  </a:xfrm>
                  <a:custGeom>
                    <a:avLst/>
                    <a:gdLst/>
                    <a:ahLst/>
                    <a:cxnLst/>
                    <a:rect l="l" t="t" r="r" b="b"/>
                    <a:pathLst>
                      <a:path w="22498" h="4271" extrusionOk="0">
                        <a:moveTo>
                          <a:pt x="93" y="1"/>
                        </a:moveTo>
                        <a:cubicBezTo>
                          <a:pt x="43" y="1"/>
                          <a:pt x="1" y="43"/>
                          <a:pt x="1" y="95"/>
                        </a:cubicBezTo>
                        <a:lnTo>
                          <a:pt x="1" y="4176"/>
                        </a:lnTo>
                        <a:cubicBezTo>
                          <a:pt x="1" y="4229"/>
                          <a:pt x="43" y="4270"/>
                          <a:pt x="93" y="4270"/>
                        </a:cubicBezTo>
                        <a:lnTo>
                          <a:pt x="22405" y="4270"/>
                        </a:lnTo>
                        <a:cubicBezTo>
                          <a:pt x="22456" y="4270"/>
                          <a:pt x="22498" y="4229"/>
                          <a:pt x="22498" y="4176"/>
                        </a:cubicBezTo>
                        <a:lnTo>
                          <a:pt x="22498" y="95"/>
                        </a:lnTo>
                        <a:cubicBezTo>
                          <a:pt x="22498" y="43"/>
                          <a:pt x="22456" y="1"/>
                          <a:pt x="22405" y="1"/>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72"/>
                  <p:cNvSpPr/>
                  <p:nvPr/>
                </p:nvSpPr>
                <p:spPr>
                  <a:xfrm>
                    <a:off x="6968649" y="2667389"/>
                    <a:ext cx="132738" cy="11776"/>
                  </a:xfrm>
                  <a:custGeom>
                    <a:avLst/>
                    <a:gdLst/>
                    <a:ahLst/>
                    <a:cxnLst/>
                    <a:rect l="l" t="t" r="r" b="b"/>
                    <a:pathLst>
                      <a:path w="22498" h="1996" extrusionOk="0">
                        <a:moveTo>
                          <a:pt x="22185" y="1"/>
                        </a:moveTo>
                        <a:lnTo>
                          <a:pt x="314" y="2"/>
                        </a:lnTo>
                        <a:cubicBezTo>
                          <a:pt x="113" y="247"/>
                          <a:pt x="3" y="556"/>
                          <a:pt x="1" y="874"/>
                        </a:cubicBezTo>
                        <a:lnTo>
                          <a:pt x="1" y="1880"/>
                        </a:lnTo>
                        <a:cubicBezTo>
                          <a:pt x="1" y="1915"/>
                          <a:pt x="8" y="1948"/>
                          <a:pt x="11" y="1983"/>
                        </a:cubicBezTo>
                        <a:cubicBezTo>
                          <a:pt x="48" y="1990"/>
                          <a:pt x="88" y="1994"/>
                          <a:pt x="127" y="1996"/>
                        </a:cubicBezTo>
                        <a:lnTo>
                          <a:pt x="22372" y="1996"/>
                        </a:lnTo>
                        <a:cubicBezTo>
                          <a:pt x="22410" y="1994"/>
                          <a:pt x="22449" y="1990"/>
                          <a:pt x="22487" y="1983"/>
                        </a:cubicBezTo>
                        <a:cubicBezTo>
                          <a:pt x="22491" y="1948"/>
                          <a:pt x="22498" y="1915"/>
                          <a:pt x="22498" y="1880"/>
                        </a:cubicBezTo>
                        <a:lnTo>
                          <a:pt x="22498" y="872"/>
                        </a:lnTo>
                        <a:cubicBezTo>
                          <a:pt x="22496" y="554"/>
                          <a:pt x="22386" y="247"/>
                          <a:pt x="22185"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72"/>
                  <p:cNvSpPr/>
                  <p:nvPr/>
                </p:nvSpPr>
                <p:spPr>
                  <a:xfrm>
                    <a:off x="6963510" y="2683549"/>
                    <a:ext cx="143022" cy="11776"/>
                  </a:xfrm>
                  <a:custGeom>
                    <a:avLst/>
                    <a:gdLst/>
                    <a:ahLst/>
                    <a:cxnLst/>
                    <a:rect l="l" t="t" r="r" b="b"/>
                    <a:pathLst>
                      <a:path w="24241" h="1996" extrusionOk="0">
                        <a:moveTo>
                          <a:pt x="46" y="1"/>
                        </a:moveTo>
                        <a:cubicBezTo>
                          <a:pt x="19" y="1"/>
                          <a:pt x="0" y="22"/>
                          <a:pt x="0" y="46"/>
                        </a:cubicBezTo>
                        <a:lnTo>
                          <a:pt x="0" y="1951"/>
                        </a:lnTo>
                        <a:cubicBezTo>
                          <a:pt x="0" y="1975"/>
                          <a:pt x="19" y="1996"/>
                          <a:pt x="46" y="1996"/>
                        </a:cubicBezTo>
                        <a:lnTo>
                          <a:pt x="24195" y="1996"/>
                        </a:lnTo>
                        <a:cubicBezTo>
                          <a:pt x="24219" y="1996"/>
                          <a:pt x="24240" y="1975"/>
                          <a:pt x="24240" y="1951"/>
                        </a:cubicBezTo>
                        <a:lnTo>
                          <a:pt x="24240" y="46"/>
                        </a:lnTo>
                        <a:cubicBezTo>
                          <a:pt x="24240" y="22"/>
                          <a:pt x="24219" y="1"/>
                          <a:pt x="24195" y="1"/>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72"/>
                  <p:cNvSpPr/>
                  <p:nvPr/>
                </p:nvSpPr>
                <p:spPr>
                  <a:xfrm>
                    <a:off x="6968649" y="2642639"/>
                    <a:ext cx="132738" cy="25199"/>
                  </a:xfrm>
                  <a:custGeom>
                    <a:avLst/>
                    <a:gdLst/>
                    <a:ahLst/>
                    <a:cxnLst/>
                    <a:rect l="l" t="t" r="r" b="b"/>
                    <a:pathLst>
                      <a:path w="22498" h="4271" extrusionOk="0">
                        <a:moveTo>
                          <a:pt x="93" y="1"/>
                        </a:moveTo>
                        <a:cubicBezTo>
                          <a:pt x="43" y="1"/>
                          <a:pt x="1" y="43"/>
                          <a:pt x="1" y="95"/>
                        </a:cubicBezTo>
                        <a:lnTo>
                          <a:pt x="1" y="4176"/>
                        </a:lnTo>
                        <a:cubicBezTo>
                          <a:pt x="1" y="4229"/>
                          <a:pt x="43" y="4271"/>
                          <a:pt x="93" y="4271"/>
                        </a:cubicBezTo>
                        <a:lnTo>
                          <a:pt x="22405" y="4271"/>
                        </a:lnTo>
                        <a:cubicBezTo>
                          <a:pt x="22456" y="4271"/>
                          <a:pt x="22498" y="4229"/>
                          <a:pt x="22498" y="4176"/>
                        </a:cubicBezTo>
                        <a:lnTo>
                          <a:pt x="22498" y="95"/>
                        </a:lnTo>
                        <a:cubicBezTo>
                          <a:pt x="22498" y="43"/>
                          <a:pt x="22456" y="1"/>
                          <a:pt x="22405" y="1"/>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72"/>
                  <p:cNvSpPr/>
                  <p:nvPr/>
                </p:nvSpPr>
                <p:spPr>
                  <a:xfrm>
                    <a:off x="6968649" y="2643990"/>
                    <a:ext cx="132738" cy="11776"/>
                  </a:xfrm>
                  <a:custGeom>
                    <a:avLst/>
                    <a:gdLst/>
                    <a:ahLst/>
                    <a:cxnLst/>
                    <a:rect l="l" t="t" r="r" b="b"/>
                    <a:pathLst>
                      <a:path w="22498" h="1996" extrusionOk="0">
                        <a:moveTo>
                          <a:pt x="642" y="1"/>
                        </a:moveTo>
                        <a:cubicBezTo>
                          <a:pt x="242" y="259"/>
                          <a:pt x="1" y="701"/>
                          <a:pt x="1" y="1177"/>
                        </a:cubicBezTo>
                        <a:lnTo>
                          <a:pt x="1" y="1984"/>
                        </a:lnTo>
                        <a:cubicBezTo>
                          <a:pt x="41" y="1991"/>
                          <a:pt x="83" y="1994"/>
                          <a:pt x="127" y="1996"/>
                        </a:cubicBezTo>
                        <a:lnTo>
                          <a:pt x="22372" y="1996"/>
                        </a:lnTo>
                        <a:cubicBezTo>
                          <a:pt x="22414" y="1994"/>
                          <a:pt x="22456" y="1991"/>
                          <a:pt x="22498" y="1984"/>
                        </a:cubicBezTo>
                        <a:lnTo>
                          <a:pt x="22498" y="1177"/>
                        </a:lnTo>
                        <a:cubicBezTo>
                          <a:pt x="22496" y="701"/>
                          <a:pt x="22255" y="259"/>
                          <a:pt x="21856"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72"/>
                  <p:cNvSpPr/>
                  <p:nvPr/>
                </p:nvSpPr>
                <p:spPr>
                  <a:xfrm>
                    <a:off x="6963510" y="2660156"/>
                    <a:ext cx="143022" cy="11776"/>
                  </a:xfrm>
                  <a:custGeom>
                    <a:avLst/>
                    <a:gdLst/>
                    <a:ahLst/>
                    <a:cxnLst/>
                    <a:rect l="l" t="t" r="r" b="b"/>
                    <a:pathLst>
                      <a:path w="24241" h="1996" extrusionOk="0">
                        <a:moveTo>
                          <a:pt x="998" y="0"/>
                        </a:moveTo>
                        <a:cubicBezTo>
                          <a:pt x="447" y="2"/>
                          <a:pt x="2" y="447"/>
                          <a:pt x="0" y="998"/>
                        </a:cubicBezTo>
                        <a:cubicBezTo>
                          <a:pt x="2" y="1548"/>
                          <a:pt x="447" y="1993"/>
                          <a:pt x="998" y="1995"/>
                        </a:cubicBezTo>
                        <a:lnTo>
                          <a:pt x="23243" y="1995"/>
                        </a:lnTo>
                        <a:cubicBezTo>
                          <a:pt x="23793" y="1993"/>
                          <a:pt x="24239" y="1548"/>
                          <a:pt x="24240" y="998"/>
                        </a:cubicBezTo>
                        <a:cubicBezTo>
                          <a:pt x="24239" y="447"/>
                          <a:pt x="23793" y="2"/>
                          <a:pt x="23243" y="0"/>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72"/>
                  <p:cNvSpPr/>
                  <p:nvPr/>
                </p:nvSpPr>
                <p:spPr>
                  <a:xfrm>
                    <a:off x="6968649" y="2617451"/>
                    <a:ext cx="132738" cy="25193"/>
                  </a:xfrm>
                  <a:custGeom>
                    <a:avLst/>
                    <a:gdLst/>
                    <a:ahLst/>
                    <a:cxnLst/>
                    <a:rect l="l" t="t" r="r" b="b"/>
                    <a:pathLst>
                      <a:path w="22498" h="4270" extrusionOk="0">
                        <a:moveTo>
                          <a:pt x="93" y="0"/>
                        </a:moveTo>
                        <a:cubicBezTo>
                          <a:pt x="43" y="0"/>
                          <a:pt x="1" y="42"/>
                          <a:pt x="1" y="94"/>
                        </a:cubicBezTo>
                        <a:lnTo>
                          <a:pt x="1" y="4176"/>
                        </a:lnTo>
                        <a:cubicBezTo>
                          <a:pt x="1" y="4228"/>
                          <a:pt x="43" y="4270"/>
                          <a:pt x="93" y="4270"/>
                        </a:cubicBezTo>
                        <a:lnTo>
                          <a:pt x="22405" y="4270"/>
                        </a:lnTo>
                        <a:cubicBezTo>
                          <a:pt x="22456" y="4270"/>
                          <a:pt x="22498" y="4228"/>
                          <a:pt x="22498" y="4176"/>
                        </a:cubicBezTo>
                        <a:lnTo>
                          <a:pt x="22498" y="94"/>
                        </a:lnTo>
                        <a:cubicBezTo>
                          <a:pt x="22498" y="42"/>
                          <a:pt x="22456" y="0"/>
                          <a:pt x="22405" y="0"/>
                        </a:cubicBezTo>
                        <a:close/>
                      </a:path>
                    </a:pathLst>
                  </a:custGeom>
                  <a:solidFill>
                    <a:srgbClr val="E3E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72"/>
                  <p:cNvSpPr/>
                  <p:nvPr/>
                </p:nvSpPr>
                <p:spPr>
                  <a:xfrm>
                    <a:off x="6968649" y="2620590"/>
                    <a:ext cx="132738" cy="11782"/>
                  </a:xfrm>
                  <a:custGeom>
                    <a:avLst/>
                    <a:gdLst/>
                    <a:ahLst/>
                    <a:cxnLst/>
                    <a:rect l="l" t="t" r="r" b="b"/>
                    <a:pathLst>
                      <a:path w="22498" h="1997" extrusionOk="0">
                        <a:moveTo>
                          <a:pt x="314" y="1"/>
                        </a:moveTo>
                        <a:cubicBezTo>
                          <a:pt x="113" y="247"/>
                          <a:pt x="3" y="555"/>
                          <a:pt x="1" y="873"/>
                        </a:cubicBezTo>
                        <a:lnTo>
                          <a:pt x="1" y="1982"/>
                        </a:lnTo>
                        <a:cubicBezTo>
                          <a:pt x="41" y="1989"/>
                          <a:pt x="83" y="1994"/>
                          <a:pt x="127" y="1996"/>
                        </a:cubicBezTo>
                        <a:lnTo>
                          <a:pt x="22372" y="1996"/>
                        </a:lnTo>
                        <a:cubicBezTo>
                          <a:pt x="22414" y="1994"/>
                          <a:pt x="22456" y="1989"/>
                          <a:pt x="22498" y="1982"/>
                        </a:cubicBezTo>
                        <a:lnTo>
                          <a:pt x="22498" y="873"/>
                        </a:lnTo>
                        <a:cubicBezTo>
                          <a:pt x="22496" y="555"/>
                          <a:pt x="22386" y="247"/>
                          <a:pt x="22185" y="1"/>
                        </a:cubicBezTo>
                        <a:close/>
                      </a:path>
                    </a:pathLst>
                  </a:custGeom>
                  <a:solidFill>
                    <a:srgbClr val="D6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72"/>
                  <p:cNvSpPr/>
                  <p:nvPr/>
                </p:nvSpPr>
                <p:spPr>
                  <a:xfrm>
                    <a:off x="6963510" y="2613357"/>
                    <a:ext cx="143022" cy="11765"/>
                  </a:xfrm>
                  <a:custGeom>
                    <a:avLst/>
                    <a:gdLst/>
                    <a:ahLst/>
                    <a:cxnLst/>
                    <a:rect l="l" t="t" r="r" b="b"/>
                    <a:pathLst>
                      <a:path w="24241" h="1994" extrusionOk="0">
                        <a:moveTo>
                          <a:pt x="998" y="1"/>
                        </a:moveTo>
                        <a:cubicBezTo>
                          <a:pt x="447" y="2"/>
                          <a:pt x="2" y="448"/>
                          <a:pt x="0" y="996"/>
                        </a:cubicBezTo>
                        <a:cubicBezTo>
                          <a:pt x="2" y="1547"/>
                          <a:pt x="447" y="1992"/>
                          <a:pt x="998" y="1994"/>
                        </a:cubicBezTo>
                        <a:lnTo>
                          <a:pt x="23243" y="1994"/>
                        </a:lnTo>
                        <a:cubicBezTo>
                          <a:pt x="23793" y="1992"/>
                          <a:pt x="24239" y="1547"/>
                          <a:pt x="24240" y="996"/>
                        </a:cubicBezTo>
                        <a:cubicBezTo>
                          <a:pt x="24239" y="448"/>
                          <a:pt x="23793" y="2"/>
                          <a:pt x="23243" y="1"/>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72"/>
                  <p:cNvSpPr/>
                  <p:nvPr/>
                </p:nvSpPr>
                <p:spPr>
                  <a:xfrm>
                    <a:off x="6850372" y="2107302"/>
                    <a:ext cx="369293" cy="477399"/>
                  </a:xfrm>
                  <a:custGeom>
                    <a:avLst/>
                    <a:gdLst/>
                    <a:ahLst/>
                    <a:cxnLst/>
                    <a:rect l="l" t="t" r="r" b="b"/>
                    <a:pathLst>
                      <a:path w="62592" h="80915" extrusionOk="0">
                        <a:moveTo>
                          <a:pt x="31297" y="0"/>
                        </a:moveTo>
                        <a:cubicBezTo>
                          <a:pt x="14049" y="0"/>
                          <a:pt x="16" y="14032"/>
                          <a:pt x="16" y="31281"/>
                        </a:cubicBezTo>
                        <a:lnTo>
                          <a:pt x="16" y="31387"/>
                        </a:lnTo>
                        <a:lnTo>
                          <a:pt x="13" y="31445"/>
                        </a:lnTo>
                        <a:cubicBezTo>
                          <a:pt x="11" y="31548"/>
                          <a:pt x="1" y="32341"/>
                          <a:pt x="104" y="33646"/>
                        </a:cubicBezTo>
                        <a:lnTo>
                          <a:pt x="104" y="33657"/>
                        </a:lnTo>
                        <a:lnTo>
                          <a:pt x="104" y="33667"/>
                        </a:lnTo>
                        <a:lnTo>
                          <a:pt x="105" y="33683"/>
                        </a:lnTo>
                        <a:lnTo>
                          <a:pt x="111" y="33746"/>
                        </a:lnTo>
                        <a:cubicBezTo>
                          <a:pt x="125" y="33912"/>
                          <a:pt x="139" y="34083"/>
                          <a:pt x="156" y="34265"/>
                        </a:cubicBezTo>
                        <a:cubicBezTo>
                          <a:pt x="175" y="34469"/>
                          <a:pt x="198" y="34667"/>
                          <a:pt x="219" y="34862"/>
                        </a:cubicBezTo>
                        <a:lnTo>
                          <a:pt x="245" y="35093"/>
                        </a:lnTo>
                        <a:lnTo>
                          <a:pt x="257" y="35191"/>
                        </a:lnTo>
                        <a:cubicBezTo>
                          <a:pt x="264" y="35241"/>
                          <a:pt x="270" y="35290"/>
                          <a:pt x="277" y="35341"/>
                        </a:cubicBezTo>
                        <a:lnTo>
                          <a:pt x="278" y="35353"/>
                        </a:lnTo>
                        <a:lnTo>
                          <a:pt x="278" y="35364"/>
                        </a:lnTo>
                        <a:cubicBezTo>
                          <a:pt x="1082" y="41822"/>
                          <a:pt x="4150" y="54364"/>
                          <a:pt x="15656" y="65807"/>
                        </a:cubicBezTo>
                        <a:cubicBezTo>
                          <a:pt x="18711" y="68844"/>
                          <a:pt x="20993" y="72340"/>
                          <a:pt x="22440" y="76197"/>
                        </a:cubicBezTo>
                        <a:cubicBezTo>
                          <a:pt x="22707" y="76910"/>
                          <a:pt x="22927" y="77638"/>
                          <a:pt x="23098" y="78379"/>
                        </a:cubicBezTo>
                        <a:cubicBezTo>
                          <a:pt x="23441" y="79855"/>
                          <a:pt x="24733" y="80914"/>
                          <a:pt x="26250" y="80914"/>
                        </a:cubicBezTo>
                        <a:lnTo>
                          <a:pt x="36339" y="80914"/>
                        </a:lnTo>
                        <a:cubicBezTo>
                          <a:pt x="37855" y="80914"/>
                          <a:pt x="39148" y="79855"/>
                          <a:pt x="39491" y="78379"/>
                        </a:cubicBezTo>
                        <a:cubicBezTo>
                          <a:pt x="39662" y="77638"/>
                          <a:pt x="39882" y="76910"/>
                          <a:pt x="40149" y="76197"/>
                        </a:cubicBezTo>
                        <a:cubicBezTo>
                          <a:pt x="41596" y="72340"/>
                          <a:pt x="43879" y="68844"/>
                          <a:pt x="46933" y="65807"/>
                        </a:cubicBezTo>
                        <a:cubicBezTo>
                          <a:pt x="58441" y="54364"/>
                          <a:pt x="61509" y="41822"/>
                          <a:pt x="62312" y="35364"/>
                        </a:cubicBezTo>
                        <a:lnTo>
                          <a:pt x="62314" y="35351"/>
                        </a:lnTo>
                        <a:lnTo>
                          <a:pt x="62314" y="35341"/>
                        </a:lnTo>
                        <a:cubicBezTo>
                          <a:pt x="62321" y="35290"/>
                          <a:pt x="62326" y="35240"/>
                          <a:pt x="62333" y="35191"/>
                        </a:cubicBezTo>
                        <a:lnTo>
                          <a:pt x="62346" y="35091"/>
                        </a:lnTo>
                        <a:lnTo>
                          <a:pt x="62370" y="34871"/>
                        </a:lnTo>
                        <a:cubicBezTo>
                          <a:pt x="62393" y="34667"/>
                          <a:pt x="62414" y="34469"/>
                          <a:pt x="62433" y="34272"/>
                        </a:cubicBezTo>
                        <a:cubicBezTo>
                          <a:pt x="62452" y="34083"/>
                          <a:pt x="62466" y="33912"/>
                          <a:pt x="62480" y="33746"/>
                        </a:cubicBezTo>
                        <a:lnTo>
                          <a:pt x="62485" y="33681"/>
                        </a:lnTo>
                        <a:lnTo>
                          <a:pt x="62487" y="33662"/>
                        </a:lnTo>
                        <a:cubicBezTo>
                          <a:pt x="62592" y="32338"/>
                          <a:pt x="62581" y="31543"/>
                          <a:pt x="62580" y="31443"/>
                        </a:cubicBezTo>
                        <a:lnTo>
                          <a:pt x="62574" y="31345"/>
                        </a:lnTo>
                        <a:lnTo>
                          <a:pt x="62576" y="31281"/>
                        </a:lnTo>
                        <a:cubicBezTo>
                          <a:pt x="62576" y="14032"/>
                          <a:pt x="48544" y="0"/>
                          <a:pt x="31297" y="0"/>
                        </a:cubicBezTo>
                        <a:close/>
                      </a:path>
                    </a:pathLst>
                  </a:custGeom>
                  <a:solidFill>
                    <a:srgbClr val="F3F5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72"/>
                  <p:cNvSpPr/>
                  <p:nvPr/>
                </p:nvSpPr>
                <p:spPr>
                  <a:xfrm>
                    <a:off x="6963510" y="2636756"/>
                    <a:ext cx="143022" cy="11776"/>
                  </a:xfrm>
                  <a:custGeom>
                    <a:avLst/>
                    <a:gdLst/>
                    <a:ahLst/>
                    <a:cxnLst/>
                    <a:rect l="l" t="t" r="r" b="b"/>
                    <a:pathLst>
                      <a:path w="24241" h="1996" extrusionOk="0">
                        <a:moveTo>
                          <a:pt x="998" y="0"/>
                        </a:moveTo>
                        <a:cubicBezTo>
                          <a:pt x="447" y="2"/>
                          <a:pt x="2" y="448"/>
                          <a:pt x="0" y="998"/>
                        </a:cubicBezTo>
                        <a:cubicBezTo>
                          <a:pt x="2" y="1548"/>
                          <a:pt x="447" y="1994"/>
                          <a:pt x="998" y="1995"/>
                        </a:cubicBezTo>
                        <a:lnTo>
                          <a:pt x="23243" y="1995"/>
                        </a:lnTo>
                        <a:cubicBezTo>
                          <a:pt x="23793" y="1994"/>
                          <a:pt x="24239" y="1548"/>
                          <a:pt x="24240" y="998"/>
                        </a:cubicBezTo>
                        <a:cubicBezTo>
                          <a:pt x="24239" y="448"/>
                          <a:pt x="23793" y="2"/>
                          <a:pt x="23243" y="0"/>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6" name="Google Shape;5976;p72"/>
                <p:cNvSpPr/>
                <p:nvPr/>
              </p:nvSpPr>
              <p:spPr>
                <a:xfrm>
                  <a:off x="7046588" y="2275942"/>
                  <a:ext cx="173076" cy="113894"/>
                </a:xfrm>
                <a:custGeom>
                  <a:avLst/>
                  <a:gdLst/>
                  <a:ahLst/>
                  <a:cxnLst/>
                  <a:rect l="l" t="t" r="r" b="b"/>
                  <a:pathLst>
                    <a:path w="29335" h="19304" extrusionOk="0">
                      <a:moveTo>
                        <a:pt x="0" y="0"/>
                      </a:moveTo>
                      <a:lnTo>
                        <a:pt x="0" y="19303"/>
                      </a:lnTo>
                      <a:lnTo>
                        <a:pt x="25725" y="19303"/>
                      </a:lnTo>
                      <a:cubicBezTo>
                        <a:pt x="27782" y="14272"/>
                        <a:pt x="28673" y="9841"/>
                        <a:pt x="29054" y="6781"/>
                      </a:cubicBezTo>
                      <a:lnTo>
                        <a:pt x="29055" y="6770"/>
                      </a:lnTo>
                      <a:lnTo>
                        <a:pt x="29057" y="6758"/>
                      </a:lnTo>
                      <a:cubicBezTo>
                        <a:pt x="29064" y="6707"/>
                        <a:pt x="29069" y="6657"/>
                        <a:pt x="29075" y="6608"/>
                      </a:cubicBezTo>
                      <a:lnTo>
                        <a:pt x="29087" y="6508"/>
                      </a:lnTo>
                      <a:lnTo>
                        <a:pt x="29113" y="6288"/>
                      </a:lnTo>
                      <a:cubicBezTo>
                        <a:pt x="29136" y="6084"/>
                        <a:pt x="29157" y="5886"/>
                        <a:pt x="29176" y="5689"/>
                      </a:cubicBezTo>
                      <a:cubicBezTo>
                        <a:pt x="29193" y="5500"/>
                        <a:pt x="29209" y="5329"/>
                        <a:pt x="29221" y="5163"/>
                      </a:cubicBezTo>
                      <a:lnTo>
                        <a:pt x="29227" y="5098"/>
                      </a:lnTo>
                      <a:lnTo>
                        <a:pt x="29228" y="5079"/>
                      </a:lnTo>
                      <a:cubicBezTo>
                        <a:pt x="29335" y="3755"/>
                        <a:pt x="29323" y="2960"/>
                        <a:pt x="29321" y="2860"/>
                      </a:cubicBezTo>
                      <a:lnTo>
                        <a:pt x="29316" y="2762"/>
                      </a:lnTo>
                      <a:lnTo>
                        <a:pt x="29317" y="2698"/>
                      </a:lnTo>
                      <a:cubicBezTo>
                        <a:pt x="29317" y="1789"/>
                        <a:pt x="29277" y="890"/>
                        <a:pt x="29200" y="0"/>
                      </a:cubicBezTo>
                      <a:close/>
                    </a:path>
                  </a:pathLst>
                </a:custGeom>
                <a:solidFill>
                  <a:srgbClr val="4F67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72"/>
                <p:cNvSpPr/>
                <p:nvPr/>
              </p:nvSpPr>
              <p:spPr>
                <a:xfrm>
                  <a:off x="7046588" y="2107680"/>
                  <a:ext cx="168811" cy="145128"/>
                </a:xfrm>
                <a:custGeom>
                  <a:avLst/>
                  <a:gdLst/>
                  <a:ahLst/>
                  <a:cxnLst/>
                  <a:rect l="l" t="t" r="r" b="b"/>
                  <a:pathLst>
                    <a:path w="28612" h="24598" extrusionOk="0">
                      <a:moveTo>
                        <a:pt x="0" y="1"/>
                      </a:moveTo>
                      <a:lnTo>
                        <a:pt x="0" y="24597"/>
                      </a:lnTo>
                      <a:lnTo>
                        <a:pt x="28612" y="24597"/>
                      </a:lnTo>
                      <a:cubicBezTo>
                        <a:pt x="25701" y="11138"/>
                        <a:pt x="14102" y="876"/>
                        <a:pt x="0" y="1"/>
                      </a:cubicBezTo>
                      <a:close/>
                    </a:path>
                  </a:pathLst>
                </a:custGeom>
                <a:solidFill>
                  <a:srgbClr val="B3C3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72"/>
                <p:cNvSpPr/>
                <p:nvPr/>
              </p:nvSpPr>
              <p:spPr>
                <a:xfrm>
                  <a:off x="6850372" y="2275942"/>
                  <a:ext cx="173082" cy="113894"/>
                </a:xfrm>
                <a:custGeom>
                  <a:avLst/>
                  <a:gdLst/>
                  <a:ahLst/>
                  <a:cxnLst/>
                  <a:rect l="l" t="t" r="r" b="b"/>
                  <a:pathLst>
                    <a:path w="29336" h="19304" extrusionOk="0">
                      <a:moveTo>
                        <a:pt x="133" y="0"/>
                      </a:moveTo>
                      <a:cubicBezTo>
                        <a:pt x="58" y="890"/>
                        <a:pt x="16" y="1789"/>
                        <a:pt x="16" y="2698"/>
                      </a:cubicBezTo>
                      <a:lnTo>
                        <a:pt x="16" y="2804"/>
                      </a:lnTo>
                      <a:lnTo>
                        <a:pt x="13" y="2862"/>
                      </a:lnTo>
                      <a:cubicBezTo>
                        <a:pt x="11" y="2965"/>
                        <a:pt x="1" y="3758"/>
                        <a:pt x="104" y="5065"/>
                      </a:cubicBezTo>
                      <a:lnTo>
                        <a:pt x="104" y="5075"/>
                      </a:lnTo>
                      <a:lnTo>
                        <a:pt x="104" y="5086"/>
                      </a:lnTo>
                      <a:lnTo>
                        <a:pt x="105" y="5100"/>
                      </a:lnTo>
                      <a:lnTo>
                        <a:pt x="111" y="5163"/>
                      </a:lnTo>
                      <a:cubicBezTo>
                        <a:pt x="125" y="5329"/>
                        <a:pt x="139" y="5500"/>
                        <a:pt x="156" y="5682"/>
                      </a:cubicBezTo>
                      <a:cubicBezTo>
                        <a:pt x="175" y="5886"/>
                        <a:pt x="198" y="6084"/>
                        <a:pt x="219" y="6279"/>
                      </a:cubicBezTo>
                      <a:lnTo>
                        <a:pt x="245" y="6510"/>
                      </a:lnTo>
                      <a:lnTo>
                        <a:pt x="257" y="6608"/>
                      </a:lnTo>
                      <a:cubicBezTo>
                        <a:pt x="264" y="6658"/>
                        <a:pt x="270" y="6709"/>
                        <a:pt x="277" y="6758"/>
                      </a:cubicBezTo>
                      <a:lnTo>
                        <a:pt x="278" y="6770"/>
                      </a:lnTo>
                      <a:lnTo>
                        <a:pt x="278" y="6781"/>
                      </a:lnTo>
                      <a:cubicBezTo>
                        <a:pt x="661" y="9843"/>
                        <a:pt x="1552" y="14272"/>
                        <a:pt x="3608" y="19303"/>
                      </a:cubicBezTo>
                      <a:lnTo>
                        <a:pt x="29333" y="19303"/>
                      </a:lnTo>
                      <a:lnTo>
                        <a:pt x="29335" y="0"/>
                      </a:ln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72"/>
                <p:cNvSpPr/>
                <p:nvPr/>
              </p:nvSpPr>
              <p:spPr>
                <a:xfrm>
                  <a:off x="6882243" y="2412957"/>
                  <a:ext cx="141211" cy="171743"/>
                </a:xfrm>
                <a:custGeom>
                  <a:avLst/>
                  <a:gdLst/>
                  <a:ahLst/>
                  <a:cxnLst/>
                  <a:rect l="l" t="t" r="r" b="b"/>
                  <a:pathLst>
                    <a:path w="23934" h="29109" extrusionOk="0">
                      <a:moveTo>
                        <a:pt x="0" y="1"/>
                      </a:moveTo>
                      <a:cubicBezTo>
                        <a:pt x="2303" y="4529"/>
                        <a:pt x="5584" y="9356"/>
                        <a:pt x="10256" y="14001"/>
                      </a:cubicBezTo>
                      <a:cubicBezTo>
                        <a:pt x="13309" y="17038"/>
                        <a:pt x="15593" y="20534"/>
                        <a:pt x="17039" y="24391"/>
                      </a:cubicBezTo>
                      <a:cubicBezTo>
                        <a:pt x="17307" y="25104"/>
                        <a:pt x="17527" y="25832"/>
                        <a:pt x="17698" y="26573"/>
                      </a:cubicBezTo>
                      <a:cubicBezTo>
                        <a:pt x="18040" y="28049"/>
                        <a:pt x="19333" y="29108"/>
                        <a:pt x="20850" y="29108"/>
                      </a:cubicBezTo>
                      <a:lnTo>
                        <a:pt x="23933" y="29108"/>
                      </a:lnTo>
                      <a:lnTo>
                        <a:pt x="23933" y="1"/>
                      </a:ln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72"/>
                <p:cNvSpPr/>
                <p:nvPr/>
              </p:nvSpPr>
              <p:spPr>
                <a:xfrm>
                  <a:off x="6854637" y="2107680"/>
                  <a:ext cx="168817" cy="145128"/>
                </a:xfrm>
                <a:custGeom>
                  <a:avLst/>
                  <a:gdLst/>
                  <a:ahLst/>
                  <a:cxnLst/>
                  <a:rect l="l" t="t" r="r" b="b"/>
                  <a:pathLst>
                    <a:path w="28613" h="24598" extrusionOk="0">
                      <a:moveTo>
                        <a:pt x="28612" y="1"/>
                      </a:moveTo>
                      <a:cubicBezTo>
                        <a:pt x="14512" y="876"/>
                        <a:pt x="2911" y="11138"/>
                        <a:pt x="1" y="24597"/>
                      </a:cubicBezTo>
                      <a:lnTo>
                        <a:pt x="28612" y="24597"/>
                      </a:lnTo>
                      <a:lnTo>
                        <a:pt x="28612" y="1"/>
                      </a:lnTo>
                      <a:close/>
                    </a:path>
                  </a:pathLst>
                </a:custGeom>
                <a:solidFill>
                  <a:srgbClr val="8FA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72"/>
                <p:cNvSpPr/>
                <p:nvPr/>
              </p:nvSpPr>
              <p:spPr>
                <a:xfrm>
                  <a:off x="7046588" y="2412957"/>
                  <a:ext cx="141205" cy="171743"/>
                </a:xfrm>
                <a:custGeom>
                  <a:avLst/>
                  <a:gdLst/>
                  <a:ahLst/>
                  <a:cxnLst/>
                  <a:rect l="l" t="t" r="r" b="b"/>
                  <a:pathLst>
                    <a:path w="23933" h="29109" extrusionOk="0">
                      <a:moveTo>
                        <a:pt x="0" y="1"/>
                      </a:moveTo>
                      <a:lnTo>
                        <a:pt x="0" y="29108"/>
                      </a:lnTo>
                      <a:lnTo>
                        <a:pt x="3084" y="29108"/>
                      </a:lnTo>
                      <a:cubicBezTo>
                        <a:pt x="4600" y="29108"/>
                        <a:pt x="5893" y="28049"/>
                        <a:pt x="6235" y="26573"/>
                      </a:cubicBezTo>
                      <a:cubicBezTo>
                        <a:pt x="6407" y="25832"/>
                        <a:pt x="6627" y="25104"/>
                        <a:pt x="6894" y="24391"/>
                      </a:cubicBezTo>
                      <a:cubicBezTo>
                        <a:pt x="8341" y="20534"/>
                        <a:pt x="10622" y="17038"/>
                        <a:pt x="13678" y="14001"/>
                      </a:cubicBezTo>
                      <a:cubicBezTo>
                        <a:pt x="18349" y="9356"/>
                        <a:pt x="21630" y="4529"/>
                        <a:pt x="23933" y="1"/>
                      </a:cubicBezTo>
                      <a:close/>
                    </a:path>
                  </a:pathLst>
                </a:custGeom>
                <a:solidFill>
                  <a:srgbClr val="374F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982" name="Google Shape;5982;p72"/>
          <p:cNvGrpSpPr/>
          <p:nvPr/>
        </p:nvGrpSpPr>
        <p:grpSpPr>
          <a:xfrm>
            <a:off x="716994" y="3531369"/>
            <a:ext cx="1340789" cy="640830"/>
            <a:chOff x="238125" y="1151100"/>
            <a:chExt cx="7139450" cy="3412300"/>
          </a:xfrm>
        </p:grpSpPr>
        <p:sp>
          <p:nvSpPr>
            <p:cNvPr id="5983" name="Google Shape;5983;p72"/>
            <p:cNvSpPr/>
            <p:nvPr/>
          </p:nvSpPr>
          <p:spPr>
            <a:xfrm>
              <a:off x="3468350" y="4223875"/>
              <a:ext cx="679000" cy="339525"/>
            </a:xfrm>
            <a:custGeom>
              <a:avLst/>
              <a:gdLst/>
              <a:ahLst/>
              <a:cxnLst/>
              <a:rect l="l" t="t" r="r" b="b"/>
              <a:pathLst>
                <a:path w="27160" h="13581" extrusionOk="0">
                  <a:moveTo>
                    <a:pt x="13580" y="1"/>
                  </a:moveTo>
                  <a:cubicBezTo>
                    <a:pt x="6083" y="1"/>
                    <a:pt x="0" y="6077"/>
                    <a:pt x="0" y="13580"/>
                  </a:cubicBezTo>
                  <a:lnTo>
                    <a:pt x="27159" y="13580"/>
                  </a:lnTo>
                  <a:cubicBezTo>
                    <a:pt x="27159" y="6077"/>
                    <a:pt x="21083" y="1"/>
                    <a:pt x="13580"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72"/>
            <p:cNvSpPr/>
            <p:nvPr/>
          </p:nvSpPr>
          <p:spPr>
            <a:xfrm>
              <a:off x="3730250" y="3276125"/>
              <a:ext cx="147275" cy="956575"/>
            </a:xfrm>
            <a:custGeom>
              <a:avLst/>
              <a:gdLst/>
              <a:ahLst/>
              <a:cxnLst/>
              <a:rect l="l" t="t" r="r" b="b"/>
              <a:pathLst>
                <a:path w="5891" h="38263" extrusionOk="0">
                  <a:moveTo>
                    <a:pt x="3276" y="0"/>
                  </a:moveTo>
                  <a:lnTo>
                    <a:pt x="0" y="38263"/>
                  </a:lnTo>
                  <a:lnTo>
                    <a:pt x="5890" y="38194"/>
                  </a:lnTo>
                  <a:lnTo>
                    <a:pt x="3276"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72"/>
            <p:cNvSpPr/>
            <p:nvPr/>
          </p:nvSpPr>
          <p:spPr>
            <a:xfrm>
              <a:off x="3796275" y="3875600"/>
              <a:ext cx="839350" cy="630550"/>
            </a:xfrm>
            <a:custGeom>
              <a:avLst/>
              <a:gdLst/>
              <a:ahLst/>
              <a:cxnLst/>
              <a:rect l="l" t="t" r="r" b="b"/>
              <a:pathLst>
                <a:path w="33574" h="25222" extrusionOk="0">
                  <a:moveTo>
                    <a:pt x="32291" y="1"/>
                  </a:moveTo>
                  <a:lnTo>
                    <a:pt x="1" y="23463"/>
                  </a:lnTo>
                  <a:lnTo>
                    <a:pt x="1277" y="25222"/>
                  </a:lnTo>
                  <a:lnTo>
                    <a:pt x="33574" y="1759"/>
                  </a:lnTo>
                  <a:lnTo>
                    <a:pt x="32291"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72"/>
            <p:cNvSpPr/>
            <p:nvPr/>
          </p:nvSpPr>
          <p:spPr>
            <a:xfrm>
              <a:off x="6240475" y="3130600"/>
              <a:ext cx="1137100" cy="1432800"/>
            </a:xfrm>
            <a:custGeom>
              <a:avLst/>
              <a:gdLst/>
              <a:ahLst/>
              <a:cxnLst/>
              <a:rect l="l" t="t" r="r" b="b"/>
              <a:pathLst>
                <a:path w="45484" h="57312" extrusionOk="0">
                  <a:moveTo>
                    <a:pt x="30704" y="0"/>
                  </a:moveTo>
                  <a:lnTo>
                    <a:pt x="0" y="13745"/>
                  </a:lnTo>
                  <a:cubicBezTo>
                    <a:pt x="6979" y="27270"/>
                    <a:pt x="11042" y="42111"/>
                    <a:pt x="11917" y="57311"/>
                  </a:cubicBezTo>
                  <a:lnTo>
                    <a:pt x="45484" y="57311"/>
                  </a:lnTo>
                  <a:cubicBezTo>
                    <a:pt x="44594" y="37118"/>
                    <a:pt x="39525" y="17683"/>
                    <a:pt x="30704"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72"/>
            <p:cNvSpPr/>
            <p:nvPr/>
          </p:nvSpPr>
          <p:spPr>
            <a:xfrm>
              <a:off x="5243900" y="1696775"/>
              <a:ext cx="1764175" cy="1777475"/>
            </a:xfrm>
            <a:custGeom>
              <a:avLst/>
              <a:gdLst/>
              <a:ahLst/>
              <a:cxnLst/>
              <a:rect l="l" t="t" r="r" b="b"/>
              <a:pathLst>
                <a:path w="70567" h="71099" extrusionOk="0">
                  <a:moveTo>
                    <a:pt x="18573" y="1"/>
                  </a:moveTo>
                  <a:lnTo>
                    <a:pt x="0" y="28008"/>
                  </a:lnTo>
                  <a:cubicBezTo>
                    <a:pt x="16938" y="38505"/>
                    <a:pt x="30711" y="53395"/>
                    <a:pt x="39863" y="71098"/>
                  </a:cubicBezTo>
                  <a:lnTo>
                    <a:pt x="70567" y="57353"/>
                  </a:lnTo>
                  <a:cubicBezTo>
                    <a:pt x="63753" y="43719"/>
                    <a:pt x="54712" y="31125"/>
                    <a:pt x="43629" y="20042"/>
                  </a:cubicBezTo>
                  <a:cubicBezTo>
                    <a:pt x="36049" y="12449"/>
                    <a:pt x="27642" y="5725"/>
                    <a:pt x="18573"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72"/>
            <p:cNvSpPr/>
            <p:nvPr/>
          </p:nvSpPr>
          <p:spPr>
            <a:xfrm>
              <a:off x="3812150" y="1151100"/>
              <a:ext cx="1896075" cy="1245900"/>
            </a:xfrm>
            <a:custGeom>
              <a:avLst/>
              <a:gdLst/>
              <a:ahLst/>
              <a:cxnLst/>
              <a:rect l="l" t="t" r="r" b="b"/>
              <a:pathLst>
                <a:path w="75843" h="49836" extrusionOk="0">
                  <a:moveTo>
                    <a:pt x="0" y="0"/>
                  </a:moveTo>
                  <a:lnTo>
                    <a:pt x="0" y="33518"/>
                  </a:lnTo>
                  <a:cubicBezTo>
                    <a:pt x="20987" y="33552"/>
                    <a:pt x="40615" y="39518"/>
                    <a:pt x="57270" y="49835"/>
                  </a:cubicBezTo>
                  <a:lnTo>
                    <a:pt x="75843" y="21828"/>
                  </a:lnTo>
                  <a:cubicBezTo>
                    <a:pt x="53339" y="7641"/>
                    <a:pt x="27256" y="28"/>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72"/>
            <p:cNvSpPr/>
            <p:nvPr/>
          </p:nvSpPr>
          <p:spPr>
            <a:xfrm>
              <a:off x="1910550" y="1151100"/>
              <a:ext cx="1901625" cy="1244175"/>
            </a:xfrm>
            <a:custGeom>
              <a:avLst/>
              <a:gdLst/>
              <a:ahLst/>
              <a:cxnLst/>
              <a:rect l="l" t="t" r="r" b="b"/>
              <a:pathLst>
                <a:path w="76065" h="49767" extrusionOk="0">
                  <a:moveTo>
                    <a:pt x="75892" y="0"/>
                  </a:moveTo>
                  <a:cubicBezTo>
                    <a:pt x="48629" y="0"/>
                    <a:pt x="22525" y="7579"/>
                    <a:pt x="1" y="21745"/>
                  </a:cubicBezTo>
                  <a:lnTo>
                    <a:pt x="18574" y="49766"/>
                  </a:lnTo>
                  <a:cubicBezTo>
                    <a:pt x="35250" y="39463"/>
                    <a:pt x="54898" y="33518"/>
                    <a:pt x="75892" y="33518"/>
                  </a:cubicBezTo>
                  <a:lnTo>
                    <a:pt x="76064" y="33518"/>
                  </a:lnTo>
                  <a:lnTo>
                    <a:pt x="76064"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72"/>
            <p:cNvSpPr/>
            <p:nvPr/>
          </p:nvSpPr>
          <p:spPr>
            <a:xfrm>
              <a:off x="608475" y="1694725"/>
              <a:ext cx="1766425" cy="1778150"/>
            </a:xfrm>
            <a:custGeom>
              <a:avLst/>
              <a:gdLst/>
              <a:ahLst/>
              <a:cxnLst/>
              <a:rect l="l" t="t" r="r" b="b"/>
              <a:pathLst>
                <a:path w="70657" h="71126" extrusionOk="0">
                  <a:moveTo>
                    <a:pt x="52084" y="0"/>
                  </a:moveTo>
                  <a:cubicBezTo>
                    <a:pt x="42959" y="5745"/>
                    <a:pt x="34518" y="12490"/>
                    <a:pt x="26904" y="20124"/>
                  </a:cubicBezTo>
                  <a:cubicBezTo>
                    <a:pt x="15828" y="31194"/>
                    <a:pt x="6800" y="43759"/>
                    <a:pt x="0" y="57373"/>
                  </a:cubicBezTo>
                  <a:lnTo>
                    <a:pt x="30704" y="71125"/>
                  </a:lnTo>
                  <a:cubicBezTo>
                    <a:pt x="39870" y="53401"/>
                    <a:pt x="53677" y="38504"/>
                    <a:pt x="70657" y="28021"/>
                  </a:cubicBezTo>
                  <a:lnTo>
                    <a:pt x="52084"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72"/>
            <p:cNvSpPr/>
            <p:nvPr/>
          </p:nvSpPr>
          <p:spPr>
            <a:xfrm>
              <a:off x="238125" y="3129050"/>
              <a:ext cx="1137975" cy="1434175"/>
            </a:xfrm>
            <a:custGeom>
              <a:avLst/>
              <a:gdLst/>
              <a:ahLst/>
              <a:cxnLst/>
              <a:rect l="l" t="t" r="r" b="b"/>
              <a:pathLst>
                <a:path w="45519" h="57367" extrusionOk="0">
                  <a:moveTo>
                    <a:pt x="14814" y="0"/>
                  </a:moveTo>
                  <a:cubicBezTo>
                    <a:pt x="5966" y="17697"/>
                    <a:pt x="890" y="37152"/>
                    <a:pt x="0" y="57366"/>
                  </a:cubicBezTo>
                  <a:lnTo>
                    <a:pt x="33566" y="57366"/>
                  </a:lnTo>
                  <a:cubicBezTo>
                    <a:pt x="34442" y="42152"/>
                    <a:pt x="38511" y="27283"/>
                    <a:pt x="45518" y="13745"/>
                  </a:cubicBezTo>
                  <a:lnTo>
                    <a:pt x="1481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72"/>
            <p:cNvSpPr/>
            <p:nvPr/>
          </p:nvSpPr>
          <p:spPr>
            <a:xfrm>
              <a:off x="1924656" y="1941325"/>
              <a:ext cx="3773110" cy="1646329"/>
            </a:xfrm>
            <a:custGeom>
              <a:avLst/>
              <a:gdLst/>
              <a:ahLst/>
              <a:cxnLst/>
              <a:rect l="l" t="t" r="r" b="b"/>
              <a:pathLst>
                <a:path w="148183" h="64657" extrusionOk="0">
                  <a:moveTo>
                    <a:pt x="74043" y="1"/>
                  </a:moveTo>
                  <a:cubicBezTo>
                    <a:pt x="45518" y="1"/>
                    <a:pt x="19504" y="10966"/>
                    <a:pt x="0" y="28932"/>
                  </a:cubicBezTo>
                  <a:lnTo>
                    <a:pt x="35732" y="64657"/>
                  </a:lnTo>
                  <a:cubicBezTo>
                    <a:pt x="45553" y="54774"/>
                    <a:pt x="59167" y="48663"/>
                    <a:pt x="74208" y="48663"/>
                  </a:cubicBezTo>
                  <a:cubicBezTo>
                    <a:pt x="89215" y="48663"/>
                    <a:pt x="102788" y="54739"/>
                    <a:pt x="112623" y="64567"/>
                  </a:cubicBezTo>
                  <a:lnTo>
                    <a:pt x="148182" y="29008"/>
                  </a:lnTo>
                  <a:cubicBezTo>
                    <a:pt x="128671" y="11008"/>
                    <a:pt x="102623" y="1"/>
                    <a:pt x="74043"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72"/>
            <p:cNvSpPr/>
            <p:nvPr/>
          </p:nvSpPr>
          <p:spPr>
            <a:xfrm>
              <a:off x="1028863" y="2678027"/>
              <a:ext cx="1805597" cy="1885320"/>
            </a:xfrm>
            <a:custGeom>
              <a:avLst/>
              <a:gdLst/>
              <a:ahLst/>
              <a:cxnLst/>
              <a:rect l="l" t="t" r="r" b="b"/>
              <a:pathLst>
                <a:path w="70912" h="74043" extrusionOk="0">
                  <a:moveTo>
                    <a:pt x="35180" y="0"/>
                  </a:moveTo>
                  <a:cubicBezTo>
                    <a:pt x="14925" y="18642"/>
                    <a:pt x="1697" y="44814"/>
                    <a:pt x="0" y="74042"/>
                  </a:cubicBezTo>
                  <a:lnTo>
                    <a:pt x="55077" y="74042"/>
                  </a:lnTo>
                  <a:cubicBezTo>
                    <a:pt x="55077" y="59084"/>
                    <a:pt x="61118" y="45545"/>
                    <a:pt x="70912" y="35725"/>
                  </a:cubicBezTo>
                  <a:lnTo>
                    <a:pt x="35180"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72"/>
            <p:cNvSpPr/>
            <p:nvPr/>
          </p:nvSpPr>
          <p:spPr>
            <a:xfrm>
              <a:off x="4792190" y="2679937"/>
              <a:ext cx="1798951" cy="1883410"/>
            </a:xfrm>
            <a:custGeom>
              <a:avLst/>
              <a:gdLst/>
              <a:ahLst/>
              <a:cxnLst/>
              <a:rect l="l" t="t" r="r" b="b"/>
              <a:pathLst>
                <a:path w="70651" h="73968" extrusionOk="0">
                  <a:moveTo>
                    <a:pt x="35567" y="1"/>
                  </a:moveTo>
                  <a:lnTo>
                    <a:pt x="1" y="35560"/>
                  </a:lnTo>
                  <a:cubicBezTo>
                    <a:pt x="9836" y="45388"/>
                    <a:pt x="15912" y="58967"/>
                    <a:pt x="15912" y="73967"/>
                  </a:cubicBezTo>
                  <a:lnTo>
                    <a:pt x="70650" y="73967"/>
                  </a:lnTo>
                  <a:cubicBezTo>
                    <a:pt x="68954" y="44795"/>
                    <a:pt x="55767" y="18643"/>
                    <a:pt x="35567"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5" name="Google Shape;5995;p72"/>
          <p:cNvGrpSpPr/>
          <p:nvPr/>
        </p:nvGrpSpPr>
        <p:grpSpPr>
          <a:xfrm>
            <a:off x="5584217" y="2734650"/>
            <a:ext cx="985357" cy="585764"/>
            <a:chOff x="5145061" y="2881789"/>
            <a:chExt cx="1107641" cy="658458"/>
          </a:xfrm>
        </p:grpSpPr>
        <p:grpSp>
          <p:nvGrpSpPr>
            <p:cNvPr id="5996" name="Google Shape;5996;p72"/>
            <p:cNvGrpSpPr/>
            <p:nvPr/>
          </p:nvGrpSpPr>
          <p:grpSpPr>
            <a:xfrm>
              <a:off x="5722989" y="3244587"/>
              <a:ext cx="529713" cy="295659"/>
              <a:chOff x="5722989" y="3244587"/>
              <a:chExt cx="529713" cy="295659"/>
            </a:xfrm>
          </p:grpSpPr>
          <p:sp>
            <p:nvSpPr>
              <p:cNvPr id="5997" name="Google Shape;5997;p72"/>
              <p:cNvSpPr/>
              <p:nvPr/>
            </p:nvSpPr>
            <p:spPr>
              <a:xfrm>
                <a:off x="5722989" y="3244587"/>
                <a:ext cx="341346" cy="295659"/>
              </a:xfrm>
              <a:custGeom>
                <a:avLst/>
                <a:gdLst/>
                <a:ahLst/>
                <a:cxnLst/>
                <a:rect l="l" t="t" r="r" b="b"/>
                <a:pathLst>
                  <a:path w="2576195" h="2231390" extrusionOk="0">
                    <a:moveTo>
                      <a:pt x="1288021" y="0"/>
                    </a:moveTo>
                    <a:lnTo>
                      <a:pt x="0" y="2230932"/>
                    </a:lnTo>
                    <a:lnTo>
                      <a:pt x="2576042" y="2230932"/>
                    </a:lnTo>
                    <a:lnTo>
                      <a:pt x="1288021" y="0"/>
                    </a:lnTo>
                    <a:close/>
                  </a:path>
                </a:pathLst>
              </a:custGeom>
              <a:solidFill>
                <a:srgbClr val="869FB2"/>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5998" name="Google Shape;5998;p72"/>
              <p:cNvSpPr/>
              <p:nvPr/>
            </p:nvSpPr>
            <p:spPr>
              <a:xfrm>
                <a:off x="6035543" y="3298113"/>
                <a:ext cx="217159" cy="224928"/>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869FB2"/>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5999" name="Google Shape;5999;p72"/>
            <p:cNvGrpSpPr/>
            <p:nvPr/>
          </p:nvGrpSpPr>
          <p:grpSpPr>
            <a:xfrm>
              <a:off x="5145061" y="3244587"/>
              <a:ext cx="536807" cy="295659"/>
              <a:chOff x="5145061" y="3244587"/>
              <a:chExt cx="536807" cy="295659"/>
            </a:xfrm>
          </p:grpSpPr>
          <p:sp>
            <p:nvSpPr>
              <p:cNvPr id="6000" name="Google Shape;6000;p72"/>
              <p:cNvSpPr/>
              <p:nvPr/>
            </p:nvSpPr>
            <p:spPr>
              <a:xfrm>
                <a:off x="5340522" y="3244587"/>
                <a:ext cx="341346" cy="295659"/>
              </a:xfrm>
              <a:custGeom>
                <a:avLst/>
                <a:gdLst/>
                <a:ahLst/>
                <a:cxnLst/>
                <a:rect l="l" t="t" r="r" b="b"/>
                <a:pathLst>
                  <a:path w="2576195" h="2231390" extrusionOk="0">
                    <a:moveTo>
                      <a:pt x="1288034" y="0"/>
                    </a:moveTo>
                    <a:lnTo>
                      <a:pt x="0" y="2230920"/>
                    </a:lnTo>
                    <a:lnTo>
                      <a:pt x="2576055" y="2230920"/>
                    </a:lnTo>
                    <a:lnTo>
                      <a:pt x="1288034" y="0"/>
                    </a:lnTo>
                    <a:close/>
                  </a:path>
                </a:pathLst>
              </a:custGeom>
              <a:solidFill>
                <a:srgbClr val="5F7D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6001" name="Google Shape;6001;p72"/>
              <p:cNvSpPr/>
              <p:nvPr/>
            </p:nvSpPr>
            <p:spPr>
              <a:xfrm flipH="1">
                <a:off x="5145061" y="3298599"/>
                <a:ext cx="217159" cy="224928"/>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5F7D95"/>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6002" name="Google Shape;6002;p72"/>
            <p:cNvGrpSpPr/>
            <p:nvPr/>
          </p:nvGrpSpPr>
          <p:grpSpPr>
            <a:xfrm>
              <a:off x="5341327" y="2898245"/>
              <a:ext cx="532309" cy="614891"/>
              <a:chOff x="5341327" y="2898245"/>
              <a:chExt cx="532309" cy="614891"/>
            </a:xfrm>
          </p:grpSpPr>
          <p:sp>
            <p:nvSpPr>
              <p:cNvPr id="6003" name="Google Shape;6003;p72"/>
              <p:cNvSpPr/>
              <p:nvPr/>
            </p:nvSpPr>
            <p:spPr>
              <a:xfrm>
                <a:off x="5532290" y="3217476"/>
                <a:ext cx="341346" cy="295659"/>
              </a:xfrm>
              <a:custGeom>
                <a:avLst/>
                <a:gdLst/>
                <a:ahLst/>
                <a:cxnLst/>
                <a:rect l="l" t="t" r="r" b="b"/>
                <a:pathLst>
                  <a:path w="2576195" h="2231390" extrusionOk="0">
                    <a:moveTo>
                      <a:pt x="2576042" y="0"/>
                    </a:moveTo>
                    <a:lnTo>
                      <a:pt x="0" y="0"/>
                    </a:lnTo>
                    <a:lnTo>
                      <a:pt x="1288021" y="2230920"/>
                    </a:lnTo>
                    <a:lnTo>
                      <a:pt x="2576042" y="0"/>
                    </a:lnTo>
                    <a:close/>
                  </a:path>
                </a:pathLst>
              </a:custGeom>
              <a:solidFill>
                <a:srgbClr val="E3E9E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6004" name="Google Shape;6004;p72"/>
              <p:cNvSpPr/>
              <p:nvPr/>
            </p:nvSpPr>
            <p:spPr>
              <a:xfrm flipH="1">
                <a:off x="5341327" y="2898245"/>
                <a:ext cx="217159" cy="334508"/>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E3E9E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nvGrpSpPr>
            <p:cNvPr id="6005" name="Google Shape;6005;p72"/>
            <p:cNvGrpSpPr/>
            <p:nvPr/>
          </p:nvGrpSpPr>
          <p:grpSpPr>
            <a:xfrm>
              <a:off x="5532290" y="2881789"/>
              <a:ext cx="620516" cy="305456"/>
              <a:chOff x="5532290" y="2881789"/>
              <a:chExt cx="620516" cy="305456"/>
            </a:xfrm>
          </p:grpSpPr>
          <p:sp>
            <p:nvSpPr>
              <p:cNvPr id="6006" name="Google Shape;6006;p72"/>
              <p:cNvSpPr/>
              <p:nvPr/>
            </p:nvSpPr>
            <p:spPr>
              <a:xfrm>
                <a:off x="5532290" y="2891586"/>
                <a:ext cx="341346" cy="295659"/>
              </a:xfrm>
              <a:custGeom>
                <a:avLst/>
                <a:gdLst/>
                <a:ahLst/>
                <a:cxnLst/>
                <a:rect l="l" t="t" r="r" b="b"/>
                <a:pathLst>
                  <a:path w="2576195" h="2231390" extrusionOk="0">
                    <a:moveTo>
                      <a:pt x="1288021" y="0"/>
                    </a:moveTo>
                    <a:lnTo>
                      <a:pt x="0" y="2230920"/>
                    </a:lnTo>
                    <a:lnTo>
                      <a:pt x="2576042" y="2230920"/>
                    </a:lnTo>
                    <a:lnTo>
                      <a:pt x="1288021" y="0"/>
                    </a:lnTo>
                    <a:close/>
                  </a:path>
                </a:pathLst>
              </a:custGeom>
              <a:solidFill>
                <a:srgbClr val="435D7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900"/>
              </a:p>
            </p:txBody>
          </p:sp>
          <p:sp>
            <p:nvSpPr>
              <p:cNvPr id="6007" name="Google Shape;6007;p72"/>
              <p:cNvSpPr/>
              <p:nvPr/>
            </p:nvSpPr>
            <p:spPr>
              <a:xfrm>
                <a:off x="5837311" y="2881789"/>
                <a:ext cx="315495" cy="288369"/>
              </a:xfrm>
              <a:custGeom>
                <a:avLst/>
                <a:gdLst/>
                <a:ahLst/>
                <a:cxnLst/>
                <a:rect l="l" t="t" r="r" b="b"/>
                <a:pathLst>
                  <a:path w="1638934" h="2306954" extrusionOk="0">
                    <a:moveTo>
                      <a:pt x="1638680" y="0"/>
                    </a:moveTo>
                    <a:lnTo>
                      <a:pt x="697255" y="0"/>
                    </a:lnTo>
                    <a:lnTo>
                      <a:pt x="697255" y="2306535"/>
                    </a:lnTo>
                    <a:lnTo>
                      <a:pt x="0" y="2306535"/>
                    </a:lnTo>
                  </a:path>
                </a:pathLst>
              </a:custGeom>
              <a:noFill/>
              <a:ln w="28575" cap="flat" cmpd="sng">
                <a:solidFill>
                  <a:srgbClr val="435D7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900"/>
              </a:p>
            </p:txBody>
          </p:sp>
        </p:grpSp>
      </p:grpSp>
      <p:grpSp>
        <p:nvGrpSpPr>
          <p:cNvPr id="6008" name="Google Shape;6008;p72"/>
          <p:cNvGrpSpPr/>
          <p:nvPr/>
        </p:nvGrpSpPr>
        <p:grpSpPr>
          <a:xfrm>
            <a:off x="8163140" y="3526708"/>
            <a:ext cx="269068" cy="645491"/>
            <a:chOff x="7026852" y="3311869"/>
            <a:chExt cx="434331" cy="1041954"/>
          </a:xfrm>
        </p:grpSpPr>
        <p:sp>
          <p:nvSpPr>
            <p:cNvPr id="6009" name="Google Shape;6009;p72"/>
            <p:cNvSpPr/>
            <p:nvPr/>
          </p:nvSpPr>
          <p:spPr>
            <a:xfrm>
              <a:off x="7026852" y="3311869"/>
              <a:ext cx="434331" cy="847405"/>
            </a:xfrm>
            <a:custGeom>
              <a:avLst/>
              <a:gdLst/>
              <a:ahLst/>
              <a:cxnLst/>
              <a:rect l="l" t="t" r="r" b="b"/>
              <a:pathLst>
                <a:path w="16734" h="32649" extrusionOk="0">
                  <a:moveTo>
                    <a:pt x="8369" y="0"/>
                  </a:moveTo>
                  <a:cubicBezTo>
                    <a:pt x="3747" y="0"/>
                    <a:pt x="1" y="3747"/>
                    <a:pt x="1" y="8366"/>
                  </a:cubicBezTo>
                  <a:lnTo>
                    <a:pt x="1" y="32649"/>
                  </a:lnTo>
                  <a:lnTo>
                    <a:pt x="16734" y="32649"/>
                  </a:lnTo>
                  <a:lnTo>
                    <a:pt x="16734" y="8366"/>
                  </a:lnTo>
                  <a:cubicBezTo>
                    <a:pt x="16734" y="3744"/>
                    <a:pt x="12987" y="0"/>
                    <a:pt x="836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72"/>
            <p:cNvSpPr/>
            <p:nvPr/>
          </p:nvSpPr>
          <p:spPr>
            <a:xfrm>
              <a:off x="7082395" y="3359392"/>
              <a:ext cx="323321" cy="323321"/>
            </a:xfrm>
            <a:custGeom>
              <a:avLst/>
              <a:gdLst/>
              <a:ahLst/>
              <a:cxnLst/>
              <a:rect l="l" t="t" r="r" b="b"/>
              <a:pathLst>
                <a:path w="12457" h="12457" extrusionOk="0">
                  <a:moveTo>
                    <a:pt x="6229" y="1"/>
                  </a:moveTo>
                  <a:cubicBezTo>
                    <a:pt x="2788" y="1"/>
                    <a:pt x="1" y="2788"/>
                    <a:pt x="1" y="6229"/>
                  </a:cubicBezTo>
                  <a:cubicBezTo>
                    <a:pt x="1" y="9670"/>
                    <a:pt x="2788" y="12457"/>
                    <a:pt x="6229" y="12457"/>
                  </a:cubicBezTo>
                  <a:cubicBezTo>
                    <a:pt x="9666" y="12457"/>
                    <a:pt x="12457" y="9670"/>
                    <a:pt x="12457" y="6229"/>
                  </a:cubicBezTo>
                  <a:cubicBezTo>
                    <a:pt x="12457" y="2788"/>
                    <a:pt x="9666" y="1"/>
                    <a:pt x="6229"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72"/>
            <p:cNvSpPr/>
            <p:nvPr/>
          </p:nvSpPr>
          <p:spPr>
            <a:xfrm>
              <a:off x="7026852" y="4159239"/>
              <a:ext cx="434331" cy="194585"/>
            </a:xfrm>
            <a:custGeom>
              <a:avLst/>
              <a:gdLst/>
              <a:ahLst/>
              <a:cxnLst/>
              <a:rect l="l" t="t" r="r" b="b"/>
              <a:pathLst>
                <a:path w="16734" h="7497" extrusionOk="0">
                  <a:moveTo>
                    <a:pt x="1" y="1"/>
                  </a:moveTo>
                  <a:lnTo>
                    <a:pt x="8369" y="7496"/>
                  </a:lnTo>
                  <a:lnTo>
                    <a:pt x="1673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2" name="Google Shape;6012;p72"/>
          <p:cNvGrpSpPr/>
          <p:nvPr/>
        </p:nvGrpSpPr>
        <p:grpSpPr>
          <a:xfrm>
            <a:off x="6179721" y="3565945"/>
            <a:ext cx="293882" cy="293836"/>
            <a:chOff x="4873519" y="3311869"/>
            <a:chExt cx="499374" cy="499296"/>
          </a:xfrm>
        </p:grpSpPr>
        <p:sp>
          <p:nvSpPr>
            <p:cNvPr id="6013" name="Google Shape;6013;p72"/>
            <p:cNvSpPr/>
            <p:nvPr/>
          </p:nvSpPr>
          <p:spPr>
            <a:xfrm>
              <a:off x="4873519" y="3311869"/>
              <a:ext cx="499374" cy="499296"/>
            </a:xfrm>
            <a:custGeom>
              <a:avLst/>
              <a:gdLst/>
              <a:ahLst/>
              <a:cxnLst/>
              <a:rect l="l" t="t" r="r" b="b"/>
              <a:pathLst>
                <a:path w="19240" h="19237" extrusionOk="0">
                  <a:moveTo>
                    <a:pt x="1" y="0"/>
                  </a:moveTo>
                  <a:lnTo>
                    <a:pt x="1" y="9618"/>
                  </a:lnTo>
                  <a:cubicBezTo>
                    <a:pt x="1" y="14929"/>
                    <a:pt x="4308" y="19236"/>
                    <a:pt x="9619" y="19236"/>
                  </a:cubicBezTo>
                  <a:cubicBezTo>
                    <a:pt x="14933" y="19236"/>
                    <a:pt x="19240" y="14929"/>
                    <a:pt x="19240" y="9618"/>
                  </a:cubicBezTo>
                  <a:cubicBezTo>
                    <a:pt x="19240" y="4307"/>
                    <a:pt x="14933" y="0"/>
                    <a:pt x="961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72"/>
            <p:cNvSpPr/>
            <p:nvPr/>
          </p:nvSpPr>
          <p:spPr>
            <a:xfrm>
              <a:off x="4894620" y="3329830"/>
              <a:ext cx="202112" cy="182386"/>
            </a:xfrm>
            <a:custGeom>
              <a:avLst/>
              <a:gdLst/>
              <a:ahLst/>
              <a:cxnLst/>
              <a:rect l="l" t="t" r="r" b="b"/>
              <a:pathLst>
                <a:path w="7787" h="7027" extrusionOk="0">
                  <a:moveTo>
                    <a:pt x="0" y="1"/>
                  </a:moveTo>
                  <a:lnTo>
                    <a:pt x="0" y="7026"/>
                  </a:lnTo>
                  <a:lnTo>
                    <a:pt x="7787"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5" name="Google Shape;6015;p72"/>
          <p:cNvGrpSpPr/>
          <p:nvPr/>
        </p:nvGrpSpPr>
        <p:grpSpPr>
          <a:xfrm>
            <a:off x="6179721" y="3878317"/>
            <a:ext cx="293882" cy="293882"/>
            <a:chOff x="4873519" y="3875839"/>
            <a:chExt cx="499374" cy="499374"/>
          </a:xfrm>
        </p:grpSpPr>
        <p:sp>
          <p:nvSpPr>
            <p:cNvPr id="6016" name="Google Shape;6016;p72"/>
            <p:cNvSpPr/>
            <p:nvPr/>
          </p:nvSpPr>
          <p:spPr>
            <a:xfrm>
              <a:off x="4873519" y="3875839"/>
              <a:ext cx="499374" cy="499374"/>
            </a:xfrm>
            <a:custGeom>
              <a:avLst/>
              <a:gdLst/>
              <a:ahLst/>
              <a:cxnLst/>
              <a:rect l="l" t="t" r="r" b="b"/>
              <a:pathLst>
                <a:path w="19240" h="19240" extrusionOk="0">
                  <a:moveTo>
                    <a:pt x="1" y="1"/>
                  </a:moveTo>
                  <a:lnTo>
                    <a:pt x="1" y="9619"/>
                  </a:lnTo>
                  <a:cubicBezTo>
                    <a:pt x="1" y="14930"/>
                    <a:pt x="4308" y="19240"/>
                    <a:pt x="9619" y="19240"/>
                  </a:cubicBezTo>
                  <a:cubicBezTo>
                    <a:pt x="14933" y="19240"/>
                    <a:pt x="19240" y="14933"/>
                    <a:pt x="19240" y="9619"/>
                  </a:cubicBezTo>
                  <a:lnTo>
                    <a:pt x="19240"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72"/>
            <p:cNvSpPr/>
            <p:nvPr/>
          </p:nvSpPr>
          <p:spPr>
            <a:xfrm>
              <a:off x="4894620" y="3893826"/>
              <a:ext cx="202112" cy="182360"/>
            </a:xfrm>
            <a:custGeom>
              <a:avLst/>
              <a:gdLst/>
              <a:ahLst/>
              <a:cxnLst/>
              <a:rect l="l" t="t" r="r" b="b"/>
              <a:pathLst>
                <a:path w="7787" h="7026" extrusionOk="0">
                  <a:moveTo>
                    <a:pt x="0" y="0"/>
                  </a:moveTo>
                  <a:lnTo>
                    <a:pt x="0" y="7026"/>
                  </a:lnTo>
                  <a:lnTo>
                    <a:pt x="7787"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8" name="Google Shape;6018;p72"/>
          <p:cNvGrpSpPr/>
          <p:nvPr/>
        </p:nvGrpSpPr>
        <p:grpSpPr>
          <a:xfrm>
            <a:off x="2411711" y="1850161"/>
            <a:ext cx="698104" cy="698208"/>
            <a:chOff x="2565073" y="2075876"/>
            <a:chExt cx="672482" cy="672518"/>
          </a:xfrm>
        </p:grpSpPr>
        <p:sp>
          <p:nvSpPr>
            <p:cNvPr id="6019" name="Google Shape;6019;p72"/>
            <p:cNvSpPr/>
            <p:nvPr/>
          </p:nvSpPr>
          <p:spPr>
            <a:xfrm>
              <a:off x="2642193" y="2530650"/>
              <a:ext cx="419588" cy="217743"/>
            </a:xfrm>
            <a:custGeom>
              <a:avLst/>
              <a:gdLst/>
              <a:ahLst/>
              <a:cxnLst/>
              <a:rect l="l" t="t" r="r" b="b"/>
              <a:pathLst>
                <a:path w="130611" h="67780" extrusionOk="0">
                  <a:moveTo>
                    <a:pt x="28498" y="0"/>
                  </a:moveTo>
                  <a:cubicBezTo>
                    <a:pt x="24484" y="0"/>
                    <a:pt x="20456" y="1023"/>
                    <a:pt x="16802" y="3132"/>
                  </a:cubicBezTo>
                  <a:lnTo>
                    <a:pt x="16191" y="3487"/>
                  </a:lnTo>
                  <a:cubicBezTo>
                    <a:pt x="1795" y="11796"/>
                    <a:pt x="1" y="31826"/>
                    <a:pt x="12628" y="42639"/>
                  </a:cubicBezTo>
                  <a:cubicBezTo>
                    <a:pt x="28340" y="56094"/>
                    <a:pt x="48088" y="64970"/>
                    <a:pt x="69808" y="67207"/>
                  </a:cubicBezTo>
                  <a:cubicBezTo>
                    <a:pt x="70015" y="67227"/>
                    <a:pt x="70217" y="67252"/>
                    <a:pt x="70419" y="67271"/>
                  </a:cubicBezTo>
                  <a:cubicBezTo>
                    <a:pt x="70804" y="67306"/>
                    <a:pt x="71188" y="67345"/>
                    <a:pt x="71572" y="67375"/>
                  </a:cubicBezTo>
                  <a:cubicBezTo>
                    <a:pt x="72080" y="67419"/>
                    <a:pt x="72588" y="67464"/>
                    <a:pt x="73100" y="67498"/>
                  </a:cubicBezTo>
                  <a:lnTo>
                    <a:pt x="73440" y="67523"/>
                  </a:lnTo>
                  <a:cubicBezTo>
                    <a:pt x="75877" y="67694"/>
                    <a:pt x="78323" y="67780"/>
                    <a:pt x="80773" y="67780"/>
                  </a:cubicBezTo>
                  <a:cubicBezTo>
                    <a:pt x="97672" y="67780"/>
                    <a:pt x="114788" y="63683"/>
                    <a:pt x="130611" y="55083"/>
                  </a:cubicBezTo>
                  <a:lnTo>
                    <a:pt x="106348" y="13068"/>
                  </a:lnTo>
                  <a:cubicBezTo>
                    <a:pt x="98422" y="17162"/>
                    <a:pt x="89641" y="19287"/>
                    <a:pt x="80747" y="19287"/>
                  </a:cubicBezTo>
                  <a:cubicBezTo>
                    <a:pt x="79675" y="19287"/>
                    <a:pt x="78601" y="19256"/>
                    <a:pt x="77526" y="19194"/>
                  </a:cubicBezTo>
                  <a:cubicBezTo>
                    <a:pt x="77220" y="19174"/>
                    <a:pt x="76910" y="19149"/>
                    <a:pt x="76599" y="19130"/>
                  </a:cubicBezTo>
                  <a:cubicBezTo>
                    <a:pt x="76072" y="19090"/>
                    <a:pt x="75545" y="19051"/>
                    <a:pt x="75017" y="18997"/>
                  </a:cubicBezTo>
                  <a:cubicBezTo>
                    <a:pt x="74943" y="18992"/>
                    <a:pt x="74865" y="18982"/>
                    <a:pt x="74791" y="18972"/>
                  </a:cubicBezTo>
                  <a:cubicBezTo>
                    <a:pt x="73347" y="18819"/>
                    <a:pt x="71908" y="18612"/>
                    <a:pt x="70478" y="18351"/>
                  </a:cubicBezTo>
                  <a:cubicBezTo>
                    <a:pt x="70409" y="18336"/>
                    <a:pt x="70340" y="18331"/>
                    <a:pt x="70266" y="18317"/>
                  </a:cubicBezTo>
                  <a:cubicBezTo>
                    <a:pt x="60646" y="16518"/>
                    <a:pt x="51666" y="12220"/>
                    <a:pt x="44224" y="5857"/>
                  </a:cubicBezTo>
                  <a:cubicBezTo>
                    <a:pt x="39725" y="2011"/>
                    <a:pt x="34125" y="0"/>
                    <a:pt x="28498"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72"/>
            <p:cNvSpPr/>
            <p:nvPr/>
          </p:nvSpPr>
          <p:spPr>
            <a:xfrm>
              <a:off x="2910083" y="2420918"/>
              <a:ext cx="327379" cy="312727"/>
            </a:xfrm>
            <a:custGeom>
              <a:avLst/>
              <a:gdLst/>
              <a:ahLst/>
              <a:cxnLst/>
              <a:rect l="l" t="t" r="r" b="b"/>
              <a:pathLst>
                <a:path w="101908" h="97347" extrusionOk="0">
                  <a:moveTo>
                    <a:pt x="53377" y="1"/>
                  </a:moveTo>
                  <a:cubicBezTo>
                    <a:pt x="52884" y="9843"/>
                    <a:pt x="49823" y="19390"/>
                    <a:pt x="44495" y="27689"/>
                  </a:cubicBezTo>
                  <a:lnTo>
                    <a:pt x="44490" y="27684"/>
                  </a:lnTo>
                  <a:cubicBezTo>
                    <a:pt x="37847" y="37980"/>
                    <a:pt x="27936" y="45964"/>
                    <a:pt x="16216" y="50163"/>
                  </a:cubicBezTo>
                  <a:cubicBezTo>
                    <a:pt x="6521" y="53638"/>
                    <a:pt x="1" y="62746"/>
                    <a:pt x="1" y="73041"/>
                  </a:cubicBezTo>
                  <a:cubicBezTo>
                    <a:pt x="1" y="86873"/>
                    <a:pt x="11336" y="97347"/>
                    <a:pt x="24173" y="97347"/>
                  </a:cubicBezTo>
                  <a:cubicBezTo>
                    <a:pt x="26820" y="97347"/>
                    <a:pt x="29530" y="96902"/>
                    <a:pt x="32219" y="95949"/>
                  </a:cubicBezTo>
                  <a:cubicBezTo>
                    <a:pt x="49306" y="89897"/>
                    <a:pt x="64347" y="79537"/>
                    <a:pt x="76048" y="66171"/>
                  </a:cubicBezTo>
                  <a:cubicBezTo>
                    <a:pt x="76329" y="65870"/>
                    <a:pt x="76609" y="65570"/>
                    <a:pt x="76881" y="65254"/>
                  </a:cubicBezTo>
                  <a:cubicBezTo>
                    <a:pt x="92548" y="46905"/>
                    <a:pt x="101267" y="23751"/>
                    <a:pt x="1019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72"/>
            <p:cNvSpPr/>
            <p:nvPr/>
          </p:nvSpPr>
          <p:spPr>
            <a:xfrm>
              <a:off x="2999034" y="2125384"/>
              <a:ext cx="238522" cy="411351"/>
            </a:xfrm>
            <a:custGeom>
              <a:avLst/>
              <a:gdLst/>
              <a:ahLst/>
              <a:cxnLst/>
              <a:rect l="l" t="t" r="r" b="b"/>
              <a:pathLst>
                <a:path w="74248" h="128047" extrusionOk="0">
                  <a:moveTo>
                    <a:pt x="24273" y="0"/>
                  </a:moveTo>
                  <a:lnTo>
                    <a:pt x="0" y="42036"/>
                  </a:lnTo>
                  <a:cubicBezTo>
                    <a:pt x="7521" y="46866"/>
                    <a:pt x="13775" y="53430"/>
                    <a:pt x="18236" y="61173"/>
                  </a:cubicBezTo>
                  <a:cubicBezTo>
                    <a:pt x="18694" y="61966"/>
                    <a:pt x="19128" y="62765"/>
                    <a:pt x="19542" y="63573"/>
                  </a:cubicBezTo>
                  <a:cubicBezTo>
                    <a:pt x="19601" y="63696"/>
                    <a:pt x="19665" y="63829"/>
                    <a:pt x="19729" y="63953"/>
                  </a:cubicBezTo>
                  <a:cubicBezTo>
                    <a:pt x="19970" y="64426"/>
                    <a:pt x="20202" y="64904"/>
                    <a:pt x="20429" y="65382"/>
                  </a:cubicBezTo>
                  <a:cubicBezTo>
                    <a:pt x="20557" y="65658"/>
                    <a:pt x="20685" y="65929"/>
                    <a:pt x="20808" y="66210"/>
                  </a:cubicBezTo>
                  <a:cubicBezTo>
                    <a:pt x="21079" y="66806"/>
                    <a:pt x="21346" y="67408"/>
                    <a:pt x="21592" y="68014"/>
                  </a:cubicBezTo>
                  <a:cubicBezTo>
                    <a:pt x="21676" y="68226"/>
                    <a:pt x="21755" y="68433"/>
                    <a:pt x="21838" y="68645"/>
                  </a:cubicBezTo>
                  <a:cubicBezTo>
                    <a:pt x="22036" y="69142"/>
                    <a:pt x="22223" y="69645"/>
                    <a:pt x="22405" y="70148"/>
                  </a:cubicBezTo>
                  <a:cubicBezTo>
                    <a:pt x="25816" y="79561"/>
                    <a:pt x="26649" y="89714"/>
                    <a:pt x="24815" y="99561"/>
                  </a:cubicBezTo>
                  <a:cubicBezTo>
                    <a:pt x="22952" y="109586"/>
                    <a:pt x="27738" y="119679"/>
                    <a:pt x="36570" y="124780"/>
                  </a:cubicBezTo>
                  <a:cubicBezTo>
                    <a:pt x="40441" y="127014"/>
                    <a:pt x="44590" y="128047"/>
                    <a:pt x="48651" y="128047"/>
                  </a:cubicBezTo>
                  <a:cubicBezTo>
                    <a:pt x="59837" y="128047"/>
                    <a:pt x="70356" y="120215"/>
                    <a:pt x="72558" y="108102"/>
                  </a:cubicBezTo>
                  <a:cubicBezTo>
                    <a:pt x="73686" y="101887"/>
                    <a:pt x="74248" y="95579"/>
                    <a:pt x="74248" y="89261"/>
                  </a:cubicBezTo>
                  <a:cubicBezTo>
                    <a:pt x="74243" y="71168"/>
                    <a:pt x="69655" y="54150"/>
                    <a:pt x="61577" y="39305"/>
                  </a:cubicBezTo>
                  <a:lnTo>
                    <a:pt x="61557" y="39315"/>
                  </a:lnTo>
                  <a:cubicBezTo>
                    <a:pt x="61123" y="38517"/>
                    <a:pt x="60680" y="37723"/>
                    <a:pt x="60222" y="36930"/>
                  </a:cubicBezTo>
                  <a:cubicBezTo>
                    <a:pt x="51178" y="21262"/>
                    <a:pt x="38694" y="8818"/>
                    <a:pt x="24273"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72"/>
            <p:cNvSpPr/>
            <p:nvPr/>
          </p:nvSpPr>
          <p:spPr>
            <a:xfrm>
              <a:off x="2740849" y="2075876"/>
              <a:ext cx="419604" cy="217734"/>
            </a:xfrm>
            <a:custGeom>
              <a:avLst/>
              <a:gdLst/>
              <a:ahLst/>
              <a:cxnLst/>
              <a:rect l="l" t="t" r="r" b="b"/>
              <a:pathLst>
                <a:path w="130616" h="67777" extrusionOk="0">
                  <a:moveTo>
                    <a:pt x="49853" y="1"/>
                  </a:moveTo>
                  <a:cubicBezTo>
                    <a:pt x="32949" y="1"/>
                    <a:pt x="15828" y="4093"/>
                    <a:pt x="0" y="12696"/>
                  </a:cubicBezTo>
                  <a:lnTo>
                    <a:pt x="24263" y="54711"/>
                  </a:lnTo>
                  <a:cubicBezTo>
                    <a:pt x="32189" y="50621"/>
                    <a:pt x="40970" y="48497"/>
                    <a:pt x="49860" y="48497"/>
                  </a:cubicBezTo>
                  <a:cubicBezTo>
                    <a:pt x="50932" y="48497"/>
                    <a:pt x="52006" y="48528"/>
                    <a:pt x="53080" y="48590"/>
                  </a:cubicBezTo>
                  <a:cubicBezTo>
                    <a:pt x="53391" y="48605"/>
                    <a:pt x="53701" y="48630"/>
                    <a:pt x="54012" y="48649"/>
                  </a:cubicBezTo>
                  <a:cubicBezTo>
                    <a:pt x="54539" y="48689"/>
                    <a:pt x="55066" y="48728"/>
                    <a:pt x="55594" y="48782"/>
                  </a:cubicBezTo>
                  <a:cubicBezTo>
                    <a:pt x="55668" y="48792"/>
                    <a:pt x="55746" y="48802"/>
                    <a:pt x="55820" y="48807"/>
                  </a:cubicBezTo>
                  <a:cubicBezTo>
                    <a:pt x="57264" y="48960"/>
                    <a:pt x="58704" y="49172"/>
                    <a:pt x="60133" y="49433"/>
                  </a:cubicBezTo>
                  <a:cubicBezTo>
                    <a:pt x="60202" y="49448"/>
                    <a:pt x="60271" y="49453"/>
                    <a:pt x="60345" y="49462"/>
                  </a:cubicBezTo>
                  <a:cubicBezTo>
                    <a:pt x="69965" y="51266"/>
                    <a:pt x="78945" y="55564"/>
                    <a:pt x="86387" y="61927"/>
                  </a:cubicBezTo>
                  <a:cubicBezTo>
                    <a:pt x="90886" y="65767"/>
                    <a:pt x="96484" y="67777"/>
                    <a:pt x="102111" y="67777"/>
                  </a:cubicBezTo>
                  <a:cubicBezTo>
                    <a:pt x="106125" y="67777"/>
                    <a:pt x="110154" y="66754"/>
                    <a:pt x="113809" y="64642"/>
                  </a:cubicBezTo>
                  <a:lnTo>
                    <a:pt x="114420" y="64292"/>
                  </a:lnTo>
                  <a:cubicBezTo>
                    <a:pt x="128816" y="55983"/>
                    <a:pt x="130615" y="35958"/>
                    <a:pt x="117988" y="25140"/>
                  </a:cubicBezTo>
                  <a:cubicBezTo>
                    <a:pt x="102271" y="11685"/>
                    <a:pt x="82523" y="2809"/>
                    <a:pt x="60803" y="572"/>
                  </a:cubicBezTo>
                  <a:cubicBezTo>
                    <a:pt x="60596" y="552"/>
                    <a:pt x="60394" y="532"/>
                    <a:pt x="60192" y="513"/>
                  </a:cubicBezTo>
                  <a:cubicBezTo>
                    <a:pt x="59808" y="473"/>
                    <a:pt x="59423" y="439"/>
                    <a:pt x="59039" y="404"/>
                  </a:cubicBezTo>
                  <a:cubicBezTo>
                    <a:pt x="58531" y="360"/>
                    <a:pt x="58023" y="320"/>
                    <a:pt x="57511" y="281"/>
                  </a:cubicBezTo>
                  <a:lnTo>
                    <a:pt x="57171" y="256"/>
                  </a:lnTo>
                  <a:cubicBezTo>
                    <a:pt x="54739" y="86"/>
                    <a:pt x="52298" y="1"/>
                    <a:pt x="4985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72"/>
            <p:cNvSpPr/>
            <p:nvPr/>
          </p:nvSpPr>
          <p:spPr>
            <a:xfrm>
              <a:off x="2565167" y="2090625"/>
              <a:ext cx="327379" cy="312740"/>
            </a:xfrm>
            <a:custGeom>
              <a:avLst/>
              <a:gdLst/>
              <a:ahLst/>
              <a:cxnLst/>
              <a:rect l="l" t="t" r="r" b="b"/>
              <a:pathLst>
                <a:path w="101908" h="97351" extrusionOk="0">
                  <a:moveTo>
                    <a:pt x="77732" y="1"/>
                  </a:moveTo>
                  <a:cubicBezTo>
                    <a:pt x="75086" y="1"/>
                    <a:pt x="72377" y="446"/>
                    <a:pt x="69690" y="1397"/>
                  </a:cubicBezTo>
                  <a:cubicBezTo>
                    <a:pt x="52607" y="7449"/>
                    <a:pt x="37561" y="17814"/>
                    <a:pt x="25865" y="31175"/>
                  </a:cubicBezTo>
                  <a:cubicBezTo>
                    <a:pt x="25580" y="31476"/>
                    <a:pt x="25299" y="31776"/>
                    <a:pt x="25028" y="32097"/>
                  </a:cubicBezTo>
                  <a:cubicBezTo>
                    <a:pt x="9365" y="50441"/>
                    <a:pt x="646" y="73600"/>
                    <a:pt x="1" y="97350"/>
                  </a:cubicBezTo>
                  <a:lnTo>
                    <a:pt x="48536" y="97350"/>
                  </a:lnTo>
                  <a:cubicBezTo>
                    <a:pt x="49024" y="87503"/>
                    <a:pt x="52085" y="77956"/>
                    <a:pt x="57413" y="69662"/>
                  </a:cubicBezTo>
                  <a:lnTo>
                    <a:pt x="57418" y="69662"/>
                  </a:lnTo>
                  <a:cubicBezTo>
                    <a:pt x="64061" y="59371"/>
                    <a:pt x="73977" y="51382"/>
                    <a:pt x="85697" y="47183"/>
                  </a:cubicBezTo>
                  <a:cubicBezTo>
                    <a:pt x="95382" y="43708"/>
                    <a:pt x="101907" y="34605"/>
                    <a:pt x="101907" y="24310"/>
                  </a:cubicBezTo>
                  <a:cubicBezTo>
                    <a:pt x="101907" y="10473"/>
                    <a:pt x="90570" y="1"/>
                    <a:pt x="77732"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72"/>
            <p:cNvSpPr/>
            <p:nvPr/>
          </p:nvSpPr>
          <p:spPr>
            <a:xfrm>
              <a:off x="2565073" y="2287538"/>
              <a:ext cx="218572" cy="409555"/>
            </a:xfrm>
            <a:custGeom>
              <a:avLst/>
              <a:gdLst/>
              <a:ahLst/>
              <a:cxnLst/>
              <a:rect l="l" t="t" r="r" b="b"/>
              <a:pathLst>
                <a:path w="68038" h="127488" extrusionOk="0">
                  <a:moveTo>
                    <a:pt x="25598" y="0"/>
                  </a:moveTo>
                  <a:cubicBezTo>
                    <a:pt x="14413" y="0"/>
                    <a:pt x="3897" y="7831"/>
                    <a:pt x="1695" y="19943"/>
                  </a:cubicBezTo>
                  <a:cubicBezTo>
                    <a:pt x="567" y="26163"/>
                    <a:pt x="0" y="32466"/>
                    <a:pt x="5" y="38785"/>
                  </a:cubicBezTo>
                  <a:cubicBezTo>
                    <a:pt x="5" y="56877"/>
                    <a:pt x="4598" y="73900"/>
                    <a:pt x="12676" y="88745"/>
                  </a:cubicBezTo>
                  <a:lnTo>
                    <a:pt x="12696" y="88735"/>
                  </a:lnTo>
                  <a:cubicBezTo>
                    <a:pt x="13125" y="89533"/>
                    <a:pt x="13568" y="90327"/>
                    <a:pt x="14027" y="91120"/>
                  </a:cubicBezTo>
                  <a:cubicBezTo>
                    <a:pt x="22888" y="106463"/>
                    <a:pt x="35052" y="118705"/>
                    <a:pt x="49093" y="127488"/>
                  </a:cubicBezTo>
                  <a:cubicBezTo>
                    <a:pt x="44721" y="124742"/>
                    <a:pt x="40552" y="121677"/>
                    <a:pt x="36634" y="118316"/>
                  </a:cubicBezTo>
                  <a:cubicBezTo>
                    <a:pt x="24002" y="107503"/>
                    <a:pt x="25801" y="87473"/>
                    <a:pt x="40197" y="79164"/>
                  </a:cubicBezTo>
                  <a:lnTo>
                    <a:pt x="40808" y="78809"/>
                  </a:lnTo>
                  <a:cubicBezTo>
                    <a:pt x="44459" y="76702"/>
                    <a:pt x="48483" y="75681"/>
                    <a:pt x="52492" y="75681"/>
                  </a:cubicBezTo>
                  <a:cubicBezTo>
                    <a:pt x="58042" y="75681"/>
                    <a:pt x="63566" y="77637"/>
                    <a:pt x="68038" y="81377"/>
                  </a:cubicBezTo>
                  <a:cubicBezTo>
                    <a:pt x="63238" y="77256"/>
                    <a:pt x="59172" y="72353"/>
                    <a:pt x="56017" y="66877"/>
                  </a:cubicBezTo>
                  <a:cubicBezTo>
                    <a:pt x="55559" y="66083"/>
                    <a:pt x="55120" y="65280"/>
                    <a:pt x="54706" y="64472"/>
                  </a:cubicBezTo>
                  <a:cubicBezTo>
                    <a:pt x="54647" y="64349"/>
                    <a:pt x="54583" y="64221"/>
                    <a:pt x="54519" y="64092"/>
                  </a:cubicBezTo>
                  <a:cubicBezTo>
                    <a:pt x="54278" y="63619"/>
                    <a:pt x="54046" y="63141"/>
                    <a:pt x="53824" y="62663"/>
                  </a:cubicBezTo>
                  <a:cubicBezTo>
                    <a:pt x="53691" y="62392"/>
                    <a:pt x="53568" y="62116"/>
                    <a:pt x="53440" y="61840"/>
                  </a:cubicBezTo>
                  <a:cubicBezTo>
                    <a:pt x="53169" y="61239"/>
                    <a:pt x="52907" y="60637"/>
                    <a:pt x="52656" y="60031"/>
                  </a:cubicBezTo>
                  <a:cubicBezTo>
                    <a:pt x="52572" y="59824"/>
                    <a:pt x="52493" y="59612"/>
                    <a:pt x="52410" y="59400"/>
                  </a:cubicBezTo>
                  <a:cubicBezTo>
                    <a:pt x="52217" y="58903"/>
                    <a:pt x="52025" y="58400"/>
                    <a:pt x="51843" y="57902"/>
                  </a:cubicBezTo>
                  <a:cubicBezTo>
                    <a:pt x="48437" y="48484"/>
                    <a:pt x="47604" y="38331"/>
                    <a:pt x="49433" y="28484"/>
                  </a:cubicBezTo>
                  <a:cubicBezTo>
                    <a:pt x="51301" y="18459"/>
                    <a:pt x="46515" y="8366"/>
                    <a:pt x="37683" y="3270"/>
                  </a:cubicBezTo>
                  <a:cubicBezTo>
                    <a:pt x="33811" y="1033"/>
                    <a:pt x="29660" y="0"/>
                    <a:pt x="25598"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5" name="Google Shape;6025;p72"/>
          <p:cNvGrpSpPr/>
          <p:nvPr/>
        </p:nvGrpSpPr>
        <p:grpSpPr>
          <a:xfrm>
            <a:off x="5633660" y="3534870"/>
            <a:ext cx="438354" cy="637329"/>
            <a:chOff x="1697726" y="3244179"/>
            <a:chExt cx="788124" cy="1146069"/>
          </a:xfrm>
        </p:grpSpPr>
        <p:sp>
          <p:nvSpPr>
            <p:cNvPr id="6026" name="Google Shape;6026;p72"/>
            <p:cNvSpPr/>
            <p:nvPr/>
          </p:nvSpPr>
          <p:spPr>
            <a:xfrm>
              <a:off x="1697726" y="3244179"/>
              <a:ext cx="788124" cy="1146069"/>
            </a:xfrm>
            <a:custGeom>
              <a:avLst/>
              <a:gdLst/>
              <a:ahLst/>
              <a:cxnLst/>
              <a:rect l="l" t="t" r="r" b="b"/>
              <a:pathLst>
                <a:path w="30365" h="44156" extrusionOk="0">
                  <a:moveTo>
                    <a:pt x="18841" y="1"/>
                  </a:moveTo>
                  <a:lnTo>
                    <a:pt x="18841" y="3319"/>
                  </a:lnTo>
                  <a:lnTo>
                    <a:pt x="7583" y="3319"/>
                  </a:lnTo>
                  <a:cubicBezTo>
                    <a:pt x="5740" y="3319"/>
                    <a:pt x="4248" y="4814"/>
                    <a:pt x="4248" y="6658"/>
                  </a:cubicBezTo>
                  <a:lnTo>
                    <a:pt x="4248" y="29436"/>
                  </a:lnTo>
                  <a:lnTo>
                    <a:pt x="1" y="29436"/>
                  </a:lnTo>
                  <a:lnTo>
                    <a:pt x="1" y="44155"/>
                  </a:lnTo>
                  <a:lnTo>
                    <a:pt x="14720" y="44155"/>
                  </a:lnTo>
                  <a:lnTo>
                    <a:pt x="14720" y="29436"/>
                  </a:lnTo>
                  <a:lnTo>
                    <a:pt x="10922" y="29436"/>
                  </a:lnTo>
                  <a:lnTo>
                    <a:pt x="10922" y="9993"/>
                  </a:lnTo>
                  <a:lnTo>
                    <a:pt x="18841" y="9993"/>
                  </a:lnTo>
                  <a:lnTo>
                    <a:pt x="18841" y="13311"/>
                  </a:lnTo>
                  <a:lnTo>
                    <a:pt x="30365" y="6658"/>
                  </a:lnTo>
                  <a:lnTo>
                    <a:pt x="18841" y="1"/>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72"/>
            <p:cNvSpPr/>
            <p:nvPr/>
          </p:nvSpPr>
          <p:spPr>
            <a:xfrm>
              <a:off x="1743302" y="4053603"/>
              <a:ext cx="291293" cy="291267"/>
            </a:xfrm>
            <a:custGeom>
              <a:avLst/>
              <a:gdLst/>
              <a:ahLst/>
              <a:cxnLst/>
              <a:rect l="l" t="t" r="r" b="b"/>
              <a:pathLst>
                <a:path w="11223" h="11222" extrusionOk="0">
                  <a:moveTo>
                    <a:pt x="1" y="0"/>
                  </a:moveTo>
                  <a:lnTo>
                    <a:pt x="1" y="11222"/>
                  </a:lnTo>
                  <a:lnTo>
                    <a:pt x="11222" y="11222"/>
                  </a:lnTo>
                  <a:lnTo>
                    <a:pt x="11222"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8" name="Google Shape;6028;p72"/>
          <p:cNvSpPr/>
          <p:nvPr/>
        </p:nvSpPr>
        <p:spPr>
          <a:xfrm>
            <a:off x="8130919" y="3422653"/>
            <a:ext cx="204" cy="4"/>
          </a:xfrm>
          <a:custGeom>
            <a:avLst/>
            <a:gdLst/>
            <a:ahLst/>
            <a:cxnLst/>
            <a:rect l="l" t="t" r="r" b="b"/>
            <a:pathLst>
              <a:path w="48" h="1" extrusionOk="0">
                <a:moveTo>
                  <a:pt x="48"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9" name="Google Shape;6029;p72"/>
          <p:cNvGrpSpPr/>
          <p:nvPr/>
        </p:nvGrpSpPr>
        <p:grpSpPr>
          <a:xfrm>
            <a:off x="7634874" y="1863232"/>
            <a:ext cx="799565" cy="670282"/>
            <a:chOff x="7617850" y="2063282"/>
            <a:chExt cx="799565" cy="670282"/>
          </a:xfrm>
        </p:grpSpPr>
        <p:cxnSp>
          <p:nvCxnSpPr>
            <p:cNvPr id="6030" name="Google Shape;6030;p72"/>
            <p:cNvCxnSpPr/>
            <p:nvPr/>
          </p:nvCxnSpPr>
          <p:spPr>
            <a:xfrm rot="5400000" flipH="1">
              <a:off x="7629118"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031" name="Google Shape;6031;p72"/>
            <p:cNvCxnSpPr/>
            <p:nvPr/>
          </p:nvCxnSpPr>
          <p:spPr>
            <a:xfrm rot="-5400000">
              <a:off x="8276270" y="210471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032" name="Google Shape;6032;p72"/>
            <p:cNvCxnSpPr/>
            <p:nvPr/>
          </p:nvCxnSpPr>
          <p:spPr>
            <a:xfrm rot="5400000">
              <a:off x="7629118"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033" name="Google Shape;6033;p72"/>
            <p:cNvCxnSpPr/>
            <p:nvPr/>
          </p:nvCxnSpPr>
          <p:spPr>
            <a:xfrm rot="-5400000" flipH="1">
              <a:off x="8276270" y="2612964"/>
              <a:ext cx="129900" cy="111300"/>
            </a:xfrm>
            <a:prstGeom prst="bentConnector3">
              <a:avLst>
                <a:gd name="adj1" fmla="val 50000"/>
              </a:avLst>
            </a:prstGeom>
            <a:noFill/>
            <a:ln w="9525" cap="flat" cmpd="sng">
              <a:solidFill>
                <a:srgbClr val="667E92"/>
              </a:solidFill>
              <a:prstDash val="solid"/>
              <a:round/>
              <a:headEnd type="none" w="med" len="med"/>
              <a:tailEnd type="none" w="med" len="med"/>
            </a:ln>
          </p:spPr>
        </p:cxnSp>
        <p:cxnSp>
          <p:nvCxnSpPr>
            <p:cNvPr id="6034" name="Google Shape;6034;p72"/>
            <p:cNvCxnSpPr/>
            <p:nvPr/>
          </p:nvCxnSpPr>
          <p:spPr>
            <a:xfrm rot="10800000">
              <a:off x="7617850" y="2393356"/>
              <a:ext cx="83400" cy="0"/>
            </a:xfrm>
            <a:prstGeom prst="straightConnector1">
              <a:avLst/>
            </a:prstGeom>
            <a:noFill/>
            <a:ln w="9525" cap="flat" cmpd="sng">
              <a:solidFill>
                <a:srgbClr val="667E92"/>
              </a:solidFill>
              <a:prstDash val="solid"/>
              <a:round/>
              <a:headEnd type="none" w="med" len="med"/>
              <a:tailEnd type="none" w="med" len="med"/>
            </a:ln>
          </p:spPr>
        </p:cxnSp>
        <p:cxnSp>
          <p:nvCxnSpPr>
            <p:cNvPr id="6035" name="Google Shape;6035;p72"/>
            <p:cNvCxnSpPr/>
            <p:nvPr/>
          </p:nvCxnSpPr>
          <p:spPr>
            <a:xfrm rot="10800000">
              <a:off x="8334015" y="2393356"/>
              <a:ext cx="83400" cy="0"/>
            </a:xfrm>
            <a:prstGeom prst="straightConnector1">
              <a:avLst/>
            </a:prstGeom>
            <a:noFill/>
            <a:ln w="9525" cap="flat" cmpd="sng">
              <a:solidFill>
                <a:srgbClr val="667E92"/>
              </a:solidFill>
              <a:prstDash val="solid"/>
              <a:round/>
              <a:headEnd type="none" w="med" len="med"/>
              <a:tailEnd type="none" w="med" len="med"/>
            </a:ln>
          </p:spPr>
        </p:cxnSp>
        <p:grpSp>
          <p:nvGrpSpPr>
            <p:cNvPr id="6036" name="Google Shape;6036;p72"/>
            <p:cNvGrpSpPr/>
            <p:nvPr/>
          </p:nvGrpSpPr>
          <p:grpSpPr>
            <a:xfrm>
              <a:off x="7734309" y="2063282"/>
              <a:ext cx="570957" cy="620095"/>
              <a:chOff x="7734309" y="2063282"/>
              <a:chExt cx="570957" cy="620095"/>
            </a:xfrm>
          </p:grpSpPr>
          <p:grpSp>
            <p:nvGrpSpPr>
              <p:cNvPr id="6037" name="Google Shape;6037;p72"/>
              <p:cNvGrpSpPr/>
              <p:nvPr/>
            </p:nvGrpSpPr>
            <p:grpSpPr>
              <a:xfrm>
                <a:off x="8031573" y="2063282"/>
                <a:ext cx="273693" cy="620095"/>
                <a:chOff x="8031573" y="2063282"/>
                <a:chExt cx="273693" cy="620095"/>
              </a:xfrm>
            </p:grpSpPr>
            <p:sp>
              <p:nvSpPr>
                <p:cNvPr id="6038" name="Google Shape;6038;p72"/>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72"/>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72"/>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72"/>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2" name="Google Shape;6042;p72"/>
              <p:cNvGrpSpPr/>
              <p:nvPr/>
            </p:nvGrpSpPr>
            <p:grpSpPr>
              <a:xfrm flipH="1">
                <a:off x="7734309" y="2063282"/>
                <a:ext cx="273693" cy="620095"/>
                <a:chOff x="8031573" y="2063282"/>
                <a:chExt cx="273693" cy="620095"/>
              </a:xfrm>
            </p:grpSpPr>
            <p:sp>
              <p:nvSpPr>
                <p:cNvPr id="6043" name="Google Shape;6043;p72"/>
                <p:cNvSpPr/>
                <p:nvPr/>
              </p:nvSpPr>
              <p:spPr>
                <a:xfrm>
                  <a:off x="8031573" y="2481676"/>
                  <a:ext cx="246012" cy="201702"/>
                </a:xfrm>
                <a:custGeom>
                  <a:avLst/>
                  <a:gdLst/>
                  <a:ahLst/>
                  <a:cxnLst/>
                  <a:rect l="l" t="t" r="r" b="b"/>
                  <a:pathLst>
                    <a:path w="17944" h="14712" extrusionOk="0">
                      <a:moveTo>
                        <a:pt x="13714" y="1"/>
                      </a:moveTo>
                      <a:cubicBezTo>
                        <a:pt x="13485" y="1"/>
                        <a:pt x="13243" y="5"/>
                        <a:pt x="12987" y="13"/>
                      </a:cubicBezTo>
                      <a:cubicBezTo>
                        <a:pt x="11706" y="56"/>
                        <a:pt x="10294" y="76"/>
                        <a:pt x="8782" y="76"/>
                      </a:cubicBezTo>
                      <a:cubicBezTo>
                        <a:pt x="8568" y="76"/>
                        <a:pt x="8352" y="76"/>
                        <a:pt x="8134" y="75"/>
                      </a:cubicBezTo>
                      <a:lnTo>
                        <a:pt x="8118" y="75"/>
                      </a:lnTo>
                      <a:cubicBezTo>
                        <a:pt x="8116" y="75"/>
                        <a:pt x="8114" y="75"/>
                        <a:pt x="8112" y="75"/>
                      </a:cubicBezTo>
                      <a:cubicBezTo>
                        <a:pt x="6297" y="75"/>
                        <a:pt x="4825" y="1549"/>
                        <a:pt x="4828" y="3365"/>
                      </a:cubicBezTo>
                      <a:lnTo>
                        <a:pt x="4828" y="4847"/>
                      </a:lnTo>
                      <a:lnTo>
                        <a:pt x="6675" y="4847"/>
                      </a:lnTo>
                      <a:cubicBezTo>
                        <a:pt x="9163" y="4850"/>
                        <a:pt x="11182" y="6869"/>
                        <a:pt x="11185" y="9357"/>
                      </a:cubicBezTo>
                      <a:lnTo>
                        <a:pt x="11185" y="9535"/>
                      </a:lnTo>
                      <a:cubicBezTo>
                        <a:pt x="11185" y="9839"/>
                        <a:pt x="10936" y="10088"/>
                        <a:pt x="10632" y="10088"/>
                      </a:cubicBezTo>
                      <a:cubicBezTo>
                        <a:pt x="10328" y="10088"/>
                        <a:pt x="10079" y="9839"/>
                        <a:pt x="10079" y="9535"/>
                      </a:cubicBezTo>
                      <a:lnTo>
                        <a:pt x="10079" y="9357"/>
                      </a:lnTo>
                      <a:cubicBezTo>
                        <a:pt x="10079" y="7477"/>
                        <a:pt x="8555" y="5953"/>
                        <a:pt x="6675" y="5953"/>
                      </a:cubicBezTo>
                      <a:lnTo>
                        <a:pt x="1" y="5953"/>
                      </a:lnTo>
                      <a:lnTo>
                        <a:pt x="1" y="12851"/>
                      </a:lnTo>
                      <a:cubicBezTo>
                        <a:pt x="460" y="13288"/>
                        <a:pt x="2279" y="14711"/>
                        <a:pt x="6423" y="14711"/>
                      </a:cubicBezTo>
                      <a:cubicBezTo>
                        <a:pt x="11525" y="14711"/>
                        <a:pt x="14168" y="11628"/>
                        <a:pt x="14527" y="8571"/>
                      </a:cubicBezTo>
                      <a:cubicBezTo>
                        <a:pt x="14553" y="8351"/>
                        <a:pt x="14705" y="8169"/>
                        <a:pt x="14919" y="8105"/>
                      </a:cubicBezTo>
                      <a:cubicBezTo>
                        <a:pt x="15042" y="8069"/>
                        <a:pt x="17944" y="7154"/>
                        <a:pt x="17882" y="3957"/>
                      </a:cubicBezTo>
                      <a:cubicBezTo>
                        <a:pt x="17856" y="2779"/>
                        <a:pt x="17727" y="1961"/>
                        <a:pt x="17459" y="1392"/>
                      </a:cubicBezTo>
                      <a:cubicBezTo>
                        <a:pt x="17352" y="1201"/>
                        <a:pt x="17093" y="842"/>
                        <a:pt x="17028" y="780"/>
                      </a:cubicBezTo>
                      <a:cubicBezTo>
                        <a:pt x="16462" y="243"/>
                        <a:pt x="15452" y="1"/>
                        <a:pt x="13714"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72"/>
                <p:cNvSpPr/>
                <p:nvPr/>
              </p:nvSpPr>
              <p:spPr>
                <a:xfrm>
                  <a:off x="8031573" y="2298026"/>
                  <a:ext cx="273693" cy="250112"/>
                </a:xfrm>
                <a:custGeom>
                  <a:avLst/>
                  <a:gdLst/>
                  <a:ahLst/>
                  <a:cxnLst/>
                  <a:rect l="l" t="t" r="r" b="b"/>
                  <a:pathLst>
                    <a:path w="19963" h="18243" extrusionOk="0">
                      <a:moveTo>
                        <a:pt x="16810" y="1"/>
                      </a:moveTo>
                      <a:cubicBezTo>
                        <a:pt x="16764" y="1"/>
                        <a:pt x="16738" y="2"/>
                        <a:pt x="16737" y="2"/>
                      </a:cubicBezTo>
                      <a:lnTo>
                        <a:pt x="12039" y="2"/>
                      </a:lnTo>
                      <a:cubicBezTo>
                        <a:pt x="9752" y="2"/>
                        <a:pt x="7902" y="1856"/>
                        <a:pt x="7898" y="4140"/>
                      </a:cubicBezTo>
                      <a:lnTo>
                        <a:pt x="7898" y="6748"/>
                      </a:lnTo>
                      <a:lnTo>
                        <a:pt x="8303" y="6748"/>
                      </a:lnTo>
                      <a:cubicBezTo>
                        <a:pt x="9966" y="6748"/>
                        <a:pt x="11315" y="8097"/>
                        <a:pt x="11315" y="9760"/>
                      </a:cubicBezTo>
                      <a:lnTo>
                        <a:pt x="11315" y="10333"/>
                      </a:lnTo>
                      <a:cubicBezTo>
                        <a:pt x="11315" y="10637"/>
                        <a:pt x="11069" y="10886"/>
                        <a:pt x="10761" y="10886"/>
                      </a:cubicBezTo>
                      <a:cubicBezTo>
                        <a:pt x="10457" y="10886"/>
                        <a:pt x="10211" y="10637"/>
                        <a:pt x="10211" y="10333"/>
                      </a:cubicBezTo>
                      <a:lnTo>
                        <a:pt x="10211" y="9760"/>
                      </a:lnTo>
                      <a:cubicBezTo>
                        <a:pt x="10208" y="8705"/>
                        <a:pt x="9357" y="7854"/>
                        <a:pt x="8303" y="7851"/>
                      </a:cubicBezTo>
                      <a:lnTo>
                        <a:pt x="6449" y="7851"/>
                      </a:lnTo>
                      <a:cubicBezTo>
                        <a:pt x="5362" y="7851"/>
                        <a:pt x="4482" y="8731"/>
                        <a:pt x="4482" y="9818"/>
                      </a:cubicBezTo>
                      <a:lnTo>
                        <a:pt x="4482" y="10624"/>
                      </a:lnTo>
                      <a:cubicBezTo>
                        <a:pt x="4482" y="10931"/>
                        <a:pt x="4233" y="11177"/>
                        <a:pt x="3929" y="11177"/>
                      </a:cubicBezTo>
                      <a:cubicBezTo>
                        <a:pt x="3624" y="11177"/>
                        <a:pt x="3375" y="10931"/>
                        <a:pt x="3375" y="10624"/>
                      </a:cubicBezTo>
                      <a:lnTo>
                        <a:pt x="3375" y="9818"/>
                      </a:lnTo>
                      <a:cubicBezTo>
                        <a:pt x="3375" y="8123"/>
                        <a:pt x="4750" y="6745"/>
                        <a:pt x="6449" y="6745"/>
                      </a:cubicBezTo>
                      <a:lnTo>
                        <a:pt x="6792" y="6745"/>
                      </a:lnTo>
                      <a:lnTo>
                        <a:pt x="6792" y="5230"/>
                      </a:lnTo>
                      <a:lnTo>
                        <a:pt x="1" y="5230"/>
                      </a:lnTo>
                      <a:lnTo>
                        <a:pt x="1" y="18243"/>
                      </a:lnTo>
                      <a:lnTo>
                        <a:pt x="3722" y="18243"/>
                      </a:lnTo>
                      <a:lnTo>
                        <a:pt x="3722" y="16761"/>
                      </a:lnTo>
                      <a:cubicBezTo>
                        <a:pt x="3722" y="14335"/>
                        <a:pt x="5689" y="12364"/>
                        <a:pt x="8118" y="12364"/>
                      </a:cubicBezTo>
                      <a:lnTo>
                        <a:pt x="8138" y="12364"/>
                      </a:lnTo>
                      <a:cubicBezTo>
                        <a:pt x="8355" y="12365"/>
                        <a:pt x="8571" y="12366"/>
                        <a:pt x="8785" y="12366"/>
                      </a:cubicBezTo>
                      <a:cubicBezTo>
                        <a:pt x="10281" y="12366"/>
                        <a:pt x="11680" y="12346"/>
                        <a:pt x="12949" y="12306"/>
                      </a:cubicBezTo>
                      <a:cubicBezTo>
                        <a:pt x="13215" y="12297"/>
                        <a:pt x="13470" y="12293"/>
                        <a:pt x="13712" y="12293"/>
                      </a:cubicBezTo>
                      <a:cubicBezTo>
                        <a:pt x="15786" y="12293"/>
                        <a:pt x="16995" y="12621"/>
                        <a:pt x="17789" y="13374"/>
                      </a:cubicBezTo>
                      <a:cubicBezTo>
                        <a:pt x="17866" y="13448"/>
                        <a:pt x="17941" y="13526"/>
                        <a:pt x="18009" y="13610"/>
                      </a:cubicBezTo>
                      <a:cubicBezTo>
                        <a:pt x="19963" y="12539"/>
                        <a:pt x="19927" y="9744"/>
                        <a:pt x="19927" y="9715"/>
                      </a:cubicBezTo>
                      <a:lnTo>
                        <a:pt x="19927" y="4156"/>
                      </a:lnTo>
                      <a:cubicBezTo>
                        <a:pt x="19927" y="2603"/>
                        <a:pt x="19545" y="1461"/>
                        <a:pt x="18795" y="763"/>
                      </a:cubicBezTo>
                      <a:cubicBezTo>
                        <a:pt x="18032" y="53"/>
                        <a:pt x="17079" y="1"/>
                        <a:pt x="1681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72"/>
                <p:cNvSpPr/>
                <p:nvPr/>
              </p:nvSpPr>
              <p:spPr>
                <a:xfrm>
                  <a:off x="8031573" y="2063282"/>
                  <a:ext cx="177311" cy="142529"/>
                </a:xfrm>
                <a:custGeom>
                  <a:avLst/>
                  <a:gdLst/>
                  <a:ahLst/>
                  <a:cxnLst/>
                  <a:rect l="l" t="t" r="r" b="b"/>
                  <a:pathLst>
                    <a:path w="12933" h="10396" extrusionOk="0">
                      <a:moveTo>
                        <a:pt x="3097" y="1"/>
                      </a:moveTo>
                      <a:cubicBezTo>
                        <a:pt x="134" y="1"/>
                        <a:pt x="4" y="3928"/>
                        <a:pt x="1" y="4087"/>
                      </a:cubicBezTo>
                      <a:lnTo>
                        <a:pt x="1" y="10396"/>
                      </a:lnTo>
                      <a:lnTo>
                        <a:pt x="3796" y="10396"/>
                      </a:lnTo>
                      <a:cubicBezTo>
                        <a:pt x="5061" y="10393"/>
                        <a:pt x="6087" y="9367"/>
                        <a:pt x="6087" y="8102"/>
                      </a:cubicBezTo>
                      <a:lnTo>
                        <a:pt x="6087" y="7568"/>
                      </a:lnTo>
                      <a:cubicBezTo>
                        <a:pt x="6083" y="6255"/>
                        <a:pt x="5022" y="5193"/>
                        <a:pt x="3712" y="5193"/>
                      </a:cubicBezTo>
                      <a:lnTo>
                        <a:pt x="2803" y="5193"/>
                      </a:lnTo>
                      <a:cubicBezTo>
                        <a:pt x="2499" y="5193"/>
                        <a:pt x="2249" y="4944"/>
                        <a:pt x="2249" y="4640"/>
                      </a:cubicBezTo>
                      <a:cubicBezTo>
                        <a:pt x="2249" y="4336"/>
                        <a:pt x="2499" y="4087"/>
                        <a:pt x="2803" y="4087"/>
                      </a:cubicBezTo>
                      <a:lnTo>
                        <a:pt x="3715" y="4087"/>
                      </a:lnTo>
                      <a:cubicBezTo>
                        <a:pt x="5507" y="4090"/>
                        <a:pt x="7009" y="5456"/>
                        <a:pt x="7180" y="7241"/>
                      </a:cubicBezTo>
                      <a:lnTo>
                        <a:pt x="12741" y="7241"/>
                      </a:lnTo>
                      <a:cubicBezTo>
                        <a:pt x="12868" y="7086"/>
                        <a:pt x="12932" y="6847"/>
                        <a:pt x="12777" y="6420"/>
                      </a:cubicBezTo>
                      <a:cubicBezTo>
                        <a:pt x="12389" y="5323"/>
                        <a:pt x="10755" y="3708"/>
                        <a:pt x="8616" y="2301"/>
                      </a:cubicBezTo>
                      <a:cubicBezTo>
                        <a:pt x="6494" y="903"/>
                        <a:pt x="4327" y="1"/>
                        <a:pt x="309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72"/>
                <p:cNvSpPr/>
                <p:nvPr/>
              </p:nvSpPr>
              <p:spPr>
                <a:xfrm>
                  <a:off x="8031573" y="2177659"/>
                  <a:ext cx="221307" cy="176914"/>
                </a:xfrm>
                <a:custGeom>
                  <a:avLst/>
                  <a:gdLst/>
                  <a:ahLst/>
                  <a:cxnLst/>
                  <a:rect l="l" t="t" r="r" b="b"/>
                  <a:pathLst>
                    <a:path w="16142" h="12904" extrusionOk="0">
                      <a:moveTo>
                        <a:pt x="13080" y="0"/>
                      </a:moveTo>
                      <a:cubicBezTo>
                        <a:pt x="13032" y="0"/>
                        <a:pt x="13005" y="2"/>
                        <a:pt x="13004" y="2"/>
                      </a:cubicBezTo>
                      <a:cubicBezTo>
                        <a:pt x="12997" y="3"/>
                        <a:pt x="12991" y="4"/>
                        <a:pt x="12985" y="4"/>
                      </a:cubicBezTo>
                      <a:cubicBezTo>
                        <a:pt x="12978" y="4"/>
                        <a:pt x="12973" y="3"/>
                        <a:pt x="12968" y="2"/>
                      </a:cubicBezTo>
                      <a:lnTo>
                        <a:pt x="7183" y="2"/>
                      </a:lnTo>
                      <a:cubicBezTo>
                        <a:pt x="7054" y="1778"/>
                        <a:pt x="5579" y="3156"/>
                        <a:pt x="3796" y="3156"/>
                      </a:cubicBezTo>
                      <a:lnTo>
                        <a:pt x="1" y="3156"/>
                      </a:lnTo>
                      <a:lnTo>
                        <a:pt x="1" y="12904"/>
                      </a:lnTo>
                      <a:lnTo>
                        <a:pt x="6792" y="12904"/>
                      </a:lnTo>
                      <a:cubicBezTo>
                        <a:pt x="6802" y="10018"/>
                        <a:pt x="9150" y="7676"/>
                        <a:pt x="12036" y="7676"/>
                      </a:cubicBezTo>
                      <a:lnTo>
                        <a:pt x="16142" y="7676"/>
                      </a:lnTo>
                      <a:lnTo>
                        <a:pt x="16142" y="3137"/>
                      </a:lnTo>
                      <a:cubicBezTo>
                        <a:pt x="16142" y="2108"/>
                        <a:pt x="15857" y="1318"/>
                        <a:pt x="15297" y="788"/>
                      </a:cubicBezTo>
                      <a:cubicBezTo>
                        <a:pt x="14516" y="51"/>
                        <a:pt x="13383" y="0"/>
                        <a:pt x="1308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047" name="Google Shape;6047;p72"/>
          <p:cNvSpPr/>
          <p:nvPr/>
        </p:nvSpPr>
        <p:spPr>
          <a:xfrm>
            <a:off x="7095128" y="3555322"/>
            <a:ext cx="558742" cy="616877"/>
          </a:xfrm>
          <a:custGeom>
            <a:avLst/>
            <a:gdLst/>
            <a:ahLst/>
            <a:cxnLst/>
            <a:rect l="l" t="t" r="r" b="b"/>
            <a:pathLst>
              <a:path w="4733" h="5225" extrusionOk="0">
                <a:moveTo>
                  <a:pt x="346" y="0"/>
                </a:moveTo>
                <a:cubicBezTo>
                  <a:pt x="148" y="0"/>
                  <a:pt x="1" y="148"/>
                  <a:pt x="1" y="333"/>
                </a:cubicBezTo>
                <a:lnTo>
                  <a:pt x="1" y="4423"/>
                </a:lnTo>
                <a:cubicBezTo>
                  <a:pt x="1" y="4608"/>
                  <a:pt x="148" y="4756"/>
                  <a:pt x="346" y="4756"/>
                </a:cubicBezTo>
                <a:lnTo>
                  <a:pt x="2046" y="4756"/>
                </a:lnTo>
                <a:lnTo>
                  <a:pt x="2366" y="5224"/>
                </a:lnTo>
                <a:lnTo>
                  <a:pt x="2674" y="4756"/>
                </a:lnTo>
                <a:lnTo>
                  <a:pt x="4387" y="4756"/>
                </a:lnTo>
                <a:cubicBezTo>
                  <a:pt x="4394" y="4757"/>
                  <a:pt x="4400" y="4757"/>
                  <a:pt x="4407" y="4757"/>
                </a:cubicBezTo>
                <a:cubicBezTo>
                  <a:pt x="4583" y="4757"/>
                  <a:pt x="4732" y="4602"/>
                  <a:pt x="4732" y="4423"/>
                </a:cubicBezTo>
                <a:lnTo>
                  <a:pt x="4732" y="333"/>
                </a:lnTo>
                <a:cubicBezTo>
                  <a:pt x="4732" y="148"/>
                  <a:pt x="4572" y="0"/>
                  <a:pt x="4387" y="0"/>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72"/>
          <p:cNvSpPr/>
          <p:nvPr/>
        </p:nvSpPr>
        <p:spPr>
          <a:xfrm rot="10800000">
            <a:off x="6581310" y="3552736"/>
            <a:ext cx="406111" cy="619462"/>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9" name="Google Shape;6049;p72"/>
          <p:cNvGrpSpPr/>
          <p:nvPr/>
        </p:nvGrpSpPr>
        <p:grpSpPr>
          <a:xfrm>
            <a:off x="7821480" y="2716716"/>
            <a:ext cx="602567" cy="601884"/>
            <a:chOff x="1186975" y="238125"/>
            <a:chExt cx="5244275" cy="5238325"/>
          </a:xfrm>
        </p:grpSpPr>
        <p:sp>
          <p:nvSpPr>
            <p:cNvPr id="6050" name="Google Shape;6050;p72"/>
            <p:cNvSpPr/>
            <p:nvPr/>
          </p:nvSpPr>
          <p:spPr>
            <a:xfrm>
              <a:off x="1188450" y="238125"/>
              <a:ext cx="3198750" cy="2628625"/>
            </a:xfrm>
            <a:custGeom>
              <a:avLst/>
              <a:gdLst/>
              <a:ahLst/>
              <a:cxnLst/>
              <a:rect l="l" t="t" r="r" b="b"/>
              <a:pathLst>
                <a:path w="127950" h="105145" extrusionOk="0">
                  <a:moveTo>
                    <a:pt x="18697" y="0"/>
                  </a:moveTo>
                  <a:cubicBezTo>
                    <a:pt x="8371" y="0"/>
                    <a:pt x="1" y="8371"/>
                    <a:pt x="1" y="18697"/>
                  </a:cubicBezTo>
                  <a:lnTo>
                    <a:pt x="1" y="105145"/>
                  </a:lnTo>
                  <a:lnTo>
                    <a:pt x="36857" y="105145"/>
                  </a:lnTo>
                  <a:cubicBezTo>
                    <a:pt x="35719" y="102283"/>
                    <a:pt x="35385" y="99165"/>
                    <a:pt x="35897" y="96130"/>
                  </a:cubicBezTo>
                  <a:cubicBezTo>
                    <a:pt x="37137" y="88648"/>
                    <a:pt x="43398" y="82793"/>
                    <a:pt x="50957" y="82096"/>
                  </a:cubicBezTo>
                  <a:cubicBezTo>
                    <a:pt x="51501" y="82045"/>
                    <a:pt x="52041" y="82020"/>
                    <a:pt x="52575" y="82020"/>
                  </a:cubicBezTo>
                  <a:cubicBezTo>
                    <a:pt x="61906" y="82020"/>
                    <a:pt x="69475" y="89593"/>
                    <a:pt x="69475" y="98926"/>
                  </a:cubicBezTo>
                  <a:cubicBezTo>
                    <a:pt x="69475" y="101055"/>
                    <a:pt x="69070" y="103165"/>
                    <a:pt x="68283" y="105145"/>
                  </a:cubicBezTo>
                  <a:lnTo>
                    <a:pt x="105145" y="105145"/>
                  </a:lnTo>
                  <a:lnTo>
                    <a:pt x="105145" y="68419"/>
                  </a:lnTo>
                  <a:cubicBezTo>
                    <a:pt x="106958" y="69088"/>
                    <a:pt x="108908" y="69476"/>
                    <a:pt x="110955" y="69476"/>
                  </a:cubicBezTo>
                  <a:cubicBezTo>
                    <a:pt x="111990" y="69476"/>
                    <a:pt x="113050" y="69377"/>
                    <a:pt x="114130" y="69164"/>
                  </a:cubicBezTo>
                  <a:cubicBezTo>
                    <a:pt x="121952" y="67632"/>
                    <a:pt x="127801" y="60687"/>
                    <a:pt x="127866" y="52715"/>
                  </a:cubicBezTo>
                  <a:cubicBezTo>
                    <a:pt x="127950" y="43313"/>
                    <a:pt x="120348" y="35664"/>
                    <a:pt x="110964" y="35664"/>
                  </a:cubicBezTo>
                  <a:cubicBezTo>
                    <a:pt x="108979" y="35670"/>
                    <a:pt x="107005" y="36028"/>
                    <a:pt x="105145" y="36720"/>
                  </a:cubicBezTo>
                  <a:lnTo>
                    <a:pt x="105145"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72"/>
            <p:cNvSpPr/>
            <p:nvPr/>
          </p:nvSpPr>
          <p:spPr>
            <a:xfrm>
              <a:off x="1186975" y="2279750"/>
              <a:ext cx="2628625" cy="3196700"/>
            </a:xfrm>
            <a:custGeom>
              <a:avLst/>
              <a:gdLst/>
              <a:ahLst/>
              <a:cxnLst/>
              <a:rect l="l" t="t" r="r" b="b"/>
              <a:pathLst>
                <a:path w="105145" h="127868" extrusionOk="0">
                  <a:moveTo>
                    <a:pt x="52573" y="1"/>
                  </a:moveTo>
                  <a:cubicBezTo>
                    <a:pt x="43236" y="1"/>
                    <a:pt x="35664" y="7567"/>
                    <a:pt x="35664" y="16910"/>
                  </a:cubicBezTo>
                  <a:cubicBezTo>
                    <a:pt x="35670" y="18895"/>
                    <a:pt x="36028" y="20862"/>
                    <a:pt x="36720" y="22722"/>
                  </a:cubicBezTo>
                  <a:lnTo>
                    <a:pt x="0" y="22722"/>
                  </a:lnTo>
                  <a:lnTo>
                    <a:pt x="0" y="110011"/>
                  </a:lnTo>
                  <a:cubicBezTo>
                    <a:pt x="0" y="119872"/>
                    <a:pt x="7995" y="127867"/>
                    <a:pt x="17862" y="127867"/>
                  </a:cubicBezTo>
                  <a:lnTo>
                    <a:pt x="105145" y="127867"/>
                  </a:lnTo>
                  <a:lnTo>
                    <a:pt x="105145" y="91010"/>
                  </a:lnTo>
                  <a:cubicBezTo>
                    <a:pt x="103158" y="91801"/>
                    <a:pt x="101044" y="92206"/>
                    <a:pt x="98916" y="92206"/>
                  </a:cubicBezTo>
                  <a:cubicBezTo>
                    <a:pt x="98350" y="92206"/>
                    <a:pt x="97782" y="92177"/>
                    <a:pt x="97215" y="92119"/>
                  </a:cubicBezTo>
                  <a:cubicBezTo>
                    <a:pt x="88869" y="91267"/>
                    <a:pt x="82269" y="84184"/>
                    <a:pt x="82024" y="75802"/>
                  </a:cubicBezTo>
                  <a:cubicBezTo>
                    <a:pt x="81744" y="66233"/>
                    <a:pt x="89417" y="58393"/>
                    <a:pt x="98920" y="58393"/>
                  </a:cubicBezTo>
                  <a:cubicBezTo>
                    <a:pt x="101055" y="58393"/>
                    <a:pt x="103159" y="58792"/>
                    <a:pt x="105139" y="59585"/>
                  </a:cubicBezTo>
                  <a:lnTo>
                    <a:pt x="105139" y="22728"/>
                  </a:lnTo>
                  <a:lnTo>
                    <a:pt x="68419" y="22728"/>
                  </a:lnTo>
                  <a:cubicBezTo>
                    <a:pt x="69427" y="19992"/>
                    <a:pt x="69796" y="16951"/>
                    <a:pt x="69164" y="13738"/>
                  </a:cubicBezTo>
                  <a:cubicBezTo>
                    <a:pt x="67632" y="5922"/>
                    <a:pt x="60686" y="73"/>
                    <a:pt x="52715" y="2"/>
                  </a:cubicBezTo>
                  <a:cubicBezTo>
                    <a:pt x="52668" y="1"/>
                    <a:pt x="52620" y="1"/>
                    <a:pt x="5257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72"/>
            <p:cNvSpPr/>
            <p:nvPr/>
          </p:nvSpPr>
          <p:spPr>
            <a:xfrm>
              <a:off x="3802600" y="239450"/>
              <a:ext cx="2628650" cy="3196825"/>
            </a:xfrm>
            <a:custGeom>
              <a:avLst/>
              <a:gdLst/>
              <a:ahLst/>
              <a:cxnLst/>
              <a:rect l="l" t="t" r="r" b="b"/>
              <a:pathLst>
                <a:path w="105146" h="127873" extrusionOk="0">
                  <a:moveTo>
                    <a:pt x="1" y="1"/>
                  </a:moveTo>
                  <a:lnTo>
                    <a:pt x="1" y="36857"/>
                  </a:lnTo>
                  <a:cubicBezTo>
                    <a:pt x="1988" y="36066"/>
                    <a:pt x="4101" y="35662"/>
                    <a:pt x="6229" y="35662"/>
                  </a:cubicBezTo>
                  <a:cubicBezTo>
                    <a:pt x="6796" y="35662"/>
                    <a:pt x="7364" y="35691"/>
                    <a:pt x="7930" y="35748"/>
                  </a:cubicBezTo>
                  <a:cubicBezTo>
                    <a:pt x="16277" y="36595"/>
                    <a:pt x="22877" y="43684"/>
                    <a:pt x="23121" y="52066"/>
                  </a:cubicBezTo>
                  <a:cubicBezTo>
                    <a:pt x="23396" y="61635"/>
                    <a:pt x="15722" y="69481"/>
                    <a:pt x="6219" y="69481"/>
                  </a:cubicBezTo>
                  <a:cubicBezTo>
                    <a:pt x="4091" y="69475"/>
                    <a:pt x="1980" y="69076"/>
                    <a:pt x="1" y="68289"/>
                  </a:cubicBezTo>
                  <a:lnTo>
                    <a:pt x="1" y="105145"/>
                  </a:lnTo>
                  <a:lnTo>
                    <a:pt x="36720" y="105145"/>
                  </a:lnTo>
                  <a:cubicBezTo>
                    <a:pt x="35719" y="107882"/>
                    <a:pt x="35343" y="110916"/>
                    <a:pt x="35975" y="114130"/>
                  </a:cubicBezTo>
                  <a:cubicBezTo>
                    <a:pt x="37513" y="121952"/>
                    <a:pt x="44459" y="127801"/>
                    <a:pt x="52424" y="127872"/>
                  </a:cubicBezTo>
                  <a:cubicBezTo>
                    <a:pt x="52472" y="127873"/>
                    <a:pt x="52519" y="127873"/>
                    <a:pt x="52567" y="127873"/>
                  </a:cubicBezTo>
                  <a:cubicBezTo>
                    <a:pt x="61909" y="127873"/>
                    <a:pt x="69481" y="120301"/>
                    <a:pt x="69481" y="110964"/>
                  </a:cubicBezTo>
                  <a:cubicBezTo>
                    <a:pt x="69475" y="108979"/>
                    <a:pt x="69118" y="107005"/>
                    <a:pt x="68426" y="105145"/>
                  </a:cubicBezTo>
                  <a:lnTo>
                    <a:pt x="105145" y="105145"/>
                  </a:lnTo>
                  <a:lnTo>
                    <a:pt x="105145" y="16354"/>
                  </a:lnTo>
                  <a:cubicBezTo>
                    <a:pt x="105140" y="7328"/>
                    <a:pt x="97818" y="1"/>
                    <a:pt x="887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72"/>
            <p:cNvSpPr/>
            <p:nvPr/>
          </p:nvSpPr>
          <p:spPr>
            <a:xfrm>
              <a:off x="3232500" y="2847950"/>
              <a:ext cx="3198600" cy="2628500"/>
            </a:xfrm>
            <a:custGeom>
              <a:avLst/>
              <a:gdLst/>
              <a:ahLst/>
              <a:cxnLst/>
              <a:rect l="l" t="t" r="r" b="b"/>
              <a:pathLst>
                <a:path w="127944" h="105140" extrusionOk="0">
                  <a:moveTo>
                    <a:pt x="22805" y="0"/>
                  </a:moveTo>
                  <a:lnTo>
                    <a:pt x="22805" y="36720"/>
                  </a:lnTo>
                  <a:cubicBezTo>
                    <a:pt x="20992" y="36051"/>
                    <a:pt x="19042" y="35663"/>
                    <a:pt x="16995" y="35663"/>
                  </a:cubicBezTo>
                  <a:cubicBezTo>
                    <a:pt x="15960" y="35663"/>
                    <a:pt x="14900" y="35762"/>
                    <a:pt x="13820" y="35975"/>
                  </a:cubicBezTo>
                  <a:cubicBezTo>
                    <a:pt x="5998" y="37513"/>
                    <a:pt x="150" y="44453"/>
                    <a:pt x="78" y="52424"/>
                  </a:cubicBezTo>
                  <a:cubicBezTo>
                    <a:pt x="1" y="61826"/>
                    <a:pt x="7602" y="69481"/>
                    <a:pt x="16986" y="69481"/>
                  </a:cubicBezTo>
                  <a:cubicBezTo>
                    <a:pt x="18971" y="69475"/>
                    <a:pt x="20945" y="69117"/>
                    <a:pt x="22805" y="68420"/>
                  </a:cubicBezTo>
                  <a:lnTo>
                    <a:pt x="22805" y="105139"/>
                  </a:lnTo>
                  <a:lnTo>
                    <a:pt x="108943" y="105139"/>
                  </a:lnTo>
                  <a:cubicBezTo>
                    <a:pt x="119436" y="105139"/>
                    <a:pt x="127944" y="96631"/>
                    <a:pt x="127944" y="86138"/>
                  </a:cubicBezTo>
                  <a:lnTo>
                    <a:pt x="127944" y="0"/>
                  </a:lnTo>
                  <a:lnTo>
                    <a:pt x="91087" y="0"/>
                  </a:lnTo>
                  <a:cubicBezTo>
                    <a:pt x="92088" y="2510"/>
                    <a:pt x="92470" y="5235"/>
                    <a:pt x="92196" y="7924"/>
                  </a:cubicBezTo>
                  <a:cubicBezTo>
                    <a:pt x="91343" y="16271"/>
                    <a:pt x="84260" y="22870"/>
                    <a:pt x="75878" y="23115"/>
                  </a:cubicBezTo>
                  <a:cubicBezTo>
                    <a:pt x="75708" y="23120"/>
                    <a:pt x="75539" y="23122"/>
                    <a:pt x="75370" y="23122"/>
                  </a:cubicBezTo>
                  <a:cubicBezTo>
                    <a:pt x="66033" y="23122"/>
                    <a:pt x="58469" y="15553"/>
                    <a:pt x="58469" y="6219"/>
                  </a:cubicBezTo>
                  <a:cubicBezTo>
                    <a:pt x="58469" y="4084"/>
                    <a:pt x="58869" y="1980"/>
                    <a:pt x="5966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4" name="Google Shape;6054;p72"/>
          <p:cNvGrpSpPr/>
          <p:nvPr/>
        </p:nvGrpSpPr>
        <p:grpSpPr>
          <a:xfrm>
            <a:off x="3264218" y="1856199"/>
            <a:ext cx="651848" cy="687338"/>
            <a:chOff x="3400515" y="2056248"/>
            <a:chExt cx="698134" cy="735987"/>
          </a:xfrm>
        </p:grpSpPr>
        <p:grpSp>
          <p:nvGrpSpPr>
            <p:cNvPr id="6055" name="Google Shape;6055;p72"/>
            <p:cNvGrpSpPr/>
            <p:nvPr/>
          </p:nvGrpSpPr>
          <p:grpSpPr>
            <a:xfrm>
              <a:off x="3400515" y="2283913"/>
              <a:ext cx="312919" cy="219900"/>
              <a:chOff x="3400515" y="2283913"/>
              <a:chExt cx="312919" cy="219900"/>
            </a:xfrm>
          </p:grpSpPr>
          <p:sp>
            <p:nvSpPr>
              <p:cNvPr id="6056" name="Google Shape;6056;p72"/>
              <p:cNvSpPr/>
              <p:nvPr/>
            </p:nvSpPr>
            <p:spPr>
              <a:xfrm>
                <a:off x="3493534" y="2283913"/>
                <a:ext cx="219900" cy="219900"/>
              </a:xfrm>
              <a:prstGeom prst="ellipse">
                <a:avLst/>
              </a:prstGeom>
              <a:solidFill>
                <a:srgbClr val="435D7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6057" name="Google Shape;6057;p72"/>
              <p:cNvCxnSpPr/>
              <p:nvPr/>
            </p:nvCxnSpPr>
            <p:spPr>
              <a:xfrm rot="10800000">
                <a:off x="3400515" y="2393804"/>
                <a:ext cx="95400" cy="0"/>
              </a:xfrm>
              <a:prstGeom prst="straightConnector1">
                <a:avLst/>
              </a:prstGeom>
              <a:noFill/>
              <a:ln w="28575" cap="flat" cmpd="sng">
                <a:solidFill>
                  <a:srgbClr val="435D74"/>
                </a:solidFill>
                <a:prstDash val="solid"/>
                <a:round/>
                <a:headEnd type="none" w="med" len="med"/>
                <a:tailEnd type="none" w="med" len="med"/>
              </a:ln>
            </p:spPr>
          </p:cxnSp>
        </p:grpSp>
        <p:grpSp>
          <p:nvGrpSpPr>
            <p:cNvPr id="6058" name="Google Shape;6058;p72"/>
            <p:cNvGrpSpPr/>
            <p:nvPr/>
          </p:nvGrpSpPr>
          <p:grpSpPr>
            <a:xfrm>
              <a:off x="3547823" y="2461089"/>
              <a:ext cx="219900" cy="331146"/>
              <a:chOff x="3547823" y="2461089"/>
              <a:chExt cx="219900" cy="331146"/>
            </a:xfrm>
          </p:grpSpPr>
          <p:sp>
            <p:nvSpPr>
              <p:cNvPr id="6059" name="Google Shape;6059;p72"/>
              <p:cNvSpPr/>
              <p:nvPr/>
            </p:nvSpPr>
            <p:spPr>
              <a:xfrm>
                <a:off x="3547823" y="2461089"/>
                <a:ext cx="219900" cy="219900"/>
              </a:xfrm>
              <a:prstGeom prst="ellipse">
                <a:avLst/>
              </a:prstGeom>
              <a:solidFill>
                <a:srgbClr val="5F7D9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6060" name="Google Shape;6060;p72"/>
              <p:cNvCxnSpPr/>
              <p:nvPr/>
            </p:nvCxnSpPr>
            <p:spPr>
              <a:xfrm rot="10800000">
                <a:off x="3657701" y="2678535"/>
                <a:ext cx="0" cy="113700"/>
              </a:xfrm>
              <a:prstGeom prst="straightConnector1">
                <a:avLst/>
              </a:prstGeom>
              <a:noFill/>
              <a:ln w="28575" cap="flat" cmpd="sng">
                <a:solidFill>
                  <a:srgbClr val="5F7D95"/>
                </a:solidFill>
                <a:prstDash val="solid"/>
                <a:round/>
                <a:headEnd type="none" w="med" len="med"/>
                <a:tailEnd type="none" w="med" len="med"/>
              </a:ln>
            </p:spPr>
          </p:cxnSp>
        </p:grpSp>
        <p:grpSp>
          <p:nvGrpSpPr>
            <p:cNvPr id="6061" name="Google Shape;6061;p72"/>
            <p:cNvGrpSpPr/>
            <p:nvPr/>
          </p:nvGrpSpPr>
          <p:grpSpPr>
            <a:xfrm>
              <a:off x="3734138" y="2461089"/>
              <a:ext cx="219900" cy="331146"/>
              <a:chOff x="3734138" y="2461089"/>
              <a:chExt cx="219900" cy="331146"/>
            </a:xfrm>
          </p:grpSpPr>
          <p:sp>
            <p:nvSpPr>
              <p:cNvPr id="6062" name="Google Shape;6062;p72"/>
              <p:cNvSpPr/>
              <p:nvPr/>
            </p:nvSpPr>
            <p:spPr>
              <a:xfrm>
                <a:off x="3734138" y="2461089"/>
                <a:ext cx="219900" cy="219900"/>
              </a:xfrm>
              <a:prstGeom prst="ellipse">
                <a:avLst/>
              </a:prstGeom>
              <a:solidFill>
                <a:srgbClr val="869FB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6063" name="Google Shape;6063;p72"/>
              <p:cNvCxnSpPr/>
              <p:nvPr/>
            </p:nvCxnSpPr>
            <p:spPr>
              <a:xfrm rot="10800000">
                <a:off x="3844020" y="2678535"/>
                <a:ext cx="0" cy="113700"/>
              </a:xfrm>
              <a:prstGeom prst="straightConnector1">
                <a:avLst/>
              </a:prstGeom>
              <a:noFill/>
              <a:ln w="28575" cap="flat" cmpd="sng">
                <a:solidFill>
                  <a:srgbClr val="869FB2"/>
                </a:solidFill>
                <a:prstDash val="solid"/>
                <a:round/>
                <a:headEnd type="none" w="med" len="med"/>
                <a:tailEnd type="none" w="med" len="med"/>
              </a:ln>
            </p:spPr>
          </p:cxnSp>
        </p:grpSp>
        <p:grpSp>
          <p:nvGrpSpPr>
            <p:cNvPr id="6064" name="Google Shape;6064;p72"/>
            <p:cNvGrpSpPr/>
            <p:nvPr/>
          </p:nvGrpSpPr>
          <p:grpSpPr>
            <a:xfrm>
              <a:off x="3787560" y="2281742"/>
              <a:ext cx="311089" cy="219900"/>
              <a:chOff x="3787560" y="2281742"/>
              <a:chExt cx="311089" cy="219900"/>
            </a:xfrm>
          </p:grpSpPr>
          <p:sp>
            <p:nvSpPr>
              <p:cNvPr id="6065" name="Google Shape;6065;p72"/>
              <p:cNvSpPr/>
              <p:nvPr/>
            </p:nvSpPr>
            <p:spPr>
              <a:xfrm>
                <a:off x="3787560" y="2281742"/>
                <a:ext cx="219900" cy="219900"/>
              </a:xfrm>
              <a:prstGeom prst="ellipse">
                <a:avLst/>
              </a:prstGeom>
              <a:solidFill>
                <a:srgbClr val="A5B7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00C3B1"/>
                  </a:solidFill>
                  <a:latin typeface="Calibri"/>
                  <a:ea typeface="Calibri"/>
                  <a:cs typeface="Calibri"/>
                  <a:sym typeface="Calibri"/>
                </a:endParaRPr>
              </a:p>
            </p:txBody>
          </p:sp>
          <p:cxnSp>
            <p:nvCxnSpPr>
              <p:cNvPr id="6066" name="Google Shape;6066;p72"/>
              <p:cNvCxnSpPr/>
              <p:nvPr/>
            </p:nvCxnSpPr>
            <p:spPr>
              <a:xfrm rot="10800000">
                <a:off x="4003849" y="2393795"/>
                <a:ext cx="94800" cy="0"/>
              </a:xfrm>
              <a:prstGeom prst="straightConnector1">
                <a:avLst/>
              </a:prstGeom>
              <a:noFill/>
              <a:ln w="28575" cap="flat" cmpd="sng">
                <a:solidFill>
                  <a:srgbClr val="A5B7C6"/>
                </a:solidFill>
                <a:prstDash val="solid"/>
                <a:round/>
                <a:headEnd type="none" w="med" len="med"/>
                <a:tailEnd type="none" w="med" len="med"/>
              </a:ln>
            </p:spPr>
          </p:cxnSp>
        </p:grpSp>
        <p:grpSp>
          <p:nvGrpSpPr>
            <p:cNvPr id="6067" name="Google Shape;6067;p72"/>
            <p:cNvGrpSpPr/>
            <p:nvPr/>
          </p:nvGrpSpPr>
          <p:grpSpPr>
            <a:xfrm>
              <a:off x="3637290" y="2056248"/>
              <a:ext cx="219900" cy="330736"/>
              <a:chOff x="3637290" y="2056248"/>
              <a:chExt cx="219900" cy="330736"/>
            </a:xfrm>
          </p:grpSpPr>
          <p:sp>
            <p:nvSpPr>
              <p:cNvPr id="6068" name="Google Shape;6068;p72"/>
              <p:cNvSpPr/>
              <p:nvPr/>
            </p:nvSpPr>
            <p:spPr>
              <a:xfrm>
                <a:off x="3637290" y="2167085"/>
                <a:ext cx="219900" cy="219900"/>
              </a:xfrm>
              <a:prstGeom prst="ellipse">
                <a:avLst/>
              </a:prstGeom>
              <a:solidFill>
                <a:srgbClr val="BAC8D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FFFFFF"/>
                  </a:solidFill>
                  <a:latin typeface="Calibri"/>
                  <a:ea typeface="Calibri"/>
                  <a:cs typeface="Calibri"/>
                  <a:sym typeface="Calibri"/>
                </a:endParaRPr>
              </a:p>
            </p:txBody>
          </p:sp>
          <p:cxnSp>
            <p:nvCxnSpPr>
              <p:cNvPr id="6069" name="Google Shape;6069;p72"/>
              <p:cNvCxnSpPr/>
              <p:nvPr/>
            </p:nvCxnSpPr>
            <p:spPr>
              <a:xfrm rot="10800000">
                <a:off x="3747169" y="2056248"/>
                <a:ext cx="0" cy="113700"/>
              </a:xfrm>
              <a:prstGeom prst="straightConnector1">
                <a:avLst/>
              </a:prstGeom>
              <a:noFill/>
              <a:ln w="28575" cap="flat" cmpd="sng">
                <a:solidFill>
                  <a:srgbClr val="BAC8D3"/>
                </a:solidFill>
                <a:prstDash val="solid"/>
                <a:round/>
                <a:headEnd type="none" w="med" len="med"/>
                <a:tailEnd type="none" w="med" len="med"/>
              </a:ln>
            </p:spPr>
          </p:cxnSp>
        </p:grpSp>
      </p:grpSp>
      <p:grpSp>
        <p:nvGrpSpPr>
          <p:cNvPr id="6070" name="Google Shape;6070;p72"/>
          <p:cNvGrpSpPr/>
          <p:nvPr/>
        </p:nvGrpSpPr>
        <p:grpSpPr>
          <a:xfrm>
            <a:off x="2555923" y="2726206"/>
            <a:ext cx="1268144" cy="592394"/>
            <a:chOff x="238125" y="1188750"/>
            <a:chExt cx="7140450" cy="3335550"/>
          </a:xfrm>
        </p:grpSpPr>
        <p:sp>
          <p:nvSpPr>
            <p:cNvPr id="6071" name="Google Shape;6071;p72"/>
            <p:cNvSpPr/>
            <p:nvPr/>
          </p:nvSpPr>
          <p:spPr>
            <a:xfrm>
              <a:off x="238125" y="1188750"/>
              <a:ext cx="3507025" cy="15840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72"/>
            <p:cNvSpPr/>
            <p:nvPr/>
          </p:nvSpPr>
          <p:spPr>
            <a:xfrm>
              <a:off x="238125" y="2940300"/>
              <a:ext cx="3507025" cy="1584000"/>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72"/>
            <p:cNvSpPr/>
            <p:nvPr/>
          </p:nvSpPr>
          <p:spPr>
            <a:xfrm>
              <a:off x="3871550" y="1188750"/>
              <a:ext cx="3507025" cy="15840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72"/>
            <p:cNvSpPr/>
            <p:nvPr/>
          </p:nvSpPr>
          <p:spPr>
            <a:xfrm>
              <a:off x="3871550" y="2940300"/>
              <a:ext cx="3507025" cy="1584000"/>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72"/>
            <p:cNvSpPr/>
            <p:nvPr/>
          </p:nvSpPr>
          <p:spPr>
            <a:xfrm>
              <a:off x="2842425" y="1934600"/>
              <a:ext cx="1843850" cy="1843850"/>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6" name="Google Shape;6076;p72"/>
          <p:cNvGrpSpPr/>
          <p:nvPr/>
        </p:nvGrpSpPr>
        <p:grpSpPr>
          <a:xfrm>
            <a:off x="6663824" y="2728360"/>
            <a:ext cx="1053944" cy="590147"/>
            <a:chOff x="238125" y="1335475"/>
            <a:chExt cx="5418735" cy="3034175"/>
          </a:xfrm>
        </p:grpSpPr>
        <p:sp>
          <p:nvSpPr>
            <p:cNvPr id="6077" name="Google Shape;6077;p72"/>
            <p:cNvSpPr/>
            <p:nvPr/>
          </p:nvSpPr>
          <p:spPr>
            <a:xfrm>
              <a:off x="3669985" y="1335475"/>
              <a:ext cx="1986875" cy="3034175"/>
            </a:xfrm>
            <a:custGeom>
              <a:avLst/>
              <a:gdLst/>
              <a:ahLst/>
              <a:cxnLst/>
              <a:rect l="l" t="t" r="r" b="b"/>
              <a:pathLst>
                <a:path w="79475" h="121367" extrusionOk="0">
                  <a:moveTo>
                    <a:pt x="1" y="0"/>
                  </a:moveTo>
                  <a:lnTo>
                    <a:pt x="1" y="38997"/>
                  </a:lnTo>
                  <a:cubicBezTo>
                    <a:pt x="588" y="44011"/>
                    <a:pt x="2425" y="48797"/>
                    <a:pt x="5360" y="52918"/>
                  </a:cubicBezTo>
                  <a:lnTo>
                    <a:pt x="9329" y="58469"/>
                  </a:lnTo>
                  <a:cubicBezTo>
                    <a:pt x="10541" y="59694"/>
                    <a:pt x="10541" y="61672"/>
                    <a:pt x="9329" y="62897"/>
                  </a:cubicBezTo>
                  <a:lnTo>
                    <a:pt x="5360" y="68448"/>
                  </a:lnTo>
                  <a:cubicBezTo>
                    <a:pt x="2425" y="72557"/>
                    <a:pt x="588" y="77355"/>
                    <a:pt x="1" y="82370"/>
                  </a:cubicBezTo>
                  <a:lnTo>
                    <a:pt x="1" y="121366"/>
                  </a:lnTo>
                  <a:lnTo>
                    <a:pt x="68743" y="121366"/>
                  </a:lnTo>
                  <a:lnTo>
                    <a:pt x="68743" y="85815"/>
                  </a:lnTo>
                  <a:cubicBezTo>
                    <a:pt x="68743" y="79588"/>
                    <a:pt x="70682" y="73514"/>
                    <a:pt x="74293" y="68448"/>
                  </a:cubicBezTo>
                  <a:lnTo>
                    <a:pt x="78249" y="62897"/>
                  </a:lnTo>
                  <a:cubicBezTo>
                    <a:pt x="79474" y="61672"/>
                    <a:pt x="79474" y="59694"/>
                    <a:pt x="78249" y="58469"/>
                  </a:cubicBezTo>
                  <a:lnTo>
                    <a:pt x="74293" y="52918"/>
                  </a:lnTo>
                  <a:cubicBezTo>
                    <a:pt x="70669" y="47840"/>
                    <a:pt x="68730" y="41778"/>
                    <a:pt x="68730" y="35551"/>
                  </a:cubicBezTo>
                  <a:lnTo>
                    <a:pt x="68730"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72"/>
            <p:cNvSpPr/>
            <p:nvPr/>
          </p:nvSpPr>
          <p:spPr>
            <a:xfrm>
              <a:off x="1956350" y="1335475"/>
              <a:ext cx="1984950" cy="3034175"/>
            </a:xfrm>
            <a:custGeom>
              <a:avLst/>
              <a:gdLst/>
              <a:ahLst/>
              <a:cxnLst/>
              <a:rect l="l" t="t" r="r" b="b"/>
              <a:pathLst>
                <a:path w="79398" h="121367" extrusionOk="0">
                  <a:moveTo>
                    <a:pt x="0" y="0"/>
                  </a:moveTo>
                  <a:lnTo>
                    <a:pt x="0" y="35551"/>
                  </a:lnTo>
                  <a:cubicBezTo>
                    <a:pt x="0" y="41778"/>
                    <a:pt x="1940" y="47852"/>
                    <a:pt x="5564" y="52918"/>
                  </a:cubicBezTo>
                  <a:lnTo>
                    <a:pt x="9520" y="58469"/>
                  </a:lnTo>
                  <a:cubicBezTo>
                    <a:pt x="10745" y="59694"/>
                    <a:pt x="10745" y="61672"/>
                    <a:pt x="9520" y="62897"/>
                  </a:cubicBezTo>
                  <a:lnTo>
                    <a:pt x="5564" y="68448"/>
                  </a:lnTo>
                  <a:cubicBezTo>
                    <a:pt x="1952" y="73514"/>
                    <a:pt x="0" y="79588"/>
                    <a:pt x="0" y="85815"/>
                  </a:cubicBezTo>
                  <a:lnTo>
                    <a:pt x="0" y="121366"/>
                  </a:lnTo>
                  <a:lnTo>
                    <a:pt x="68665" y="121366"/>
                  </a:lnTo>
                  <a:lnTo>
                    <a:pt x="68665" y="85815"/>
                  </a:lnTo>
                  <a:cubicBezTo>
                    <a:pt x="68665" y="79588"/>
                    <a:pt x="70605" y="73514"/>
                    <a:pt x="74216" y="68448"/>
                  </a:cubicBezTo>
                  <a:lnTo>
                    <a:pt x="78185" y="62897"/>
                  </a:lnTo>
                  <a:cubicBezTo>
                    <a:pt x="79397" y="61672"/>
                    <a:pt x="79397" y="59694"/>
                    <a:pt x="78185" y="58469"/>
                  </a:cubicBezTo>
                  <a:lnTo>
                    <a:pt x="74216" y="52918"/>
                  </a:lnTo>
                  <a:cubicBezTo>
                    <a:pt x="70605" y="47840"/>
                    <a:pt x="68665" y="41778"/>
                    <a:pt x="68665" y="35551"/>
                  </a:cubicBezTo>
                  <a:lnTo>
                    <a:pt x="68665"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72"/>
            <p:cNvSpPr/>
            <p:nvPr/>
          </p:nvSpPr>
          <p:spPr>
            <a:xfrm>
              <a:off x="238125" y="1335475"/>
              <a:ext cx="1986850" cy="3034175"/>
            </a:xfrm>
            <a:custGeom>
              <a:avLst/>
              <a:gdLst/>
              <a:ahLst/>
              <a:cxnLst/>
              <a:rect l="l" t="t" r="r" b="b"/>
              <a:pathLst>
                <a:path w="79474" h="121367" extrusionOk="0">
                  <a:moveTo>
                    <a:pt x="0" y="0"/>
                  </a:moveTo>
                  <a:lnTo>
                    <a:pt x="0" y="121366"/>
                  </a:lnTo>
                  <a:lnTo>
                    <a:pt x="68729" y="121366"/>
                  </a:lnTo>
                  <a:lnTo>
                    <a:pt x="68729" y="85815"/>
                  </a:lnTo>
                  <a:cubicBezTo>
                    <a:pt x="68729" y="79588"/>
                    <a:pt x="70669" y="73514"/>
                    <a:pt x="74293" y="68448"/>
                  </a:cubicBezTo>
                  <a:lnTo>
                    <a:pt x="78249" y="62897"/>
                  </a:lnTo>
                  <a:cubicBezTo>
                    <a:pt x="79474" y="61672"/>
                    <a:pt x="79474" y="59694"/>
                    <a:pt x="78249" y="58469"/>
                  </a:cubicBezTo>
                  <a:lnTo>
                    <a:pt x="74293" y="52918"/>
                  </a:lnTo>
                  <a:cubicBezTo>
                    <a:pt x="70669" y="47840"/>
                    <a:pt x="68729" y="41778"/>
                    <a:pt x="68729" y="35551"/>
                  </a:cubicBezTo>
                  <a:lnTo>
                    <a:pt x="68729"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0" name="Google Shape;6080;p72"/>
          <p:cNvGrpSpPr/>
          <p:nvPr/>
        </p:nvGrpSpPr>
        <p:grpSpPr>
          <a:xfrm>
            <a:off x="4094633" y="3533260"/>
            <a:ext cx="1268207" cy="638939"/>
            <a:chOff x="3967651" y="3645904"/>
            <a:chExt cx="1479304" cy="745292"/>
          </a:xfrm>
        </p:grpSpPr>
        <p:grpSp>
          <p:nvGrpSpPr>
            <p:cNvPr id="6081" name="Google Shape;6081;p72"/>
            <p:cNvGrpSpPr/>
            <p:nvPr/>
          </p:nvGrpSpPr>
          <p:grpSpPr>
            <a:xfrm>
              <a:off x="3967651" y="4009026"/>
              <a:ext cx="1479304" cy="382170"/>
              <a:chOff x="3967651" y="4009026"/>
              <a:chExt cx="1479304" cy="382170"/>
            </a:xfrm>
          </p:grpSpPr>
          <p:grpSp>
            <p:nvGrpSpPr>
              <p:cNvPr id="6082" name="Google Shape;6082;p72"/>
              <p:cNvGrpSpPr/>
              <p:nvPr/>
            </p:nvGrpSpPr>
            <p:grpSpPr>
              <a:xfrm>
                <a:off x="4892216" y="4195630"/>
                <a:ext cx="554739" cy="195566"/>
                <a:chOff x="3604375" y="4892160"/>
                <a:chExt cx="1651500" cy="582215"/>
              </a:xfrm>
            </p:grpSpPr>
            <p:sp>
              <p:nvSpPr>
                <p:cNvPr id="6083" name="Google Shape;6083;p72"/>
                <p:cNvSpPr/>
                <p:nvPr/>
              </p:nvSpPr>
              <p:spPr>
                <a:xfrm>
                  <a:off x="3604375" y="4892160"/>
                  <a:ext cx="1651500" cy="146825"/>
                </a:xfrm>
                <a:custGeom>
                  <a:avLst/>
                  <a:gdLst/>
                  <a:ahLst/>
                  <a:cxnLst/>
                  <a:rect l="l" t="t" r="r" b="b"/>
                  <a:pathLst>
                    <a:path w="66060" h="5873" extrusionOk="0">
                      <a:moveTo>
                        <a:pt x="1" y="0"/>
                      </a:moveTo>
                      <a:lnTo>
                        <a:pt x="7340" y="5872"/>
                      </a:lnTo>
                      <a:lnTo>
                        <a:pt x="66060" y="5872"/>
                      </a:lnTo>
                      <a:lnTo>
                        <a:pt x="5138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72"/>
                <p:cNvSpPr/>
                <p:nvPr/>
              </p:nvSpPr>
              <p:spPr>
                <a:xfrm>
                  <a:off x="3787875" y="5033975"/>
                  <a:ext cx="1468000" cy="440400"/>
                </a:xfrm>
                <a:custGeom>
                  <a:avLst/>
                  <a:gdLst/>
                  <a:ahLst/>
                  <a:cxnLst/>
                  <a:rect l="l" t="t" r="r" b="b"/>
                  <a:pathLst>
                    <a:path w="58720" h="17616" extrusionOk="0">
                      <a:moveTo>
                        <a:pt x="0" y="0"/>
                      </a:moveTo>
                      <a:lnTo>
                        <a:pt x="0" y="17615"/>
                      </a:lnTo>
                      <a:lnTo>
                        <a:pt x="58720" y="17615"/>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5" name="Google Shape;6085;p72"/>
              <p:cNvGrpSpPr/>
              <p:nvPr/>
            </p:nvGrpSpPr>
            <p:grpSpPr>
              <a:xfrm>
                <a:off x="3967651" y="4146303"/>
                <a:ext cx="579402" cy="244893"/>
                <a:chOff x="851875" y="4745310"/>
                <a:chExt cx="1724925" cy="729065"/>
              </a:xfrm>
            </p:grpSpPr>
            <p:sp>
              <p:nvSpPr>
                <p:cNvPr id="6086" name="Google Shape;6086;p72"/>
                <p:cNvSpPr/>
                <p:nvPr/>
              </p:nvSpPr>
              <p:spPr>
                <a:xfrm>
                  <a:off x="851925" y="4745310"/>
                  <a:ext cx="1724875" cy="146875"/>
                </a:xfrm>
                <a:custGeom>
                  <a:avLst/>
                  <a:gdLst/>
                  <a:ahLst/>
                  <a:cxnLst/>
                  <a:rect l="l" t="t" r="r" b="b"/>
                  <a:pathLst>
                    <a:path w="68995" h="5875" extrusionOk="0">
                      <a:moveTo>
                        <a:pt x="14679" y="0"/>
                      </a:moveTo>
                      <a:lnTo>
                        <a:pt x="1" y="5874"/>
                      </a:lnTo>
                      <a:lnTo>
                        <a:pt x="58718" y="5874"/>
                      </a:lnTo>
                      <a:lnTo>
                        <a:pt x="68994"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72"/>
                <p:cNvSpPr/>
                <p:nvPr/>
              </p:nvSpPr>
              <p:spPr>
                <a:xfrm>
                  <a:off x="851875" y="4887175"/>
                  <a:ext cx="1468025" cy="587200"/>
                </a:xfrm>
                <a:custGeom>
                  <a:avLst/>
                  <a:gdLst/>
                  <a:ahLst/>
                  <a:cxnLst/>
                  <a:rect l="l" t="t" r="r" b="b"/>
                  <a:pathLst>
                    <a:path w="58721" h="23488" extrusionOk="0">
                      <a:moveTo>
                        <a:pt x="0" y="0"/>
                      </a:moveTo>
                      <a:lnTo>
                        <a:pt x="0" y="23487"/>
                      </a:lnTo>
                      <a:lnTo>
                        <a:pt x="58720" y="23487"/>
                      </a:lnTo>
                      <a:lnTo>
                        <a:pt x="58720"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8" name="Google Shape;6088;p72"/>
              <p:cNvGrpSpPr/>
              <p:nvPr/>
            </p:nvGrpSpPr>
            <p:grpSpPr>
              <a:xfrm>
                <a:off x="4460753" y="4009026"/>
                <a:ext cx="493110" cy="382170"/>
                <a:chOff x="2319875" y="4336625"/>
                <a:chExt cx="1468025" cy="1137750"/>
              </a:xfrm>
            </p:grpSpPr>
            <p:sp>
              <p:nvSpPr>
                <p:cNvPr id="6089" name="Google Shape;6089;p72"/>
                <p:cNvSpPr/>
                <p:nvPr/>
              </p:nvSpPr>
              <p:spPr>
                <a:xfrm>
                  <a:off x="2319875" y="4336625"/>
                  <a:ext cx="1468025" cy="146875"/>
                </a:xfrm>
                <a:custGeom>
                  <a:avLst/>
                  <a:gdLst/>
                  <a:ahLst/>
                  <a:cxnLst/>
                  <a:rect l="l" t="t" r="r" b="b"/>
                  <a:pathLst>
                    <a:path w="58721" h="5875" extrusionOk="0">
                      <a:moveTo>
                        <a:pt x="14681" y="0"/>
                      </a:moveTo>
                      <a:lnTo>
                        <a:pt x="0" y="5874"/>
                      </a:lnTo>
                      <a:lnTo>
                        <a:pt x="58720" y="5874"/>
                      </a:lnTo>
                      <a:lnTo>
                        <a:pt x="44042" y="0"/>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72"/>
                <p:cNvSpPr/>
                <p:nvPr/>
              </p:nvSpPr>
              <p:spPr>
                <a:xfrm>
                  <a:off x="2319875" y="4483425"/>
                  <a:ext cx="1468025" cy="990950"/>
                </a:xfrm>
                <a:custGeom>
                  <a:avLst/>
                  <a:gdLst/>
                  <a:ahLst/>
                  <a:cxnLst/>
                  <a:rect l="l" t="t" r="r" b="b"/>
                  <a:pathLst>
                    <a:path w="58721" h="39638" extrusionOk="0">
                      <a:moveTo>
                        <a:pt x="0" y="0"/>
                      </a:moveTo>
                      <a:lnTo>
                        <a:pt x="0" y="39637"/>
                      </a:lnTo>
                      <a:lnTo>
                        <a:pt x="58720" y="39637"/>
                      </a:lnTo>
                      <a:lnTo>
                        <a:pt x="58720" y="0"/>
                      </a:ln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91" name="Google Shape;6091;p72"/>
            <p:cNvGrpSpPr/>
            <p:nvPr/>
          </p:nvGrpSpPr>
          <p:grpSpPr>
            <a:xfrm>
              <a:off x="4479443" y="3645904"/>
              <a:ext cx="455965" cy="388789"/>
              <a:chOff x="2957425" y="238100"/>
              <a:chExt cx="1910200" cy="1628775"/>
            </a:xfrm>
          </p:grpSpPr>
          <p:sp>
            <p:nvSpPr>
              <p:cNvPr id="6092" name="Google Shape;6092;p72"/>
              <p:cNvSpPr/>
              <p:nvPr/>
            </p:nvSpPr>
            <p:spPr>
              <a:xfrm>
                <a:off x="4035900" y="239600"/>
                <a:ext cx="831725" cy="906350"/>
              </a:xfrm>
              <a:custGeom>
                <a:avLst/>
                <a:gdLst/>
                <a:ahLst/>
                <a:cxnLst/>
                <a:rect l="l" t="t" r="r" b="b"/>
                <a:pathLst>
                  <a:path w="33269" h="36254" extrusionOk="0">
                    <a:moveTo>
                      <a:pt x="22705" y="0"/>
                    </a:moveTo>
                    <a:cubicBezTo>
                      <a:pt x="21111" y="0"/>
                      <a:pt x="19679" y="297"/>
                      <a:pt x="18461" y="685"/>
                    </a:cubicBezTo>
                    <a:cubicBezTo>
                      <a:pt x="17166" y="1102"/>
                      <a:pt x="15926" y="1669"/>
                      <a:pt x="14763" y="2373"/>
                    </a:cubicBezTo>
                    <a:cubicBezTo>
                      <a:pt x="13810" y="2945"/>
                      <a:pt x="13109" y="3505"/>
                      <a:pt x="12609" y="3900"/>
                    </a:cubicBezTo>
                    <a:lnTo>
                      <a:pt x="11977" y="4448"/>
                    </a:lnTo>
                    <a:lnTo>
                      <a:pt x="14023" y="6907"/>
                    </a:lnTo>
                    <a:lnTo>
                      <a:pt x="14679" y="6385"/>
                    </a:lnTo>
                    <a:cubicBezTo>
                      <a:pt x="15052" y="6124"/>
                      <a:pt x="15622" y="5698"/>
                      <a:pt x="16443" y="5255"/>
                    </a:cubicBezTo>
                    <a:cubicBezTo>
                      <a:pt x="17250" y="4815"/>
                      <a:pt x="18260" y="4326"/>
                      <a:pt x="19466" y="3977"/>
                    </a:cubicBezTo>
                    <a:cubicBezTo>
                      <a:pt x="20363" y="3713"/>
                      <a:pt x="21373" y="3535"/>
                      <a:pt x="22421" y="3535"/>
                    </a:cubicBezTo>
                    <a:cubicBezTo>
                      <a:pt x="22772" y="3535"/>
                      <a:pt x="23127" y="3555"/>
                      <a:pt x="23483" y="3599"/>
                    </a:cubicBezTo>
                    <a:cubicBezTo>
                      <a:pt x="24177" y="3661"/>
                      <a:pt x="24938" y="3905"/>
                      <a:pt x="25537" y="4168"/>
                    </a:cubicBezTo>
                    <a:cubicBezTo>
                      <a:pt x="25740" y="4271"/>
                      <a:pt x="25982" y="4377"/>
                      <a:pt x="26159" y="4475"/>
                    </a:cubicBezTo>
                    <a:cubicBezTo>
                      <a:pt x="26289" y="4568"/>
                      <a:pt x="26415" y="4659"/>
                      <a:pt x="26552" y="4740"/>
                    </a:cubicBezTo>
                    <a:cubicBezTo>
                      <a:pt x="26818" y="4941"/>
                      <a:pt x="27160" y="5171"/>
                      <a:pt x="27411" y="5458"/>
                    </a:cubicBezTo>
                    <a:cubicBezTo>
                      <a:pt x="28529" y="6528"/>
                      <a:pt x="29264" y="8171"/>
                      <a:pt x="29427" y="9930"/>
                    </a:cubicBezTo>
                    <a:cubicBezTo>
                      <a:pt x="29508" y="10808"/>
                      <a:pt x="29448" y="11723"/>
                      <a:pt x="29211" y="12589"/>
                    </a:cubicBezTo>
                    <a:cubicBezTo>
                      <a:pt x="29087" y="13020"/>
                      <a:pt x="28946" y="13451"/>
                      <a:pt x="28747" y="13853"/>
                    </a:cubicBezTo>
                    <a:lnTo>
                      <a:pt x="28677" y="14006"/>
                    </a:lnTo>
                    <a:cubicBezTo>
                      <a:pt x="28677" y="14006"/>
                      <a:pt x="28651" y="14062"/>
                      <a:pt x="28653" y="14062"/>
                    </a:cubicBezTo>
                    <a:cubicBezTo>
                      <a:pt x="28654" y="14062"/>
                      <a:pt x="28658" y="14055"/>
                      <a:pt x="28668" y="14038"/>
                    </a:cubicBezTo>
                    <a:lnTo>
                      <a:pt x="28668" y="14038"/>
                    </a:lnTo>
                    <a:lnTo>
                      <a:pt x="28618" y="14131"/>
                    </a:lnTo>
                    <a:lnTo>
                      <a:pt x="28409" y="14504"/>
                    </a:lnTo>
                    <a:cubicBezTo>
                      <a:pt x="28270" y="14744"/>
                      <a:pt x="28177" y="14878"/>
                      <a:pt x="28045" y="15084"/>
                    </a:cubicBezTo>
                    <a:cubicBezTo>
                      <a:pt x="26952" y="16678"/>
                      <a:pt x="25336" y="18021"/>
                      <a:pt x="23512" y="19098"/>
                    </a:cubicBezTo>
                    <a:cubicBezTo>
                      <a:pt x="21688" y="20170"/>
                      <a:pt x="19591" y="20984"/>
                      <a:pt x="17487" y="21695"/>
                    </a:cubicBezTo>
                    <a:cubicBezTo>
                      <a:pt x="15371" y="22408"/>
                      <a:pt x="13207" y="23019"/>
                      <a:pt x="11089" y="23679"/>
                    </a:cubicBezTo>
                    <a:cubicBezTo>
                      <a:pt x="9119" y="24319"/>
                      <a:pt x="6955" y="24728"/>
                      <a:pt x="4860" y="25736"/>
                    </a:cubicBezTo>
                    <a:cubicBezTo>
                      <a:pt x="3800" y="26233"/>
                      <a:pt x="2785" y="26940"/>
                      <a:pt x="1988" y="27763"/>
                    </a:cubicBezTo>
                    <a:cubicBezTo>
                      <a:pt x="1179" y="28589"/>
                      <a:pt x="468" y="29604"/>
                      <a:pt x="180" y="30868"/>
                    </a:cubicBezTo>
                    <a:cubicBezTo>
                      <a:pt x="32" y="31488"/>
                      <a:pt x="1" y="32165"/>
                      <a:pt x="135" y="32795"/>
                    </a:cubicBezTo>
                    <a:cubicBezTo>
                      <a:pt x="259" y="33436"/>
                      <a:pt x="470" y="33968"/>
                      <a:pt x="882" y="34540"/>
                    </a:cubicBezTo>
                    <a:cubicBezTo>
                      <a:pt x="1657" y="35540"/>
                      <a:pt x="2675" y="36002"/>
                      <a:pt x="3620" y="36184"/>
                    </a:cubicBezTo>
                    <a:cubicBezTo>
                      <a:pt x="3889" y="36231"/>
                      <a:pt x="4153" y="36254"/>
                      <a:pt x="4411" y="36254"/>
                    </a:cubicBezTo>
                    <a:cubicBezTo>
                      <a:pt x="5087" y="36254"/>
                      <a:pt x="5719" y="36098"/>
                      <a:pt x="6270" y="35808"/>
                    </a:cubicBezTo>
                    <a:cubicBezTo>
                      <a:pt x="6643" y="35617"/>
                      <a:pt x="6971" y="35351"/>
                      <a:pt x="7235" y="35026"/>
                    </a:cubicBezTo>
                    <a:cubicBezTo>
                      <a:pt x="7500" y="34722"/>
                      <a:pt x="7682" y="34200"/>
                      <a:pt x="7701" y="33901"/>
                    </a:cubicBezTo>
                    <a:cubicBezTo>
                      <a:pt x="7768" y="33237"/>
                      <a:pt x="7644" y="32706"/>
                      <a:pt x="7441" y="32268"/>
                    </a:cubicBezTo>
                    <a:cubicBezTo>
                      <a:pt x="7247" y="31835"/>
                      <a:pt x="6962" y="31483"/>
                      <a:pt x="6636" y="31342"/>
                    </a:cubicBezTo>
                    <a:cubicBezTo>
                      <a:pt x="6470" y="31265"/>
                      <a:pt x="6319" y="31239"/>
                      <a:pt x="6193" y="31239"/>
                    </a:cubicBezTo>
                    <a:cubicBezTo>
                      <a:pt x="6075" y="31239"/>
                      <a:pt x="5979" y="31261"/>
                      <a:pt x="5911" y="31284"/>
                    </a:cubicBezTo>
                    <a:lnTo>
                      <a:pt x="5700" y="31378"/>
                    </a:lnTo>
                    <a:cubicBezTo>
                      <a:pt x="5674" y="31404"/>
                      <a:pt x="6095" y="31342"/>
                      <a:pt x="6354" y="31717"/>
                    </a:cubicBezTo>
                    <a:cubicBezTo>
                      <a:pt x="6598" y="32045"/>
                      <a:pt x="6634" y="32854"/>
                      <a:pt x="6301" y="33558"/>
                    </a:cubicBezTo>
                    <a:cubicBezTo>
                      <a:pt x="6212" y="33840"/>
                      <a:pt x="5743" y="34057"/>
                      <a:pt x="5206" y="34057"/>
                    </a:cubicBezTo>
                    <a:cubicBezTo>
                      <a:pt x="4902" y="34057"/>
                      <a:pt x="4577" y="33987"/>
                      <a:pt x="4286" y="33822"/>
                    </a:cubicBezTo>
                    <a:cubicBezTo>
                      <a:pt x="3874" y="33620"/>
                      <a:pt x="3520" y="33237"/>
                      <a:pt x="3414" y="32898"/>
                    </a:cubicBezTo>
                    <a:cubicBezTo>
                      <a:pt x="3366" y="32720"/>
                      <a:pt x="3345" y="32536"/>
                      <a:pt x="3350" y="32352"/>
                    </a:cubicBezTo>
                    <a:cubicBezTo>
                      <a:pt x="3347" y="32156"/>
                      <a:pt x="3400" y="31959"/>
                      <a:pt x="3474" y="31739"/>
                    </a:cubicBezTo>
                    <a:cubicBezTo>
                      <a:pt x="3778" y="30851"/>
                      <a:pt x="4927" y="29589"/>
                      <a:pt x="6390" y="28955"/>
                    </a:cubicBezTo>
                    <a:cubicBezTo>
                      <a:pt x="7922" y="28220"/>
                      <a:pt x="9954" y="27823"/>
                      <a:pt x="12149" y="27157"/>
                    </a:cubicBezTo>
                    <a:cubicBezTo>
                      <a:pt x="14212" y="26537"/>
                      <a:pt x="16407" y="25946"/>
                      <a:pt x="18650" y="25219"/>
                    </a:cubicBezTo>
                    <a:cubicBezTo>
                      <a:pt x="20896" y="24481"/>
                      <a:pt x="23193" y="23644"/>
                      <a:pt x="25412" y="22377"/>
                    </a:cubicBezTo>
                    <a:cubicBezTo>
                      <a:pt x="27617" y="21130"/>
                      <a:pt x="29683" y="19416"/>
                      <a:pt x="31179" y="17202"/>
                    </a:cubicBezTo>
                    <a:cubicBezTo>
                      <a:pt x="31361" y="16927"/>
                      <a:pt x="31576" y="16577"/>
                      <a:pt x="31720" y="16321"/>
                    </a:cubicBezTo>
                    <a:lnTo>
                      <a:pt x="31926" y="15945"/>
                    </a:lnTo>
                    <a:lnTo>
                      <a:pt x="31976" y="15852"/>
                    </a:lnTo>
                    <a:lnTo>
                      <a:pt x="32055" y="15687"/>
                    </a:lnTo>
                    <a:lnTo>
                      <a:pt x="32160" y="15450"/>
                    </a:lnTo>
                    <a:cubicBezTo>
                      <a:pt x="32459" y="14827"/>
                      <a:pt x="32673" y="14179"/>
                      <a:pt x="32850" y="13528"/>
                    </a:cubicBezTo>
                    <a:cubicBezTo>
                      <a:pt x="33192" y="12218"/>
                      <a:pt x="33269" y="10875"/>
                      <a:pt x="33142" y="9583"/>
                    </a:cubicBezTo>
                    <a:cubicBezTo>
                      <a:pt x="32883" y="7000"/>
                      <a:pt x="31780" y="4549"/>
                      <a:pt x="29994" y="2837"/>
                    </a:cubicBezTo>
                    <a:cubicBezTo>
                      <a:pt x="29783" y="2615"/>
                      <a:pt x="29556" y="2411"/>
                      <a:pt x="29309" y="2227"/>
                    </a:cubicBezTo>
                    <a:cubicBezTo>
                      <a:pt x="29060" y="2040"/>
                      <a:pt x="28862" y="1846"/>
                      <a:pt x="28570" y="1676"/>
                    </a:cubicBezTo>
                    <a:cubicBezTo>
                      <a:pt x="28292" y="1502"/>
                      <a:pt x="28010" y="1337"/>
                      <a:pt x="27732" y="1176"/>
                    </a:cubicBezTo>
                    <a:cubicBezTo>
                      <a:pt x="27488" y="1054"/>
                      <a:pt x="27289" y="975"/>
                      <a:pt x="27066" y="872"/>
                    </a:cubicBezTo>
                    <a:cubicBezTo>
                      <a:pt x="25934" y="398"/>
                      <a:pt x="24917" y="147"/>
                      <a:pt x="23871" y="54"/>
                    </a:cubicBezTo>
                    <a:cubicBezTo>
                      <a:pt x="23474" y="17"/>
                      <a:pt x="23085" y="0"/>
                      <a:pt x="22705"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72"/>
              <p:cNvSpPr/>
              <p:nvPr/>
            </p:nvSpPr>
            <p:spPr>
              <a:xfrm>
                <a:off x="4062725" y="270525"/>
                <a:ext cx="775400" cy="855625"/>
              </a:xfrm>
              <a:custGeom>
                <a:avLst/>
                <a:gdLst/>
                <a:ahLst/>
                <a:cxnLst/>
                <a:rect l="l" t="t" r="r" b="b"/>
                <a:pathLst>
                  <a:path w="31016" h="34225" extrusionOk="0">
                    <a:moveTo>
                      <a:pt x="4627" y="30141"/>
                    </a:moveTo>
                    <a:cubicBezTo>
                      <a:pt x="4626" y="30143"/>
                      <a:pt x="4626" y="30145"/>
                      <a:pt x="4628" y="30145"/>
                    </a:cubicBezTo>
                    <a:lnTo>
                      <a:pt x="4628" y="30145"/>
                    </a:lnTo>
                    <a:cubicBezTo>
                      <a:pt x="4627" y="30144"/>
                      <a:pt x="4627" y="30143"/>
                      <a:pt x="4627" y="30141"/>
                    </a:cubicBezTo>
                    <a:close/>
                    <a:moveTo>
                      <a:pt x="4628" y="30145"/>
                    </a:moveTo>
                    <a:cubicBezTo>
                      <a:pt x="4629" y="30146"/>
                      <a:pt x="4631" y="30147"/>
                      <a:pt x="4633" y="30147"/>
                    </a:cubicBezTo>
                    <a:cubicBezTo>
                      <a:pt x="4634" y="30147"/>
                      <a:pt x="4634" y="30147"/>
                      <a:pt x="4636" y="30147"/>
                    </a:cubicBezTo>
                    <a:lnTo>
                      <a:pt x="4636" y="30147"/>
                    </a:lnTo>
                    <a:cubicBezTo>
                      <a:pt x="4635" y="30147"/>
                      <a:pt x="4635" y="30147"/>
                      <a:pt x="4635" y="30147"/>
                    </a:cubicBezTo>
                    <a:cubicBezTo>
                      <a:pt x="4632" y="30147"/>
                      <a:pt x="4630" y="30146"/>
                      <a:pt x="4628" y="30145"/>
                    </a:cubicBezTo>
                    <a:close/>
                    <a:moveTo>
                      <a:pt x="21530" y="0"/>
                    </a:moveTo>
                    <a:cubicBezTo>
                      <a:pt x="20130" y="0"/>
                      <a:pt x="18844" y="256"/>
                      <a:pt x="17738" y="602"/>
                    </a:cubicBezTo>
                    <a:cubicBezTo>
                      <a:pt x="16529" y="983"/>
                      <a:pt x="15368" y="1502"/>
                      <a:pt x="14279" y="2146"/>
                    </a:cubicBezTo>
                    <a:cubicBezTo>
                      <a:pt x="13369" y="2670"/>
                      <a:pt x="12713" y="3183"/>
                      <a:pt x="12258" y="3530"/>
                    </a:cubicBezTo>
                    <a:lnTo>
                      <a:pt x="11617" y="4068"/>
                    </a:lnTo>
                    <a:lnTo>
                      <a:pt x="12234" y="4813"/>
                    </a:lnTo>
                    <a:lnTo>
                      <a:pt x="12881" y="4279"/>
                    </a:lnTo>
                    <a:cubicBezTo>
                      <a:pt x="13297" y="3973"/>
                      <a:pt x="13912" y="3496"/>
                      <a:pt x="14779" y="3008"/>
                    </a:cubicBezTo>
                    <a:cubicBezTo>
                      <a:pt x="15808" y="2412"/>
                      <a:pt x="16902" y="1936"/>
                      <a:pt x="18039" y="1588"/>
                    </a:cubicBezTo>
                    <a:cubicBezTo>
                      <a:pt x="19049" y="1281"/>
                      <a:pt x="20205" y="1064"/>
                      <a:pt x="21437" y="1064"/>
                    </a:cubicBezTo>
                    <a:cubicBezTo>
                      <a:pt x="21800" y="1064"/>
                      <a:pt x="22170" y="1083"/>
                      <a:pt x="22544" y="1124"/>
                    </a:cubicBezTo>
                    <a:cubicBezTo>
                      <a:pt x="23363" y="1198"/>
                      <a:pt x="24213" y="1442"/>
                      <a:pt x="24998" y="1782"/>
                    </a:cubicBezTo>
                    <a:cubicBezTo>
                      <a:pt x="25206" y="1883"/>
                      <a:pt x="25433" y="1981"/>
                      <a:pt x="25634" y="2089"/>
                    </a:cubicBezTo>
                    <a:lnTo>
                      <a:pt x="26183" y="2433"/>
                    </a:lnTo>
                    <a:cubicBezTo>
                      <a:pt x="26537" y="2694"/>
                      <a:pt x="26927" y="2962"/>
                      <a:pt x="27241" y="3305"/>
                    </a:cubicBezTo>
                    <a:cubicBezTo>
                      <a:pt x="28593" y="4597"/>
                      <a:pt x="29462" y="6522"/>
                      <a:pt x="29663" y="8571"/>
                    </a:cubicBezTo>
                    <a:cubicBezTo>
                      <a:pt x="29888" y="10637"/>
                      <a:pt x="29323" y="12791"/>
                      <a:pt x="28083" y="14598"/>
                    </a:cubicBezTo>
                    <a:cubicBezTo>
                      <a:pt x="26853" y="16415"/>
                      <a:pt x="25081" y="17897"/>
                      <a:pt x="23116" y="19029"/>
                    </a:cubicBezTo>
                    <a:cubicBezTo>
                      <a:pt x="21151" y="20168"/>
                      <a:pt x="18980" y="20987"/>
                      <a:pt x="16826" y="21708"/>
                    </a:cubicBezTo>
                    <a:cubicBezTo>
                      <a:pt x="14664" y="22423"/>
                      <a:pt x="12488" y="23024"/>
                      <a:pt x="10389" y="23666"/>
                    </a:cubicBezTo>
                    <a:cubicBezTo>
                      <a:pt x="8338" y="24314"/>
                      <a:pt x="6224" y="24716"/>
                      <a:pt x="4321" y="25624"/>
                    </a:cubicBezTo>
                    <a:cubicBezTo>
                      <a:pt x="3368" y="26069"/>
                      <a:pt x="2495" y="26677"/>
                      <a:pt x="1791" y="27395"/>
                    </a:cubicBezTo>
                    <a:cubicBezTo>
                      <a:pt x="1082" y="28106"/>
                      <a:pt x="508" y="28965"/>
                      <a:pt x="259" y="29935"/>
                    </a:cubicBezTo>
                    <a:cubicBezTo>
                      <a:pt x="0" y="30909"/>
                      <a:pt x="170" y="31941"/>
                      <a:pt x="694" y="32731"/>
                    </a:cubicBezTo>
                    <a:cubicBezTo>
                      <a:pt x="1235" y="33501"/>
                      <a:pt x="2023" y="33935"/>
                      <a:pt x="2782" y="34121"/>
                    </a:cubicBezTo>
                    <a:cubicBezTo>
                      <a:pt x="3070" y="34191"/>
                      <a:pt x="3358" y="34225"/>
                      <a:pt x="3638" y="34225"/>
                    </a:cubicBezTo>
                    <a:cubicBezTo>
                      <a:pt x="4106" y="34225"/>
                      <a:pt x="4553" y="34131"/>
                      <a:pt x="4946" y="33954"/>
                    </a:cubicBezTo>
                    <a:cubicBezTo>
                      <a:pt x="5250" y="33820"/>
                      <a:pt x="5523" y="33623"/>
                      <a:pt x="5748" y="33379"/>
                    </a:cubicBezTo>
                    <a:cubicBezTo>
                      <a:pt x="5965" y="33145"/>
                      <a:pt x="6087" y="32805"/>
                      <a:pt x="6138" y="32544"/>
                    </a:cubicBezTo>
                    <a:cubicBezTo>
                      <a:pt x="6332" y="31462"/>
                      <a:pt x="5963" y="30567"/>
                      <a:pt x="5465" y="30236"/>
                    </a:cubicBezTo>
                    <a:cubicBezTo>
                      <a:pt x="5261" y="30119"/>
                      <a:pt x="5087" y="30085"/>
                      <a:pt x="4953" y="30085"/>
                    </a:cubicBezTo>
                    <a:cubicBezTo>
                      <a:pt x="4777" y="30085"/>
                      <a:pt x="4666" y="30143"/>
                      <a:pt x="4636" y="30147"/>
                    </a:cubicBezTo>
                    <a:lnTo>
                      <a:pt x="4636" y="30147"/>
                    </a:lnTo>
                    <a:cubicBezTo>
                      <a:pt x="4659" y="30146"/>
                      <a:pt x="4725" y="30130"/>
                      <a:pt x="4819" y="30130"/>
                    </a:cubicBezTo>
                    <a:cubicBezTo>
                      <a:pt x="4961" y="30130"/>
                      <a:pt x="5166" y="30167"/>
                      <a:pt x="5381" y="30349"/>
                    </a:cubicBezTo>
                    <a:cubicBezTo>
                      <a:pt x="5760" y="30682"/>
                      <a:pt x="5968" y="31534"/>
                      <a:pt x="5719" y="32443"/>
                    </a:cubicBezTo>
                    <a:cubicBezTo>
                      <a:pt x="5587" y="33111"/>
                      <a:pt x="4764" y="33560"/>
                      <a:pt x="3860" y="33560"/>
                    </a:cubicBezTo>
                    <a:cubicBezTo>
                      <a:pt x="3569" y="33560"/>
                      <a:pt x="3269" y="33514"/>
                      <a:pt x="2980" y="33413"/>
                    </a:cubicBezTo>
                    <a:cubicBezTo>
                      <a:pt x="2382" y="33216"/>
                      <a:pt x="1798" y="32805"/>
                      <a:pt x="1458" y="32235"/>
                    </a:cubicBezTo>
                    <a:cubicBezTo>
                      <a:pt x="1125" y="31682"/>
                      <a:pt x="1044" y="30904"/>
                      <a:pt x="1252" y="30198"/>
                    </a:cubicBezTo>
                    <a:cubicBezTo>
                      <a:pt x="1688" y="28745"/>
                      <a:pt x="3091" y="27381"/>
                      <a:pt x="4783" y="26591"/>
                    </a:cubicBezTo>
                    <a:cubicBezTo>
                      <a:pt x="6511" y="25758"/>
                      <a:pt x="8589" y="25356"/>
                      <a:pt x="10703" y="24695"/>
                    </a:cubicBezTo>
                    <a:cubicBezTo>
                      <a:pt x="12785" y="24061"/>
                      <a:pt x="14968" y="23460"/>
                      <a:pt x="17166" y="22734"/>
                    </a:cubicBezTo>
                    <a:cubicBezTo>
                      <a:pt x="19361" y="22002"/>
                      <a:pt x="21587" y="21171"/>
                      <a:pt x="23662" y="19972"/>
                    </a:cubicBezTo>
                    <a:cubicBezTo>
                      <a:pt x="25730" y="18782"/>
                      <a:pt x="27636" y="17205"/>
                      <a:pt x="28990" y="15211"/>
                    </a:cubicBezTo>
                    <a:cubicBezTo>
                      <a:pt x="30357" y="13236"/>
                      <a:pt x="31015" y="10761"/>
                      <a:pt x="30757" y="8468"/>
                    </a:cubicBezTo>
                    <a:cubicBezTo>
                      <a:pt x="30537" y="6175"/>
                      <a:pt x="29567" y="4006"/>
                      <a:pt x="28016" y="2517"/>
                    </a:cubicBezTo>
                    <a:cubicBezTo>
                      <a:pt x="27652" y="2122"/>
                      <a:pt x="27221" y="1818"/>
                      <a:pt x="26791" y="1507"/>
                    </a:cubicBezTo>
                    <a:lnTo>
                      <a:pt x="26108" y="1091"/>
                    </a:lnTo>
                    <a:cubicBezTo>
                      <a:pt x="25888" y="976"/>
                      <a:pt x="25673" y="887"/>
                      <a:pt x="25457" y="787"/>
                    </a:cubicBezTo>
                    <a:cubicBezTo>
                      <a:pt x="24512" y="384"/>
                      <a:pt x="23585" y="138"/>
                      <a:pt x="22659" y="56"/>
                    </a:cubicBezTo>
                    <a:cubicBezTo>
                      <a:pt x="22276" y="18"/>
                      <a:pt x="21899" y="0"/>
                      <a:pt x="21530"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72"/>
              <p:cNvSpPr/>
              <p:nvPr/>
            </p:nvSpPr>
            <p:spPr>
              <a:xfrm>
                <a:off x="2957425" y="254350"/>
                <a:ext cx="842900" cy="896500"/>
              </a:xfrm>
              <a:custGeom>
                <a:avLst/>
                <a:gdLst/>
                <a:ahLst/>
                <a:cxnLst/>
                <a:rect l="l" t="t" r="r" b="b"/>
                <a:pathLst>
                  <a:path w="33716" h="35860" extrusionOk="0">
                    <a:moveTo>
                      <a:pt x="10613" y="1"/>
                    </a:moveTo>
                    <a:cubicBezTo>
                      <a:pt x="10145" y="1"/>
                      <a:pt x="9663" y="27"/>
                      <a:pt x="9169" y="83"/>
                    </a:cubicBezTo>
                    <a:cubicBezTo>
                      <a:pt x="8120" y="196"/>
                      <a:pt x="7110" y="471"/>
                      <a:pt x="5987" y="969"/>
                    </a:cubicBezTo>
                    <a:cubicBezTo>
                      <a:pt x="5769" y="1077"/>
                      <a:pt x="5573" y="1158"/>
                      <a:pt x="5329" y="1288"/>
                    </a:cubicBezTo>
                    <a:cubicBezTo>
                      <a:pt x="5054" y="1453"/>
                      <a:pt x="4776" y="1623"/>
                      <a:pt x="4501" y="1805"/>
                    </a:cubicBezTo>
                    <a:cubicBezTo>
                      <a:pt x="4211" y="1982"/>
                      <a:pt x="4020" y="2180"/>
                      <a:pt x="3773" y="2374"/>
                    </a:cubicBezTo>
                    <a:cubicBezTo>
                      <a:pt x="3531" y="2561"/>
                      <a:pt x="3306" y="2769"/>
                      <a:pt x="3103" y="2997"/>
                    </a:cubicBezTo>
                    <a:cubicBezTo>
                      <a:pt x="1353" y="4746"/>
                      <a:pt x="305" y="7222"/>
                      <a:pt x="101" y="9807"/>
                    </a:cubicBezTo>
                    <a:cubicBezTo>
                      <a:pt x="1" y="11104"/>
                      <a:pt x="108" y="12445"/>
                      <a:pt x="477" y="13744"/>
                    </a:cubicBezTo>
                    <a:cubicBezTo>
                      <a:pt x="669" y="14393"/>
                      <a:pt x="896" y="15037"/>
                      <a:pt x="1207" y="15655"/>
                    </a:cubicBezTo>
                    <a:lnTo>
                      <a:pt x="1317" y="15887"/>
                    </a:lnTo>
                    <a:lnTo>
                      <a:pt x="1399" y="16050"/>
                    </a:lnTo>
                    <a:lnTo>
                      <a:pt x="1454" y="16143"/>
                    </a:lnTo>
                    <a:lnTo>
                      <a:pt x="1664" y="16514"/>
                    </a:lnTo>
                    <a:cubicBezTo>
                      <a:pt x="1815" y="16768"/>
                      <a:pt x="2038" y="17112"/>
                      <a:pt x="2227" y="17383"/>
                    </a:cubicBezTo>
                    <a:cubicBezTo>
                      <a:pt x="3768" y="19563"/>
                      <a:pt x="5870" y="21234"/>
                      <a:pt x="8101" y="22431"/>
                    </a:cubicBezTo>
                    <a:cubicBezTo>
                      <a:pt x="10346" y="23652"/>
                      <a:pt x="12661" y="24439"/>
                      <a:pt x="14923" y="25131"/>
                    </a:cubicBezTo>
                    <a:cubicBezTo>
                      <a:pt x="17183" y="25811"/>
                      <a:pt x="19387" y="26354"/>
                      <a:pt x="21465" y="26929"/>
                    </a:cubicBezTo>
                    <a:cubicBezTo>
                      <a:pt x="23674" y="27549"/>
                      <a:pt x="25714" y="27901"/>
                      <a:pt x="27263" y="28605"/>
                    </a:cubicBezTo>
                    <a:cubicBezTo>
                      <a:pt x="28737" y="29208"/>
                      <a:pt x="29912" y="30443"/>
                      <a:pt x="30235" y="31324"/>
                    </a:cubicBezTo>
                    <a:cubicBezTo>
                      <a:pt x="30314" y="31544"/>
                      <a:pt x="30372" y="31738"/>
                      <a:pt x="30372" y="31934"/>
                    </a:cubicBezTo>
                    <a:cubicBezTo>
                      <a:pt x="30382" y="32118"/>
                      <a:pt x="30362" y="32303"/>
                      <a:pt x="30319" y="32482"/>
                    </a:cubicBezTo>
                    <a:cubicBezTo>
                      <a:pt x="30221" y="32825"/>
                      <a:pt x="29876" y="33215"/>
                      <a:pt x="29470" y="33423"/>
                    </a:cubicBezTo>
                    <a:cubicBezTo>
                      <a:pt x="29168" y="33604"/>
                      <a:pt x="28826" y="33680"/>
                      <a:pt x="28510" y="33680"/>
                    </a:cubicBezTo>
                    <a:cubicBezTo>
                      <a:pt x="27991" y="33680"/>
                      <a:pt x="27541" y="33476"/>
                      <a:pt x="27447" y="33203"/>
                    </a:cubicBezTo>
                    <a:cubicBezTo>
                      <a:pt x="27102" y="32509"/>
                      <a:pt x="27119" y="31700"/>
                      <a:pt x="27356" y="31364"/>
                    </a:cubicBezTo>
                    <a:cubicBezTo>
                      <a:pt x="27607" y="30981"/>
                      <a:pt x="28028" y="31037"/>
                      <a:pt x="28000" y="31010"/>
                    </a:cubicBezTo>
                    <a:lnTo>
                      <a:pt x="27789" y="30922"/>
                    </a:lnTo>
                    <a:cubicBezTo>
                      <a:pt x="27724" y="30901"/>
                      <a:pt x="27634" y="30882"/>
                      <a:pt x="27526" y="30882"/>
                    </a:cubicBezTo>
                    <a:cubicBezTo>
                      <a:pt x="27395" y="30882"/>
                      <a:pt x="27238" y="30910"/>
                      <a:pt x="27064" y="30996"/>
                    </a:cubicBezTo>
                    <a:cubicBezTo>
                      <a:pt x="26741" y="31144"/>
                      <a:pt x="26465" y="31501"/>
                      <a:pt x="26279" y="31937"/>
                    </a:cubicBezTo>
                    <a:cubicBezTo>
                      <a:pt x="26087" y="32379"/>
                      <a:pt x="25975" y="32913"/>
                      <a:pt x="26056" y="33576"/>
                    </a:cubicBezTo>
                    <a:cubicBezTo>
                      <a:pt x="26082" y="33875"/>
                      <a:pt x="26274" y="34392"/>
                      <a:pt x="26544" y="34692"/>
                    </a:cubicBezTo>
                    <a:cubicBezTo>
                      <a:pt x="26815" y="35010"/>
                      <a:pt x="27150" y="35269"/>
                      <a:pt x="27526" y="35453"/>
                    </a:cubicBezTo>
                    <a:cubicBezTo>
                      <a:pt x="28058" y="35717"/>
                      <a:pt x="28661" y="35859"/>
                      <a:pt x="29301" y="35859"/>
                    </a:cubicBezTo>
                    <a:cubicBezTo>
                      <a:pt x="29589" y="35859"/>
                      <a:pt x="29884" y="35831"/>
                      <a:pt x="30183" y="35771"/>
                    </a:cubicBezTo>
                    <a:cubicBezTo>
                      <a:pt x="31126" y="35568"/>
                      <a:pt x="32134" y="35087"/>
                      <a:pt x="32885" y="34067"/>
                    </a:cubicBezTo>
                    <a:cubicBezTo>
                      <a:pt x="33287" y="33485"/>
                      <a:pt x="33484" y="32951"/>
                      <a:pt x="33596" y="32308"/>
                    </a:cubicBezTo>
                    <a:cubicBezTo>
                      <a:pt x="33716" y="31673"/>
                      <a:pt x="33670" y="30998"/>
                      <a:pt x="33510" y="30381"/>
                    </a:cubicBezTo>
                    <a:cubicBezTo>
                      <a:pt x="33194" y="29124"/>
                      <a:pt x="32462" y="28123"/>
                      <a:pt x="31638" y="27317"/>
                    </a:cubicBezTo>
                    <a:cubicBezTo>
                      <a:pt x="30822" y="26508"/>
                      <a:pt x="29793" y="25825"/>
                      <a:pt x="28723" y="25349"/>
                    </a:cubicBezTo>
                    <a:cubicBezTo>
                      <a:pt x="26604" y="24389"/>
                      <a:pt x="24436" y="24025"/>
                      <a:pt x="22451" y="23427"/>
                    </a:cubicBezTo>
                    <a:cubicBezTo>
                      <a:pt x="20318" y="22812"/>
                      <a:pt x="18143" y="22249"/>
                      <a:pt x="16012" y="21581"/>
                    </a:cubicBezTo>
                    <a:cubicBezTo>
                      <a:pt x="13894" y="20914"/>
                      <a:pt x="11778" y="20148"/>
                      <a:pt x="9935" y="19113"/>
                    </a:cubicBezTo>
                    <a:cubicBezTo>
                      <a:pt x="8084" y="18075"/>
                      <a:pt x="6442" y="16765"/>
                      <a:pt x="5315" y="15193"/>
                    </a:cubicBezTo>
                    <a:cubicBezTo>
                      <a:pt x="5178" y="14991"/>
                      <a:pt x="5082" y="14862"/>
                      <a:pt x="4939" y="14625"/>
                    </a:cubicBezTo>
                    <a:lnTo>
                      <a:pt x="4723" y="14254"/>
                    </a:lnTo>
                    <a:lnTo>
                      <a:pt x="4679" y="14181"/>
                    </a:lnTo>
                    <a:lnTo>
                      <a:pt x="4679" y="14181"/>
                    </a:lnTo>
                    <a:cubicBezTo>
                      <a:pt x="4682" y="14186"/>
                      <a:pt x="4684" y="14188"/>
                      <a:pt x="4684" y="14188"/>
                    </a:cubicBezTo>
                    <a:cubicBezTo>
                      <a:pt x="4687" y="14188"/>
                      <a:pt x="4659" y="14132"/>
                      <a:pt x="4659" y="14132"/>
                    </a:cubicBezTo>
                    <a:lnTo>
                      <a:pt x="4587" y="13979"/>
                    </a:lnTo>
                    <a:cubicBezTo>
                      <a:pt x="4379" y="13582"/>
                      <a:pt x="4228" y="13156"/>
                      <a:pt x="4096" y="12727"/>
                    </a:cubicBezTo>
                    <a:cubicBezTo>
                      <a:pt x="3838" y="11865"/>
                      <a:pt x="3761" y="10953"/>
                      <a:pt x="3823" y="10072"/>
                    </a:cubicBezTo>
                    <a:cubicBezTo>
                      <a:pt x="3948" y="8311"/>
                      <a:pt x="4649" y="6654"/>
                      <a:pt x="5743" y="5558"/>
                    </a:cubicBezTo>
                    <a:cubicBezTo>
                      <a:pt x="5987" y="5268"/>
                      <a:pt x="6325" y="5029"/>
                      <a:pt x="6586" y="4823"/>
                    </a:cubicBezTo>
                    <a:cubicBezTo>
                      <a:pt x="6720" y="4737"/>
                      <a:pt x="6847" y="4646"/>
                      <a:pt x="6971" y="4550"/>
                    </a:cubicBezTo>
                    <a:cubicBezTo>
                      <a:pt x="7148" y="4447"/>
                      <a:pt x="7388" y="4335"/>
                      <a:pt x="7589" y="4229"/>
                    </a:cubicBezTo>
                    <a:cubicBezTo>
                      <a:pt x="8180" y="3952"/>
                      <a:pt x="8936" y="3693"/>
                      <a:pt x="9631" y="3614"/>
                    </a:cubicBezTo>
                    <a:cubicBezTo>
                      <a:pt x="10052" y="3554"/>
                      <a:pt x="10473" y="3527"/>
                      <a:pt x="10888" y="3527"/>
                    </a:cubicBezTo>
                    <a:cubicBezTo>
                      <a:pt x="11865" y="3527"/>
                      <a:pt x="12809" y="3678"/>
                      <a:pt x="13654" y="3909"/>
                    </a:cubicBezTo>
                    <a:cubicBezTo>
                      <a:pt x="14866" y="4232"/>
                      <a:pt x="15888" y="4699"/>
                      <a:pt x="16704" y="5120"/>
                    </a:cubicBezTo>
                    <a:cubicBezTo>
                      <a:pt x="17532" y="5546"/>
                      <a:pt x="18111" y="5960"/>
                      <a:pt x="18492" y="6214"/>
                    </a:cubicBezTo>
                    <a:lnTo>
                      <a:pt x="19157" y="6721"/>
                    </a:lnTo>
                    <a:lnTo>
                      <a:pt x="21151" y="4222"/>
                    </a:lnTo>
                    <a:lnTo>
                      <a:pt x="20507" y="3686"/>
                    </a:lnTo>
                    <a:cubicBezTo>
                      <a:pt x="19998" y="3303"/>
                      <a:pt x="19287" y="2757"/>
                      <a:pt x="18322" y="2207"/>
                    </a:cubicBezTo>
                    <a:cubicBezTo>
                      <a:pt x="17144" y="1527"/>
                      <a:pt x="15892" y="986"/>
                      <a:pt x="14590" y="598"/>
                    </a:cubicBezTo>
                    <a:cubicBezTo>
                      <a:pt x="13435" y="258"/>
                      <a:pt x="12094" y="1"/>
                      <a:pt x="1061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72"/>
              <p:cNvSpPr/>
              <p:nvPr/>
            </p:nvSpPr>
            <p:spPr>
              <a:xfrm>
                <a:off x="2987525" y="285250"/>
                <a:ext cx="786050" cy="845950"/>
              </a:xfrm>
              <a:custGeom>
                <a:avLst/>
                <a:gdLst/>
                <a:ahLst/>
                <a:cxnLst/>
                <a:rect l="l" t="t" r="r" b="b"/>
                <a:pathLst>
                  <a:path w="31442" h="33838" extrusionOk="0">
                    <a:moveTo>
                      <a:pt x="26798" y="29774"/>
                    </a:moveTo>
                    <a:cubicBezTo>
                      <a:pt x="26799" y="29776"/>
                      <a:pt x="26799" y="29778"/>
                      <a:pt x="26798" y="29779"/>
                    </a:cubicBezTo>
                    <a:lnTo>
                      <a:pt x="26798" y="29779"/>
                    </a:lnTo>
                    <a:cubicBezTo>
                      <a:pt x="26799" y="29778"/>
                      <a:pt x="26799" y="29776"/>
                      <a:pt x="26798" y="29774"/>
                    </a:cubicBezTo>
                    <a:close/>
                    <a:moveTo>
                      <a:pt x="26798" y="29779"/>
                    </a:moveTo>
                    <a:cubicBezTo>
                      <a:pt x="26797" y="29780"/>
                      <a:pt x="26795" y="29780"/>
                      <a:pt x="26791" y="29780"/>
                    </a:cubicBezTo>
                    <a:lnTo>
                      <a:pt x="26791" y="29780"/>
                    </a:lnTo>
                    <a:cubicBezTo>
                      <a:pt x="26792" y="29780"/>
                      <a:pt x="26793" y="29781"/>
                      <a:pt x="26793" y="29781"/>
                    </a:cubicBezTo>
                    <a:cubicBezTo>
                      <a:pt x="26796" y="29781"/>
                      <a:pt x="26797" y="29780"/>
                      <a:pt x="26798" y="29779"/>
                    </a:cubicBezTo>
                    <a:close/>
                    <a:moveTo>
                      <a:pt x="9497" y="0"/>
                    </a:moveTo>
                    <a:cubicBezTo>
                      <a:pt x="9051" y="0"/>
                      <a:pt x="8593" y="26"/>
                      <a:pt x="8125" y="83"/>
                    </a:cubicBezTo>
                    <a:cubicBezTo>
                      <a:pt x="7203" y="183"/>
                      <a:pt x="6279" y="451"/>
                      <a:pt x="5343" y="873"/>
                    </a:cubicBezTo>
                    <a:cubicBezTo>
                      <a:pt x="5130" y="978"/>
                      <a:pt x="4920" y="1071"/>
                      <a:pt x="4700" y="1191"/>
                    </a:cubicBezTo>
                    <a:lnTo>
                      <a:pt x="4025" y="1622"/>
                    </a:lnTo>
                    <a:cubicBezTo>
                      <a:pt x="3603" y="1940"/>
                      <a:pt x="3180" y="2256"/>
                      <a:pt x="2823" y="2658"/>
                    </a:cubicBezTo>
                    <a:cubicBezTo>
                      <a:pt x="1305" y="4178"/>
                      <a:pt x="381" y="6369"/>
                      <a:pt x="209" y="8664"/>
                    </a:cubicBezTo>
                    <a:cubicBezTo>
                      <a:pt x="1" y="10964"/>
                      <a:pt x="712" y="13423"/>
                      <a:pt x="2122" y="15371"/>
                    </a:cubicBezTo>
                    <a:cubicBezTo>
                      <a:pt x="3517" y="17334"/>
                      <a:pt x="5458" y="18868"/>
                      <a:pt x="7550" y="20015"/>
                    </a:cubicBezTo>
                    <a:cubicBezTo>
                      <a:pt x="9652" y="21171"/>
                      <a:pt x="11895" y="21954"/>
                      <a:pt x="14104" y="22639"/>
                    </a:cubicBezTo>
                    <a:cubicBezTo>
                      <a:pt x="16319" y="23316"/>
                      <a:pt x="18511" y="23869"/>
                      <a:pt x="20608" y="24460"/>
                    </a:cubicBezTo>
                    <a:cubicBezTo>
                      <a:pt x="22736" y="25075"/>
                      <a:pt x="24821" y="25434"/>
                      <a:pt x="26568" y="26229"/>
                    </a:cubicBezTo>
                    <a:cubicBezTo>
                      <a:pt x="28277" y="26981"/>
                      <a:pt x="29709" y="28316"/>
                      <a:pt x="30176" y="29760"/>
                    </a:cubicBezTo>
                    <a:cubicBezTo>
                      <a:pt x="30396" y="30464"/>
                      <a:pt x="30331" y="31242"/>
                      <a:pt x="30011" y="31802"/>
                    </a:cubicBezTo>
                    <a:cubicBezTo>
                      <a:pt x="29683" y="32379"/>
                      <a:pt x="29110" y="32802"/>
                      <a:pt x="28514" y="33010"/>
                    </a:cubicBezTo>
                    <a:cubicBezTo>
                      <a:pt x="28209" y="33125"/>
                      <a:pt x="27890" y="33178"/>
                      <a:pt x="27580" y="33178"/>
                    </a:cubicBezTo>
                    <a:cubicBezTo>
                      <a:pt x="26699" y="33178"/>
                      <a:pt x="25900" y="32750"/>
                      <a:pt x="25757" y="32098"/>
                    </a:cubicBezTo>
                    <a:cubicBezTo>
                      <a:pt x="25486" y="31196"/>
                      <a:pt x="25678" y="30341"/>
                      <a:pt x="26051" y="29999"/>
                    </a:cubicBezTo>
                    <a:cubicBezTo>
                      <a:pt x="26270" y="29804"/>
                      <a:pt x="26483" y="29768"/>
                      <a:pt x="26625" y="29768"/>
                    </a:cubicBezTo>
                    <a:cubicBezTo>
                      <a:pt x="26708" y="29768"/>
                      <a:pt x="26768" y="29780"/>
                      <a:pt x="26790" y="29780"/>
                    </a:cubicBezTo>
                    <a:cubicBezTo>
                      <a:pt x="26790" y="29780"/>
                      <a:pt x="26791" y="29780"/>
                      <a:pt x="26791" y="29780"/>
                    </a:cubicBezTo>
                    <a:lnTo>
                      <a:pt x="26791" y="29780"/>
                    </a:lnTo>
                    <a:cubicBezTo>
                      <a:pt x="26764" y="29777"/>
                      <a:pt x="26659" y="29726"/>
                      <a:pt x="26493" y="29726"/>
                    </a:cubicBezTo>
                    <a:cubicBezTo>
                      <a:pt x="26356" y="29726"/>
                      <a:pt x="26177" y="29761"/>
                      <a:pt x="25965" y="29889"/>
                    </a:cubicBezTo>
                    <a:cubicBezTo>
                      <a:pt x="25477" y="30229"/>
                      <a:pt x="25127" y="31131"/>
                      <a:pt x="25343" y="32211"/>
                    </a:cubicBezTo>
                    <a:cubicBezTo>
                      <a:pt x="25398" y="32470"/>
                      <a:pt x="25527" y="32807"/>
                      <a:pt x="25750" y="33037"/>
                    </a:cubicBezTo>
                    <a:cubicBezTo>
                      <a:pt x="25980" y="33276"/>
                      <a:pt x="26257" y="33465"/>
                      <a:pt x="26564" y="33592"/>
                    </a:cubicBezTo>
                    <a:cubicBezTo>
                      <a:pt x="26941" y="33753"/>
                      <a:pt x="27364" y="33838"/>
                      <a:pt x="27807" y="33838"/>
                    </a:cubicBezTo>
                    <a:cubicBezTo>
                      <a:pt x="28109" y="33838"/>
                      <a:pt x="28419" y="33798"/>
                      <a:pt x="28730" y="33717"/>
                    </a:cubicBezTo>
                    <a:cubicBezTo>
                      <a:pt x="29486" y="33511"/>
                      <a:pt x="30264" y="33063"/>
                      <a:pt x="30788" y="32280"/>
                    </a:cubicBezTo>
                    <a:cubicBezTo>
                      <a:pt x="31296" y="31481"/>
                      <a:pt x="31442" y="30442"/>
                      <a:pt x="31162" y="29475"/>
                    </a:cubicBezTo>
                    <a:cubicBezTo>
                      <a:pt x="30894" y="28510"/>
                      <a:pt x="30303" y="27665"/>
                      <a:pt x="29577" y="26969"/>
                    </a:cubicBezTo>
                    <a:cubicBezTo>
                      <a:pt x="28859" y="26267"/>
                      <a:pt x="27971" y="25679"/>
                      <a:pt x="27009" y="25255"/>
                    </a:cubicBezTo>
                    <a:cubicBezTo>
                      <a:pt x="25089" y="24386"/>
                      <a:pt x="22966" y="24029"/>
                      <a:pt x="20900" y="23426"/>
                    </a:cubicBezTo>
                    <a:cubicBezTo>
                      <a:pt x="18789" y="22828"/>
                      <a:pt x="16601" y="22272"/>
                      <a:pt x="14423" y="21604"/>
                    </a:cubicBezTo>
                    <a:cubicBezTo>
                      <a:pt x="12254" y="20932"/>
                      <a:pt x="10066" y="20159"/>
                      <a:pt x="8077" y="19060"/>
                    </a:cubicBezTo>
                    <a:cubicBezTo>
                      <a:pt x="6090" y="17971"/>
                      <a:pt x="4285" y="16527"/>
                      <a:pt x="3014" y="14737"/>
                    </a:cubicBezTo>
                    <a:cubicBezTo>
                      <a:pt x="1739" y="12956"/>
                      <a:pt x="1128" y="10816"/>
                      <a:pt x="1310" y="8743"/>
                    </a:cubicBezTo>
                    <a:cubicBezTo>
                      <a:pt x="1466" y="6692"/>
                      <a:pt x="2291" y="4750"/>
                      <a:pt x="3618" y="3429"/>
                    </a:cubicBezTo>
                    <a:cubicBezTo>
                      <a:pt x="3924" y="3080"/>
                      <a:pt x="4309" y="2802"/>
                      <a:pt x="4656" y="2536"/>
                    </a:cubicBezTo>
                    <a:lnTo>
                      <a:pt x="5197" y="2177"/>
                    </a:lnTo>
                    <a:cubicBezTo>
                      <a:pt x="5396" y="2065"/>
                      <a:pt x="5621" y="1962"/>
                      <a:pt x="5829" y="1856"/>
                    </a:cubicBezTo>
                    <a:cubicBezTo>
                      <a:pt x="6605" y="1502"/>
                      <a:pt x="7450" y="1236"/>
                      <a:pt x="8266" y="1145"/>
                    </a:cubicBezTo>
                    <a:cubicBezTo>
                      <a:pt x="8716" y="1086"/>
                      <a:pt x="9160" y="1060"/>
                      <a:pt x="9594" y="1060"/>
                    </a:cubicBezTo>
                    <a:cubicBezTo>
                      <a:pt x="10744" y="1060"/>
                      <a:pt x="11825" y="1247"/>
                      <a:pt x="12781" y="1514"/>
                    </a:cubicBezTo>
                    <a:cubicBezTo>
                      <a:pt x="13922" y="1837"/>
                      <a:pt x="15026" y="2290"/>
                      <a:pt x="16067" y="2864"/>
                    </a:cubicBezTo>
                    <a:cubicBezTo>
                      <a:pt x="16943" y="3333"/>
                      <a:pt x="17570" y="3795"/>
                      <a:pt x="17992" y="4094"/>
                    </a:cubicBezTo>
                    <a:lnTo>
                      <a:pt x="18650" y="4614"/>
                    </a:lnTo>
                    <a:lnTo>
                      <a:pt x="19253" y="3858"/>
                    </a:lnTo>
                    <a:lnTo>
                      <a:pt x="18600" y="3333"/>
                    </a:lnTo>
                    <a:cubicBezTo>
                      <a:pt x="18135" y="2996"/>
                      <a:pt x="17470" y="2498"/>
                      <a:pt x="16551" y="1993"/>
                    </a:cubicBezTo>
                    <a:cubicBezTo>
                      <a:pt x="15445" y="1373"/>
                      <a:pt x="14274" y="880"/>
                      <a:pt x="13058" y="523"/>
                    </a:cubicBezTo>
                    <a:cubicBezTo>
                      <a:pt x="12009" y="220"/>
                      <a:pt x="10803" y="0"/>
                      <a:pt x="9497" y="0"/>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72"/>
              <p:cNvSpPr/>
              <p:nvPr/>
            </p:nvSpPr>
            <p:spPr>
              <a:xfrm>
                <a:off x="3368550" y="238100"/>
                <a:ext cx="1089150" cy="1354050"/>
              </a:xfrm>
              <a:custGeom>
                <a:avLst/>
                <a:gdLst/>
                <a:ahLst/>
                <a:cxnLst/>
                <a:rect l="l" t="t" r="r" b="b"/>
                <a:pathLst>
                  <a:path w="43566" h="54162" extrusionOk="0">
                    <a:moveTo>
                      <a:pt x="40538" y="1"/>
                    </a:moveTo>
                    <a:cubicBezTo>
                      <a:pt x="40536" y="1"/>
                      <a:pt x="40535" y="1"/>
                      <a:pt x="40533" y="1"/>
                    </a:cubicBezTo>
                    <a:lnTo>
                      <a:pt x="23581" y="183"/>
                    </a:lnTo>
                    <a:lnTo>
                      <a:pt x="19703" y="224"/>
                    </a:lnTo>
                    <a:lnTo>
                      <a:pt x="2751" y="406"/>
                    </a:lnTo>
                    <a:cubicBezTo>
                      <a:pt x="2416" y="408"/>
                      <a:pt x="2128" y="645"/>
                      <a:pt x="2061" y="973"/>
                    </a:cubicBezTo>
                    <a:cubicBezTo>
                      <a:pt x="1530" y="3469"/>
                      <a:pt x="0" y="13846"/>
                      <a:pt x="8783" y="22600"/>
                    </a:cubicBezTo>
                    <a:cubicBezTo>
                      <a:pt x="18846" y="32630"/>
                      <a:pt x="19789" y="34399"/>
                      <a:pt x="18887" y="42942"/>
                    </a:cubicBezTo>
                    <a:cubicBezTo>
                      <a:pt x="17982" y="51485"/>
                      <a:pt x="13855" y="54161"/>
                      <a:pt x="13855" y="54161"/>
                    </a:cubicBezTo>
                    <a:lnTo>
                      <a:pt x="22106" y="54072"/>
                    </a:lnTo>
                    <a:lnTo>
                      <a:pt x="22326" y="54070"/>
                    </a:lnTo>
                    <a:lnTo>
                      <a:pt x="30577" y="53982"/>
                    </a:lnTo>
                    <a:cubicBezTo>
                      <a:pt x="30577" y="53982"/>
                      <a:pt x="26396" y="51394"/>
                      <a:pt x="25309" y="42870"/>
                    </a:cubicBezTo>
                    <a:cubicBezTo>
                      <a:pt x="24222" y="34348"/>
                      <a:pt x="25127" y="32560"/>
                      <a:pt x="34972" y="22320"/>
                    </a:cubicBezTo>
                    <a:cubicBezTo>
                      <a:pt x="43566" y="13379"/>
                      <a:pt x="41816" y="3039"/>
                      <a:pt x="41232" y="554"/>
                    </a:cubicBezTo>
                    <a:cubicBezTo>
                      <a:pt x="41158" y="228"/>
                      <a:pt x="40869" y="1"/>
                      <a:pt x="4053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72"/>
              <p:cNvSpPr/>
              <p:nvPr/>
            </p:nvSpPr>
            <p:spPr>
              <a:xfrm>
                <a:off x="3588225" y="1559325"/>
                <a:ext cx="673800" cy="265125"/>
              </a:xfrm>
              <a:custGeom>
                <a:avLst/>
                <a:gdLst/>
                <a:ahLst/>
                <a:cxnLst/>
                <a:rect l="l" t="t" r="r" b="b"/>
                <a:pathLst>
                  <a:path w="26952" h="10605" extrusionOk="0">
                    <a:moveTo>
                      <a:pt x="26784" y="0"/>
                    </a:moveTo>
                    <a:lnTo>
                      <a:pt x="58" y="285"/>
                    </a:lnTo>
                    <a:cubicBezTo>
                      <a:pt x="27" y="285"/>
                      <a:pt x="1" y="311"/>
                      <a:pt x="1" y="343"/>
                    </a:cubicBezTo>
                    <a:lnTo>
                      <a:pt x="111" y="10604"/>
                    </a:lnTo>
                    <a:lnTo>
                      <a:pt x="26951" y="10320"/>
                    </a:lnTo>
                    <a:lnTo>
                      <a:pt x="26841" y="58"/>
                    </a:lnTo>
                    <a:cubicBezTo>
                      <a:pt x="26841" y="27"/>
                      <a:pt x="26815" y="0"/>
                      <a:pt x="2678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72"/>
              <p:cNvSpPr/>
              <p:nvPr/>
            </p:nvSpPr>
            <p:spPr>
              <a:xfrm>
                <a:off x="3513850" y="1774875"/>
                <a:ext cx="825300" cy="92000"/>
              </a:xfrm>
              <a:custGeom>
                <a:avLst/>
                <a:gdLst/>
                <a:ahLst/>
                <a:cxnLst/>
                <a:rect l="l" t="t" r="r" b="b"/>
                <a:pathLst>
                  <a:path w="33012" h="3680" extrusionOk="0">
                    <a:moveTo>
                      <a:pt x="32921" y="0"/>
                    </a:moveTo>
                    <a:lnTo>
                      <a:pt x="58" y="350"/>
                    </a:lnTo>
                    <a:cubicBezTo>
                      <a:pt x="27" y="350"/>
                      <a:pt x="0" y="376"/>
                      <a:pt x="0" y="410"/>
                    </a:cubicBezTo>
                    <a:lnTo>
                      <a:pt x="36" y="3680"/>
                    </a:lnTo>
                    <a:lnTo>
                      <a:pt x="33012" y="3328"/>
                    </a:lnTo>
                    <a:lnTo>
                      <a:pt x="32978" y="58"/>
                    </a:lnTo>
                    <a:cubicBezTo>
                      <a:pt x="32978" y="27"/>
                      <a:pt x="32952" y="0"/>
                      <a:pt x="32921" y="0"/>
                    </a:cubicBezTo>
                    <a:close/>
                  </a:path>
                </a:pathLst>
              </a:custGeom>
              <a:solidFill>
                <a:srgbClr val="E7EC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72"/>
              <p:cNvSpPr/>
              <p:nvPr/>
            </p:nvSpPr>
            <p:spPr>
              <a:xfrm>
                <a:off x="3466550" y="322000"/>
                <a:ext cx="893500" cy="458025"/>
              </a:xfrm>
              <a:custGeom>
                <a:avLst/>
                <a:gdLst/>
                <a:ahLst/>
                <a:cxnLst/>
                <a:rect l="l" t="t" r="r" b="b"/>
                <a:pathLst>
                  <a:path w="35740" h="18321" extrusionOk="0">
                    <a:moveTo>
                      <a:pt x="34103" y="1"/>
                    </a:moveTo>
                    <a:cubicBezTo>
                      <a:pt x="34097" y="1"/>
                      <a:pt x="34091" y="1"/>
                      <a:pt x="34085" y="1"/>
                    </a:cubicBezTo>
                    <a:lnTo>
                      <a:pt x="18162" y="171"/>
                    </a:lnTo>
                    <a:lnTo>
                      <a:pt x="17351" y="181"/>
                    </a:lnTo>
                    <a:lnTo>
                      <a:pt x="1428" y="350"/>
                    </a:lnTo>
                    <a:cubicBezTo>
                      <a:pt x="834" y="353"/>
                      <a:pt x="348" y="820"/>
                      <a:pt x="320" y="1413"/>
                    </a:cubicBezTo>
                    <a:cubicBezTo>
                      <a:pt x="315" y="1492"/>
                      <a:pt x="312" y="1578"/>
                      <a:pt x="310" y="1667"/>
                    </a:cubicBezTo>
                    <a:cubicBezTo>
                      <a:pt x="1" y="10807"/>
                      <a:pt x="7459" y="18321"/>
                      <a:pt x="16585" y="18321"/>
                    </a:cubicBezTo>
                    <a:cubicBezTo>
                      <a:pt x="16644" y="18321"/>
                      <a:pt x="16703" y="18321"/>
                      <a:pt x="16762" y="18320"/>
                    </a:cubicBezTo>
                    <a:lnTo>
                      <a:pt x="17545" y="18310"/>
                    </a:lnTo>
                    <a:lnTo>
                      <a:pt x="18354" y="18303"/>
                    </a:lnTo>
                    <a:lnTo>
                      <a:pt x="19136" y="18294"/>
                    </a:lnTo>
                    <a:cubicBezTo>
                      <a:pt x="28343" y="18196"/>
                      <a:pt x="35739" y="10485"/>
                      <a:pt x="35229" y="1294"/>
                    </a:cubicBezTo>
                    <a:cubicBezTo>
                      <a:pt x="35225" y="1203"/>
                      <a:pt x="35220" y="1119"/>
                      <a:pt x="35215" y="1040"/>
                    </a:cubicBezTo>
                    <a:cubicBezTo>
                      <a:pt x="35175" y="455"/>
                      <a:pt x="34689" y="1"/>
                      <a:pt x="34103"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72"/>
              <p:cNvSpPr/>
              <p:nvPr/>
            </p:nvSpPr>
            <p:spPr>
              <a:xfrm>
                <a:off x="3472850" y="260850"/>
                <a:ext cx="874375" cy="56650"/>
              </a:xfrm>
              <a:custGeom>
                <a:avLst/>
                <a:gdLst/>
                <a:ahLst/>
                <a:cxnLst/>
                <a:rect l="l" t="t" r="r" b="b"/>
                <a:pathLst>
                  <a:path w="34975" h="2266" extrusionOk="0">
                    <a:moveTo>
                      <a:pt x="34014" y="1"/>
                    </a:moveTo>
                    <a:cubicBezTo>
                      <a:pt x="34011" y="1"/>
                      <a:pt x="34008" y="1"/>
                      <a:pt x="34005" y="1"/>
                    </a:cubicBezTo>
                    <a:lnTo>
                      <a:pt x="953" y="355"/>
                    </a:lnTo>
                    <a:cubicBezTo>
                      <a:pt x="424" y="360"/>
                      <a:pt x="1" y="791"/>
                      <a:pt x="8" y="1320"/>
                    </a:cubicBezTo>
                    <a:cubicBezTo>
                      <a:pt x="13" y="1843"/>
                      <a:pt x="441" y="2265"/>
                      <a:pt x="964" y="2265"/>
                    </a:cubicBezTo>
                    <a:cubicBezTo>
                      <a:pt x="967" y="2265"/>
                      <a:pt x="969" y="2265"/>
                      <a:pt x="972" y="2265"/>
                    </a:cubicBezTo>
                    <a:lnTo>
                      <a:pt x="34022" y="1913"/>
                    </a:lnTo>
                    <a:cubicBezTo>
                      <a:pt x="34551" y="1906"/>
                      <a:pt x="34975" y="1473"/>
                      <a:pt x="34968" y="946"/>
                    </a:cubicBezTo>
                    <a:cubicBezTo>
                      <a:pt x="34963" y="422"/>
                      <a:pt x="34537" y="1"/>
                      <a:pt x="34014" y="1"/>
                    </a:cubicBezTo>
                    <a:close/>
                  </a:path>
                </a:pathLst>
              </a:custGeom>
              <a:solidFill>
                <a:srgbClr val="DB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72"/>
              <p:cNvSpPr/>
              <p:nvPr/>
            </p:nvSpPr>
            <p:spPr>
              <a:xfrm>
                <a:off x="3746150" y="421050"/>
                <a:ext cx="332625" cy="316350"/>
              </a:xfrm>
              <a:custGeom>
                <a:avLst/>
                <a:gdLst/>
                <a:ahLst/>
                <a:cxnLst/>
                <a:rect l="l" t="t" r="r" b="b"/>
                <a:pathLst>
                  <a:path w="13305" h="12654" extrusionOk="0">
                    <a:moveTo>
                      <a:pt x="6653" y="1"/>
                    </a:moveTo>
                    <a:lnTo>
                      <a:pt x="4597" y="4166"/>
                    </a:lnTo>
                    <a:lnTo>
                      <a:pt x="1" y="4833"/>
                    </a:lnTo>
                    <a:lnTo>
                      <a:pt x="3325" y="8075"/>
                    </a:lnTo>
                    <a:lnTo>
                      <a:pt x="2540" y="12654"/>
                    </a:lnTo>
                    <a:lnTo>
                      <a:pt x="6653" y="10492"/>
                    </a:lnTo>
                    <a:lnTo>
                      <a:pt x="10765" y="12654"/>
                    </a:lnTo>
                    <a:lnTo>
                      <a:pt x="9978" y="8075"/>
                    </a:lnTo>
                    <a:lnTo>
                      <a:pt x="13305" y="4833"/>
                    </a:lnTo>
                    <a:lnTo>
                      <a:pt x="8709" y="4166"/>
                    </a:lnTo>
                    <a:lnTo>
                      <a:pt x="6653" y="1"/>
                    </a:lnTo>
                    <a:close/>
                    <a:moveTo>
                      <a:pt x="2540" y="12654"/>
                    </a:moveTo>
                    <a:lnTo>
                      <a:pt x="2540" y="12654"/>
                    </a:lnTo>
                    <a:lnTo>
                      <a:pt x="2540" y="1265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02" name="Google Shape;6102;p72"/>
          <p:cNvGrpSpPr/>
          <p:nvPr/>
        </p:nvGrpSpPr>
        <p:grpSpPr>
          <a:xfrm>
            <a:off x="2480746" y="3534460"/>
            <a:ext cx="1243128" cy="637739"/>
            <a:chOff x="2496310" y="3693351"/>
            <a:chExt cx="1342906" cy="688926"/>
          </a:xfrm>
        </p:grpSpPr>
        <p:grpSp>
          <p:nvGrpSpPr>
            <p:cNvPr id="6103" name="Google Shape;6103;p72"/>
            <p:cNvGrpSpPr/>
            <p:nvPr/>
          </p:nvGrpSpPr>
          <p:grpSpPr>
            <a:xfrm>
              <a:off x="2496310" y="3693351"/>
              <a:ext cx="1342906" cy="688875"/>
              <a:chOff x="2496310" y="3693351"/>
              <a:chExt cx="1342906" cy="688875"/>
            </a:xfrm>
          </p:grpSpPr>
          <p:sp>
            <p:nvSpPr>
              <p:cNvPr id="6104" name="Google Shape;6104;p72"/>
              <p:cNvSpPr/>
              <p:nvPr/>
            </p:nvSpPr>
            <p:spPr>
              <a:xfrm>
                <a:off x="2567815" y="3809577"/>
                <a:ext cx="1200140" cy="572649"/>
              </a:xfrm>
              <a:custGeom>
                <a:avLst/>
                <a:gdLst/>
                <a:ahLst/>
                <a:cxnLst/>
                <a:rect l="l" t="t" r="r" b="b"/>
                <a:pathLst>
                  <a:path w="66087" h="33020" extrusionOk="0">
                    <a:moveTo>
                      <a:pt x="33019" y="0"/>
                    </a:moveTo>
                    <a:cubicBezTo>
                      <a:pt x="14818" y="0"/>
                      <a:pt x="0" y="14808"/>
                      <a:pt x="0" y="33019"/>
                    </a:cubicBezTo>
                    <a:lnTo>
                      <a:pt x="1659" y="33019"/>
                    </a:lnTo>
                    <a:cubicBezTo>
                      <a:pt x="1659" y="15718"/>
                      <a:pt x="15718" y="1659"/>
                      <a:pt x="33019" y="1659"/>
                    </a:cubicBezTo>
                    <a:cubicBezTo>
                      <a:pt x="50321" y="1659"/>
                      <a:pt x="64427" y="15718"/>
                      <a:pt x="64427" y="33019"/>
                    </a:cubicBezTo>
                    <a:lnTo>
                      <a:pt x="66086" y="33019"/>
                    </a:lnTo>
                    <a:cubicBezTo>
                      <a:pt x="66086" y="14808"/>
                      <a:pt x="51269" y="0"/>
                      <a:pt x="3301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72"/>
              <p:cNvSpPr/>
              <p:nvPr/>
            </p:nvSpPr>
            <p:spPr>
              <a:xfrm>
                <a:off x="3420688" y="3858516"/>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72"/>
              <p:cNvSpPr/>
              <p:nvPr/>
            </p:nvSpPr>
            <p:spPr>
              <a:xfrm>
                <a:off x="3135700" y="3791751"/>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72"/>
              <p:cNvSpPr/>
              <p:nvPr/>
            </p:nvSpPr>
            <p:spPr>
              <a:xfrm>
                <a:off x="3620515" y="4032917"/>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72"/>
              <p:cNvSpPr/>
              <p:nvPr/>
            </p:nvSpPr>
            <p:spPr>
              <a:xfrm>
                <a:off x="2843808" y="3858516"/>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72"/>
              <p:cNvSpPr/>
              <p:nvPr/>
            </p:nvSpPr>
            <p:spPr>
              <a:xfrm>
                <a:off x="2652010" y="4032917"/>
                <a:ext cx="65100" cy="65100"/>
              </a:xfrm>
              <a:prstGeom prst="ellipse">
                <a:avLst/>
              </a:pr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0" name="Google Shape;6110;p72"/>
              <p:cNvCxnSpPr>
                <a:stCxn id="6108" idx="0"/>
              </p:cNvCxnSpPr>
              <p:nvPr/>
            </p:nvCxnSpPr>
            <p:spPr>
              <a:xfrm rot="5400000" flipH="1">
                <a:off x="2741958" y="3724116"/>
                <a:ext cx="68700" cy="200100"/>
              </a:xfrm>
              <a:prstGeom prst="bentConnector2">
                <a:avLst/>
              </a:prstGeom>
              <a:noFill/>
              <a:ln w="19050" cap="flat" cmpd="sng">
                <a:solidFill>
                  <a:srgbClr val="869FB2"/>
                </a:solidFill>
                <a:prstDash val="solid"/>
                <a:round/>
                <a:headEnd type="none" w="med" len="med"/>
                <a:tailEnd type="none" w="med" len="med"/>
              </a:ln>
            </p:spPr>
          </p:cxnSp>
          <p:cxnSp>
            <p:nvCxnSpPr>
              <p:cNvPr id="6111" name="Google Shape;6111;p72"/>
              <p:cNvCxnSpPr>
                <a:stCxn id="6105" idx="0"/>
              </p:cNvCxnSpPr>
              <p:nvPr/>
            </p:nvCxnSpPr>
            <p:spPr>
              <a:xfrm rot="-5400000">
                <a:off x="3512338" y="3723516"/>
                <a:ext cx="75900" cy="194100"/>
              </a:xfrm>
              <a:prstGeom prst="bentConnector2">
                <a:avLst/>
              </a:prstGeom>
              <a:noFill/>
              <a:ln w="19050" cap="flat" cmpd="sng">
                <a:solidFill>
                  <a:srgbClr val="869FB2"/>
                </a:solidFill>
                <a:prstDash val="solid"/>
                <a:round/>
                <a:headEnd type="none" w="med" len="med"/>
                <a:tailEnd type="none" w="med" len="med"/>
              </a:ln>
            </p:spPr>
          </p:cxnSp>
          <p:cxnSp>
            <p:nvCxnSpPr>
              <p:cNvPr id="6112" name="Google Shape;6112;p72"/>
              <p:cNvCxnSpPr>
                <a:stCxn id="6106" idx="0"/>
              </p:cNvCxnSpPr>
              <p:nvPr/>
            </p:nvCxnSpPr>
            <p:spPr>
              <a:xfrm rot="-5400000">
                <a:off x="3119350" y="3742251"/>
                <a:ext cx="98400" cy="600"/>
              </a:xfrm>
              <a:prstGeom prst="bentConnector3">
                <a:avLst>
                  <a:gd name="adj1" fmla="val 50000"/>
                </a:avLst>
              </a:prstGeom>
              <a:noFill/>
              <a:ln w="19050" cap="flat" cmpd="sng">
                <a:solidFill>
                  <a:srgbClr val="869FB2"/>
                </a:solidFill>
                <a:prstDash val="solid"/>
                <a:round/>
                <a:headEnd type="none" w="med" len="med"/>
                <a:tailEnd type="none" w="med" len="med"/>
              </a:ln>
            </p:spPr>
          </p:cxnSp>
          <p:cxnSp>
            <p:nvCxnSpPr>
              <p:cNvPr id="6113" name="Google Shape;6113;p72"/>
              <p:cNvCxnSpPr>
                <a:stCxn id="6109" idx="2"/>
              </p:cNvCxnSpPr>
              <p:nvPr/>
            </p:nvCxnSpPr>
            <p:spPr>
              <a:xfrm flipH="1">
                <a:off x="2496310" y="4065467"/>
                <a:ext cx="155700" cy="600"/>
              </a:xfrm>
              <a:prstGeom prst="bentConnector3">
                <a:avLst>
                  <a:gd name="adj1" fmla="val 50000"/>
                </a:avLst>
              </a:prstGeom>
              <a:noFill/>
              <a:ln w="19050" cap="flat" cmpd="sng">
                <a:solidFill>
                  <a:srgbClr val="869FB2"/>
                </a:solidFill>
                <a:prstDash val="solid"/>
                <a:round/>
                <a:headEnd type="none" w="med" len="med"/>
                <a:tailEnd type="none" w="med" len="med"/>
              </a:ln>
            </p:spPr>
          </p:cxnSp>
          <p:cxnSp>
            <p:nvCxnSpPr>
              <p:cNvPr id="6114" name="Google Shape;6114;p72"/>
              <p:cNvCxnSpPr>
                <a:stCxn id="6107" idx="6"/>
              </p:cNvCxnSpPr>
              <p:nvPr/>
            </p:nvCxnSpPr>
            <p:spPr>
              <a:xfrm>
                <a:off x="3685615" y="4065467"/>
                <a:ext cx="153600" cy="600"/>
              </a:xfrm>
              <a:prstGeom prst="bentConnector3">
                <a:avLst>
                  <a:gd name="adj1" fmla="val 50000"/>
                </a:avLst>
              </a:prstGeom>
              <a:noFill/>
              <a:ln w="19050" cap="flat" cmpd="sng">
                <a:solidFill>
                  <a:srgbClr val="869FB2"/>
                </a:solidFill>
                <a:prstDash val="solid"/>
                <a:round/>
                <a:headEnd type="none" w="med" len="med"/>
                <a:tailEnd type="none" w="med" len="med"/>
              </a:ln>
            </p:spPr>
          </p:cxnSp>
        </p:grpSp>
        <p:grpSp>
          <p:nvGrpSpPr>
            <p:cNvPr id="6115" name="Google Shape;6115;p72"/>
            <p:cNvGrpSpPr/>
            <p:nvPr/>
          </p:nvGrpSpPr>
          <p:grpSpPr>
            <a:xfrm>
              <a:off x="2675275" y="3930557"/>
              <a:ext cx="1003306" cy="451719"/>
              <a:chOff x="2675275" y="4174282"/>
              <a:chExt cx="1003306" cy="451719"/>
            </a:xfrm>
          </p:grpSpPr>
          <p:sp>
            <p:nvSpPr>
              <p:cNvPr id="6116" name="Google Shape;6116;p72"/>
              <p:cNvSpPr/>
              <p:nvPr/>
            </p:nvSpPr>
            <p:spPr>
              <a:xfrm>
                <a:off x="2675275" y="4174282"/>
                <a:ext cx="1003306" cy="451719"/>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BB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72"/>
              <p:cNvSpPr/>
              <p:nvPr/>
            </p:nvSpPr>
            <p:spPr>
              <a:xfrm>
                <a:off x="2716046" y="4210984"/>
                <a:ext cx="921789" cy="415018"/>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72"/>
              <p:cNvSpPr/>
              <p:nvPr/>
            </p:nvSpPr>
            <p:spPr>
              <a:xfrm>
                <a:off x="2762606" y="4252906"/>
                <a:ext cx="828676" cy="373095"/>
              </a:xfrm>
              <a:custGeom>
                <a:avLst/>
                <a:gdLst/>
                <a:ahLst/>
                <a:cxnLst/>
                <a:rect l="l" t="t" r="r" b="b"/>
                <a:pathLst>
                  <a:path w="27286" h="12285" extrusionOk="0">
                    <a:moveTo>
                      <a:pt x="13661" y="1"/>
                    </a:moveTo>
                    <a:cubicBezTo>
                      <a:pt x="10793" y="1"/>
                      <a:pt x="8149" y="858"/>
                      <a:pt x="5960" y="2341"/>
                    </a:cubicBezTo>
                    <a:cubicBezTo>
                      <a:pt x="5692" y="2529"/>
                      <a:pt x="5468" y="2681"/>
                      <a:pt x="5245" y="2868"/>
                    </a:cubicBezTo>
                    <a:cubicBezTo>
                      <a:pt x="4021" y="3798"/>
                      <a:pt x="2976" y="4950"/>
                      <a:pt x="2163" y="6219"/>
                    </a:cubicBezTo>
                    <a:cubicBezTo>
                      <a:pt x="1787" y="6808"/>
                      <a:pt x="1448" y="7407"/>
                      <a:pt x="1153" y="8041"/>
                    </a:cubicBezTo>
                    <a:cubicBezTo>
                      <a:pt x="1117" y="8113"/>
                      <a:pt x="1082" y="8193"/>
                      <a:pt x="1082" y="8265"/>
                    </a:cubicBezTo>
                    <a:cubicBezTo>
                      <a:pt x="519" y="9533"/>
                      <a:pt x="153" y="10873"/>
                      <a:pt x="1" y="12285"/>
                    </a:cubicBezTo>
                    <a:lnTo>
                      <a:pt x="27286" y="12285"/>
                    </a:lnTo>
                    <a:cubicBezTo>
                      <a:pt x="27250" y="11838"/>
                      <a:pt x="27178" y="11392"/>
                      <a:pt x="27098" y="10981"/>
                    </a:cubicBezTo>
                    <a:cubicBezTo>
                      <a:pt x="27098" y="10909"/>
                      <a:pt x="27062" y="10873"/>
                      <a:pt x="27062" y="10793"/>
                    </a:cubicBezTo>
                    <a:cubicBezTo>
                      <a:pt x="27026" y="10650"/>
                      <a:pt x="26991" y="10498"/>
                      <a:pt x="26955" y="10346"/>
                    </a:cubicBezTo>
                    <a:cubicBezTo>
                      <a:pt x="26955" y="10275"/>
                      <a:pt x="26910" y="10239"/>
                      <a:pt x="26910" y="10203"/>
                    </a:cubicBezTo>
                    <a:cubicBezTo>
                      <a:pt x="26910" y="10159"/>
                      <a:pt x="26910" y="10123"/>
                      <a:pt x="26875" y="10087"/>
                    </a:cubicBezTo>
                    <a:cubicBezTo>
                      <a:pt x="26205" y="7595"/>
                      <a:pt x="24864" y="5397"/>
                      <a:pt x="23006" y="3681"/>
                    </a:cubicBezTo>
                    <a:cubicBezTo>
                      <a:pt x="20549" y="1376"/>
                      <a:pt x="17270" y="1"/>
                      <a:pt x="1366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19" name="Google Shape;6119;p72"/>
          <p:cNvGrpSpPr/>
          <p:nvPr/>
        </p:nvGrpSpPr>
        <p:grpSpPr>
          <a:xfrm>
            <a:off x="1654417" y="971307"/>
            <a:ext cx="574511" cy="874709"/>
            <a:chOff x="1715404" y="1112080"/>
            <a:chExt cx="642270" cy="977984"/>
          </a:xfrm>
        </p:grpSpPr>
        <p:grpSp>
          <p:nvGrpSpPr>
            <p:cNvPr id="6120" name="Google Shape;6120;p72"/>
            <p:cNvGrpSpPr/>
            <p:nvPr/>
          </p:nvGrpSpPr>
          <p:grpSpPr>
            <a:xfrm>
              <a:off x="1715404" y="1112080"/>
              <a:ext cx="642270" cy="977984"/>
              <a:chOff x="1715404" y="1112080"/>
              <a:chExt cx="642270" cy="977984"/>
            </a:xfrm>
          </p:grpSpPr>
          <p:sp>
            <p:nvSpPr>
              <p:cNvPr id="6121" name="Google Shape;6121;p72"/>
              <p:cNvSpPr/>
              <p:nvPr/>
            </p:nvSpPr>
            <p:spPr>
              <a:xfrm>
                <a:off x="1715404" y="1112080"/>
                <a:ext cx="642270" cy="642270"/>
              </a:xfrm>
              <a:custGeom>
                <a:avLst/>
                <a:gdLst/>
                <a:ahLst/>
                <a:cxnLst/>
                <a:rect l="l" t="t" r="r" b="b"/>
                <a:pathLst>
                  <a:path w="41544" h="41544" extrusionOk="0">
                    <a:moveTo>
                      <a:pt x="20773" y="3462"/>
                    </a:moveTo>
                    <a:cubicBezTo>
                      <a:pt x="30333" y="3462"/>
                      <a:pt x="38081" y="11211"/>
                      <a:pt x="38081" y="20771"/>
                    </a:cubicBezTo>
                    <a:cubicBezTo>
                      <a:pt x="38081" y="30331"/>
                      <a:pt x="30333" y="38081"/>
                      <a:pt x="20773" y="38081"/>
                    </a:cubicBezTo>
                    <a:cubicBezTo>
                      <a:pt x="11213" y="38081"/>
                      <a:pt x="3462" y="30331"/>
                      <a:pt x="3462" y="20771"/>
                    </a:cubicBezTo>
                    <a:cubicBezTo>
                      <a:pt x="3462" y="11211"/>
                      <a:pt x="11213" y="3462"/>
                      <a:pt x="20773" y="3462"/>
                    </a:cubicBezTo>
                    <a:close/>
                    <a:moveTo>
                      <a:pt x="20773" y="0"/>
                    </a:moveTo>
                    <a:cubicBezTo>
                      <a:pt x="9301" y="0"/>
                      <a:pt x="0" y="9299"/>
                      <a:pt x="0" y="20771"/>
                    </a:cubicBezTo>
                    <a:cubicBezTo>
                      <a:pt x="0" y="32243"/>
                      <a:pt x="9301" y="41543"/>
                      <a:pt x="20773" y="41543"/>
                    </a:cubicBezTo>
                    <a:cubicBezTo>
                      <a:pt x="32245" y="41543"/>
                      <a:pt x="41543" y="32243"/>
                      <a:pt x="41543" y="20771"/>
                    </a:cubicBezTo>
                    <a:cubicBezTo>
                      <a:pt x="41543" y="9299"/>
                      <a:pt x="32245" y="0"/>
                      <a:pt x="20773"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72"/>
              <p:cNvSpPr/>
              <p:nvPr/>
            </p:nvSpPr>
            <p:spPr>
              <a:xfrm>
                <a:off x="1956781" y="1714402"/>
                <a:ext cx="9121" cy="375663"/>
              </a:xfrm>
              <a:custGeom>
                <a:avLst/>
                <a:gdLst/>
                <a:ahLst/>
                <a:cxnLst/>
                <a:rect l="l" t="t" r="r" b="b"/>
                <a:pathLst>
                  <a:path w="590" h="24299" extrusionOk="0">
                    <a:moveTo>
                      <a:pt x="0" y="0"/>
                    </a:moveTo>
                    <a:lnTo>
                      <a:pt x="0" y="24299"/>
                    </a:lnTo>
                    <a:lnTo>
                      <a:pt x="589" y="24299"/>
                    </a:lnTo>
                    <a:lnTo>
                      <a:pt x="589"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3" name="Google Shape;6123;p72"/>
            <p:cNvGrpSpPr/>
            <p:nvPr/>
          </p:nvGrpSpPr>
          <p:grpSpPr>
            <a:xfrm>
              <a:off x="1768927" y="1165603"/>
              <a:ext cx="535225" cy="851367"/>
              <a:chOff x="1768927" y="1165603"/>
              <a:chExt cx="535225" cy="851367"/>
            </a:xfrm>
          </p:grpSpPr>
          <p:sp>
            <p:nvSpPr>
              <p:cNvPr id="6124" name="Google Shape;6124;p72"/>
              <p:cNvSpPr/>
              <p:nvPr/>
            </p:nvSpPr>
            <p:spPr>
              <a:xfrm>
                <a:off x="1768927" y="1165603"/>
                <a:ext cx="535225" cy="535225"/>
              </a:xfrm>
              <a:custGeom>
                <a:avLst/>
                <a:gdLst/>
                <a:ahLst/>
                <a:cxnLst/>
                <a:rect l="l" t="t" r="r" b="b"/>
                <a:pathLst>
                  <a:path w="34620" h="34620" extrusionOk="0">
                    <a:moveTo>
                      <a:pt x="17311" y="3462"/>
                    </a:moveTo>
                    <a:cubicBezTo>
                      <a:pt x="24959" y="3462"/>
                      <a:pt x="31157" y="9661"/>
                      <a:pt x="31157" y="17309"/>
                    </a:cubicBezTo>
                    <a:cubicBezTo>
                      <a:pt x="31157" y="24957"/>
                      <a:pt x="24959" y="31157"/>
                      <a:pt x="17311" y="31157"/>
                    </a:cubicBezTo>
                    <a:cubicBezTo>
                      <a:pt x="9663" y="31157"/>
                      <a:pt x="3462" y="24957"/>
                      <a:pt x="3462" y="17309"/>
                    </a:cubicBezTo>
                    <a:cubicBezTo>
                      <a:pt x="3462" y="9661"/>
                      <a:pt x="9663" y="3462"/>
                      <a:pt x="17311" y="3462"/>
                    </a:cubicBezTo>
                    <a:close/>
                    <a:moveTo>
                      <a:pt x="17311" y="0"/>
                    </a:moveTo>
                    <a:cubicBezTo>
                      <a:pt x="7751" y="0"/>
                      <a:pt x="0" y="7749"/>
                      <a:pt x="0" y="17309"/>
                    </a:cubicBezTo>
                    <a:cubicBezTo>
                      <a:pt x="0" y="26869"/>
                      <a:pt x="7751" y="34619"/>
                      <a:pt x="17311" y="34619"/>
                    </a:cubicBezTo>
                    <a:cubicBezTo>
                      <a:pt x="26871" y="34619"/>
                      <a:pt x="34619" y="26869"/>
                      <a:pt x="34619" y="17309"/>
                    </a:cubicBezTo>
                    <a:cubicBezTo>
                      <a:pt x="34619" y="7749"/>
                      <a:pt x="26871" y="0"/>
                      <a:pt x="17311"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72"/>
              <p:cNvSpPr/>
              <p:nvPr/>
            </p:nvSpPr>
            <p:spPr>
              <a:xfrm>
                <a:off x="2006902" y="1668949"/>
                <a:ext cx="9137" cy="348020"/>
              </a:xfrm>
              <a:custGeom>
                <a:avLst/>
                <a:gdLst/>
                <a:ahLst/>
                <a:cxnLst/>
                <a:rect l="l" t="t" r="r" b="b"/>
                <a:pathLst>
                  <a:path w="591" h="22511" extrusionOk="0">
                    <a:moveTo>
                      <a:pt x="1" y="0"/>
                    </a:moveTo>
                    <a:lnTo>
                      <a:pt x="1" y="22510"/>
                    </a:lnTo>
                    <a:lnTo>
                      <a:pt x="590" y="22510"/>
                    </a:lnTo>
                    <a:lnTo>
                      <a:pt x="590"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6" name="Google Shape;6126;p72"/>
            <p:cNvGrpSpPr/>
            <p:nvPr/>
          </p:nvGrpSpPr>
          <p:grpSpPr>
            <a:xfrm>
              <a:off x="1822449" y="1219125"/>
              <a:ext cx="428180" cy="718859"/>
              <a:chOff x="1822449" y="1219125"/>
              <a:chExt cx="428180" cy="718859"/>
            </a:xfrm>
          </p:grpSpPr>
          <p:sp>
            <p:nvSpPr>
              <p:cNvPr id="6127" name="Google Shape;6127;p72"/>
              <p:cNvSpPr/>
              <p:nvPr/>
            </p:nvSpPr>
            <p:spPr>
              <a:xfrm>
                <a:off x="1822449" y="1219125"/>
                <a:ext cx="428180" cy="428180"/>
              </a:xfrm>
              <a:custGeom>
                <a:avLst/>
                <a:gdLst/>
                <a:ahLst/>
                <a:cxnLst/>
                <a:rect l="l" t="t" r="r" b="b"/>
                <a:pathLst>
                  <a:path w="27696" h="27696" extrusionOk="0">
                    <a:moveTo>
                      <a:pt x="13849" y="3462"/>
                    </a:moveTo>
                    <a:cubicBezTo>
                      <a:pt x="19585" y="3462"/>
                      <a:pt x="24233" y="8111"/>
                      <a:pt x="24233" y="13847"/>
                    </a:cubicBezTo>
                    <a:cubicBezTo>
                      <a:pt x="24233" y="19583"/>
                      <a:pt x="19585" y="24233"/>
                      <a:pt x="13849" y="24233"/>
                    </a:cubicBezTo>
                    <a:cubicBezTo>
                      <a:pt x="8113" y="24233"/>
                      <a:pt x="3462" y="19583"/>
                      <a:pt x="3462" y="13847"/>
                    </a:cubicBezTo>
                    <a:cubicBezTo>
                      <a:pt x="3462" y="8111"/>
                      <a:pt x="8113" y="3462"/>
                      <a:pt x="13849" y="3462"/>
                    </a:cubicBezTo>
                    <a:close/>
                    <a:moveTo>
                      <a:pt x="13849" y="0"/>
                    </a:moveTo>
                    <a:cubicBezTo>
                      <a:pt x="6201" y="0"/>
                      <a:pt x="0" y="6199"/>
                      <a:pt x="0" y="13847"/>
                    </a:cubicBezTo>
                    <a:cubicBezTo>
                      <a:pt x="0" y="21495"/>
                      <a:pt x="6201" y="27695"/>
                      <a:pt x="13849" y="27695"/>
                    </a:cubicBezTo>
                    <a:cubicBezTo>
                      <a:pt x="21497" y="27695"/>
                      <a:pt x="27695" y="21495"/>
                      <a:pt x="27695" y="13847"/>
                    </a:cubicBezTo>
                    <a:cubicBezTo>
                      <a:pt x="27695" y="6199"/>
                      <a:pt x="21497" y="0"/>
                      <a:pt x="13849"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72"/>
              <p:cNvSpPr/>
              <p:nvPr/>
            </p:nvSpPr>
            <p:spPr>
              <a:xfrm>
                <a:off x="2057039" y="1605996"/>
                <a:ext cx="9121" cy="331988"/>
              </a:xfrm>
              <a:custGeom>
                <a:avLst/>
                <a:gdLst/>
                <a:ahLst/>
                <a:cxnLst/>
                <a:rect l="l" t="t" r="r" b="b"/>
                <a:pathLst>
                  <a:path w="590" h="21474" extrusionOk="0">
                    <a:moveTo>
                      <a:pt x="0" y="0"/>
                    </a:moveTo>
                    <a:lnTo>
                      <a:pt x="0" y="21474"/>
                    </a:lnTo>
                    <a:lnTo>
                      <a:pt x="590" y="21474"/>
                    </a:lnTo>
                    <a:lnTo>
                      <a:pt x="590"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9" name="Google Shape;6129;p72"/>
            <p:cNvGrpSpPr/>
            <p:nvPr/>
          </p:nvGrpSpPr>
          <p:grpSpPr>
            <a:xfrm>
              <a:off x="1875972" y="1272648"/>
              <a:ext cx="321135" cy="586939"/>
              <a:chOff x="1875972" y="1272648"/>
              <a:chExt cx="321135" cy="586939"/>
            </a:xfrm>
          </p:grpSpPr>
          <p:sp>
            <p:nvSpPr>
              <p:cNvPr id="6130" name="Google Shape;6130;p72"/>
              <p:cNvSpPr/>
              <p:nvPr/>
            </p:nvSpPr>
            <p:spPr>
              <a:xfrm>
                <a:off x="1875972" y="1272648"/>
                <a:ext cx="321135" cy="321120"/>
              </a:xfrm>
              <a:custGeom>
                <a:avLst/>
                <a:gdLst/>
                <a:ahLst/>
                <a:cxnLst/>
                <a:rect l="l" t="t" r="r" b="b"/>
                <a:pathLst>
                  <a:path w="20772" h="20771" extrusionOk="0">
                    <a:moveTo>
                      <a:pt x="10387" y="3461"/>
                    </a:moveTo>
                    <a:cubicBezTo>
                      <a:pt x="14211" y="3461"/>
                      <a:pt x="17309" y="6561"/>
                      <a:pt x="17309" y="10385"/>
                    </a:cubicBezTo>
                    <a:cubicBezTo>
                      <a:pt x="17309" y="14209"/>
                      <a:pt x="14211" y="17309"/>
                      <a:pt x="10387" y="17309"/>
                    </a:cubicBezTo>
                    <a:cubicBezTo>
                      <a:pt x="6563" y="17309"/>
                      <a:pt x="3462" y="14209"/>
                      <a:pt x="3462" y="10385"/>
                    </a:cubicBezTo>
                    <a:cubicBezTo>
                      <a:pt x="3462" y="6561"/>
                      <a:pt x="6563" y="3461"/>
                      <a:pt x="10387" y="3461"/>
                    </a:cubicBezTo>
                    <a:close/>
                    <a:moveTo>
                      <a:pt x="10387" y="0"/>
                    </a:moveTo>
                    <a:cubicBezTo>
                      <a:pt x="4651" y="0"/>
                      <a:pt x="0" y="4649"/>
                      <a:pt x="0" y="10385"/>
                    </a:cubicBezTo>
                    <a:cubicBezTo>
                      <a:pt x="0" y="16121"/>
                      <a:pt x="4651" y="20771"/>
                      <a:pt x="10387" y="20771"/>
                    </a:cubicBezTo>
                    <a:cubicBezTo>
                      <a:pt x="16123" y="20771"/>
                      <a:pt x="20771" y="16121"/>
                      <a:pt x="20771" y="10385"/>
                    </a:cubicBezTo>
                    <a:cubicBezTo>
                      <a:pt x="20771" y="4649"/>
                      <a:pt x="16123" y="0"/>
                      <a:pt x="10387"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72"/>
              <p:cNvSpPr/>
              <p:nvPr/>
            </p:nvSpPr>
            <p:spPr>
              <a:xfrm>
                <a:off x="2107176" y="1533705"/>
                <a:ext cx="9121" cy="325881"/>
              </a:xfrm>
              <a:custGeom>
                <a:avLst/>
                <a:gdLst/>
                <a:ahLst/>
                <a:cxnLst/>
                <a:rect l="l" t="t" r="r" b="b"/>
                <a:pathLst>
                  <a:path w="590" h="21079" extrusionOk="0">
                    <a:moveTo>
                      <a:pt x="0" y="0"/>
                    </a:moveTo>
                    <a:lnTo>
                      <a:pt x="0" y="21078"/>
                    </a:lnTo>
                    <a:lnTo>
                      <a:pt x="589" y="21078"/>
                    </a:lnTo>
                    <a:lnTo>
                      <a:pt x="589"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32" name="Google Shape;6132;p72"/>
          <p:cNvGrpSpPr/>
          <p:nvPr/>
        </p:nvGrpSpPr>
        <p:grpSpPr>
          <a:xfrm>
            <a:off x="7761578" y="3528028"/>
            <a:ext cx="293855" cy="644170"/>
            <a:chOff x="241025" y="3151575"/>
            <a:chExt cx="293855" cy="644170"/>
          </a:xfrm>
        </p:grpSpPr>
        <p:sp>
          <p:nvSpPr>
            <p:cNvPr id="6133" name="Google Shape;6133;p72"/>
            <p:cNvSpPr/>
            <p:nvPr/>
          </p:nvSpPr>
          <p:spPr>
            <a:xfrm>
              <a:off x="241025" y="3151575"/>
              <a:ext cx="293303" cy="644170"/>
            </a:xfrm>
            <a:custGeom>
              <a:avLst/>
              <a:gdLst/>
              <a:ahLst/>
              <a:cxnLst/>
              <a:rect l="l" t="t" r="r" b="b"/>
              <a:pathLst>
                <a:path w="19117" h="41986" extrusionOk="0">
                  <a:moveTo>
                    <a:pt x="1155" y="1"/>
                  </a:moveTo>
                  <a:cubicBezTo>
                    <a:pt x="516" y="1"/>
                    <a:pt x="1" y="516"/>
                    <a:pt x="1" y="1152"/>
                  </a:cubicBezTo>
                  <a:lnTo>
                    <a:pt x="1" y="35706"/>
                  </a:lnTo>
                  <a:cubicBezTo>
                    <a:pt x="1" y="36344"/>
                    <a:pt x="9559" y="41985"/>
                    <a:pt x="9559" y="41985"/>
                  </a:cubicBezTo>
                  <a:cubicBezTo>
                    <a:pt x="9559" y="41985"/>
                    <a:pt x="19117" y="36344"/>
                    <a:pt x="19117" y="35706"/>
                  </a:cubicBezTo>
                  <a:lnTo>
                    <a:pt x="19117" y="1152"/>
                  </a:lnTo>
                  <a:cubicBezTo>
                    <a:pt x="19117" y="516"/>
                    <a:pt x="18601" y="1"/>
                    <a:pt x="1796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72"/>
            <p:cNvSpPr/>
            <p:nvPr/>
          </p:nvSpPr>
          <p:spPr>
            <a:xfrm>
              <a:off x="241347" y="3252796"/>
              <a:ext cx="293533" cy="164134"/>
            </a:xfrm>
            <a:custGeom>
              <a:avLst/>
              <a:gdLst/>
              <a:ahLst/>
              <a:cxnLst/>
              <a:rect l="l" t="t" r="r" b="b"/>
              <a:pathLst>
                <a:path w="19132" h="10698" extrusionOk="0">
                  <a:moveTo>
                    <a:pt x="1" y="1"/>
                  </a:moveTo>
                  <a:lnTo>
                    <a:pt x="1" y="10698"/>
                  </a:lnTo>
                  <a:lnTo>
                    <a:pt x="19132" y="10698"/>
                  </a:lnTo>
                  <a:lnTo>
                    <a:pt x="19132"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5" name="Google Shape;6135;p72"/>
          <p:cNvGrpSpPr/>
          <p:nvPr/>
        </p:nvGrpSpPr>
        <p:grpSpPr>
          <a:xfrm>
            <a:off x="709562" y="2728028"/>
            <a:ext cx="1779649" cy="591620"/>
            <a:chOff x="246070" y="1983375"/>
            <a:chExt cx="1855347" cy="616849"/>
          </a:xfrm>
        </p:grpSpPr>
        <p:sp>
          <p:nvSpPr>
            <p:cNvPr id="6136" name="Google Shape;6136;p72"/>
            <p:cNvSpPr/>
            <p:nvPr/>
          </p:nvSpPr>
          <p:spPr>
            <a:xfrm>
              <a:off x="1072131" y="1983872"/>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72"/>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72"/>
            <p:cNvSpPr/>
            <p:nvPr/>
          </p:nvSpPr>
          <p:spPr>
            <a:xfrm>
              <a:off x="1277847" y="2191554"/>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72"/>
            <p:cNvSpPr/>
            <p:nvPr/>
          </p:nvSpPr>
          <p:spPr>
            <a:xfrm>
              <a:off x="1690156" y="2190379"/>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72"/>
            <p:cNvSpPr/>
            <p:nvPr/>
          </p:nvSpPr>
          <p:spPr>
            <a:xfrm>
              <a:off x="1484068" y="1984268"/>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72"/>
            <p:cNvSpPr/>
            <p:nvPr/>
          </p:nvSpPr>
          <p:spPr>
            <a:xfrm flipH="1">
              <a:off x="865779" y="2190662"/>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72"/>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72"/>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72"/>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DBE3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5" name="Google Shape;6145;p72"/>
          <p:cNvGrpSpPr/>
          <p:nvPr/>
        </p:nvGrpSpPr>
        <p:grpSpPr>
          <a:xfrm>
            <a:off x="2320428" y="971307"/>
            <a:ext cx="711055" cy="745993"/>
            <a:chOff x="2496269" y="1171698"/>
            <a:chExt cx="761953" cy="799392"/>
          </a:xfrm>
        </p:grpSpPr>
        <p:grpSp>
          <p:nvGrpSpPr>
            <p:cNvPr id="6146" name="Google Shape;6146;p72"/>
            <p:cNvGrpSpPr/>
            <p:nvPr/>
          </p:nvGrpSpPr>
          <p:grpSpPr>
            <a:xfrm>
              <a:off x="2496269" y="1171698"/>
              <a:ext cx="761953" cy="723022"/>
              <a:chOff x="2496269" y="1171698"/>
              <a:chExt cx="761953" cy="723022"/>
            </a:xfrm>
          </p:grpSpPr>
          <p:sp>
            <p:nvSpPr>
              <p:cNvPr id="6147" name="Google Shape;6147;p72"/>
              <p:cNvSpPr/>
              <p:nvPr/>
            </p:nvSpPr>
            <p:spPr>
              <a:xfrm>
                <a:off x="2727495" y="1360642"/>
                <a:ext cx="175877" cy="207414"/>
              </a:xfrm>
              <a:custGeom>
                <a:avLst/>
                <a:gdLst/>
                <a:ahLst/>
                <a:cxnLst/>
                <a:rect l="l" t="t" r="r" b="b"/>
                <a:pathLst>
                  <a:path w="27928" h="32936" extrusionOk="0">
                    <a:moveTo>
                      <a:pt x="23" y="1"/>
                    </a:moveTo>
                    <a:cubicBezTo>
                      <a:pt x="8" y="305"/>
                      <a:pt x="0" y="607"/>
                      <a:pt x="0" y="910"/>
                    </a:cubicBezTo>
                    <a:cubicBezTo>
                      <a:pt x="0" y="18582"/>
                      <a:pt x="10658" y="32913"/>
                      <a:pt x="23811" y="32936"/>
                    </a:cubicBezTo>
                    <a:cubicBezTo>
                      <a:pt x="23827" y="32889"/>
                      <a:pt x="23841" y="32840"/>
                      <a:pt x="23857" y="32793"/>
                    </a:cubicBezTo>
                    <a:cubicBezTo>
                      <a:pt x="27927" y="20274"/>
                      <a:pt x="17588" y="5690"/>
                      <a:pt x="767" y="228"/>
                    </a:cubicBezTo>
                    <a:cubicBezTo>
                      <a:pt x="522" y="146"/>
                      <a:pt x="273" y="70"/>
                      <a:pt x="2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72"/>
              <p:cNvSpPr/>
              <p:nvPr/>
            </p:nvSpPr>
            <p:spPr>
              <a:xfrm>
                <a:off x="2730750" y="1408371"/>
                <a:ext cx="108720" cy="144761"/>
              </a:xfrm>
              <a:custGeom>
                <a:avLst/>
                <a:gdLst/>
                <a:ahLst/>
                <a:cxnLst/>
                <a:rect l="l" t="t" r="r" b="b"/>
                <a:pathLst>
                  <a:path w="17264" h="22987" extrusionOk="0">
                    <a:moveTo>
                      <a:pt x="0" y="0"/>
                    </a:moveTo>
                    <a:lnTo>
                      <a:pt x="0" y="0"/>
                    </a:lnTo>
                    <a:cubicBezTo>
                      <a:pt x="1651" y="10456"/>
                      <a:pt x="7099" y="19031"/>
                      <a:pt x="14312" y="22986"/>
                    </a:cubicBezTo>
                    <a:cubicBezTo>
                      <a:pt x="14397" y="22780"/>
                      <a:pt x="14469" y="22572"/>
                      <a:pt x="14539" y="22357"/>
                    </a:cubicBezTo>
                    <a:cubicBezTo>
                      <a:pt x="17263" y="13961"/>
                      <a:pt x="10821" y="4262"/>
                      <a:pt x="0"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49" name="Google Shape;6149;p72"/>
              <p:cNvGrpSpPr/>
              <p:nvPr/>
            </p:nvGrpSpPr>
            <p:grpSpPr>
              <a:xfrm>
                <a:off x="2496269" y="1171698"/>
                <a:ext cx="761953" cy="723022"/>
                <a:chOff x="2496269" y="1120652"/>
                <a:chExt cx="761953" cy="723022"/>
              </a:xfrm>
            </p:grpSpPr>
            <p:grpSp>
              <p:nvGrpSpPr>
                <p:cNvPr id="6150" name="Google Shape;6150;p72"/>
                <p:cNvGrpSpPr/>
                <p:nvPr/>
              </p:nvGrpSpPr>
              <p:grpSpPr>
                <a:xfrm>
                  <a:off x="2496269" y="1120652"/>
                  <a:ext cx="761953" cy="723022"/>
                  <a:chOff x="2496269" y="1120652"/>
                  <a:chExt cx="761953" cy="723022"/>
                </a:xfrm>
              </p:grpSpPr>
              <p:grpSp>
                <p:nvGrpSpPr>
                  <p:cNvPr id="6151" name="Google Shape;6151;p72"/>
                  <p:cNvGrpSpPr/>
                  <p:nvPr/>
                </p:nvGrpSpPr>
                <p:grpSpPr>
                  <a:xfrm>
                    <a:off x="2496269" y="1304589"/>
                    <a:ext cx="407089" cy="305057"/>
                    <a:chOff x="2496269" y="1304589"/>
                    <a:chExt cx="407089" cy="305057"/>
                  </a:xfrm>
                </p:grpSpPr>
                <p:sp>
                  <p:nvSpPr>
                    <p:cNvPr id="6152" name="Google Shape;6152;p72"/>
                    <p:cNvSpPr/>
                    <p:nvPr/>
                  </p:nvSpPr>
                  <p:spPr>
                    <a:xfrm>
                      <a:off x="2496269" y="1304589"/>
                      <a:ext cx="407089" cy="305057"/>
                    </a:xfrm>
                    <a:custGeom>
                      <a:avLst/>
                      <a:gdLst/>
                      <a:ahLst/>
                      <a:cxnLst/>
                      <a:rect l="l" t="t" r="r" b="b"/>
                      <a:pathLst>
                        <a:path w="64643" h="48441" extrusionOk="0">
                          <a:moveTo>
                            <a:pt x="30753" y="1"/>
                          </a:moveTo>
                          <a:cubicBezTo>
                            <a:pt x="19553" y="1"/>
                            <a:pt x="7984" y="7486"/>
                            <a:pt x="2667" y="11431"/>
                          </a:cubicBezTo>
                          <a:cubicBezTo>
                            <a:pt x="790" y="12823"/>
                            <a:pt x="1" y="15251"/>
                            <a:pt x="700" y="17481"/>
                          </a:cubicBezTo>
                          <a:cubicBezTo>
                            <a:pt x="3088" y="25083"/>
                            <a:pt x="9784" y="42156"/>
                            <a:pt x="22752" y="46368"/>
                          </a:cubicBezTo>
                          <a:cubicBezTo>
                            <a:pt x="27079" y="47774"/>
                            <a:pt x="31415" y="48440"/>
                            <a:pt x="35536" y="48440"/>
                          </a:cubicBezTo>
                          <a:cubicBezTo>
                            <a:pt x="47434" y="48440"/>
                            <a:pt x="57553" y="42892"/>
                            <a:pt x="60574" y="33591"/>
                          </a:cubicBezTo>
                          <a:cubicBezTo>
                            <a:pt x="64643" y="21069"/>
                            <a:pt x="54305" y="6487"/>
                            <a:pt x="37486" y="1023"/>
                          </a:cubicBezTo>
                          <a:cubicBezTo>
                            <a:pt x="35294" y="311"/>
                            <a:pt x="33031" y="1"/>
                            <a:pt x="30753"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72"/>
                    <p:cNvSpPr/>
                    <p:nvPr/>
                  </p:nvSpPr>
                  <p:spPr>
                    <a:xfrm>
                      <a:off x="2553035" y="1348798"/>
                      <a:ext cx="287349" cy="215318"/>
                    </a:xfrm>
                    <a:custGeom>
                      <a:avLst/>
                      <a:gdLst/>
                      <a:ahLst/>
                      <a:cxnLst/>
                      <a:rect l="l" t="t" r="r" b="b"/>
                      <a:pathLst>
                        <a:path w="45629" h="34191" extrusionOk="0">
                          <a:moveTo>
                            <a:pt x="21708" y="1"/>
                          </a:moveTo>
                          <a:cubicBezTo>
                            <a:pt x="13802" y="1"/>
                            <a:pt x="5636" y="5284"/>
                            <a:pt x="1883" y="8068"/>
                          </a:cubicBezTo>
                          <a:cubicBezTo>
                            <a:pt x="558" y="9051"/>
                            <a:pt x="1" y="10765"/>
                            <a:pt x="495" y="12338"/>
                          </a:cubicBezTo>
                          <a:cubicBezTo>
                            <a:pt x="2180" y="17705"/>
                            <a:pt x="6907" y="29755"/>
                            <a:pt x="16060" y="32728"/>
                          </a:cubicBezTo>
                          <a:cubicBezTo>
                            <a:pt x="19114" y="33721"/>
                            <a:pt x="22174" y="34191"/>
                            <a:pt x="25083" y="34191"/>
                          </a:cubicBezTo>
                          <a:cubicBezTo>
                            <a:pt x="33482" y="34191"/>
                            <a:pt x="40624" y="30275"/>
                            <a:pt x="42758" y="23710"/>
                          </a:cubicBezTo>
                          <a:cubicBezTo>
                            <a:pt x="45629" y="14872"/>
                            <a:pt x="38332" y="4579"/>
                            <a:pt x="26460" y="722"/>
                          </a:cubicBezTo>
                          <a:cubicBezTo>
                            <a:pt x="24913" y="219"/>
                            <a:pt x="23316" y="1"/>
                            <a:pt x="21708"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4" name="Google Shape;6154;p72"/>
                  <p:cNvGrpSpPr/>
                  <p:nvPr/>
                </p:nvGrpSpPr>
                <p:grpSpPr>
                  <a:xfrm>
                    <a:off x="2586468" y="1493376"/>
                    <a:ext cx="358850" cy="349656"/>
                    <a:chOff x="2586468" y="1493376"/>
                    <a:chExt cx="358850" cy="349656"/>
                  </a:xfrm>
                </p:grpSpPr>
                <p:sp>
                  <p:nvSpPr>
                    <p:cNvPr id="6155" name="Google Shape;6155;p72"/>
                    <p:cNvSpPr/>
                    <p:nvPr/>
                  </p:nvSpPr>
                  <p:spPr>
                    <a:xfrm>
                      <a:off x="2586468" y="1493376"/>
                      <a:ext cx="358850" cy="349656"/>
                    </a:xfrm>
                    <a:custGeom>
                      <a:avLst/>
                      <a:gdLst/>
                      <a:ahLst/>
                      <a:cxnLst/>
                      <a:rect l="l" t="t" r="r" b="b"/>
                      <a:pathLst>
                        <a:path w="56983" h="55523" extrusionOk="0">
                          <a:moveTo>
                            <a:pt x="34707" y="1"/>
                          </a:moveTo>
                          <a:cubicBezTo>
                            <a:pt x="25495" y="1"/>
                            <a:pt x="15173" y="5595"/>
                            <a:pt x="8014" y="15449"/>
                          </a:cubicBezTo>
                          <a:cubicBezTo>
                            <a:pt x="0" y="26478"/>
                            <a:pt x="4618" y="44227"/>
                            <a:pt x="7155" y="51780"/>
                          </a:cubicBezTo>
                          <a:cubicBezTo>
                            <a:pt x="7899" y="53993"/>
                            <a:pt x="9963" y="55495"/>
                            <a:pt x="12300" y="55519"/>
                          </a:cubicBezTo>
                          <a:cubicBezTo>
                            <a:pt x="12540" y="55521"/>
                            <a:pt x="12789" y="55522"/>
                            <a:pt x="13047" y="55522"/>
                          </a:cubicBezTo>
                          <a:cubicBezTo>
                            <a:pt x="21360" y="55522"/>
                            <a:pt x="38815" y="54172"/>
                            <a:pt x="46588" y="43473"/>
                          </a:cubicBezTo>
                          <a:cubicBezTo>
                            <a:pt x="56983" y="29165"/>
                            <a:pt x="56776" y="11292"/>
                            <a:pt x="46123" y="3553"/>
                          </a:cubicBezTo>
                          <a:cubicBezTo>
                            <a:pt x="42808" y="1144"/>
                            <a:pt x="38871" y="1"/>
                            <a:pt x="34707"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72"/>
                    <p:cNvSpPr/>
                    <p:nvPr/>
                  </p:nvSpPr>
                  <p:spPr>
                    <a:xfrm>
                      <a:off x="2637642" y="1547125"/>
                      <a:ext cx="253304" cy="246805"/>
                    </a:xfrm>
                    <a:custGeom>
                      <a:avLst/>
                      <a:gdLst/>
                      <a:ahLst/>
                      <a:cxnLst/>
                      <a:rect l="l" t="t" r="r" b="b"/>
                      <a:pathLst>
                        <a:path w="40223" h="39191" extrusionOk="0">
                          <a:moveTo>
                            <a:pt x="24498" y="0"/>
                          </a:moveTo>
                          <a:cubicBezTo>
                            <a:pt x="17996" y="0"/>
                            <a:pt x="10711" y="3949"/>
                            <a:pt x="5658" y="10904"/>
                          </a:cubicBezTo>
                          <a:cubicBezTo>
                            <a:pt x="0" y="18689"/>
                            <a:pt x="3260" y="31216"/>
                            <a:pt x="5050" y="36549"/>
                          </a:cubicBezTo>
                          <a:cubicBezTo>
                            <a:pt x="5576" y="38112"/>
                            <a:pt x="7034" y="39172"/>
                            <a:pt x="8683" y="39188"/>
                          </a:cubicBezTo>
                          <a:cubicBezTo>
                            <a:pt x="8850" y="39189"/>
                            <a:pt x="9023" y="39190"/>
                            <a:pt x="9202" y="39190"/>
                          </a:cubicBezTo>
                          <a:cubicBezTo>
                            <a:pt x="15067" y="39190"/>
                            <a:pt x="27395" y="38240"/>
                            <a:pt x="32884" y="30686"/>
                          </a:cubicBezTo>
                          <a:cubicBezTo>
                            <a:pt x="40222" y="20587"/>
                            <a:pt x="40075" y="7970"/>
                            <a:pt x="32557" y="2508"/>
                          </a:cubicBezTo>
                          <a:cubicBezTo>
                            <a:pt x="30217" y="807"/>
                            <a:pt x="27437" y="0"/>
                            <a:pt x="2449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7" name="Google Shape;6157;p72"/>
                  <p:cNvGrpSpPr/>
                  <p:nvPr/>
                </p:nvGrpSpPr>
                <p:grpSpPr>
                  <a:xfrm>
                    <a:off x="2807939" y="1494024"/>
                    <a:ext cx="358857" cy="349650"/>
                    <a:chOff x="2807939" y="1494024"/>
                    <a:chExt cx="358857" cy="349650"/>
                  </a:xfrm>
                </p:grpSpPr>
                <p:sp>
                  <p:nvSpPr>
                    <p:cNvPr id="6158" name="Google Shape;6158;p72"/>
                    <p:cNvSpPr/>
                    <p:nvPr/>
                  </p:nvSpPr>
                  <p:spPr>
                    <a:xfrm>
                      <a:off x="2807939" y="1494024"/>
                      <a:ext cx="358857" cy="349650"/>
                    </a:xfrm>
                    <a:custGeom>
                      <a:avLst/>
                      <a:gdLst/>
                      <a:ahLst/>
                      <a:cxnLst/>
                      <a:rect l="l" t="t" r="r" b="b"/>
                      <a:pathLst>
                        <a:path w="56984" h="55522" extrusionOk="0">
                          <a:moveTo>
                            <a:pt x="22278" y="1"/>
                          </a:moveTo>
                          <a:cubicBezTo>
                            <a:pt x="18114" y="1"/>
                            <a:pt x="14176" y="1144"/>
                            <a:pt x="10859" y="3554"/>
                          </a:cubicBezTo>
                          <a:cubicBezTo>
                            <a:pt x="208" y="11292"/>
                            <a:pt x="0" y="29166"/>
                            <a:pt x="10397" y="43474"/>
                          </a:cubicBezTo>
                          <a:cubicBezTo>
                            <a:pt x="18169" y="54172"/>
                            <a:pt x="35625" y="55522"/>
                            <a:pt x="43938" y="55522"/>
                          </a:cubicBezTo>
                          <a:cubicBezTo>
                            <a:pt x="44195" y="55522"/>
                            <a:pt x="44444" y="55521"/>
                            <a:pt x="44684" y="55518"/>
                          </a:cubicBezTo>
                          <a:cubicBezTo>
                            <a:pt x="47019" y="55494"/>
                            <a:pt x="49085" y="53995"/>
                            <a:pt x="49830" y="51779"/>
                          </a:cubicBezTo>
                          <a:cubicBezTo>
                            <a:pt x="52366" y="44227"/>
                            <a:pt x="56984" y="26479"/>
                            <a:pt x="48970" y="15448"/>
                          </a:cubicBezTo>
                          <a:cubicBezTo>
                            <a:pt x="41810" y="5595"/>
                            <a:pt x="31490" y="1"/>
                            <a:pt x="22278"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72"/>
                    <p:cNvSpPr/>
                    <p:nvPr/>
                  </p:nvSpPr>
                  <p:spPr>
                    <a:xfrm>
                      <a:off x="2862324" y="1547767"/>
                      <a:ext cx="253292" cy="246805"/>
                    </a:xfrm>
                    <a:custGeom>
                      <a:avLst/>
                      <a:gdLst/>
                      <a:ahLst/>
                      <a:cxnLst/>
                      <a:rect l="l" t="t" r="r" b="b"/>
                      <a:pathLst>
                        <a:path w="40221" h="39191" extrusionOk="0">
                          <a:moveTo>
                            <a:pt x="15724" y="1"/>
                          </a:moveTo>
                          <a:cubicBezTo>
                            <a:pt x="12785" y="1"/>
                            <a:pt x="10006" y="808"/>
                            <a:pt x="7665" y="2508"/>
                          </a:cubicBezTo>
                          <a:cubicBezTo>
                            <a:pt x="146" y="7971"/>
                            <a:pt x="0" y="20586"/>
                            <a:pt x="7339" y="30686"/>
                          </a:cubicBezTo>
                          <a:cubicBezTo>
                            <a:pt x="12827" y="38240"/>
                            <a:pt x="25156" y="39191"/>
                            <a:pt x="31020" y="39191"/>
                          </a:cubicBezTo>
                          <a:cubicBezTo>
                            <a:pt x="31200" y="39191"/>
                            <a:pt x="31373" y="39190"/>
                            <a:pt x="31540" y="39188"/>
                          </a:cubicBezTo>
                          <a:cubicBezTo>
                            <a:pt x="33188" y="39171"/>
                            <a:pt x="34646" y="38111"/>
                            <a:pt x="35173" y="36549"/>
                          </a:cubicBezTo>
                          <a:cubicBezTo>
                            <a:pt x="36962" y="31218"/>
                            <a:pt x="40221" y="18689"/>
                            <a:pt x="34564" y="10904"/>
                          </a:cubicBezTo>
                          <a:cubicBezTo>
                            <a:pt x="29511" y="3949"/>
                            <a:pt x="22226" y="1"/>
                            <a:pt x="1572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0" name="Google Shape;6160;p72"/>
                  <p:cNvGrpSpPr/>
                  <p:nvPr/>
                </p:nvGrpSpPr>
                <p:grpSpPr>
                  <a:xfrm>
                    <a:off x="2851133" y="1305635"/>
                    <a:ext cx="407089" cy="305057"/>
                    <a:chOff x="2851133" y="1305635"/>
                    <a:chExt cx="407089" cy="305057"/>
                  </a:xfrm>
                </p:grpSpPr>
                <p:sp>
                  <p:nvSpPr>
                    <p:cNvPr id="6161" name="Google Shape;6161;p72"/>
                    <p:cNvSpPr/>
                    <p:nvPr/>
                  </p:nvSpPr>
                  <p:spPr>
                    <a:xfrm>
                      <a:off x="2851133" y="1305635"/>
                      <a:ext cx="407089" cy="305057"/>
                    </a:xfrm>
                    <a:custGeom>
                      <a:avLst/>
                      <a:gdLst/>
                      <a:ahLst/>
                      <a:cxnLst/>
                      <a:rect l="l" t="t" r="r" b="b"/>
                      <a:pathLst>
                        <a:path w="64643" h="48441" extrusionOk="0">
                          <a:moveTo>
                            <a:pt x="33890" y="0"/>
                          </a:moveTo>
                          <a:cubicBezTo>
                            <a:pt x="31613" y="0"/>
                            <a:pt x="29351" y="310"/>
                            <a:pt x="27159" y="1022"/>
                          </a:cubicBezTo>
                          <a:cubicBezTo>
                            <a:pt x="10340" y="6488"/>
                            <a:pt x="1" y="21070"/>
                            <a:pt x="4069" y="33592"/>
                          </a:cubicBezTo>
                          <a:cubicBezTo>
                            <a:pt x="7091" y="42892"/>
                            <a:pt x="17210" y="48440"/>
                            <a:pt x="29109" y="48440"/>
                          </a:cubicBezTo>
                          <a:cubicBezTo>
                            <a:pt x="33230" y="48440"/>
                            <a:pt x="37566" y="47775"/>
                            <a:pt x="41894" y="46368"/>
                          </a:cubicBezTo>
                          <a:cubicBezTo>
                            <a:pt x="54859" y="42156"/>
                            <a:pt x="61556" y="25084"/>
                            <a:pt x="63944" y="17481"/>
                          </a:cubicBezTo>
                          <a:cubicBezTo>
                            <a:pt x="64643" y="15252"/>
                            <a:pt x="63854" y="12824"/>
                            <a:pt x="61978" y="11431"/>
                          </a:cubicBezTo>
                          <a:cubicBezTo>
                            <a:pt x="56659" y="7487"/>
                            <a:pt x="45090" y="0"/>
                            <a:pt x="33890"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72"/>
                    <p:cNvSpPr/>
                    <p:nvPr/>
                  </p:nvSpPr>
                  <p:spPr>
                    <a:xfrm>
                      <a:off x="2914108" y="1349849"/>
                      <a:ext cx="287349" cy="215324"/>
                    </a:xfrm>
                    <a:custGeom>
                      <a:avLst/>
                      <a:gdLst/>
                      <a:ahLst/>
                      <a:cxnLst/>
                      <a:rect l="l" t="t" r="r" b="b"/>
                      <a:pathLst>
                        <a:path w="45629" h="34192" extrusionOk="0">
                          <a:moveTo>
                            <a:pt x="23922" y="0"/>
                          </a:moveTo>
                          <a:cubicBezTo>
                            <a:pt x="22315" y="0"/>
                            <a:pt x="20718" y="219"/>
                            <a:pt x="19171" y="721"/>
                          </a:cubicBezTo>
                          <a:cubicBezTo>
                            <a:pt x="7297" y="4578"/>
                            <a:pt x="1" y="14871"/>
                            <a:pt x="2873" y="23711"/>
                          </a:cubicBezTo>
                          <a:cubicBezTo>
                            <a:pt x="5006" y="30275"/>
                            <a:pt x="12149" y="34191"/>
                            <a:pt x="20548" y="34191"/>
                          </a:cubicBezTo>
                          <a:cubicBezTo>
                            <a:pt x="23457" y="34191"/>
                            <a:pt x="26517" y="33722"/>
                            <a:pt x="29571" y="32729"/>
                          </a:cubicBezTo>
                          <a:cubicBezTo>
                            <a:pt x="38723" y="29754"/>
                            <a:pt x="43449" y="17704"/>
                            <a:pt x="45134" y="12339"/>
                          </a:cubicBezTo>
                          <a:cubicBezTo>
                            <a:pt x="45629" y="10764"/>
                            <a:pt x="45072" y="9052"/>
                            <a:pt x="43747" y="8069"/>
                          </a:cubicBezTo>
                          <a:cubicBezTo>
                            <a:pt x="39994" y="5284"/>
                            <a:pt x="31827" y="0"/>
                            <a:pt x="23922"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3" name="Google Shape;6163;p72"/>
                  <p:cNvGrpSpPr/>
                  <p:nvPr/>
                </p:nvGrpSpPr>
                <p:grpSpPr>
                  <a:xfrm>
                    <a:off x="2727495" y="1120652"/>
                    <a:ext cx="300271" cy="396358"/>
                    <a:chOff x="2727495" y="1120652"/>
                    <a:chExt cx="300271" cy="396358"/>
                  </a:xfrm>
                </p:grpSpPr>
                <p:sp>
                  <p:nvSpPr>
                    <p:cNvPr id="6164" name="Google Shape;6164;p72"/>
                    <p:cNvSpPr/>
                    <p:nvPr/>
                  </p:nvSpPr>
                  <p:spPr>
                    <a:xfrm>
                      <a:off x="2727495" y="1120652"/>
                      <a:ext cx="300271" cy="396358"/>
                    </a:xfrm>
                    <a:custGeom>
                      <a:avLst/>
                      <a:gdLst/>
                      <a:ahLst/>
                      <a:cxnLst/>
                      <a:rect l="l" t="t" r="r" b="b"/>
                      <a:pathLst>
                        <a:path w="47681" h="62939" extrusionOk="0">
                          <a:moveTo>
                            <a:pt x="23841" y="1"/>
                          </a:moveTo>
                          <a:cubicBezTo>
                            <a:pt x="22726" y="1"/>
                            <a:pt x="21612" y="340"/>
                            <a:pt x="20660" y="1017"/>
                          </a:cubicBezTo>
                          <a:cubicBezTo>
                            <a:pt x="14168" y="5636"/>
                            <a:pt x="0" y="17280"/>
                            <a:pt x="0" y="30914"/>
                          </a:cubicBezTo>
                          <a:cubicBezTo>
                            <a:pt x="0" y="48601"/>
                            <a:pt x="10674" y="62939"/>
                            <a:pt x="23841" y="62939"/>
                          </a:cubicBezTo>
                          <a:cubicBezTo>
                            <a:pt x="37007" y="62939"/>
                            <a:pt x="47681" y="48600"/>
                            <a:pt x="47681" y="30914"/>
                          </a:cubicBezTo>
                          <a:cubicBezTo>
                            <a:pt x="47681" y="17280"/>
                            <a:pt x="33513" y="5636"/>
                            <a:pt x="27022" y="1017"/>
                          </a:cubicBezTo>
                          <a:cubicBezTo>
                            <a:pt x="26069" y="340"/>
                            <a:pt x="24955" y="1"/>
                            <a:pt x="23841"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72"/>
                    <p:cNvSpPr/>
                    <p:nvPr/>
                  </p:nvSpPr>
                  <p:spPr>
                    <a:xfrm>
                      <a:off x="2771659" y="1178948"/>
                      <a:ext cx="211942" cy="279766"/>
                    </a:xfrm>
                    <a:custGeom>
                      <a:avLst/>
                      <a:gdLst/>
                      <a:ahLst/>
                      <a:cxnLst/>
                      <a:rect l="l" t="t" r="r" b="b"/>
                      <a:pathLst>
                        <a:path w="33655" h="44425" extrusionOk="0">
                          <a:moveTo>
                            <a:pt x="16828" y="0"/>
                          </a:moveTo>
                          <a:cubicBezTo>
                            <a:pt x="16042" y="0"/>
                            <a:pt x="15255" y="240"/>
                            <a:pt x="14583" y="718"/>
                          </a:cubicBezTo>
                          <a:cubicBezTo>
                            <a:pt x="10001" y="3978"/>
                            <a:pt x="1" y="12199"/>
                            <a:pt x="1" y="21821"/>
                          </a:cubicBezTo>
                          <a:cubicBezTo>
                            <a:pt x="1" y="34304"/>
                            <a:pt x="7534" y="44424"/>
                            <a:pt x="16828" y="44424"/>
                          </a:cubicBezTo>
                          <a:cubicBezTo>
                            <a:pt x="26121" y="44424"/>
                            <a:pt x="33654" y="34304"/>
                            <a:pt x="33654" y="21821"/>
                          </a:cubicBezTo>
                          <a:cubicBezTo>
                            <a:pt x="33654" y="12197"/>
                            <a:pt x="23654" y="3978"/>
                            <a:pt x="19072" y="718"/>
                          </a:cubicBezTo>
                          <a:cubicBezTo>
                            <a:pt x="18401" y="240"/>
                            <a:pt x="17615" y="0"/>
                            <a:pt x="16828"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66" name="Google Shape;6166;p72"/>
                <p:cNvGrpSpPr/>
                <p:nvPr/>
              </p:nvGrpSpPr>
              <p:grpSpPr>
                <a:xfrm>
                  <a:off x="2722305" y="1350460"/>
                  <a:ext cx="308357" cy="308344"/>
                  <a:chOff x="2722305" y="1350460"/>
                  <a:chExt cx="308357" cy="308344"/>
                </a:xfrm>
              </p:grpSpPr>
              <p:sp>
                <p:nvSpPr>
                  <p:cNvPr id="6167" name="Google Shape;6167;p72"/>
                  <p:cNvSpPr/>
                  <p:nvPr/>
                </p:nvSpPr>
                <p:spPr>
                  <a:xfrm>
                    <a:off x="2722305" y="1350460"/>
                    <a:ext cx="308357" cy="308344"/>
                  </a:xfrm>
                  <a:custGeom>
                    <a:avLst/>
                    <a:gdLst/>
                    <a:ahLst/>
                    <a:cxnLst/>
                    <a:rect l="l" t="t" r="r" b="b"/>
                    <a:pathLst>
                      <a:path w="48965" h="48963" extrusionOk="0">
                        <a:moveTo>
                          <a:pt x="24483" y="0"/>
                        </a:moveTo>
                        <a:cubicBezTo>
                          <a:pt x="17990" y="0"/>
                          <a:pt x="11762" y="2578"/>
                          <a:pt x="7172" y="7170"/>
                        </a:cubicBezTo>
                        <a:cubicBezTo>
                          <a:pt x="2580" y="11762"/>
                          <a:pt x="0" y="17988"/>
                          <a:pt x="0" y="24481"/>
                        </a:cubicBezTo>
                        <a:cubicBezTo>
                          <a:pt x="0" y="30974"/>
                          <a:pt x="2580" y="37202"/>
                          <a:pt x="7172" y="41792"/>
                        </a:cubicBezTo>
                        <a:cubicBezTo>
                          <a:pt x="11762" y="46384"/>
                          <a:pt x="17990" y="48962"/>
                          <a:pt x="24483" y="48962"/>
                        </a:cubicBezTo>
                        <a:cubicBezTo>
                          <a:pt x="30976" y="48962"/>
                          <a:pt x="37202" y="46384"/>
                          <a:pt x="41794" y="41792"/>
                        </a:cubicBezTo>
                        <a:cubicBezTo>
                          <a:pt x="46386" y="37202"/>
                          <a:pt x="48964" y="30974"/>
                          <a:pt x="48964" y="24481"/>
                        </a:cubicBezTo>
                        <a:cubicBezTo>
                          <a:pt x="48964" y="17988"/>
                          <a:pt x="46386" y="11762"/>
                          <a:pt x="41794" y="7170"/>
                        </a:cubicBezTo>
                        <a:cubicBezTo>
                          <a:pt x="37202" y="2578"/>
                          <a:pt x="30976" y="0"/>
                          <a:pt x="24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8" name="Google Shape;6168;p72"/>
                  <p:cNvGrpSpPr/>
                  <p:nvPr/>
                </p:nvGrpSpPr>
                <p:grpSpPr>
                  <a:xfrm>
                    <a:off x="2725064" y="1364529"/>
                    <a:ext cx="297954" cy="280182"/>
                    <a:chOff x="2725064" y="1364529"/>
                    <a:chExt cx="297954" cy="280182"/>
                  </a:xfrm>
                </p:grpSpPr>
                <p:sp>
                  <p:nvSpPr>
                    <p:cNvPr id="6169" name="Google Shape;6169;p72"/>
                    <p:cNvSpPr/>
                    <p:nvPr/>
                  </p:nvSpPr>
                  <p:spPr>
                    <a:xfrm>
                      <a:off x="2743100" y="1541306"/>
                      <a:ext cx="133551" cy="103405"/>
                    </a:xfrm>
                    <a:custGeom>
                      <a:avLst/>
                      <a:gdLst/>
                      <a:ahLst/>
                      <a:cxnLst/>
                      <a:rect l="l" t="t" r="r" b="b"/>
                      <a:pathLst>
                        <a:path w="21207" h="16420" extrusionOk="0">
                          <a:moveTo>
                            <a:pt x="3036" y="0"/>
                          </a:moveTo>
                          <a:lnTo>
                            <a:pt x="0" y="986"/>
                          </a:lnTo>
                          <a:cubicBezTo>
                            <a:pt x="722" y="3230"/>
                            <a:pt x="1796" y="5346"/>
                            <a:pt x="3182" y="7254"/>
                          </a:cubicBezTo>
                          <a:cubicBezTo>
                            <a:pt x="7535" y="13245"/>
                            <a:pt x="14318" y="16420"/>
                            <a:pt x="21196" y="16420"/>
                          </a:cubicBezTo>
                          <a:cubicBezTo>
                            <a:pt x="21200" y="16420"/>
                            <a:pt x="21203" y="16420"/>
                            <a:pt x="21207" y="16420"/>
                          </a:cubicBezTo>
                          <a:lnTo>
                            <a:pt x="21207" y="13228"/>
                          </a:lnTo>
                          <a:cubicBezTo>
                            <a:pt x="21203" y="13228"/>
                            <a:pt x="21200" y="13228"/>
                            <a:pt x="21196" y="13228"/>
                          </a:cubicBezTo>
                          <a:cubicBezTo>
                            <a:pt x="15304" y="13228"/>
                            <a:pt x="9492" y="10509"/>
                            <a:pt x="5763" y="5378"/>
                          </a:cubicBezTo>
                          <a:cubicBezTo>
                            <a:pt x="4574" y="3741"/>
                            <a:pt x="3654" y="1926"/>
                            <a:pt x="303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72"/>
                    <p:cNvSpPr/>
                    <p:nvPr/>
                  </p:nvSpPr>
                  <p:spPr>
                    <a:xfrm>
                      <a:off x="2946887" y="1391180"/>
                      <a:ext cx="76130" cy="156241"/>
                    </a:xfrm>
                    <a:custGeom>
                      <a:avLst/>
                      <a:gdLst/>
                      <a:ahLst/>
                      <a:cxnLst/>
                      <a:rect l="l" t="t" r="r" b="b"/>
                      <a:pathLst>
                        <a:path w="12089" h="24810" extrusionOk="0">
                          <a:moveTo>
                            <a:pt x="1876" y="0"/>
                          </a:moveTo>
                          <a:lnTo>
                            <a:pt x="0" y="2583"/>
                          </a:lnTo>
                          <a:cubicBezTo>
                            <a:pt x="1626" y="3761"/>
                            <a:pt x="3057" y="5189"/>
                            <a:pt x="4237" y="6815"/>
                          </a:cubicBezTo>
                          <a:cubicBezTo>
                            <a:pt x="7945" y="11917"/>
                            <a:pt x="8749" y="18242"/>
                            <a:pt x="6967" y="23823"/>
                          </a:cubicBezTo>
                          <a:lnTo>
                            <a:pt x="10002" y="24809"/>
                          </a:lnTo>
                          <a:cubicBezTo>
                            <a:pt x="12089" y="18290"/>
                            <a:pt x="11151" y="10899"/>
                            <a:pt x="6820" y="4938"/>
                          </a:cubicBezTo>
                          <a:cubicBezTo>
                            <a:pt x="5442" y="3041"/>
                            <a:pt x="3774" y="1375"/>
                            <a:pt x="187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72"/>
                    <p:cNvSpPr/>
                    <p:nvPr/>
                  </p:nvSpPr>
                  <p:spPr>
                    <a:xfrm>
                      <a:off x="2794481" y="1364529"/>
                      <a:ext cx="164226" cy="42924"/>
                    </a:xfrm>
                    <a:custGeom>
                      <a:avLst/>
                      <a:gdLst/>
                      <a:ahLst/>
                      <a:cxnLst/>
                      <a:rect l="l" t="t" r="r" b="b"/>
                      <a:pathLst>
                        <a:path w="26078" h="6816" extrusionOk="0">
                          <a:moveTo>
                            <a:pt x="12998" y="1"/>
                          </a:moveTo>
                          <a:cubicBezTo>
                            <a:pt x="8487" y="1"/>
                            <a:pt x="3935" y="1369"/>
                            <a:pt x="0" y="4210"/>
                          </a:cubicBezTo>
                          <a:lnTo>
                            <a:pt x="1876" y="6793"/>
                          </a:lnTo>
                          <a:cubicBezTo>
                            <a:pt x="5245" y="4363"/>
                            <a:pt x="9141" y="3193"/>
                            <a:pt x="13002" y="3193"/>
                          </a:cubicBezTo>
                          <a:cubicBezTo>
                            <a:pt x="16976" y="3193"/>
                            <a:pt x="20914" y="4433"/>
                            <a:pt x="24201" y="6815"/>
                          </a:cubicBezTo>
                          <a:lnTo>
                            <a:pt x="26077" y="4232"/>
                          </a:lnTo>
                          <a:cubicBezTo>
                            <a:pt x="22239" y="1449"/>
                            <a:pt x="17641" y="1"/>
                            <a:pt x="12998"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72"/>
                    <p:cNvSpPr/>
                    <p:nvPr/>
                  </p:nvSpPr>
                  <p:spPr>
                    <a:xfrm>
                      <a:off x="2876645" y="1541193"/>
                      <a:ext cx="133243" cy="103518"/>
                    </a:xfrm>
                    <a:custGeom>
                      <a:avLst/>
                      <a:gdLst/>
                      <a:ahLst/>
                      <a:cxnLst/>
                      <a:rect l="l" t="t" r="r" b="b"/>
                      <a:pathLst>
                        <a:path w="21158" h="16438" extrusionOk="0">
                          <a:moveTo>
                            <a:pt x="18123" y="1"/>
                          </a:moveTo>
                          <a:cubicBezTo>
                            <a:pt x="16894" y="3864"/>
                            <a:pt x="14459" y="7233"/>
                            <a:pt x="11175" y="9612"/>
                          </a:cubicBezTo>
                          <a:cubicBezTo>
                            <a:pt x="7931" y="11974"/>
                            <a:pt x="4021" y="13246"/>
                            <a:pt x="8" y="13246"/>
                          </a:cubicBezTo>
                          <a:cubicBezTo>
                            <a:pt x="6" y="13246"/>
                            <a:pt x="3" y="13246"/>
                            <a:pt x="1" y="13246"/>
                          </a:cubicBezTo>
                          <a:lnTo>
                            <a:pt x="1" y="16438"/>
                          </a:lnTo>
                          <a:cubicBezTo>
                            <a:pt x="4532" y="16436"/>
                            <a:pt x="9106" y="15060"/>
                            <a:pt x="13053" y="12192"/>
                          </a:cubicBezTo>
                          <a:cubicBezTo>
                            <a:pt x="17030" y="9301"/>
                            <a:pt x="19767" y="5338"/>
                            <a:pt x="21157" y="988"/>
                          </a:cubicBezTo>
                          <a:lnTo>
                            <a:pt x="18123"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72"/>
                    <p:cNvSpPr/>
                    <p:nvPr/>
                  </p:nvSpPr>
                  <p:spPr>
                    <a:xfrm>
                      <a:off x="2725064" y="1391035"/>
                      <a:ext cx="81238" cy="156487"/>
                    </a:xfrm>
                    <a:custGeom>
                      <a:avLst/>
                      <a:gdLst/>
                      <a:ahLst/>
                      <a:cxnLst/>
                      <a:rect l="l" t="t" r="r" b="b"/>
                      <a:pathLst>
                        <a:path w="12900" h="24849" extrusionOk="0">
                          <a:moveTo>
                            <a:pt x="11023" y="1"/>
                          </a:moveTo>
                          <a:cubicBezTo>
                            <a:pt x="11006" y="13"/>
                            <a:pt x="10987" y="26"/>
                            <a:pt x="10967" y="39"/>
                          </a:cubicBezTo>
                          <a:cubicBezTo>
                            <a:pt x="2989" y="5836"/>
                            <a:pt x="1" y="15945"/>
                            <a:pt x="2866" y="24848"/>
                          </a:cubicBezTo>
                          <a:lnTo>
                            <a:pt x="5900" y="23861"/>
                          </a:lnTo>
                          <a:cubicBezTo>
                            <a:pt x="3451" y="16238"/>
                            <a:pt x="6012" y="7585"/>
                            <a:pt x="12845" y="2622"/>
                          </a:cubicBezTo>
                          <a:cubicBezTo>
                            <a:pt x="12862" y="2608"/>
                            <a:pt x="12882" y="2597"/>
                            <a:pt x="12899" y="2584"/>
                          </a:cubicBezTo>
                          <a:lnTo>
                            <a:pt x="11023"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174" name="Google Shape;6174;p72"/>
            <p:cNvSpPr/>
            <p:nvPr/>
          </p:nvSpPr>
          <p:spPr>
            <a:xfrm>
              <a:off x="2621966" y="1245876"/>
              <a:ext cx="114832" cy="86149"/>
            </a:xfrm>
            <a:custGeom>
              <a:avLst/>
              <a:gdLst/>
              <a:ahLst/>
              <a:cxnLst/>
              <a:rect l="l" t="t" r="r" b="b"/>
              <a:pathLst>
                <a:path w="10285" h="7716" extrusionOk="0">
                  <a:moveTo>
                    <a:pt x="10284" y="1"/>
                  </a:moveTo>
                  <a:lnTo>
                    <a:pt x="7413" y="282"/>
                  </a:lnTo>
                  <a:lnTo>
                    <a:pt x="7949" y="1144"/>
                  </a:lnTo>
                  <a:cubicBezTo>
                    <a:pt x="4966" y="2788"/>
                    <a:pt x="2280" y="4920"/>
                    <a:pt x="0" y="7451"/>
                  </a:cubicBezTo>
                  <a:lnTo>
                    <a:pt x="294" y="7716"/>
                  </a:lnTo>
                  <a:cubicBezTo>
                    <a:pt x="2547" y="5212"/>
                    <a:pt x="5206" y="3102"/>
                    <a:pt x="8156" y="1479"/>
                  </a:cubicBezTo>
                  <a:lnTo>
                    <a:pt x="8760" y="245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72"/>
            <p:cNvSpPr/>
            <p:nvPr/>
          </p:nvSpPr>
          <p:spPr>
            <a:xfrm>
              <a:off x="2517909" y="1600456"/>
              <a:ext cx="54396" cy="134951"/>
            </a:xfrm>
            <a:custGeom>
              <a:avLst/>
              <a:gdLst/>
              <a:ahLst/>
              <a:cxnLst/>
              <a:rect l="l" t="t" r="r" b="b"/>
              <a:pathLst>
                <a:path w="4872" h="12087" extrusionOk="0">
                  <a:moveTo>
                    <a:pt x="4871" y="11889"/>
                  </a:moveTo>
                  <a:cubicBezTo>
                    <a:pt x="3186" y="8971"/>
                    <a:pt x="2004" y="5793"/>
                    <a:pt x="1370" y="2482"/>
                  </a:cubicBezTo>
                  <a:lnTo>
                    <a:pt x="2481" y="2209"/>
                  </a:lnTo>
                  <a:lnTo>
                    <a:pt x="620" y="0"/>
                  </a:lnTo>
                  <a:lnTo>
                    <a:pt x="1" y="2820"/>
                  </a:lnTo>
                  <a:lnTo>
                    <a:pt x="987" y="2578"/>
                  </a:lnTo>
                  <a:cubicBezTo>
                    <a:pt x="1629" y="5923"/>
                    <a:pt x="2827" y="9136"/>
                    <a:pt x="4530" y="12087"/>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72"/>
            <p:cNvSpPr/>
            <p:nvPr/>
          </p:nvSpPr>
          <p:spPr>
            <a:xfrm>
              <a:off x="3174265" y="1614044"/>
              <a:ext cx="46346" cy="135275"/>
            </a:xfrm>
            <a:custGeom>
              <a:avLst/>
              <a:gdLst/>
              <a:ahLst/>
              <a:cxnLst/>
              <a:rect l="l" t="t" r="r" b="b"/>
              <a:pathLst>
                <a:path w="4151" h="12116" extrusionOk="0">
                  <a:moveTo>
                    <a:pt x="4150" y="41"/>
                  </a:moveTo>
                  <a:lnTo>
                    <a:pt x="3759" y="0"/>
                  </a:lnTo>
                  <a:cubicBezTo>
                    <a:pt x="3405" y="3350"/>
                    <a:pt x="2494" y="6618"/>
                    <a:pt x="1059" y="9668"/>
                  </a:cubicBezTo>
                  <a:lnTo>
                    <a:pt x="0" y="9237"/>
                  </a:lnTo>
                  <a:lnTo>
                    <a:pt x="208" y="12116"/>
                  </a:lnTo>
                  <a:lnTo>
                    <a:pt x="2367" y="10200"/>
                  </a:lnTo>
                  <a:lnTo>
                    <a:pt x="1426" y="9817"/>
                  </a:lnTo>
                  <a:cubicBezTo>
                    <a:pt x="2873" y="6733"/>
                    <a:pt x="3793" y="3429"/>
                    <a:pt x="4150" y="4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72"/>
            <p:cNvSpPr/>
            <p:nvPr/>
          </p:nvSpPr>
          <p:spPr>
            <a:xfrm>
              <a:off x="3023194" y="1254350"/>
              <a:ext cx="116417" cy="83525"/>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72"/>
            <p:cNvSpPr/>
            <p:nvPr/>
          </p:nvSpPr>
          <p:spPr>
            <a:xfrm rot="8660313">
              <a:off x="2818264" y="1861446"/>
              <a:ext cx="116433" cy="83536"/>
            </a:xfrm>
            <a:custGeom>
              <a:avLst/>
              <a:gdLst/>
              <a:ahLst/>
              <a:cxnLst/>
              <a:rect l="l" t="t" r="r" b="b"/>
              <a:pathLst>
                <a:path w="10427" h="7481" extrusionOk="0">
                  <a:moveTo>
                    <a:pt x="10427" y="7480"/>
                  </a:moveTo>
                  <a:lnTo>
                    <a:pt x="9270" y="4835"/>
                  </a:lnTo>
                  <a:lnTo>
                    <a:pt x="8616" y="5611"/>
                  </a:lnTo>
                  <a:cubicBezTo>
                    <a:pt x="6131" y="3282"/>
                    <a:pt x="3273" y="1386"/>
                    <a:pt x="160" y="1"/>
                  </a:cubicBezTo>
                  <a:lnTo>
                    <a:pt x="0" y="361"/>
                  </a:lnTo>
                  <a:cubicBezTo>
                    <a:pt x="3078" y="1731"/>
                    <a:pt x="5904" y="3608"/>
                    <a:pt x="8362" y="5913"/>
                  </a:cubicBezTo>
                  <a:lnTo>
                    <a:pt x="7624" y="6787"/>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9" name="Google Shape;6179;p72"/>
          <p:cNvGrpSpPr/>
          <p:nvPr/>
        </p:nvGrpSpPr>
        <p:grpSpPr>
          <a:xfrm>
            <a:off x="3909129" y="2727412"/>
            <a:ext cx="1569144" cy="591015"/>
            <a:chOff x="3820100" y="3023049"/>
            <a:chExt cx="1303926" cy="491162"/>
          </a:xfrm>
        </p:grpSpPr>
        <p:grpSp>
          <p:nvGrpSpPr>
            <p:cNvPr id="6180" name="Google Shape;6180;p72"/>
            <p:cNvGrpSpPr/>
            <p:nvPr/>
          </p:nvGrpSpPr>
          <p:grpSpPr>
            <a:xfrm>
              <a:off x="3820100" y="3023072"/>
              <a:ext cx="1303926" cy="491139"/>
              <a:chOff x="3820100" y="3023072"/>
              <a:chExt cx="1303926" cy="491139"/>
            </a:xfrm>
          </p:grpSpPr>
          <p:sp>
            <p:nvSpPr>
              <p:cNvPr id="6181" name="Google Shape;6181;p72"/>
              <p:cNvSpPr/>
              <p:nvPr/>
            </p:nvSpPr>
            <p:spPr>
              <a:xfrm>
                <a:off x="3820100" y="3023072"/>
                <a:ext cx="505424" cy="491139"/>
              </a:xfrm>
              <a:custGeom>
                <a:avLst/>
                <a:gdLst/>
                <a:ahLst/>
                <a:cxnLst/>
                <a:rect l="l" t="t" r="r" b="b"/>
                <a:pathLst>
                  <a:path w="45218" h="43940" extrusionOk="0">
                    <a:moveTo>
                      <a:pt x="0" y="0"/>
                    </a:moveTo>
                    <a:cubicBezTo>
                      <a:pt x="0" y="24200"/>
                      <a:pt x="19796" y="43939"/>
                      <a:pt x="44111" y="43939"/>
                    </a:cubicBezTo>
                    <a:lnTo>
                      <a:pt x="45218" y="43939"/>
                    </a:lnTo>
                    <a:lnTo>
                      <a:pt x="45218" y="34795"/>
                    </a:lnTo>
                    <a:lnTo>
                      <a:pt x="44111" y="34795"/>
                    </a:lnTo>
                    <a:cubicBezTo>
                      <a:pt x="24972" y="34795"/>
                      <a:pt x="9345" y="19439"/>
                      <a:pt x="9103" y="450"/>
                    </a:cubicBezTo>
                    <a:cubicBezTo>
                      <a:pt x="9103" y="301"/>
                      <a:pt x="9100" y="150"/>
                      <a:pt x="9100"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72"/>
              <p:cNvSpPr/>
              <p:nvPr/>
            </p:nvSpPr>
            <p:spPr>
              <a:xfrm>
                <a:off x="4323828" y="3411976"/>
                <a:ext cx="800197" cy="102229"/>
              </a:xfrm>
              <a:custGeom>
                <a:avLst/>
                <a:gdLst/>
                <a:ahLst/>
                <a:cxnLst/>
                <a:rect l="l" t="t" r="r" b="b"/>
                <a:pathLst>
                  <a:path w="71590" h="9146" extrusionOk="0">
                    <a:moveTo>
                      <a:pt x="1" y="1"/>
                    </a:moveTo>
                    <a:lnTo>
                      <a:pt x="1" y="9145"/>
                    </a:lnTo>
                    <a:lnTo>
                      <a:pt x="71589" y="9145"/>
                    </a:lnTo>
                    <a:lnTo>
                      <a:pt x="71589"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3" name="Google Shape;6183;p72"/>
            <p:cNvGrpSpPr/>
            <p:nvPr/>
          </p:nvGrpSpPr>
          <p:grpSpPr>
            <a:xfrm>
              <a:off x="4132439" y="3023645"/>
              <a:ext cx="393633" cy="177096"/>
              <a:chOff x="4132439" y="3023645"/>
              <a:chExt cx="393633" cy="177096"/>
            </a:xfrm>
          </p:grpSpPr>
          <p:sp>
            <p:nvSpPr>
              <p:cNvPr id="6184" name="Google Shape;6184;p72"/>
              <p:cNvSpPr/>
              <p:nvPr/>
            </p:nvSpPr>
            <p:spPr>
              <a:xfrm>
                <a:off x="4132439" y="3023645"/>
                <a:ext cx="190085" cy="177096"/>
              </a:xfrm>
              <a:custGeom>
                <a:avLst/>
                <a:gdLst/>
                <a:ahLst/>
                <a:cxnLst/>
                <a:rect l="l" t="t" r="r" b="b"/>
                <a:pathLst>
                  <a:path w="17006" h="15844" extrusionOk="0">
                    <a:moveTo>
                      <a:pt x="0" y="1"/>
                    </a:moveTo>
                    <a:cubicBezTo>
                      <a:pt x="0" y="5035"/>
                      <a:pt x="2405" y="9521"/>
                      <a:pt x="6124" y="12423"/>
                    </a:cubicBezTo>
                    <a:cubicBezTo>
                      <a:pt x="8932" y="14639"/>
                      <a:pt x="12404" y="15844"/>
                      <a:pt x="15981" y="15844"/>
                    </a:cubicBezTo>
                    <a:lnTo>
                      <a:pt x="17005" y="15844"/>
                    </a:lnTo>
                    <a:lnTo>
                      <a:pt x="17005" y="6962"/>
                    </a:lnTo>
                    <a:lnTo>
                      <a:pt x="15905" y="6962"/>
                    </a:lnTo>
                    <a:cubicBezTo>
                      <a:pt x="12043" y="6962"/>
                      <a:pt x="8822" y="3862"/>
                      <a:pt x="8822"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72"/>
              <p:cNvSpPr/>
              <p:nvPr/>
            </p:nvSpPr>
            <p:spPr>
              <a:xfrm>
                <a:off x="4318649" y="3101461"/>
                <a:ext cx="207423" cy="99267"/>
              </a:xfrm>
              <a:custGeom>
                <a:avLst/>
                <a:gdLst/>
                <a:ahLst/>
                <a:cxnLst/>
                <a:rect l="l" t="t" r="r" b="b"/>
                <a:pathLst>
                  <a:path w="18211" h="8881" extrusionOk="0">
                    <a:moveTo>
                      <a:pt x="0" y="0"/>
                    </a:moveTo>
                    <a:lnTo>
                      <a:pt x="0" y="8880"/>
                    </a:lnTo>
                    <a:lnTo>
                      <a:pt x="18210" y="8880"/>
                    </a:lnTo>
                    <a:lnTo>
                      <a:pt x="18210"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6" name="Google Shape;6186;p72"/>
            <p:cNvGrpSpPr/>
            <p:nvPr/>
          </p:nvGrpSpPr>
          <p:grpSpPr>
            <a:xfrm>
              <a:off x="3921811" y="3023049"/>
              <a:ext cx="1002397" cy="388943"/>
              <a:chOff x="3921811" y="3023049"/>
              <a:chExt cx="1002397" cy="388943"/>
            </a:xfrm>
          </p:grpSpPr>
          <p:sp>
            <p:nvSpPr>
              <p:cNvPr id="6187" name="Google Shape;6187;p72"/>
              <p:cNvSpPr/>
              <p:nvPr/>
            </p:nvSpPr>
            <p:spPr>
              <a:xfrm>
                <a:off x="3921811" y="3023049"/>
                <a:ext cx="403709" cy="388943"/>
              </a:xfrm>
              <a:custGeom>
                <a:avLst/>
                <a:gdLst/>
                <a:ahLst/>
                <a:cxnLst/>
                <a:rect l="l" t="t" r="r" b="b"/>
                <a:pathLst>
                  <a:path w="36118" h="34797" extrusionOk="0">
                    <a:moveTo>
                      <a:pt x="0" y="1"/>
                    </a:moveTo>
                    <a:cubicBezTo>
                      <a:pt x="0" y="152"/>
                      <a:pt x="3" y="301"/>
                      <a:pt x="3" y="452"/>
                    </a:cubicBezTo>
                    <a:cubicBezTo>
                      <a:pt x="245" y="19441"/>
                      <a:pt x="15879" y="34797"/>
                      <a:pt x="35018" y="34797"/>
                    </a:cubicBezTo>
                    <a:lnTo>
                      <a:pt x="36118" y="34797"/>
                    </a:lnTo>
                    <a:lnTo>
                      <a:pt x="36118" y="25652"/>
                    </a:lnTo>
                    <a:lnTo>
                      <a:pt x="34843" y="25652"/>
                    </a:lnTo>
                    <a:lnTo>
                      <a:pt x="34798" y="25632"/>
                    </a:lnTo>
                    <a:cubicBezTo>
                      <a:pt x="20649" y="25575"/>
                      <a:pt x="9181" y="14193"/>
                      <a:pt x="9115" y="123"/>
                    </a:cubicBezTo>
                    <a:cubicBezTo>
                      <a:pt x="9115" y="81"/>
                      <a:pt x="9108" y="42"/>
                      <a:pt x="910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72"/>
              <p:cNvSpPr/>
              <p:nvPr/>
            </p:nvSpPr>
            <p:spPr>
              <a:xfrm>
                <a:off x="4322109" y="3309770"/>
                <a:ext cx="602098" cy="102218"/>
              </a:xfrm>
              <a:custGeom>
                <a:avLst/>
                <a:gdLst/>
                <a:ahLst/>
                <a:cxnLst/>
                <a:rect l="l" t="t" r="r" b="b"/>
                <a:pathLst>
                  <a:path w="53867" h="9145" extrusionOk="0">
                    <a:moveTo>
                      <a:pt x="1" y="0"/>
                    </a:moveTo>
                    <a:lnTo>
                      <a:pt x="1" y="9145"/>
                    </a:lnTo>
                    <a:lnTo>
                      <a:pt x="53867" y="9145"/>
                    </a:lnTo>
                    <a:lnTo>
                      <a:pt x="53867" y="0"/>
                    </a:ln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9" name="Google Shape;6189;p72"/>
            <p:cNvGrpSpPr/>
            <p:nvPr/>
          </p:nvGrpSpPr>
          <p:grpSpPr>
            <a:xfrm>
              <a:off x="4023645" y="3023049"/>
              <a:ext cx="683032" cy="286722"/>
              <a:chOff x="4023645" y="3023049"/>
              <a:chExt cx="683032" cy="286722"/>
            </a:xfrm>
          </p:grpSpPr>
          <p:sp>
            <p:nvSpPr>
              <p:cNvPr id="6190" name="Google Shape;6190;p72"/>
              <p:cNvSpPr/>
              <p:nvPr/>
            </p:nvSpPr>
            <p:spPr>
              <a:xfrm>
                <a:off x="4023645" y="3023049"/>
                <a:ext cx="300664" cy="286524"/>
              </a:xfrm>
              <a:custGeom>
                <a:avLst/>
                <a:gdLst/>
                <a:ahLst/>
                <a:cxnLst/>
                <a:rect l="l" t="t" r="r" b="b"/>
                <a:pathLst>
                  <a:path w="26899" h="25634" extrusionOk="0">
                    <a:moveTo>
                      <a:pt x="1" y="1"/>
                    </a:moveTo>
                    <a:cubicBezTo>
                      <a:pt x="1" y="42"/>
                      <a:pt x="4" y="81"/>
                      <a:pt x="4" y="121"/>
                    </a:cubicBezTo>
                    <a:cubicBezTo>
                      <a:pt x="70" y="14193"/>
                      <a:pt x="11538" y="25575"/>
                      <a:pt x="25687" y="25630"/>
                    </a:cubicBezTo>
                    <a:cubicBezTo>
                      <a:pt x="25723" y="25630"/>
                      <a:pt x="25757" y="25634"/>
                      <a:pt x="25792" y="25634"/>
                    </a:cubicBezTo>
                    <a:lnTo>
                      <a:pt x="26899" y="25634"/>
                    </a:lnTo>
                    <a:lnTo>
                      <a:pt x="26899" y="15842"/>
                    </a:lnTo>
                    <a:lnTo>
                      <a:pt x="25768" y="15842"/>
                    </a:lnTo>
                    <a:cubicBezTo>
                      <a:pt x="22191" y="15842"/>
                      <a:pt x="18719" y="14637"/>
                      <a:pt x="15911" y="12423"/>
                    </a:cubicBezTo>
                    <a:cubicBezTo>
                      <a:pt x="12192" y="9521"/>
                      <a:pt x="9787" y="5035"/>
                      <a:pt x="9787"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72"/>
              <p:cNvSpPr/>
              <p:nvPr/>
            </p:nvSpPr>
            <p:spPr>
              <a:xfrm>
                <a:off x="4314850" y="3200125"/>
                <a:ext cx="391827" cy="109646"/>
              </a:xfrm>
              <a:custGeom>
                <a:avLst/>
                <a:gdLst/>
                <a:ahLst/>
                <a:cxnLst/>
                <a:rect l="l" t="t" r="r" b="b"/>
                <a:pathLst>
                  <a:path w="35055" h="9792" extrusionOk="0">
                    <a:moveTo>
                      <a:pt x="1" y="0"/>
                    </a:moveTo>
                    <a:lnTo>
                      <a:pt x="1" y="88"/>
                    </a:lnTo>
                    <a:lnTo>
                      <a:pt x="1" y="9792"/>
                    </a:lnTo>
                    <a:lnTo>
                      <a:pt x="35054" y="9792"/>
                    </a:lnTo>
                    <a:lnTo>
                      <a:pt x="3505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92" name="Google Shape;6192;p72"/>
          <p:cNvGrpSpPr/>
          <p:nvPr/>
        </p:nvGrpSpPr>
        <p:grpSpPr>
          <a:xfrm>
            <a:off x="1541251" y="1854258"/>
            <a:ext cx="713522" cy="688025"/>
            <a:chOff x="1706078" y="2092648"/>
            <a:chExt cx="660913" cy="637296"/>
          </a:xfrm>
        </p:grpSpPr>
        <p:sp>
          <p:nvSpPr>
            <p:cNvPr id="6193" name="Google Shape;6193;p72"/>
            <p:cNvSpPr/>
            <p:nvPr/>
          </p:nvSpPr>
          <p:spPr>
            <a:xfrm>
              <a:off x="1745332" y="2158066"/>
              <a:ext cx="571867" cy="571878"/>
            </a:xfrm>
            <a:custGeom>
              <a:avLst/>
              <a:gdLst/>
              <a:ahLst/>
              <a:cxnLst/>
              <a:rect l="l" t="t" r="r" b="b"/>
              <a:pathLst>
                <a:path w="107747" h="107749" extrusionOk="0">
                  <a:moveTo>
                    <a:pt x="53874" y="11565"/>
                  </a:moveTo>
                  <a:cubicBezTo>
                    <a:pt x="77238" y="11565"/>
                    <a:pt x="96182" y="30509"/>
                    <a:pt x="96182" y="53873"/>
                  </a:cubicBezTo>
                  <a:cubicBezTo>
                    <a:pt x="96182" y="77240"/>
                    <a:pt x="77240" y="96182"/>
                    <a:pt x="53874" y="96182"/>
                  </a:cubicBezTo>
                  <a:cubicBezTo>
                    <a:pt x="30507" y="96182"/>
                    <a:pt x="11565" y="77240"/>
                    <a:pt x="11565" y="53873"/>
                  </a:cubicBezTo>
                  <a:cubicBezTo>
                    <a:pt x="11565" y="30509"/>
                    <a:pt x="30507" y="11565"/>
                    <a:pt x="53874" y="11565"/>
                  </a:cubicBezTo>
                  <a:close/>
                  <a:moveTo>
                    <a:pt x="53874" y="1"/>
                  </a:moveTo>
                  <a:cubicBezTo>
                    <a:pt x="24120" y="1"/>
                    <a:pt x="1" y="24120"/>
                    <a:pt x="1" y="53873"/>
                  </a:cubicBezTo>
                  <a:cubicBezTo>
                    <a:pt x="1" y="83626"/>
                    <a:pt x="24120" y="107748"/>
                    <a:pt x="53874" y="107748"/>
                  </a:cubicBezTo>
                  <a:cubicBezTo>
                    <a:pt x="83625" y="107748"/>
                    <a:pt x="107746" y="83626"/>
                    <a:pt x="107746" y="53873"/>
                  </a:cubicBezTo>
                  <a:cubicBezTo>
                    <a:pt x="107746" y="24120"/>
                    <a:pt x="83627" y="1"/>
                    <a:pt x="53874"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94" name="Google Shape;6194;p72"/>
            <p:cNvGrpSpPr/>
            <p:nvPr/>
          </p:nvGrpSpPr>
          <p:grpSpPr>
            <a:xfrm>
              <a:off x="1706078" y="2092648"/>
              <a:ext cx="660913" cy="575241"/>
              <a:chOff x="1706078" y="2092648"/>
              <a:chExt cx="660913" cy="575241"/>
            </a:xfrm>
          </p:grpSpPr>
          <p:sp>
            <p:nvSpPr>
              <p:cNvPr id="6195" name="Google Shape;6195;p72"/>
              <p:cNvSpPr/>
              <p:nvPr/>
            </p:nvSpPr>
            <p:spPr>
              <a:xfrm>
                <a:off x="1938891" y="2092648"/>
                <a:ext cx="192041" cy="353676"/>
              </a:xfrm>
              <a:custGeom>
                <a:avLst/>
                <a:gdLst/>
                <a:ahLst/>
                <a:cxnLst/>
                <a:rect l="l" t="t" r="r" b="b"/>
                <a:pathLst>
                  <a:path w="36183" h="66637" extrusionOk="0">
                    <a:moveTo>
                      <a:pt x="18094" y="1"/>
                    </a:moveTo>
                    <a:cubicBezTo>
                      <a:pt x="8801" y="1"/>
                      <a:pt x="1202" y="7552"/>
                      <a:pt x="1202" y="16877"/>
                    </a:cubicBezTo>
                    <a:cubicBezTo>
                      <a:pt x="1202" y="23723"/>
                      <a:pt x="5288" y="29491"/>
                      <a:pt x="11057" y="32260"/>
                    </a:cubicBezTo>
                    <a:cubicBezTo>
                      <a:pt x="13944" y="33580"/>
                      <a:pt x="15864" y="36464"/>
                      <a:pt x="15864" y="39714"/>
                    </a:cubicBezTo>
                    <a:cubicBezTo>
                      <a:pt x="15864" y="42954"/>
                      <a:pt x="13829" y="45963"/>
                      <a:pt x="10817" y="47040"/>
                    </a:cubicBezTo>
                    <a:cubicBezTo>
                      <a:pt x="6250" y="48723"/>
                      <a:pt x="2404" y="51972"/>
                      <a:pt x="1" y="56176"/>
                    </a:cubicBezTo>
                    <a:lnTo>
                      <a:pt x="18155" y="66637"/>
                    </a:lnTo>
                    <a:lnTo>
                      <a:pt x="36182" y="56176"/>
                    </a:lnTo>
                    <a:cubicBezTo>
                      <a:pt x="33779" y="51975"/>
                      <a:pt x="29930" y="48725"/>
                      <a:pt x="25479" y="47040"/>
                    </a:cubicBezTo>
                    <a:cubicBezTo>
                      <a:pt x="22352" y="45966"/>
                      <a:pt x="20316" y="42957"/>
                      <a:pt x="20316" y="39714"/>
                    </a:cubicBezTo>
                    <a:lnTo>
                      <a:pt x="20316" y="39474"/>
                    </a:lnTo>
                    <a:cubicBezTo>
                      <a:pt x="20316" y="36349"/>
                      <a:pt x="22239" y="33578"/>
                      <a:pt x="24998" y="32260"/>
                    </a:cubicBezTo>
                    <a:cubicBezTo>
                      <a:pt x="31250" y="29491"/>
                      <a:pt x="35461" y="22999"/>
                      <a:pt x="34980" y="15676"/>
                    </a:cubicBezTo>
                    <a:cubicBezTo>
                      <a:pt x="34375" y="7376"/>
                      <a:pt x="27644" y="646"/>
                      <a:pt x="19357" y="47"/>
                    </a:cubicBezTo>
                    <a:cubicBezTo>
                      <a:pt x="18933" y="18"/>
                      <a:pt x="18513" y="1"/>
                      <a:pt x="1809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72"/>
              <p:cNvSpPr/>
              <p:nvPr/>
            </p:nvSpPr>
            <p:spPr>
              <a:xfrm>
                <a:off x="1706078" y="2390779"/>
                <a:ext cx="329208" cy="277004"/>
              </a:xfrm>
              <a:custGeom>
                <a:avLst/>
                <a:gdLst/>
                <a:ahLst/>
                <a:cxnLst/>
                <a:rect l="l" t="t" r="r" b="b"/>
                <a:pathLst>
                  <a:path w="62027" h="52191" extrusionOk="0">
                    <a:moveTo>
                      <a:pt x="43872" y="1"/>
                    </a:moveTo>
                    <a:cubicBezTo>
                      <a:pt x="41468" y="4212"/>
                      <a:pt x="40629" y="9019"/>
                      <a:pt x="41353" y="13829"/>
                    </a:cubicBezTo>
                    <a:cubicBezTo>
                      <a:pt x="41946" y="17069"/>
                      <a:pt x="40389" y="20321"/>
                      <a:pt x="37504" y="21878"/>
                    </a:cubicBezTo>
                    <a:lnTo>
                      <a:pt x="37379" y="22004"/>
                    </a:lnTo>
                    <a:cubicBezTo>
                      <a:pt x="36131" y="22712"/>
                      <a:pt x="34723" y="23085"/>
                      <a:pt x="33288" y="23090"/>
                    </a:cubicBezTo>
                    <a:cubicBezTo>
                      <a:pt x="31652" y="23095"/>
                      <a:pt x="30056" y="22587"/>
                      <a:pt x="28724" y="21638"/>
                    </a:cubicBezTo>
                    <a:cubicBezTo>
                      <a:pt x="25815" y="19553"/>
                      <a:pt x="22344" y="18435"/>
                      <a:pt x="18815" y="18435"/>
                    </a:cubicBezTo>
                    <a:cubicBezTo>
                      <a:pt x="15632" y="18435"/>
                      <a:pt x="12399" y="19345"/>
                      <a:pt x="9490" y="21282"/>
                    </a:cubicBezTo>
                    <a:cubicBezTo>
                      <a:pt x="2520" y="25965"/>
                      <a:pt x="1" y="35101"/>
                      <a:pt x="3721" y="42677"/>
                    </a:cubicBezTo>
                    <a:cubicBezTo>
                      <a:pt x="6677" y="48755"/>
                      <a:pt x="12664" y="52191"/>
                      <a:pt x="18840" y="52191"/>
                    </a:cubicBezTo>
                    <a:cubicBezTo>
                      <a:pt x="21707" y="52191"/>
                      <a:pt x="24613" y="51450"/>
                      <a:pt x="27282" y="49890"/>
                    </a:cubicBezTo>
                    <a:cubicBezTo>
                      <a:pt x="33291" y="46525"/>
                      <a:pt x="36303" y="40151"/>
                      <a:pt x="35694" y="33659"/>
                    </a:cubicBezTo>
                    <a:cubicBezTo>
                      <a:pt x="35456" y="30534"/>
                      <a:pt x="37024" y="27407"/>
                      <a:pt x="39783" y="25852"/>
                    </a:cubicBezTo>
                    <a:cubicBezTo>
                      <a:pt x="41044" y="25114"/>
                      <a:pt x="42424" y="24748"/>
                      <a:pt x="43786" y="24748"/>
                    </a:cubicBezTo>
                    <a:cubicBezTo>
                      <a:pt x="45537" y="24748"/>
                      <a:pt x="47261" y="25356"/>
                      <a:pt x="48676" y="26573"/>
                    </a:cubicBezTo>
                    <a:cubicBezTo>
                      <a:pt x="52525" y="29572"/>
                      <a:pt x="57216" y="31255"/>
                      <a:pt x="62026" y="31255"/>
                    </a:cubicBezTo>
                    <a:lnTo>
                      <a:pt x="62026" y="10461"/>
                    </a:lnTo>
                    <a:close/>
                  </a:path>
                </a:pathLst>
              </a:custGeom>
              <a:solidFill>
                <a:srgbClr val="435D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72"/>
              <p:cNvSpPr/>
              <p:nvPr/>
            </p:nvSpPr>
            <p:spPr>
              <a:xfrm>
                <a:off x="2035235" y="2390779"/>
                <a:ext cx="331756" cy="277110"/>
              </a:xfrm>
              <a:custGeom>
                <a:avLst/>
                <a:gdLst/>
                <a:ahLst/>
                <a:cxnLst/>
                <a:rect l="l" t="t" r="r" b="b"/>
                <a:pathLst>
                  <a:path w="62507" h="52211" extrusionOk="0">
                    <a:moveTo>
                      <a:pt x="18030" y="1"/>
                    </a:moveTo>
                    <a:lnTo>
                      <a:pt x="0" y="10461"/>
                    </a:lnTo>
                    <a:lnTo>
                      <a:pt x="0" y="31253"/>
                    </a:lnTo>
                    <a:cubicBezTo>
                      <a:pt x="4807" y="31253"/>
                      <a:pt x="9489" y="29570"/>
                      <a:pt x="13222" y="26570"/>
                    </a:cubicBezTo>
                    <a:cubicBezTo>
                      <a:pt x="15722" y="24434"/>
                      <a:pt x="19307" y="24145"/>
                      <a:pt x="22118" y="25849"/>
                    </a:cubicBezTo>
                    <a:lnTo>
                      <a:pt x="22359" y="25965"/>
                    </a:lnTo>
                    <a:cubicBezTo>
                      <a:pt x="25003" y="27532"/>
                      <a:pt x="26560" y="30534"/>
                      <a:pt x="26204" y="33659"/>
                    </a:cubicBezTo>
                    <a:cubicBezTo>
                      <a:pt x="25599" y="40389"/>
                      <a:pt x="28964" y="47244"/>
                      <a:pt x="35578" y="50486"/>
                    </a:cubicBezTo>
                    <a:cubicBezTo>
                      <a:pt x="37877" y="51619"/>
                      <a:pt x="40405" y="52210"/>
                      <a:pt x="42968" y="52208"/>
                    </a:cubicBezTo>
                    <a:cubicBezTo>
                      <a:pt x="48435" y="52208"/>
                      <a:pt x="53755" y="49544"/>
                      <a:pt x="56978" y="44840"/>
                    </a:cubicBezTo>
                    <a:cubicBezTo>
                      <a:pt x="62506" y="36540"/>
                      <a:pt x="59862" y="25484"/>
                      <a:pt x="51447" y="20674"/>
                    </a:cubicBezTo>
                    <a:cubicBezTo>
                      <a:pt x="48774" y="19149"/>
                      <a:pt x="45855" y="18413"/>
                      <a:pt x="42983" y="18413"/>
                    </a:cubicBezTo>
                    <a:cubicBezTo>
                      <a:pt x="39520" y="18413"/>
                      <a:pt x="36121" y="19482"/>
                      <a:pt x="33290" y="21523"/>
                    </a:cubicBezTo>
                    <a:cubicBezTo>
                      <a:pt x="30671" y="23429"/>
                      <a:pt x="27161" y="23571"/>
                      <a:pt x="24397" y="21878"/>
                    </a:cubicBezTo>
                    <a:cubicBezTo>
                      <a:pt x="21510" y="20321"/>
                      <a:pt x="19955" y="17069"/>
                      <a:pt x="20549" y="13829"/>
                    </a:cubicBezTo>
                    <a:cubicBezTo>
                      <a:pt x="21272" y="9019"/>
                      <a:pt x="20433" y="4212"/>
                      <a:pt x="18030"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98" name="Google Shape;6198;p72"/>
          <p:cNvGrpSpPr/>
          <p:nvPr/>
        </p:nvGrpSpPr>
        <p:grpSpPr>
          <a:xfrm>
            <a:off x="6307058" y="971301"/>
            <a:ext cx="1317459" cy="684168"/>
            <a:chOff x="238125" y="999450"/>
            <a:chExt cx="7140700" cy="3708225"/>
          </a:xfrm>
        </p:grpSpPr>
        <p:sp>
          <p:nvSpPr>
            <p:cNvPr id="6199" name="Google Shape;6199;p72"/>
            <p:cNvSpPr/>
            <p:nvPr/>
          </p:nvSpPr>
          <p:spPr>
            <a:xfrm>
              <a:off x="2171975" y="3872925"/>
              <a:ext cx="7900" cy="25"/>
            </a:xfrm>
            <a:custGeom>
              <a:avLst/>
              <a:gdLst/>
              <a:ahLst/>
              <a:cxnLst/>
              <a:rect l="l" t="t" r="r" b="b"/>
              <a:pathLst>
                <a:path w="316" h="1" extrusionOk="0">
                  <a:moveTo>
                    <a:pt x="316" y="0"/>
                  </a:moveTo>
                  <a:lnTo>
                    <a:pt x="1"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72"/>
            <p:cNvSpPr/>
            <p:nvPr/>
          </p:nvSpPr>
          <p:spPr>
            <a:xfrm>
              <a:off x="2180300" y="999450"/>
              <a:ext cx="3256350" cy="3708225"/>
            </a:xfrm>
            <a:custGeom>
              <a:avLst/>
              <a:gdLst/>
              <a:ahLst/>
              <a:cxnLst/>
              <a:rect l="l" t="t" r="r" b="b"/>
              <a:pathLst>
                <a:path w="130254" h="148329" extrusionOk="0">
                  <a:moveTo>
                    <a:pt x="130254" y="0"/>
                  </a:moveTo>
                  <a:cubicBezTo>
                    <a:pt x="90641" y="0"/>
                    <a:pt x="69506" y="34788"/>
                    <a:pt x="50871" y="65485"/>
                  </a:cubicBezTo>
                  <a:cubicBezTo>
                    <a:pt x="32725" y="95360"/>
                    <a:pt x="19404" y="114939"/>
                    <a:pt x="0" y="114939"/>
                  </a:cubicBezTo>
                  <a:cubicBezTo>
                    <a:pt x="9213" y="114939"/>
                    <a:pt x="16695" y="122421"/>
                    <a:pt x="16695" y="131634"/>
                  </a:cubicBezTo>
                  <a:cubicBezTo>
                    <a:pt x="16695" y="140846"/>
                    <a:pt x="9213" y="148328"/>
                    <a:pt x="0" y="148328"/>
                  </a:cubicBezTo>
                  <a:cubicBezTo>
                    <a:pt x="39630" y="148328"/>
                    <a:pt x="60765" y="113541"/>
                    <a:pt x="79400" y="82844"/>
                  </a:cubicBezTo>
                  <a:cubicBezTo>
                    <a:pt x="97528" y="52951"/>
                    <a:pt x="110867" y="33372"/>
                    <a:pt x="130254" y="33372"/>
                  </a:cubicBezTo>
                  <a:cubicBezTo>
                    <a:pt x="121041" y="33075"/>
                    <a:pt x="113804" y="25383"/>
                    <a:pt x="114083" y="16170"/>
                  </a:cubicBezTo>
                  <a:cubicBezTo>
                    <a:pt x="114346" y="7360"/>
                    <a:pt x="121425" y="280"/>
                    <a:pt x="13025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72"/>
            <p:cNvSpPr/>
            <p:nvPr/>
          </p:nvSpPr>
          <p:spPr>
            <a:xfrm>
              <a:off x="238125" y="2853750"/>
              <a:ext cx="2358675" cy="1853475"/>
            </a:xfrm>
            <a:custGeom>
              <a:avLst/>
              <a:gdLst/>
              <a:ahLst/>
              <a:cxnLst/>
              <a:rect l="l" t="t" r="r" b="b"/>
              <a:pathLst>
                <a:path w="94347" h="74139" extrusionOk="0">
                  <a:moveTo>
                    <a:pt x="33354" y="1"/>
                  </a:moveTo>
                  <a:cubicBezTo>
                    <a:pt x="33354" y="9196"/>
                    <a:pt x="25872" y="16661"/>
                    <a:pt x="16642" y="16661"/>
                  </a:cubicBezTo>
                  <a:cubicBezTo>
                    <a:pt x="7482" y="16661"/>
                    <a:pt x="0" y="9196"/>
                    <a:pt x="0" y="1"/>
                  </a:cubicBezTo>
                  <a:lnTo>
                    <a:pt x="0" y="1"/>
                  </a:lnTo>
                  <a:cubicBezTo>
                    <a:pt x="0" y="40872"/>
                    <a:pt x="34858" y="74139"/>
                    <a:pt x="77670" y="74139"/>
                  </a:cubicBezTo>
                  <a:cubicBezTo>
                    <a:pt x="86882" y="74139"/>
                    <a:pt x="94347" y="66657"/>
                    <a:pt x="94347" y="57444"/>
                  </a:cubicBezTo>
                  <a:cubicBezTo>
                    <a:pt x="94347" y="48214"/>
                    <a:pt x="86882" y="40767"/>
                    <a:pt x="77670" y="40767"/>
                  </a:cubicBezTo>
                  <a:lnTo>
                    <a:pt x="77355" y="40767"/>
                  </a:lnTo>
                  <a:cubicBezTo>
                    <a:pt x="53073" y="40610"/>
                    <a:pt x="33354" y="22394"/>
                    <a:pt x="33354"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72"/>
            <p:cNvSpPr/>
            <p:nvPr/>
          </p:nvSpPr>
          <p:spPr>
            <a:xfrm>
              <a:off x="238125" y="999450"/>
              <a:ext cx="1942200" cy="2270400"/>
            </a:xfrm>
            <a:custGeom>
              <a:avLst/>
              <a:gdLst/>
              <a:ahLst/>
              <a:cxnLst/>
              <a:rect l="l" t="t" r="r" b="b"/>
              <a:pathLst>
                <a:path w="77688" h="90816" extrusionOk="0">
                  <a:moveTo>
                    <a:pt x="77687" y="0"/>
                  </a:moveTo>
                  <a:cubicBezTo>
                    <a:pt x="34858" y="0"/>
                    <a:pt x="0" y="33249"/>
                    <a:pt x="0" y="74138"/>
                  </a:cubicBezTo>
                  <a:cubicBezTo>
                    <a:pt x="0" y="83368"/>
                    <a:pt x="7482" y="90815"/>
                    <a:pt x="16695" y="90815"/>
                  </a:cubicBezTo>
                  <a:cubicBezTo>
                    <a:pt x="25925" y="90815"/>
                    <a:pt x="33372" y="83351"/>
                    <a:pt x="33389" y="74138"/>
                  </a:cubicBezTo>
                  <a:lnTo>
                    <a:pt x="33389" y="74120"/>
                  </a:lnTo>
                  <a:cubicBezTo>
                    <a:pt x="33389" y="51654"/>
                    <a:pt x="53222" y="33378"/>
                    <a:pt x="77639" y="33354"/>
                  </a:cubicBezTo>
                  <a:lnTo>
                    <a:pt x="77639" y="33354"/>
                  </a:lnTo>
                  <a:cubicBezTo>
                    <a:pt x="77644" y="33354"/>
                    <a:pt x="77650" y="33354"/>
                    <a:pt x="77655" y="33354"/>
                  </a:cubicBezTo>
                  <a:cubicBezTo>
                    <a:pt x="77666" y="33354"/>
                    <a:pt x="77676" y="33354"/>
                    <a:pt x="77687" y="33354"/>
                  </a:cubicBezTo>
                  <a:cubicBezTo>
                    <a:pt x="77671" y="33354"/>
                    <a:pt x="77655" y="33354"/>
                    <a:pt x="77639" y="33354"/>
                  </a:cubicBezTo>
                  <a:lnTo>
                    <a:pt x="77639" y="33354"/>
                  </a:lnTo>
                  <a:cubicBezTo>
                    <a:pt x="68431" y="33346"/>
                    <a:pt x="60992" y="25874"/>
                    <a:pt x="60992" y="16695"/>
                  </a:cubicBezTo>
                  <a:cubicBezTo>
                    <a:pt x="60992" y="7482"/>
                    <a:pt x="68457" y="0"/>
                    <a:pt x="77687"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72"/>
            <p:cNvSpPr/>
            <p:nvPr/>
          </p:nvSpPr>
          <p:spPr>
            <a:xfrm>
              <a:off x="3808250" y="2852875"/>
              <a:ext cx="25" cy="25"/>
            </a:xfrm>
            <a:custGeom>
              <a:avLst/>
              <a:gdLst/>
              <a:ahLst/>
              <a:cxnLst/>
              <a:rect l="l" t="t" r="r" b="b"/>
              <a:pathLst>
                <a:path w="1" h="1" extrusionOk="0">
                  <a:moveTo>
                    <a:pt x="0" y="1"/>
                  </a:moveTo>
                  <a:close/>
                </a:path>
              </a:pathLst>
            </a:custGeom>
            <a:solidFill>
              <a:srgbClr val="DB63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72"/>
            <p:cNvSpPr/>
            <p:nvPr/>
          </p:nvSpPr>
          <p:spPr>
            <a:xfrm>
              <a:off x="1762475" y="999450"/>
              <a:ext cx="2386250" cy="2044875"/>
            </a:xfrm>
            <a:custGeom>
              <a:avLst/>
              <a:gdLst/>
              <a:ahLst/>
              <a:cxnLst/>
              <a:rect l="l" t="t" r="r" b="b"/>
              <a:pathLst>
                <a:path w="95450" h="81795" extrusionOk="0">
                  <a:moveTo>
                    <a:pt x="16696" y="0"/>
                  </a:moveTo>
                  <a:cubicBezTo>
                    <a:pt x="7465" y="0"/>
                    <a:pt x="1" y="7482"/>
                    <a:pt x="1" y="16695"/>
                  </a:cubicBezTo>
                  <a:cubicBezTo>
                    <a:pt x="1" y="25925"/>
                    <a:pt x="7465" y="33389"/>
                    <a:pt x="16696" y="33389"/>
                  </a:cubicBezTo>
                  <a:cubicBezTo>
                    <a:pt x="36030" y="33389"/>
                    <a:pt x="49473" y="53038"/>
                    <a:pt x="66325" y="80781"/>
                  </a:cubicBezTo>
                  <a:cubicBezTo>
                    <a:pt x="66552" y="81130"/>
                    <a:pt x="66762" y="81463"/>
                    <a:pt x="67007" y="81795"/>
                  </a:cubicBezTo>
                  <a:cubicBezTo>
                    <a:pt x="63021" y="74086"/>
                    <a:pt x="65643" y="64471"/>
                    <a:pt x="73178" y="59891"/>
                  </a:cubicBezTo>
                  <a:cubicBezTo>
                    <a:pt x="75886" y="58251"/>
                    <a:pt x="78874" y="57469"/>
                    <a:pt x="81824" y="57469"/>
                  </a:cubicBezTo>
                  <a:cubicBezTo>
                    <a:pt x="87083" y="57469"/>
                    <a:pt x="92224" y="59953"/>
                    <a:pt x="95449" y="64488"/>
                  </a:cubicBezTo>
                  <a:cubicBezTo>
                    <a:pt x="95274" y="64139"/>
                    <a:pt x="95064" y="63789"/>
                    <a:pt x="94855" y="63439"/>
                  </a:cubicBezTo>
                  <a:cubicBezTo>
                    <a:pt x="77653" y="35190"/>
                    <a:pt x="56291" y="0"/>
                    <a:pt x="16696"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72"/>
            <p:cNvSpPr/>
            <p:nvPr/>
          </p:nvSpPr>
          <p:spPr>
            <a:xfrm>
              <a:off x="3338000" y="2435975"/>
              <a:ext cx="2101275" cy="2271250"/>
            </a:xfrm>
            <a:custGeom>
              <a:avLst/>
              <a:gdLst/>
              <a:ahLst/>
              <a:cxnLst/>
              <a:rect l="l" t="t" r="r" b="b"/>
              <a:pathLst>
                <a:path w="84051" h="90850" extrusionOk="0">
                  <a:moveTo>
                    <a:pt x="84011" y="57465"/>
                  </a:moveTo>
                  <a:cubicBezTo>
                    <a:pt x="83994" y="57465"/>
                    <a:pt x="83972" y="57469"/>
                    <a:pt x="83946" y="57478"/>
                  </a:cubicBezTo>
                  <a:lnTo>
                    <a:pt x="84050" y="57478"/>
                  </a:lnTo>
                  <a:cubicBezTo>
                    <a:pt x="84042" y="57469"/>
                    <a:pt x="84029" y="57465"/>
                    <a:pt x="84011" y="57465"/>
                  </a:cubicBezTo>
                  <a:close/>
                  <a:moveTo>
                    <a:pt x="18801" y="0"/>
                  </a:moveTo>
                  <a:cubicBezTo>
                    <a:pt x="15851" y="0"/>
                    <a:pt x="12864" y="784"/>
                    <a:pt x="10157" y="2430"/>
                  </a:cubicBezTo>
                  <a:cubicBezTo>
                    <a:pt x="2622" y="7027"/>
                    <a:pt x="0" y="16625"/>
                    <a:pt x="3986" y="24334"/>
                  </a:cubicBezTo>
                  <a:cubicBezTo>
                    <a:pt x="4161" y="24683"/>
                    <a:pt x="4370" y="25033"/>
                    <a:pt x="4563" y="25348"/>
                  </a:cubicBezTo>
                  <a:cubicBezTo>
                    <a:pt x="23198" y="56062"/>
                    <a:pt x="44333" y="90850"/>
                    <a:pt x="83963" y="90850"/>
                  </a:cubicBezTo>
                  <a:cubicBezTo>
                    <a:pt x="74750" y="90850"/>
                    <a:pt x="67268" y="83368"/>
                    <a:pt x="67268" y="74155"/>
                  </a:cubicBezTo>
                  <a:cubicBezTo>
                    <a:pt x="67268" y="64925"/>
                    <a:pt x="74750" y="57478"/>
                    <a:pt x="83946" y="57478"/>
                  </a:cubicBezTo>
                  <a:cubicBezTo>
                    <a:pt x="64541" y="57478"/>
                    <a:pt x="51220" y="37899"/>
                    <a:pt x="33075" y="8024"/>
                  </a:cubicBezTo>
                  <a:cubicBezTo>
                    <a:pt x="32865" y="7674"/>
                    <a:pt x="32638" y="7342"/>
                    <a:pt x="32428" y="7027"/>
                  </a:cubicBezTo>
                  <a:cubicBezTo>
                    <a:pt x="29202" y="2491"/>
                    <a:pt x="24061" y="0"/>
                    <a:pt x="18801"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72"/>
            <p:cNvSpPr/>
            <p:nvPr/>
          </p:nvSpPr>
          <p:spPr>
            <a:xfrm>
              <a:off x="5019250" y="2852875"/>
              <a:ext cx="2359150" cy="1854350"/>
            </a:xfrm>
            <a:custGeom>
              <a:avLst/>
              <a:gdLst/>
              <a:ahLst/>
              <a:cxnLst/>
              <a:rect l="l" t="t" r="r" b="b"/>
              <a:pathLst>
                <a:path w="94366" h="74174" extrusionOk="0">
                  <a:moveTo>
                    <a:pt x="94365" y="18"/>
                  </a:moveTo>
                  <a:cubicBezTo>
                    <a:pt x="94365" y="47"/>
                    <a:pt x="94365" y="76"/>
                    <a:pt x="94365" y="105"/>
                  </a:cubicBezTo>
                  <a:lnTo>
                    <a:pt x="94365" y="105"/>
                  </a:lnTo>
                  <a:cubicBezTo>
                    <a:pt x="94365" y="76"/>
                    <a:pt x="94365" y="47"/>
                    <a:pt x="94365" y="18"/>
                  </a:cubicBezTo>
                  <a:close/>
                  <a:moveTo>
                    <a:pt x="60993" y="1"/>
                  </a:moveTo>
                  <a:cubicBezTo>
                    <a:pt x="60993" y="22447"/>
                    <a:pt x="41187" y="40715"/>
                    <a:pt x="16800" y="40785"/>
                  </a:cubicBezTo>
                  <a:lnTo>
                    <a:pt x="16696" y="40785"/>
                  </a:lnTo>
                  <a:cubicBezTo>
                    <a:pt x="7465" y="40785"/>
                    <a:pt x="1" y="48249"/>
                    <a:pt x="1" y="57479"/>
                  </a:cubicBezTo>
                  <a:cubicBezTo>
                    <a:pt x="1" y="66692"/>
                    <a:pt x="7483" y="74174"/>
                    <a:pt x="16696" y="74174"/>
                  </a:cubicBezTo>
                  <a:cubicBezTo>
                    <a:pt x="59495" y="74174"/>
                    <a:pt x="94316" y="40954"/>
                    <a:pt x="94365" y="105"/>
                  </a:cubicBezTo>
                  <a:lnTo>
                    <a:pt x="94365" y="105"/>
                  </a:lnTo>
                  <a:cubicBezTo>
                    <a:pt x="94336" y="9278"/>
                    <a:pt x="86872" y="16696"/>
                    <a:pt x="77688" y="16696"/>
                  </a:cubicBezTo>
                  <a:cubicBezTo>
                    <a:pt x="68458" y="16696"/>
                    <a:pt x="60993" y="9231"/>
                    <a:pt x="60993"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72"/>
            <p:cNvSpPr/>
            <p:nvPr/>
          </p:nvSpPr>
          <p:spPr>
            <a:xfrm>
              <a:off x="5025375" y="999450"/>
              <a:ext cx="2353450" cy="2270825"/>
            </a:xfrm>
            <a:custGeom>
              <a:avLst/>
              <a:gdLst/>
              <a:ahLst/>
              <a:cxnLst/>
              <a:rect l="l" t="t" r="r" b="b"/>
              <a:pathLst>
                <a:path w="94138" h="90833" extrusionOk="0">
                  <a:moveTo>
                    <a:pt x="16451" y="0"/>
                  </a:moveTo>
                  <a:cubicBezTo>
                    <a:pt x="7640" y="280"/>
                    <a:pt x="560" y="7360"/>
                    <a:pt x="280" y="16170"/>
                  </a:cubicBezTo>
                  <a:cubicBezTo>
                    <a:pt x="1" y="25400"/>
                    <a:pt x="7238" y="33092"/>
                    <a:pt x="16451" y="33372"/>
                  </a:cubicBezTo>
                  <a:lnTo>
                    <a:pt x="16520" y="33372"/>
                  </a:lnTo>
                  <a:cubicBezTo>
                    <a:pt x="40907" y="33389"/>
                    <a:pt x="60748" y="51675"/>
                    <a:pt x="60748" y="74138"/>
                  </a:cubicBezTo>
                  <a:cubicBezTo>
                    <a:pt x="60748" y="83368"/>
                    <a:pt x="68213" y="90833"/>
                    <a:pt x="77443" y="90833"/>
                  </a:cubicBezTo>
                  <a:cubicBezTo>
                    <a:pt x="86656" y="90833"/>
                    <a:pt x="94138" y="83368"/>
                    <a:pt x="94138" y="74138"/>
                  </a:cubicBezTo>
                  <a:cubicBezTo>
                    <a:pt x="94138" y="33249"/>
                    <a:pt x="59280" y="0"/>
                    <a:pt x="16451"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591"/>
        <p:cNvGrpSpPr/>
        <p:nvPr/>
      </p:nvGrpSpPr>
      <p:grpSpPr>
        <a:xfrm>
          <a:off x="0" y="0"/>
          <a:ext cx="0" cy="0"/>
          <a:chOff x="0" y="0"/>
          <a:chExt cx="0" cy="0"/>
        </a:xfrm>
      </p:grpSpPr>
      <p:grpSp>
        <p:nvGrpSpPr>
          <p:cNvPr id="6592" name="Google Shape;6592;p74"/>
          <p:cNvGrpSpPr/>
          <p:nvPr/>
        </p:nvGrpSpPr>
        <p:grpSpPr>
          <a:xfrm>
            <a:off x="821785" y="2307635"/>
            <a:ext cx="339235" cy="298186"/>
            <a:chOff x="898875" y="244725"/>
            <a:chExt cx="481800" cy="423500"/>
          </a:xfrm>
        </p:grpSpPr>
        <p:sp>
          <p:nvSpPr>
            <p:cNvPr id="6593" name="Google Shape;6593;p74"/>
            <p:cNvSpPr/>
            <p:nvPr/>
          </p:nvSpPr>
          <p:spPr>
            <a:xfrm>
              <a:off x="1125675" y="470575"/>
              <a:ext cx="28275" cy="28250"/>
            </a:xfrm>
            <a:custGeom>
              <a:avLst/>
              <a:gdLst/>
              <a:ahLst/>
              <a:cxnLst/>
              <a:rect l="l" t="t" r="r" b="b"/>
              <a:pathLst>
                <a:path w="1131" h="1130" extrusionOk="0">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94" name="Google Shape;6594;p74"/>
            <p:cNvSpPr/>
            <p:nvPr/>
          </p:nvSpPr>
          <p:spPr>
            <a:xfrm>
              <a:off x="898875" y="244725"/>
              <a:ext cx="481800" cy="225875"/>
            </a:xfrm>
            <a:custGeom>
              <a:avLst/>
              <a:gdLst/>
              <a:ahLst/>
              <a:cxnLst/>
              <a:rect l="l" t="t" r="r" b="b"/>
              <a:pathLst>
                <a:path w="19272" h="9035" extrusionOk="0">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95" name="Google Shape;6595;p74"/>
            <p:cNvSpPr/>
            <p:nvPr/>
          </p:nvSpPr>
          <p:spPr>
            <a:xfrm>
              <a:off x="1324200" y="385900"/>
              <a:ext cx="56475" cy="197625"/>
            </a:xfrm>
            <a:custGeom>
              <a:avLst/>
              <a:gdLst/>
              <a:ahLst/>
              <a:cxnLst/>
              <a:rect l="l" t="t" r="r" b="b"/>
              <a:pathLst>
                <a:path w="2259" h="7905" extrusionOk="0">
                  <a:moveTo>
                    <a:pt x="567" y="0"/>
                  </a:moveTo>
                  <a:cubicBezTo>
                    <a:pt x="254" y="0"/>
                    <a:pt x="1" y="250"/>
                    <a:pt x="1" y="563"/>
                  </a:cubicBezTo>
                  <a:lnTo>
                    <a:pt x="1" y="7339"/>
                  </a:lnTo>
                  <a:cubicBezTo>
                    <a:pt x="1" y="7652"/>
                    <a:pt x="254" y="7905"/>
                    <a:pt x="567" y="7905"/>
                  </a:cubicBezTo>
                  <a:lnTo>
                    <a:pt x="2259" y="7905"/>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96" name="Google Shape;6596;p74"/>
            <p:cNvSpPr/>
            <p:nvPr/>
          </p:nvSpPr>
          <p:spPr>
            <a:xfrm>
              <a:off x="898875" y="385900"/>
              <a:ext cx="56475" cy="197625"/>
            </a:xfrm>
            <a:custGeom>
              <a:avLst/>
              <a:gdLst/>
              <a:ahLst/>
              <a:cxnLst/>
              <a:rect l="l" t="t" r="r" b="b"/>
              <a:pathLst>
                <a:path w="2259" h="7905" extrusionOk="0">
                  <a:moveTo>
                    <a:pt x="0" y="0"/>
                  </a:moveTo>
                  <a:lnTo>
                    <a:pt x="0" y="7905"/>
                  </a:lnTo>
                  <a:lnTo>
                    <a:pt x="1695" y="7905"/>
                  </a:lnTo>
                  <a:cubicBezTo>
                    <a:pt x="2005" y="7905"/>
                    <a:pt x="2258" y="7652"/>
                    <a:pt x="2258" y="7339"/>
                  </a:cubicBezTo>
                  <a:lnTo>
                    <a:pt x="2258" y="563"/>
                  </a:lnTo>
                  <a:cubicBezTo>
                    <a:pt x="2258" y="250"/>
                    <a:pt x="2005" y="0"/>
                    <a:pt x="1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97" name="Google Shape;6597;p74"/>
            <p:cNvSpPr/>
            <p:nvPr/>
          </p:nvSpPr>
          <p:spPr>
            <a:xfrm>
              <a:off x="1063650" y="414125"/>
              <a:ext cx="146750" cy="141125"/>
            </a:xfrm>
            <a:custGeom>
              <a:avLst/>
              <a:gdLst/>
              <a:ahLst/>
              <a:cxnLst/>
              <a:rect l="l" t="t" r="r" b="b"/>
              <a:pathLst>
                <a:path w="5870" h="5645" extrusionOk="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598" name="Google Shape;6598;p74"/>
            <p:cNvSpPr/>
            <p:nvPr/>
          </p:nvSpPr>
          <p:spPr>
            <a:xfrm>
              <a:off x="898875" y="498800"/>
              <a:ext cx="481800" cy="169425"/>
            </a:xfrm>
            <a:custGeom>
              <a:avLst/>
              <a:gdLst/>
              <a:ahLst/>
              <a:cxnLst/>
              <a:rect l="l" t="t" r="r" b="b"/>
              <a:pathLst>
                <a:path w="19272" h="6777" extrusionOk="0">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599" name="Google Shape;6599;p74"/>
          <p:cNvGrpSpPr/>
          <p:nvPr/>
        </p:nvGrpSpPr>
        <p:grpSpPr>
          <a:xfrm>
            <a:off x="1260167" y="2287103"/>
            <a:ext cx="298169" cy="339253"/>
            <a:chOff x="1529350" y="258825"/>
            <a:chExt cx="423475" cy="481825"/>
          </a:xfrm>
        </p:grpSpPr>
        <p:sp>
          <p:nvSpPr>
            <p:cNvPr id="6600" name="Google Shape;6600;p74"/>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01" name="Google Shape;6601;p74"/>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02" name="Google Shape;6602;p74"/>
          <p:cNvGrpSpPr/>
          <p:nvPr/>
        </p:nvGrpSpPr>
        <p:grpSpPr>
          <a:xfrm>
            <a:off x="2102437" y="2287102"/>
            <a:ext cx="298169" cy="339253"/>
            <a:chOff x="2707500" y="249400"/>
            <a:chExt cx="423475" cy="481825"/>
          </a:xfrm>
        </p:grpSpPr>
        <p:sp>
          <p:nvSpPr>
            <p:cNvPr id="6603" name="Google Shape;6603;p74"/>
            <p:cNvSpPr/>
            <p:nvPr/>
          </p:nvSpPr>
          <p:spPr>
            <a:xfrm>
              <a:off x="2739175" y="420675"/>
              <a:ext cx="360100" cy="310550"/>
            </a:xfrm>
            <a:custGeom>
              <a:avLst/>
              <a:gdLst/>
              <a:ahLst/>
              <a:cxnLst/>
              <a:rect l="l" t="t" r="r" b="b"/>
              <a:pathLst>
                <a:path w="14404" h="12422" extrusionOk="0">
                  <a:moveTo>
                    <a:pt x="3816" y="1130"/>
                  </a:moveTo>
                  <a:cubicBezTo>
                    <a:pt x="4126" y="1130"/>
                    <a:pt x="4379" y="1382"/>
                    <a:pt x="4379" y="1696"/>
                  </a:cubicBezTo>
                  <a:lnTo>
                    <a:pt x="4379" y="8471"/>
                  </a:lnTo>
                  <a:cubicBezTo>
                    <a:pt x="4379" y="8781"/>
                    <a:pt x="4126" y="9034"/>
                    <a:pt x="3816" y="9034"/>
                  </a:cubicBezTo>
                  <a:cubicBezTo>
                    <a:pt x="3503" y="9034"/>
                    <a:pt x="3250" y="8781"/>
                    <a:pt x="3250" y="8471"/>
                  </a:cubicBezTo>
                  <a:lnTo>
                    <a:pt x="3250" y="1696"/>
                  </a:lnTo>
                  <a:cubicBezTo>
                    <a:pt x="3250" y="1382"/>
                    <a:pt x="3503" y="1130"/>
                    <a:pt x="3816" y="1130"/>
                  </a:cubicBezTo>
                  <a:close/>
                  <a:moveTo>
                    <a:pt x="7204" y="1130"/>
                  </a:moveTo>
                  <a:cubicBezTo>
                    <a:pt x="7514" y="1130"/>
                    <a:pt x="7767" y="1382"/>
                    <a:pt x="7767" y="1696"/>
                  </a:cubicBezTo>
                  <a:lnTo>
                    <a:pt x="7767" y="8471"/>
                  </a:lnTo>
                  <a:cubicBezTo>
                    <a:pt x="7767" y="8781"/>
                    <a:pt x="7514" y="9034"/>
                    <a:pt x="7204" y="9034"/>
                  </a:cubicBezTo>
                  <a:cubicBezTo>
                    <a:pt x="6891" y="9034"/>
                    <a:pt x="6638" y="8781"/>
                    <a:pt x="6638" y="8471"/>
                  </a:cubicBezTo>
                  <a:lnTo>
                    <a:pt x="6638" y="1696"/>
                  </a:lnTo>
                  <a:cubicBezTo>
                    <a:pt x="6638" y="1382"/>
                    <a:pt x="6891" y="1130"/>
                    <a:pt x="7204" y="1130"/>
                  </a:cubicBezTo>
                  <a:close/>
                  <a:moveTo>
                    <a:pt x="10592" y="1130"/>
                  </a:moveTo>
                  <a:cubicBezTo>
                    <a:pt x="10902" y="1130"/>
                    <a:pt x="11155" y="1382"/>
                    <a:pt x="11155" y="1696"/>
                  </a:cubicBezTo>
                  <a:lnTo>
                    <a:pt x="11155" y="8471"/>
                  </a:lnTo>
                  <a:cubicBezTo>
                    <a:pt x="11155" y="8781"/>
                    <a:pt x="10902" y="9034"/>
                    <a:pt x="10592" y="9034"/>
                  </a:cubicBezTo>
                  <a:cubicBezTo>
                    <a:pt x="10278" y="9034"/>
                    <a:pt x="10025" y="8781"/>
                    <a:pt x="10025" y="8471"/>
                  </a:cubicBezTo>
                  <a:lnTo>
                    <a:pt x="10025" y="1696"/>
                  </a:lnTo>
                  <a:cubicBezTo>
                    <a:pt x="10025" y="1382"/>
                    <a:pt x="10278" y="1130"/>
                    <a:pt x="10592" y="1130"/>
                  </a:cubicBezTo>
                  <a:close/>
                  <a:moveTo>
                    <a:pt x="1" y="0"/>
                  </a:moveTo>
                  <a:lnTo>
                    <a:pt x="901" y="10880"/>
                  </a:lnTo>
                  <a:cubicBezTo>
                    <a:pt x="976" y="11754"/>
                    <a:pt x="1705" y="12422"/>
                    <a:pt x="2582" y="12422"/>
                  </a:cubicBezTo>
                  <a:cubicBezTo>
                    <a:pt x="2584" y="12422"/>
                    <a:pt x="2586" y="12422"/>
                    <a:pt x="2588" y="12422"/>
                  </a:cubicBezTo>
                  <a:lnTo>
                    <a:pt x="11817" y="12422"/>
                  </a:lnTo>
                  <a:cubicBezTo>
                    <a:pt x="11819" y="12422"/>
                    <a:pt x="11821" y="12422"/>
                    <a:pt x="11823" y="12422"/>
                  </a:cubicBezTo>
                  <a:cubicBezTo>
                    <a:pt x="12700" y="12422"/>
                    <a:pt x="13431" y="11751"/>
                    <a:pt x="13503" y="10877"/>
                  </a:cubicBezTo>
                  <a:lnTo>
                    <a:pt x="144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04" name="Google Shape;6604;p74"/>
            <p:cNvSpPr/>
            <p:nvPr/>
          </p:nvSpPr>
          <p:spPr>
            <a:xfrm>
              <a:off x="2707500" y="249400"/>
              <a:ext cx="423475" cy="141175"/>
            </a:xfrm>
            <a:custGeom>
              <a:avLst/>
              <a:gdLst/>
              <a:ahLst/>
              <a:cxnLst/>
              <a:rect l="l" t="t" r="r" b="b"/>
              <a:pathLst>
                <a:path w="16939" h="5647" extrusionOk="0">
                  <a:moveTo>
                    <a:pt x="9600" y="1130"/>
                  </a:moveTo>
                  <a:cubicBezTo>
                    <a:pt x="9910" y="1130"/>
                    <a:pt x="10163" y="1383"/>
                    <a:pt x="10163" y="1696"/>
                  </a:cubicBezTo>
                  <a:lnTo>
                    <a:pt x="10163" y="2259"/>
                  </a:lnTo>
                  <a:lnTo>
                    <a:pt x="6776" y="2259"/>
                  </a:lnTo>
                  <a:lnTo>
                    <a:pt x="6776" y="1696"/>
                  </a:lnTo>
                  <a:cubicBezTo>
                    <a:pt x="6776" y="1383"/>
                    <a:pt x="7029" y="1130"/>
                    <a:pt x="7342" y="1130"/>
                  </a:cubicBezTo>
                  <a:close/>
                  <a:moveTo>
                    <a:pt x="7342" y="1"/>
                  </a:moveTo>
                  <a:cubicBezTo>
                    <a:pt x="6405" y="1"/>
                    <a:pt x="5646" y="760"/>
                    <a:pt x="5646" y="1696"/>
                  </a:cubicBezTo>
                  <a:lnTo>
                    <a:pt x="5646" y="2259"/>
                  </a:lnTo>
                  <a:lnTo>
                    <a:pt x="1696" y="2259"/>
                  </a:lnTo>
                  <a:cubicBezTo>
                    <a:pt x="759" y="2259"/>
                    <a:pt x="0" y="3018"/>
                    <a:pt x="0" y="3954"/>
                  </a:cubicBezTo>
                  <a:lnTo>
                    <a:pt x="0" y="5084"/>
                  </a:lnTo>
                  <a:cubicBezTo>
                    <a:pt x="0" y="5394"/>
                    <a:pt x="253" y="5647"/>
                    <a:pt x="566" y="5647"/>
                  </a:cubicBezTo>
                  <a:lnTo>
                    <a:pt x="16375" y="5647"/>
                  </a:lnTo>
                  <a:cubicBezTo>
                    <a:pt x="16686" y="5647"/>
                    <a:pt x="16939" y="5394"/>
                    <a:pt x="16939" y="5084"/>
                  </a:cubicBezTo>
                  <a:lnTo>
                    <a:pt x="16939" y="3954"/>
                  </a:lnTo>
                  <a:cubicBezTo>
                    <a:pt x="16939" y="3018"/>
                    <a:pt x="16180" y="2259"/>
                    <a:pt x="15246" y="2259"/>
                  </a:cubicBezTo>
                  <a:lnTo>
                    <a:pt x="11292" y="2259"/>
                  </a:lnTo>
                  <a:lnTo>
                    <a:pt x="11292" y="1696"/>
                  </a:lnTo>
                  <a:cubicBezTo>
                    <a:pt x="11292" y="760"/>
                    <a:pt x="10534" y="1"/>
                    <a:pt x="9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05" name="Google Shape;6605;p74"/>
          <p:cNvGrpSpPr/>
          <p:nvPr/>
        </p:nvGrpSpPr>
        <p:grpSpPr>
          <a:xfrm>
            <a:off x="2516052" y="2287428"/>
            <a:ext cx="305386" cy="338602"/>
            <a:chOff x="3300325" y="249875"/>
            <a:chExt cx="433725" cy="480900"/>
          </a:xfrm>
        </p:grpSpPr>
        <p:sp>
          <p:nvSpPr>
            <p:cNvPr id="6606" name="Google Shape;6606;p74"/>
            <p:cNvSpPr/>
            <p:nvPr/>
          </p:nvSpPr>
          <p:spPr>
            <a:xfrm>
              <a:off x="3610875" y="334550"/>
              <a:ext cx="56475" cy="28250"/>
            </a:xfrm>
            <a:custGeom>
              <a:avLst/>
              <a:gdLst/>
              <a:ahLst/>
              <a:cxnLst/>
              <a:rect l="l" t="t" r="r" b="b"/>
              <a:pathLst>
                <a:path w="2259" h="1130" extrusionOk="0">
                  <a:moveTo>
                    <a:pt x="566" y="0"/>
                  </a:moveTo>
                  <a:cubicBezTo>
                    <a:pt x="253" y="0"/>
                    <a:pt x="0" y="253"/>
                    <a:pt x="0" y="567"/>
                  </a:cubicBezTo>
                  <a:cubicBezTo>
                    <a:pt x="0" y="877"/>
                    <a:pt x="253" y="1130"/>
                    <a:pt x="566" y="1130"/>
                  </a:cubicBezTo>
                  <a:lnTo>
                    <a:pt x="1696" y="1130"/>
                  </a:lnTo>
                  <a:cubicBezTo>
                    <a:pt x="2006" y="1130"/>
                    <a:pt x="2259" y="877"/>
                    <a:pt x="2259" y="567"/>
                  </a:cubicBezTo>
                  <a:cubicBezTo>
                    <a:pt x="2259" y="253"/>
                    <a:pt x="2006" y="0"/>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07" name="Google Shape;6607;p74"/>
            <p:cNvSpPr/>
            <p:nvPr/>
          </p:nvSpPr>
          <p:spPr>
            <a:xfrm>
              <a:off x="3467675" y="249875"/>
              <a:ext cx="46400" cy="56475"/>
            </a:xfrm>
            <a:custGeom>
              <a:avLst/>
              <a:gdLst/>
              <a:ahLst/>
              <a:cxnLst/>
              <a:rect l="l" t="t" r="r" b="b"/>
              <a:pathLst>
                <a:path w="1856" h="2259" extrusionOk="0">
                  <a:moveTo>
                    <a:pt x="647" y="1"/>
                  </a:moveTo>
                  <a:cubicBezTo>
                    <a:pt x="562" y="1"/>
                    <a:pt x="476" y="20"/>
                    <a:pt x="395" y="60"/>
                  </a:cubicBezTo>
                  <a:cubicBezTo>
                    <a:pt x="115" y="198"/>
                    <a:pt x="1" y="539"/>
                    <a:pt x="142" y="819"/>
                  </a:cubicBezTo>
                  <a:lnTo>
                    <a:pt x="705" y="1948"/>
                  </a:lnTo>
                  <a:cubicBezTo>
                    <a:pt x="806" y="2144"/>
                    <a:pt x="1004" y="2259"/>
                    <a:pt x="1211" y="2259"/>
                  </a:cubicBezTo>
                  <a:cubicBezTo>
                    <a:pt x="1296" y="2259"/>
                    <a:pt x="1383" y="2239"/>
                    <a:pt x="1464" y="2198"/>
                  </a:cubicBezTo>
                  <a:cubicBezTo>
                    <a:pt x="1744" y="2059"/>
                    <a:pt x="1856" y="1722"/>
                    <a:pt x="1717" y="1442"/>
                  </a:cubicBezTo>
                  <a:lnTo>
                    <a:pt x="1151" y="313"/>
                  </a:lnTo>
                  <a:cubicBezTo>
                    <a:pt x="1053" y="114"/>
                    <a:pt x="853" y="1"/>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08" name="Google Shape;6608;p74"/>
            <p:cNvSpPr/>
            <p:nvPr/>
          </p:nvSpPr>
          <p:spPr>
            <a:xfrm>
              <a:off x="3566525" y="249875"/>
              <a:ext cx="46400" cy="56475"/>
            </a:xfrm>
            <a:custGeom>
              <a:avLst/>
              <a:gdLst/>
              <a:ahLst/>
              <a:cxnLst/>
              <a:rect l="l" t="t" r="r" b="b"/>
              <a:pathLst>
                <a:path w="1856" h="2259" extrusionOk="0">
                  <a:moveTo>
                    <a:pt x="1210" y="1"/>
                  </a:moveTo>
                  <a:cubicBezTo>
                    <a:pt x="1003" y="1"/>
                    <a:pt x="803" y="114"/>
                    <a:pt x="705" y="313"/>
                  </a:cubicBezTo>
                  <a:lnTo>
                    <a:pt x="139" y="1442"/>
                  </a:lnTo>
                  <a:cubicBezTo>
                    <a:pt x="1" y="1719"/>
                    <a:pt x="115" y="2059"/>
                    <a:pt x="392" y="2198"/>
                  </a:cubicBezTo>
                  <a:cubicBezTo>
                    <a:pt x="474" y="2239"/>
                    <a:pt x="561" y="2259"/>
                    <a:pt x="646" y="2259"/>
                  </a:cubicBezTo>
                  <a:cubicBezTo>
                    <a:pt x="852" y="2259"/>
                    <a:pt x="1051" y="2144"/>
                    <a:pt x="1151" y="1948"/>
                  </a:cubicBezTo>
                  <a:lnTo>
                    <a:pt x="1714" y="819"/>
                  </a:lnTo>
                  <a:cubicBezTo>
                    <a:pt x="1856" y="539"/>
                    <a:pt x="1741" y="198"/>
                    <a:pt x="1461" y="60"/>
                  </a:cubicBezTo>
                  <a:cubicBezTo>
                    <a:pt x="1381" y="20"/>
                    <a:pt x="1295" y="1"/>
                    <a:pt x="12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09" name="Google Shape;6609;p74"/>
            <p:cNvSpPr/>
            <p:nvPr/>
          </p:nvSpPr>
          <p:spPr>
            <a:xfrm>
              <a:off x="3413250" y="334550"/>
              <a:ext cx="56500" cy="28250"/>
            </a:xfrm>
            <a:custGeom>
              <a:avLst/>
              <a:gdLst/>
              <a:ahLst/>
              <a:cxnLst/>
              <a:rect l="l" t="t" r="r" b="b"/>
              <a:pathLst>
                <a:path w="2260" h="1130" extrusionOk="0">
                  <a:moveTo>
                    <a:pt x="567" y="0"/>
                  </a:moveTo>
                  <a:cubicBezTo>
                    <a:pt x="254" y="0"/>
                    <a:pt x="1" y="253"/>
                    <a:pt x="1" y="567"/>
                  </a:cubicBezTo>
                  <a:cubicBezTo>
                    <a:pt x="1" y="877"/>
                    <a:pt x="254" y="1130"/>
                    <a:pt x="567" y="1130"/>
                  </a:cubicBezTo>
                  <a:lnTo>
                    <a:pt x="1696" y="1130"/>
                  </a:lnTo>
                  <a:cubicBezTo>
                    <a:pt x="2006" y="1130"/>
                    <a:pt x="2259" y="877"/>
                    <a:pt x="2259" y="567"/>
                  </a:cubicBezTo>
                  <a:cubicBezTo>
                    <a:pt x="2259" y="253"/>
                    <a:pt x="2006" y="0"/>
                    <a:pt x="1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10" name="Google Shape;6610;p74"/>
            <p:cNvSpPr/>
            <p:nvPr/>
          </p:nvSpPr>
          <p:spPr>
            <a:xfrm>
              <a:off x="3300325" y="476675"/>
              <a:ext cx="84725" cy="254100"/>
            </a:xfrm>
            <a:custGeom>
              <a:avLst/>
              <a:gdLst/>
              <a:ahLst/>
              <a:cxnLst/>
              <a:rect l="l" t="t" r="r" b="b"/>
              <a:pathLst>
                <a:path w="3389" h="10164" extrusionOk="0">
                  <a:moveTo>
                    <a:pt x="567" y="1"/>
                  </a:moveTo>
                  <a:cubicBezTo>
                    <a:pt x="254" y="1"/>
                    <a:pt x="1" y="251"/>
                    <a:pt x="1" y="564"/>
                  </a:cubicBezTo>
                  <a:lnTo>
                    <a:pt x="1" y="9598"/>
                  </a:lnTo>
                  <a:cubicBezTo>
                    <a:pt x="1" y="9911"/>
                    <a:pt x="254" y="10164"/>
                    <a:pt x="567" y="10164"/>
                  </a:cubicBezTo>
                  <a:lnTo>
                    <a:pt x="2825" y="10164"/>
                  </a:lnTo>
                  <a:cubicBezTo>
                    <a:pt x="3136" y="10164"/>
                    <a:pt x="3389" y="9911"/>
                    <a:pt x="3389" y="9598"/>
                  </a:cubicBezTo>
                  <a:lnTo>
                    <a:pt x="3389" y="564"/>
                  </a:lnTo>
                  <a:cubicBezTo>
                    <a:pt x="3389" y="251"/>
                    <a:pt x="3136" y="1"/>
                    <a:pt x="2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11" name="Google Shape;6611;p74"/>
            <p:cNvSpPr/>
            <p:nvPr/>
          </p:nvSpPr>
          <p:spPr>
            <a:xfrm>
              <a:off x="3413250" y="335525"/>
              <a:ext cx="320800" cy="395250"/>
            </a:xfrm>
            <a:custGeom>
              <a:avLst/>
              <a:gdLst/>
              <a:ahLst/>
              <a:cxnLst/>
              <a:rect l="l" t="t" r="r" b="b"/>
              <a:pathLst>
                <a:path w="12832" h="15810" extrusionOk="0">
                  <a:moveTo>
                    <a:pt x="3954" y="1"/>
                  </a:moveTo>
                  <a:cubicBezTo>
                    <a:pt x="3641" y="1"/>
                    <a:pt x="3388" y="254"/>
                    <a:pt x="3388" y="564"/>
                  </a:cubicBezTo>
                  <a:cubicBezTo>
                    <a:pt x="3388" y="1871"/>
                    <a:pt x="2879" y="4225"/>
                    <a:pt x="1922" y="5186"/>
                  </a:cubicBezTo>
                  <a:cubicBezTo>
                    <a:pt x="1274" y="5830"/>
                    <a:pt x="723" y="6065"/>
                    <a:pt x="1" y="6427"/>
                  </a:cubicBezTo>
                  <a:lnTo>
                    <a:pt x="1" y="14897"/>
                  </a:lnTo>
                  <a:cubicBezTo>
                    <a:pt x="1109" y="15268"/>
                    <a:pt x="2515" y="15810"/>
                    <a:pt x="4659" y="15810"/>
                  </a:cubicBezTo>
                  <a:lnTo>
                    <a:pt x="8351" y="15810"/>
                  </a:lnTo>
                  <a:cubicBezTo>
                    <a:pt x="9567" y="15810"/>
                    <a:pt x="10516" y="14680"/>
                    <a:pt x="10046" y="13491"/>
                  </a:cubicBezTo>
                  <a:cubicBezTo>
                    <a:pt x="11019" y="13226"/>
                    <a:pt x="11546" y="12172"/>
                    <a:pt x="11175" y="11233"/>
                  </a:cubicBezTo>
                  <a:cubicBezTo>
                    <a:pt x="12386" y="10901"/>
                    <a:pt x="12832" y="9408"/>
                    <a:pt x="11992" y="8468"/>
                  </a:cubicBezTo>
                  <a:cubicBezTo>
                    <a:pt x="12314" y="8107"/>
                    <a:pt x="12467" y="7625"/>
                    <a:pt x="12410" y="7143"/>
                  </a:cubicBezTo>
                  <a:cubicBezTo>
                    <a:pt x="12311" y="6267"/>
                    <a:pt x="11495" y="5647"/>
                    <a:pt x="10612" y="5647"/>
                  </a:cubicBezTo>
                  <a:lnTo>
                    <a:pt x="6213" y="5647"/>
                  </a:lnTo>
                  <a:cubicBezTo>
                    <a:pt x="6586" y="4975"/>
                    <a:pt x="6785" y="3081"/>
                    <a:pt x="6776" y="2307"/>
                  </a:cubicBezTo>
                  <a:cubicBezTo>
                    <a:pt x="6761" y="1027"/>
                    <a:pt x="5701" y="1"/>
                    <a:pt x="4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12" name="Google Shape;6612;p74"/>
          <p:cNvGrpSpPr/>
          <p:nvPr/>
        </p:nvGrpSpPr>
        <p:grpSpPr>
          <a:xfrm>
            <a:off x="1653142" y="2367273"/>
            <a:ext cx="340890" cy="178912"/>
            <a:chOff x="2084325" y="363300"/>
            <a:chExt cx="484150" cy="254100"/>
          </a:xfrm>
        </p:grpSpPr>
        <p:sp>
          <p:nvSpPr>
            <p:cNvPr id="6613" name="Google Shape;6613;p74"/>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14" name="Google Shape;6614;p74"/>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15" name="Google Shape;6615;p74"/>
          <p:cNvGrpSpPr/>
          <p:nvPr/>
        </p:nvGrpSpPr>
        <p:grpSpPr>
          <a:xfrm>
            <a:off x="2905137" y="2287349"/>
            <a:ext cx="352349" cy="338760"/>
            <a:chOff x="3854700" y="249750"/>
            <a:chExt cx="500425" cy="481125"/>
          </a:xfrm>
        </p:grpSpPr>
        <p:sp>
          <p:nvSpPr>
            <p:cNvPr id="6616" name="Google Shape;6616;p74"/>
            <p:cNvSpPr/>
            <p:nvPr/>
          </p:nvSpPr>
          <p:spPr>
            <a:xfrm>
              <a:off x="4206725" y="598350"/>
              <a:ext cx="70775" cy="68025"/>
            </a:xfrm>
            <a:custGeom>
              <a:avLst/>
              <a:gdLst/>
              <a:ahLst/>
              <a:cxnLst/>
              <a:rect l="l" t="t" r="r" b="b"/>
              <a:pathLst>
                <a:path w="2831" h="2721" extrusionOk="0">
                  <a:moveTo>
                    <a:pt x="622" y="1"/>
                  </a:moveTo>
                  <a:cubicBezTo>
                    <a:pt x="478" y="1"/>
                    <a:pt x="333" y="56"/>
                    <a:pt x="223" y="165"/>
                  </a:cubicBezTo>
                  <a:cubicBezTo>
                    <a:pt x="0" y="388"/>
                    <a:pt x="0" y="744"/>
                    <a:pt x="223" y="966"/>
                  </a:cubicBezTo>
                  <a:lnTo>
                    <a:pt x="1819" y="2562"/>
                  </a:lnTo>
                  <a:cubicBezTo>
                    <a:pt x="1929" y="2668"/>
                    <a:pt x="2070" y="2721"/>
                    <a:pt x="2211" y="2721"/>
                  </a:cubicBezTo>
                  <a:cubicBezTo>
                    <a:pt x="2356" y="2721"/>
                    <a:pt x="2501" y="2665"/>
                    <a:pt x="2611" y="2553"/>
                  </a:cubicBezTo>
                  <a:cubicBezTo>
                    <a:pt x="2828" y="2337"/>
                    <a:pt x="2831" y="1984"/>
                    <a:pt x="2617" y="1764"/>
                  </a:cubicBezTo>
                  <a:lnTo>
                    <a:pt x="1021" y="165"/>
                  </a:lnTo>
                  <a:cubicBezTo>
                    <a:pt x="911" y="56"/>
                    <a:pt x="767" y="1"/>
                    <a:pt x="6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17" name="Google Shape;6617;p74"/>
            <p:cNvSpPr/>
            <p:nvPr/>
          </p:nvSpPr>
          <p:spPr>
            <a:xfrm>
              <a:off x="4226750" y="538600"/>
              <a:ext cx="91250" cy="48150"/>
            </a:xfrm>
            <a:custGeom>
              <a:avLst/>
              <a:gdLst/>
              <a:ahLst/>
              <a:cxnLst/>
              <a:rect l="l" t="t" r="r" b="b"/>
              <a:pathLst>
                <a:path w="3650" h="1926" extrusionOk="0">
                  <a:moveTo>
                    <a:pt x="631" y="1"/>
                  </a:moveTo>
                  <a:cubicBezTo>
                    <a:pt x="393" y="1"/>
                    <a:pt x="175" y="151"/>
                    <a:pt x="97" y="387"/>
                  </a:cubicBezTo>
                  <a:cubicBezTo>
                    <a:pt x="0" y="676"/>
                    <a:pt x="151" y="993"/>
                    <a:pt x="440" y="1098"/>
                  </a:cubicBezTo>
                  <a:lnTo>
                    <a:pt x="2837" y="1896"/>
                  </a:lnTo>
                  <a:cubicBezTo>
                    <a:pt x="2896" y="1916"/>
                    <a:pt x="2956" y="1925"/>
                    <a:pt x="3014" y="1925"/>
                  </a:cubicBezTo>
                  <a:cubicBezTo>
                    <a:pt x="3251" y="1925"/>
                    <a:pt x="3471" y="1774"/>
                    <a:pt x="3551" y="1538"/>
                  </a:cubicBezTo>
                  <a:cubicBezTo>
                    <a:pt x="3650" y="1243"/>
                    <a:pt x="3490" y="920"/>
                    <a:pt x="3192" y="824"/>
                  </a:cubicBezTo>
                  <a:lnTo>
                    <a:pt x="798" y="26"/>
                  </a:lnTo>
                  <a:cubicBezTo>
                    <a:pt x="742" y="9"/>
                    <a:pt x="686" y="1"/>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18" name="Google Shape;6618;p74"/>
            <p:cNvSpPr/>
            <p:nvPr/>
          </p:nvSpPr>
          <p:spPr>
            <a:xfrm>
              <a:off x="4146500" y="618325"/>
              <a:ext cx="52050" cy="88650"/>
            </a:xfrm>
            <a:custGeom>
              <a:avLst/>
              <a:gdLst/>
              <a:ahLst/>
              <a:cxnLst/>
              <a:rect l="l" t="t" r="r" b="b"/>
              <a:pathLst>
                <a:path w="2082" h="3546" extrusionOk="0">
                  <a:moveTo>
                    <a:pt x="632" y="1"/>
                  </a:moveTo>
                  <a:cubicBezTo>
                    <a:pt x="574" y="1"/>
                    <a:pt x="514" y="10"/>
                    <a:pt x="455" y="29"/>
                  </a:cubicBezTo>
                  <a:cubicBezTo>
                    <a:pt x="160" y="128"/>
                    <a:pt x="0" y="447"/>
                    <a:pt x="100" y="746"/>
                  </a:cubicBezTo>
                  <a:lnTo>
                    <a:pt x="898" y="3140"/>
                  </a:lnTo>
                  <a:cubicBezTo>
                    <a:pt x="970" y="3386"/>
                    <a:pt x="1196" y="3546"/>
                    <a:pt x="1439" y="3546"/>
                  </a:cubicBezTo>
                  <a:cubicBezTo>
                    <a:pt x="1498" y="3546"/>
                    <a:pt x="1558" y="3536"/>
                    <a:pt x="1617" y="3516"/>
                  </a:cubicBezTo>
                  <a:cubicBezTo>
                    <a:pt x="1921" y="3417"/>
                    <a:pt x="2081" y="3082"/>
                    <a:pt x="1970" y="2784"/>
                  </a:cubicBezTo>
                  <a:lnTo>
                    <a:pt x="1172" y="387"/>
                  </a:lnTo>
                  <a:cubicBezTo>
                    <a:pt x="1092" y="150"/>
                    <a:pt x="871"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19" name="Google Shape;6619;p74"/>
            <p:cNvSpPr/>
            <p:nvPr/>
          </p:nvSpPr>
          <p:spPr>
            <a:xfrm>
              <a:off x="3927425" y="319075"/>
              <a:ext cx="70650" cy="67850"/>
            </a:xfrm>
            <a:custGeom>
              <a:avLst/>
              <a:gdLst/>
              <a:ahLst/>
              <a:cxnLst/>
              <a:rect l="l" t="t" r="r" b="b"/>
              <a:pathLst>
                <a:path w="2826" h="2714" extrusionOk="0">
                  <a:moveTo>
                    <a:pt x="621" y="0"/>
                  </a:moveTo>
                  <a:cubicBezTo>
                    <a:pt x="477" y="0"/>
                    <a:pt x="333" y="55"/>
                    <a:pt x="223" y="165"/>
                  </a:cubicBezTo>
                  <a:cubicBezTo>
                    <a:pt x="4" y="385"/>
                    <a:pt x="1" y="737"/>
                    <a:pt x="214" y="957"/>
                  </a:cubicBezTo>
                  <a:lnTo>
                    <a:pt x="1813" y="2556"/>
                  </a:lnTo>
                  <a:cubicBezTo>
                    <a:pt x="1922" y="2661"/>
                    <a:pt x="2062" y="2714"/>
                    <a:pt x="2203" y="2714"/>
                  </a:cubicBezTo>
                  <a:cubicBezTo>
                    <a:pt x="2348" y="2714"/>
                    <a:pt x="2494" y="2658"/>
                    <a:pt x="2605" y="2547"/>
                  </a:cubicBezTo>
                  <a:cubicBezTo>
                    <a:pt x="2822" y="2330"/>
                    <a:pt x="2825" y="1977"/>
                    <a:pt x="2611" y="1755"/>
                  </a:cubicBezTo>
                  <a:lnTo>
                    <a:pt x="1012" y="159"/>
                  </a:lnTo>
                  <a:cubicBezTo>
                    <a:pt x="904" y="53"/>
                    <a:pt x="762" y="0"/>
                    <a:pt x="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20" name="Google Shape;6620;p74"/>
            <p:cNvSpPr/>
            <p:nvPr/>
          </p:nvSpPr>
          <p:spPr>
            <a:xfrm>
              <a:off x="4007000" y="279300"/>
              <a:ext cx="51675" cy="88150"/>
            </a:xfrm>
            <a:custGeom>
              <a:avLst/>
              <a:gdLst/>
              <a:ahLst/>
              <a:cxnLst/>
              <a:rect l="l" t="t" r="r" b="b"/>
              <a:pathLst>
                <a:path w="2067" h="3526" extrusionOk="0">
                  <a:moveTo>
                    <a:pt x="632" y="0"/>
                  </a:moveTo>
                  <a:cubicBezTo>
                    <a:pt x="573" y="0"/>
                    <a:pt x="512" y="10"/>
                    <a:pt x="452" y="30"/>
                  </a:cubicBezTo>
                  <a:cubicBezTo>
                    <a:pt x="160" y="127"/>
                    <a:pt x="0" y="437"/>
                    <a:pt x="91" y="732"/>
                  </a:cubicBezTo>
                  <a:lnTo>
                    <a:pt x="889" y="3126"/>
                  </a:lnTo>
                  <a:cubicBezTo>
                    <a:pt x="964" y="3370"/>
                    <a:pt x="1188" y="3525"/>
                    <a:pt x="1428" y="3525"/>
                  </a:cubicBezTo>
                  <a:cubicBezTo>
                    <a:pt x="1487" y="3525"/>
                    <a:pt x="1547" y="3516"/>
                    <a:pt x="1605" y="3496"/>
                  </a:cubicBezTo>
                  <a:cubicBezTo>
                    <a:pt x="1907" y="3397"/>
                    <a:pt x="2066" y="3069"/>
                    <a:pt x="1961" y="2771"/>
                  </a:cubicBezTo>
                  <a:lnTo>
                    <a:pt x="1160" y="374"/>
                  </a:lnTo>
                  <a:cubicBezTo>
                    <a:pt x="1079" y="144"/>
                    <a:pt x="863" y="0"/>
                    <a:pt x="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21" name="Google Shape;6621;p74"/>
            <p:cNvSpPr/>
            <p:nvPr/>
          </p:nvSpPr>
          <p:spPr>
            <a:xfrm>
              <a:off x="3887300" y="398850"/>
              <a:ext cx="91800" cy="48250"/>
            </a:xfrm>
            <a:custGeom>
              <a:avLst/>
              <a:gdLst/>
              <a:ahLst/>
              <a:cxnLst/>
              <a:rect l="l" t="t" r="r" b="b"/>
              <a:pathLst>
                <a:path w="3672" h="1930" extrusionOk="0">
                  <a:moveTo>
                    <a:pt x="638" y="0"/>
                  </a:moveTo>
                  <a:cubicBezTo>
                    <a:pt x="399" y="0"/>
                    <a:pt x="178" y="150"/>
                    <a:pt x="100" y="385"/>
                  </a:cubicBezTo>
                  <a:cubicBezTo>
                    <a:pt x="1" y="678"/>
                    <a:pt x="154" y="991"/>
                    <a:pt x="443" y="1096"/>
                  </a:cubicBezTo>
                  <a:lnTo>
                    <a:pt x="2840" y="1894"/>
                  </a:lnTo>
                  <a:cubicBezTo>
                    <a:pt x="2905" y="1918"/>
                    <a:pt x="2971" y="1930"/>
                    <a:pt x="3036" y="1930"/>
                  </a:cubicBezTo>
                  <a:cubicBezTo>
                    <a:pt x="3271" y="1930"/>
                    <a:pt x="3492" y="1781"/>
                    <a:pt x="3572" y="1545"/>
                  </a:cubicBezTo>
                  <a:cubicBezTo>
                    <a:pt x="3671" y="1241"/>
                    <a:pt x="3503" y="915"/>
                    <a:pt x="3195" y="825"/>
                  </a:cubicBezTo>
                  <a:lnTo>
                    <a:pt x="802" y="24"/>
                  </a:lnTo>
                  <a:cubicBezTo>
                    <a:pt x="747" y="8"/>
                    <a:pt x="692" y="0"/>
                    <a:pt x="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22" name="Google Shape;6622;p74"/>
            <p:cNvSpPr/>
            <p:nvPr/>
          </p:nvSpPr>
          <p:spPr>
            <a:xfrm>
              <a:off x="3854700" y="413675"/>
              <a:ext cx="353475" cy="317200"/>
            </a:xfrm>
            <a:custGeom>
              <a:avLst/>
              <a:gdLst/>
              <a:ahLst/>
              <a:cxnLst/>
              <a:rect l="l" t="t" r="r" b="b"/>
              <a:pathLst>
                <a:path w="14139" h="12688" extrusionOk="0">
                  <a:moveTo>
                    <a:pt x="12278" y="0"/>
                  </a:moveTo>
                  <a:lnTo>
                    <a:pt x="10639" y="1635"/>
                  </a:lnTo>
                  <a:cubicBezTo>
                    <a:pt x="10811" y="1720"/>
                    <a:pt x="10971" y="1831"/>
                    <a:pt x="11109" y="1964"/>
                  </a:cubicBezTo>
                  <a:cubicBezTo>
                    <a:pt x="11772" y="2623"/>
                    <a:pt x="11772" y="3698"/>
                    <a:pt x="11109" y="4358"/>
                  </a:cubicBezTo>
                  <a:lnTo>
                    <a:pt x="5520" y="9949"/>
                  </a:lnTo>
                  <a:cubicBezTo>
                    <a:pt x="5189" y="10281"/>
                    <a:pt x="4755" y="10446"/>
                    <a:pt x="4322" y="10446"/>
                  </a:cubicBezTo>
                  <a:cubicBezTo>
                    <a:pt x="3889" y="10446"/>
                    <a:pt x="3456" y="10281"/>
                    <a:pt x="3126" y="9949"/>
                  </a:cubicBezTo>
                  <a:cubicBezTo>
                    <a:pt x="2464" y="9287"/>
                    <a:pt x="2464" y="8215"/>
                    <a:pt x="3126" y="7552"/>
                  </a:cubicBezTo>
                  <a:lnTo>
                    <a:pt x="5331" y="5351"/>
                  </a:lnTo>
                  <a:cubicBezTo>
                    <a:pt x="4924" y="4499"/>
                    <a:pt x="4764" y="3554"/>
                    <a:pt x="4867" y="2620"/>
                  </a:cubicBezTo>
                  <a:lnTo>
                    <a:pt x="4867" y="2620"/>
                  </a:lnTo>
                  <a:lnTo>
                    <a:pt x="1527" y="5956"/>
                  </a:lnTo>
                  <a:cubicBezTo>
                    <a:pt x="1" y="7501"/>
                    <a:pt x="7" y="9992"/>
                    <a:pt x="1545" y="11530"/>
                  </a:cubicBezTo>
                  <a:cubicBezTo>
                    <a:pt x="2316" y="12301"/>
                    <a:pt x="3328" y="12687"/>
                    <a:pt x="4340" y="12687"/>
                  </a:cubicBezTo>
                  <a:cubicBezTo>
                    <a:pt x="5344" y="12687"/>
                    <a:pt x="6348" y="12307"/>
                    <a:pt x="7119" y="11545"/>
                  </a:cubicBezTo>
                  <a:lnTo>
                    <a:pt x="12708" y="5956"/>
                  </a:lnTo>
                  <a:cubicBezTo>
                    <a:pt x="13783" y="4878"/>
                    <a:pt x="14139" y="3276"/>
                    <a:pt x="13627" y="1843"/>
                  </a:cubicBezTo>
                  <a:cubicBezTo>
                    <a:pt x="13500" y="1467"/>
                    <a:pt x="13316" y="1114"/>
                    <a:pt x="13076" y="798"/>
                  </a:cubicBezTo>
                  <a:lnTo>
                    <a:pt x="13066" y="807"/>
                  </a:lnTo>
                  <a:cubicBezTo>
                    <a:pt x="12955" y="663"/>
                    <a:pt x="12844" y="503"/>
                    <a:pt x="12708" y="368"/>
                  </a:cubicBezTo>
                  <a:cubicBezTo>
                    <a:pt x="12570" y="235"/>
                    <a:pt x="12428" y="115"/>
                    <a:pt x="1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23" name="Google Shape;6623;p74"/>
            <p:cNvSpPr/>
            <p:nvPr/>
          </p:nvSpPr>
          <p:spPr>
            <a:xfrm>
              <a:off x="3996825" y="249750"/>
              <a:ext cx="358300" cy="322025"/>
            </a:xfrm>
            <a:custGeom>
              <a:avLst/>
              <a:gdLst/>
              <a:ahLst/>
              <a:cxnLst/>
              <a:rect l="l" t="t" r="r" b="b"/>
              <a:pathLst>
                <a:path w="14332" h="12881" extrusionOk="0">
                  <a:moveTo>
                    <a:pt x="9993" y="1"/>
                  </a:moveTo>
                  <a:cubicBezTo>
                    <a:pt x="8989" y="1"/>
                    <a:pt x="7985" y="381"/>
                    <a:pt x="7216" y="1143"/>
                  </a:cubicBezTo>
                  <a:lnTo>
                    <a:pt x="1434" y="6925"/>
                  </a:lnTo>
                  <a:cubicBezTo>
                    <a:pt x="359" y="8003"/>
                    <a:pt x="1" y="9605"/>
                    <a:pt x="516" y="11038"/>
                  </a:cubicBezTo>
                  <a:cubicBezTo>
                    <a:pt x="639" y="11414"/>
                    <a:pt x="826" y="11767"/>
                    <a:pt x="1067" y="12083"/>
                  </a:cubicBezTo>
                  <a:lnTo>
                    <a:pt x="1073" y="12074"/>
                  </a:lnTo>
                  <a:cubicBezTo>
                    <a:pt x="1187" y="12218"/>
                    <a:pt x="1296" y="12378"/>
                    <a:pt x="1434" y="12513"/>
                  </a:cubicBezTo>
                  <a:cubicBezTo>
                    <a:pt x="1570" y="12646"/>
                    <a:pt x="1711" y="12766"/>
                    <a:pt x="1865" y="12881"/>
                  </a:cubicBezTo>
                  <a:lnTo>
                    <a:pt x="3500" y="11243"/>
                  </a:lnTo>
                  <a:cubicBezTo>
                    <a:pt x="3328" y="11158"/>
                    <a:pt x="3169" y="11050"/>
                    <a:pt x="3030" y="10918"/>
                  </a:cubicBezTo>
                  <a:cubicBezTo>
                    <a:pt x="2368" y="10255"/>
                    <a:pt x="2368" y="9183"/>
                    <a:pt x="3030" y="8521"/>
                  </a:cubicBezTo>
                  <a:lnTo>
                    <a:pt x="8812" y="2739"/>
                  </a:lnTo>
                  <a:cubicBezTo>
                    <a:pt x="9143" y="2408"/>
                    <a:pt x="9577" y="2242"/>
                    <a:pt x="10010" y="2242"/>
                  </a:cubicBezTo>
                  <a:cubicBezTo>
                    <a:pt x="10443" y="2242"/>
                    <a:pt x="10876" y="2408"/>
                    <a:pt x="11206" y="2739"/>
                  </a:cubicBezTo>
                  <a:cubicBezTo>
                    <a:pt x="11868" y="3401"/>
                    <a:pt x="11868" y="4473"/>
                    <a:pt x="11206" y="5136"/>
                  </a:cubicBezTo>
                  <a:lnTo>
                    <a:pt x="8812" y="7530"/>
                  </a:lnTo>
                  <a:cubicBezTo>
                    <a:pt x="9215" y="8382"/>
                    <a:pt x="9375" y="9328"/>
                    <a:pt x="9273" y="10261"/>
                  </a:cubicBezTo>
                  <a:lnTo>
                    <a:pt x="12805" y="6732"/>
                  </a:lnTo>
                  <a:cubicBezTo>
                    <a:pt x="14331" y="5187"/>
                    <a:pt x="14325" y="2697"/>
                    <a:pt x="12787" y="1158"/>
                  </a:cubicBezTo>
                  <a:cubicBezTo>
                    <a:pt x="12016" y="387"/>
                    <a:pt x="11004" y="1"/>
                    <a:pt x="9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24" name="Google Shape;6624;p74"/>
          <p:cNvGrpSpPr/>
          <p:nvPr/>
        </p:nvGrpSpPr>
        <p:grpSpPr>
          <a:xfrm>
            <a:off x="3323126" y="2287349"/>
            <a:ext cx="352349" cy="338760"/>
            <a:chOff x="4447550" y="249750"/>
            <a:chExt cx="500425" cy="481125"/>
          </a:xfrm>
        </p:grpSpPr>
        <p:sp>
          <p:nvSpPr>
            <p:cNvPr id="6625" name="Google Shape;6625;p74"/>
            <p:cNvSpPr/>
            <p:nvPr/>
          </p:nvSpPr>
          <p:spPr>
            <a:xfrm>
              <a:off x="4447550" y="413675"/>
              <a:ext cx="353475" cy="317200"/>
            </a:xfrm>
            <a:custGeom>
              <a:avLst/>
              <a:gdLst/>
              <a:ahLst/>
              <a:cxnLst/>
              <a:rect l="l" t="t" r="r" b="b"/>
              <a:pathLst>
                <a:path w="14139" h="12688" extrusionOk="0">
                  <a:moveTo>
                    <a:pt x="12274" y="0"/>
                  </a:moveTo>
                  <a:lnTo>
                    <a:pt x="10639" y="1635"/>
                  </a:lnTo>
                  <a:cubicBezTo>
                    <a:pt x="10811" y="1720"/>
                    <a:pt x="10970" y="1831"/>
                    <a:pt x="11109" y="1964"/>
                  </a:cubicBezTo>
                  <a:cubicBezTo>
                    <a:pt x="11771" y="2623"/>
                    <a:pt x="11771" y="3698"/>
                    <a:pt x="11109" y="4358"/>
                  </a:cubicBezTo>
                  <a:lnTo>
                    <a:pt x="5520" y="9949"/>
                  </a:lnTo>
                  <a:cubicBezTo>
                    <a:pt x="5189" y="10281"/>
                    <a:pt x="4755" y="10446"/>
                    <a:pt x="4322" y="10446"/>
                  </a:cubicBezTo>
                  <a:cubicBezTo>
                    <a:pt x="3889" y="10446"/>
                    <a:pt x="3456" y="10281"/>
                    <a:pt x="3126" y="9949"/>
                  </a:cubicBezTo>
                  <a:cubicBezTo>
                    <a:pt x="2463" y="9287"/>
                    <a:pt x="2463" y="8215"/>
                    <a:pt x="3126" y="7552"/>
                  </a:cubicBezTo>
                  <a:lnTo>
                    <a:pt x="5330" y="5351"/>
                  </a:lnTo>
                  <a:cubicBezTo>
                    <a:pt x="4924" y="4499"/>
                    <a:pt x="4764" y="3554"/>
                    <a:pt x="4866" y="2620"/>
                  </a:cubicBezTo>
                  <a:lnTo>
                    <a:pt x="4866" y="2620"/>
                  </a:lnTo>
                  <a:lnTo>
                    <a:pt x="1527" y="5956"/>
                  </a:lnTo>
                  <a:cubicBezTo>
                    <a:pt x="0" y="7501"/>
                    <a:pt x="6" y="9992"/>
                    <a:pt x="1545" y="11530"/>
                  </a:cubicBezTo>
                  <a:cubicBezTo>
                    <a:pt x="2316" y="12301"/>
                    <a:pt x="3327" y="12687"/>
                    <a:pt x="4339" y="12687"/>
                  </a:cubicBezTo>
                  <a:cubicBezTo>
                    <a:pt x="5343" y="12687"/>
                    <a:pt x="6348" y="12307"/>
                    <a:pt x="7119" y="11545"/>
                  </a:cubicBezTo>
                  <a:lnTo>
                    <a:pt x="12708" y="5956"/>
                  </a:lnTo>
                  <a:cubicBezTo>
                    <a:pt x="13783" y="4878"/>
                    <a:pt x="14138" y="3276"/>
                    <a:pt x="13626" y="1843"/>
                  </a:cubicBezTo>
                  <a:cubicBezTo>
                    <a:pt x="13500" y="1467"/>
                    <a:pt x="13316" y="1114"/>
                    <a:pt x="13075" y="798"/>
                  </a:cubicBezTo>
                  <a:lnTo>
                    <a:pt x="13066" y="807"/>
                  </a:lnTo>
                  <a:cubicBezTo>
                    <a:pt x="12952" y="663"/>
                    <a:pt x="12843" y="503"/>
                    <a:pt x="12708" y="368"/>
                  </a:cubicBezTo>
                  <a:cubicBezTo>
                    <a:pt x="12569" y="235"/>
                    <a:pt x="12428" y="115"/>
                    <a:pt x="12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26" name="Google Shape;6626;p74"/>
            <p:cNvSpPr/>
            <p:nvPr/>
          </p:nvSpPr>
          <p:spPr>
            <a:xfrm>
              <a:off x="4589675" y="249750"/>
              <a:ext cx="358300" cy="322025"/>
            </a:xfrm>
            <a:custGeom>
              <a:avLst/>
              <a:gdLst/>
              <a:ahLst/>
              <a:cxnLst/>
              <a:rect l="l" t="t" r="r" b="b"/>
              <a:pathLst>
                <a:path w="14332" h="12881" extrusionOk="0">
                  <a:moveTo>
                    <a:pt x="9992" y="1"/>
                  </a:moveTo>
                  <a:cubicBezTo>
                    <a:pt x="8989" y="1"/>
                    <a:pt x="7985" y="381"/>
                    <a:pt x="7215" y="1143"/>
                  </a:cubicBezTo>
                  <a:lnTo>
                    <a:pt x="1434" y="6925"/>
                  </a:lnTo>
                  <a:cubicBezTo>
                    <a:pt x="359" y="8003"/>
                    <a:pt x="1" y="9605"/>
                    <a:pt x="515" y="11038"/>
                  </a:cubicBezTo>
                  <a:cubicBezTo>
                    <a:pt x="639" y="11414"/>
                    <a:pt x="826" y="11767"/>
                    <a:pt x="1066" y="12083"/>
                  </a:cubicBezTo>
                  <a:lnTo>
                    <a:pt x="1073" y="12074"/>
                  </a:lnTo>
                  <a:cubicBezTo>
                    <a:pt x="1187" y="12218"/>
                    <a:pt x="1295" y="12378"/>
                    <a:pt x="1434" y="12513"/>
                  </a:cubicBezTo>
                  <a:cubicBezTo>
                    <a:pt x="1569" y="12646"/>
                    <a:pt x="1711" y="12766"/>
                    <a:pt x="1864" y="12881"/>
                  </a:cubicBezTo>
                  <a:lnTo>
                    <a:pt x="3500" y="11243"/>
                  </a:lnTo>
                  <a:cubicBezTo>
                    <a:pt x="3328" y="11158"/>
                    <a:pt x="3168" y="11050"/>
                    <a:pt x="3030" y="10918"/>
                  </a:cubicBezTo>
                  <a:cubicBezTo>
                    <a:pt x="2367" y="10255"/>
                    <a:pt x="2367" y="9183"/>
                    <a:pt x="3030" y="8521"/>
                  </a:cubicBezTo>
                  <a:lnTo>
                    <a:pt x="8811" y="2739"/>
                  </a:lnTo>
                  <a:cubicBezTo>
                    <a:pt x="9143" y="2408"/>
                    <a:pt x="9576" y="2242"/>
                    <a:pt x="10010" y="2242"/>
                  </a:cubicBezTo>
                  <a:cubicBezTo>
                    <a:pt x="10443" y="2242"/>
                    <a:pt x="10876" y="2408"/>
                    <a:pt x="11205" y="2739"/>
                  </a:cubicBezTo>
                  <a:cubicBezTo>
                    <a:pt x="11868" y="3401"/>
                    <a:pt x="11868" y="4473"/>
                    <a:pt x="11205" y="5136"/>
                  </a:cubicBezTo>
                  <a:lnTo>
                    <a:pt x="8811" y="7530"/>
                  </a:lnTo>
                  <a:cubicBezTo>
                    <a:pt x="9215" y="8382"/>
                    <a:pt x="9375" y="9328"/>
                    <a:pt x="9272" y="10261"/>
                  </a:cubicBezTo>
                  <a:lnTo>
                    <a:pt x="12804" y="6732"/>
                  </a:lnTo>
                  <a:cubicBezTo>
                    <a:pt x="14331" y="5187"/>
                    <a:pt x="14325" y="2697"/>
                    <a:pt x="12786" y="1158"/>
                  </a:cubicBezTo>
                  <a:cubicBezTo>
                    <a:pt x="12015" y="387"/>
                    <a:pt x="11004" y="1"/>
                    <a:pt x="9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27" name="Google Shape;6627;p74"/>
          <p:cNvGrpSpPr/>
          <p:nvPr/>
        </p:nvGrpSpPr>
        <p:grpSpPr>
          <a:xfrm>
            <a:off x="3752328" y="2287102"/>
            <a:ext cx="339253" cy="339253"/>
            <a:chOff x="5049725" y="249400"/>
            <a:chExt cx="481825" cy="481825"/>
          </a:xfrm>
        </p:grpSpPr>
        <p:sp>
          <p:nvSpPr>
            <p:cNvPr id="6628" name="Google Shape;6628;p74"/>
            <p:cNvSpPr/>
            <p:nvPr/>
          </p:nvSpPr>
          <p:spPr>
            <a:xfrm>
              <a:off x="5191775" y="560925"/>
              <a:ext cx="197625" cy="170300"/>
            </a:xfrm>
            <a:custGeom>
              <a:avLst/>
              <a:gdLst/>
              <a:ahLst/>
              <a:cxnLst/>
              <a:rect l="l" t="t" r="r" b="b"/>
              <a:pathLst>
                <a:path w="7905" h="6812" extrusionOk="0">
                  <a:moveTo>
                    <a:pt x="6213" y="1129"/>
                  </a:moveTo>
                  <a:cubicBezTo>
                    <a:pt x="6523" y="1129"/>
                    <a:pt x="6776" y="1379"/>
                    <a:pt x="6776" y="1693"/>
                  </a:cubicBezTo>
                  <a:cubicBezTo>
                    <a:pt x="6776" y="2006"/>
                    <a:pt x="6523" y="2259"/>
                    <a:pt x="6213" y="2259"/>
                  </a:cubicBezTo>
                  <a:lnTo>
                    <a:pt x="1696" y="2259"/>
                  </a:lnTo>
                  <a:cubicBezTo>
                    <a:pt x="1383" y="2259"/>
                    <a:pt x="1130" y="2006"/>
                    <a:pt x="1130" y="1693"/>
                  </a:cubicBezTo>
                  <a:cubicBezTo>
                    <a:pt x="1130" y="1379"/>
                    <a:pt x="1383" y="1129"/>
                    <a:pt x="1696" y="1129"/>
                  </a:cubicBezTo>
                  <a:close/>
                  <a:moveTo>
                    <a:pt x="6213" y="3388"/>
                  </a:moveTo>
                  <a:cubicBezTo>
                    <a:pt x="6523" y="3388"/>
                    <a:pt x="6776" y="3638"/>
                    <a:pt x="6776" y="3951"/>
                  </a:cubicBezTo>
                  <a:cubicBezTo>
                    <a:pt x="6776" y="4264"/>
                    <a:pt x="6523" y="4517"/>
                    <a:pt x="6213" y="4517"/>
                  </a:cubicBezTo>
                  <a:lnTo>
                    <a:pt x="1696" y="4517"/>
                  </a:lnTo>
                  <a:cubicBezTo>
                    <a:pt x="1383" y="4517"/>
                    <a:pt x="1130" y="4264"/>
                    <a:pt x="1130" y="3951"/>
                  </a:cubicBezTo>
                  <a:cubicBezTo>
                    <a:pt x="1130" y="3638"/>
                    <a:pt x="1383" y="3388"/>
                    <a:pt x="1696" y="3388"/>
                  </a:cubicBezTo>
                  <a:close/>
                  <a:moveTo>
                    <a:pt x="0" y="0"/>
                  </a:moveTo>
                  <a:lnTo>
                    <a:pt x="0" y="6249"/>
                  </a:lnTo>
                  <a:cubicBezTo>
                    <a:pt x="0" y="6559"/>
                    <a:pt x="253" y="6812"/>
                    <a:pt x="567" y="6812"/>
                  </a:cubicBezTo>
                  <a:lnTo>
                    <a:pt x="7342" y="6812"/>
                  </a:lnTo>
                  <a:cubicBezTo>
                    <a:pt x="7652" y="6812"/>
                    <a:pt x="7905" y="6559"/>
                    <a:pt x="7905" y="6249"/>
                  </a:cubicBezTo>
                  <a:lnTo>
                    <a:pt x="7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29" name="Google Shape;6629;p74"/>
            <p:cNvSpPr/>
            <p:nvPr/>
          </p:nvSpPr>
          <p:spPr>
            <a:xfrm>
              <a:off x="5049725" y="249400"/>
              <a:ext cx="481825" cy="396225"/>
            </a:xfrm>
            <a:custGeom>
              <a:avLst/>
              <a:gdLst/>
              <a:ahLst/>
              <a:cxnLst/>
              <a:rect l="l" t="t" r="r" b="b"/>
              <a:pathLst>
                <a:path w="19273" h="15849" extrusionOk="0">
                  <a:moveTo>
                    <a:pt x="4553" y="4518"/>
                  </a:moveTo>
                  <a:lnTo>
                    <a:pt x="4553" y="5686"/>
                  </a:lnTo>
                  <a:lnTo>
                    <a:pt x="3424" y="5686"/>
                  </a:lnTo>
                  <a:lnTo>
                    <a:pt x="3424" y="4948"/>
                  </a:lnTo>
                  <a:cubicBezTo>
                    <a:pt x="3424" y="4710"/>
                    <a:pt x="3617" y="4518"/>
                    <a:pt x="3852" y="4518"/>
                  </a:cubicBezTo>
                  <a:close/>
                  <a:moveTo>
                    <a:pt x="15418" y="4518"/>
                  </a:moveTo>
                  <a:cubicBezTo>
                    <a:pt x="15653" y="4518"/>
                    <a:pt x="15845" y="4710"/>
                    <a:pt x="15845" y="4948"/>
                  </a:cubicBezTo>
                  <a:lnTo>
                    <a:pt x="15845" y="5686"/>
                  </a:lnTo>
                  <a:lnTo>
                    <a:pt x="14716" y="5686"/>
                  </a:lnTo>
                  <a:lnTo>
                    <a:pt x="14716" y="4518"/>
                  </a:lnTo>
                  <a:close/>
                  <a:moveTo>
                    <a:pt x="10199" y="1130"/>
                  </a:moveTo>
                  <a:lnTo>
                    <a:pt x="10199" y="3954"/>
                  </a:lnTo>
                  <a:cubicBezTo>
                    <a:pt x="10199" y="4265"/>
                    <a:pt x="10452" y="4518"/>
                    <a:pt x="10765" y="4518"/>
                  </a:cubicBezTo>
                  <a:lnTo>
                    <a:pt x="13587" y="4518"/>
                  </a:lnTo>
                  <a:lnTo>
                    <a:pt x="13587" y="6815"/>
                  </a:lnTo>
                  <a:lnTo>
                    <a:pt x="5682" y="6815"/>
                  </a:lnTo>
                  <a:lnTo>
                    <a:pt x="5682" y="1130"/>
                  </a:lnTo>
                  <a:close/>
                  <a:moveTo>
                    <a:pt x="16412" y="9074"/>
                  </a:moveTo>
                  <a:cubicBezTo>
                    <a:pt x="16722" y="9074"/>
                    <a:pt x="16975" y="9324"/>
                    <a:pt x="16975" y="9637"/>
                  </a:cubicBezTo>
                  <a:cubicBezTo>
                    <a:pt x="16975" y="9950"/>
                    <a:pt x="16722" y="10203"/>
                    <a:pt x="16412" y="10203"/>
                  </a:cubicBezTo>
                  <a:lnTo>
                    <a:pt x="15282" y="10203"/>
                  </a:lnTo>
                  <a:cubicBezTo>
                    <a:pt x="14969" y="10203"/>
                    <a:pt x="14716" y="9950"/>
                    <a:pt x="14716" y="9637"/>
                  </a:cubicBezTo>
                  <a:cubicBezTo>
                    <a:pt x="14716" y="9324"/>
                    <a:pt x="14969" y="9074"/>
                    <a:pt x="15282" y="9074"/>
                  </a:cubicBezTo>
                  <a:close/>
                  <a:moveTo>
                    <a:pt x="10782" y="1"/>
                  </a:moveTo>
                  <a:cubicBezTo>
                    <a:pt x="10776" y="1"/>
                    <a:pt x="10771" y="1"/>
                    <a:pt x="10765" y="1"/>
                  </a:cubicBezTo>
                  <a:lnTo>
                    <a:pt x="5119" y="1"/>
                  </a:lnTo>
                  <a:cubicBezTo>
                    <a:pt x="4806" y="1"/>
                    <a:pt x="4553" y="254"/>
                    <a:pt x="4553" y="567"/>
                  </a:cubicBezTo>
                  <a:lnTo>
                    <a:pt x="4553" y="3388"/>
                  </a:lnTo>
                  <a:lnTo>
                    <a:pt x="3852" y="3388"/>
                  </a:lnTo>
                  <a:cubicBezTo>
                    <a:pt x="2993" y="3388"/>
                    <a:pt x="2295" y="4087"/>
                    <a:pt x="2295" y="4948"/>
                  </a:cubicBezTo>
                  <a:lnTo>
                    <a:pt x="2295" y="5686"/>
                  </a:lnTo>
                  <a:lnTo>
                    <a:pt x="1693" y="5686"/>
                  </a:lnTo>
                  <a:cubicBezTo>
                    <a:pt x="756" y="5686"/>
                    <a:pt x="0" y="6442"/>
                    <a:pt x="0" y="7378"/>
                  </a:cubicBezTo>
                  <a:lnTo>
                    <a:pt x="0" y="14154"/>
                  </a:lnTo>
                  <a:cubicBezTo>
                    <a:pt x="0" y="15090"/>
                    <a:pt x="756" y="15846"/>
                    <a:pt x="1693" y="15849"/>
                  </a:cubicBezTo>
                  <a:lnTo>
                    <a:pt x="4553" y="15849"/>
                  </a:lnTo>
                  <a:lnTo>
                    <a:pt x="4553" y="12461"/>
                  </a:lnTo>
                  <a:lnTo>
                    <a:pt x="3990" y="12461"/>
                  </a:lnTo>
                  <a:cubicBezTo>
                    <a:pt x="3677" y="12461"/>
                    <a:pt x="3424" y="12208"/>
                    <a:pt x="3424" y="11895"/>
                  </a:cubicBezTo>
                  <a:cubicBezTo>
                    <a:pt x="3424" y="11582"/>
                    <a:pt x="3677" y="11332"/>
                    <a:pt x="3990" y="11332"/>
                  </a:cubicBezTo>
                  <a:lnTo>
                    <a:pt x="15282" y="11332"/>
                  </a:lnTo>
                  <a:cubicBezTo>
                    <a:pt x="15593" y="11332"/>
                    <a:pt x="15845" y="11582"/>
                    <a:pt x="15845" y="11895"/>
                  </a:cubicBezTo>
                  <a:cubicBezTo>
                    <a:pt x="15845" y="12208"/>
                    <a:pt x="15593" y="12461"/>
                    <a:pt x="15282" y="12461"/>
                  </a:cubicBezTo>
                  <a:lnTo>
                    <a:pt x="14716" y="12461"/>
                  </a:lnTo>
                  <a:lnTo>
                    <a:pt x="14716" y="15849"/>
                  </a:lnTo>
                  <a:lnTo>
                    <a:pt x="17541" y="15849"/>
                  </a:lnTo>
                  <a:cubicBezTo>
                    <a:pt x="18474" y="15849"/>
                    <a:pt x="19272" y="15087"/>
                    <a:pt x="19272" y="14154"/>
                  </a:cubicBezTo>
                  <a:lnTo>
                    <a:pt x="19272" y="7378"/>
                  </a:lnTo>
                  <a:cubicBezTo>
                    <a:pt x="19272" y="6445"/>
                    <a:pt x="18474" y="5686"/>
                    <a:pt x="17541" y="5686"/>
                  </a:cubicBezTo>
                  <a:lnTo>
                    <a:pt x="16975" y="5686"/>
                  </a:lnTo>
                  <a:lnTo>
                    <a:pt x="16975" y="4948"/>
                  </a:lnTo>
                  <a:cubicBezTo>
                    <a:pt x="16975" y="4087"/>
                    <a:pt x="16276" y="3388"/>
                    <a:pt x="15418" y="3388"/>
                  </a:cubicBezTo>
                  <a:lnTo>
                    <a:pt x="14385" y="3388"/>
                  </a:lnTo>
                  <a:cubicBezTo>
                    <a:pt x="11026" y="30"/>
                    <a:pt x="11079" y="1"/>
                    <a:pt x="10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30" name="Google Shape;6630;p74"/>
          <p:cNvGrpSpPr/>
          <p:nvPr/>
        </p:nvGrpSpPr>
        <p:grpSpPr>
          <a:xfrm>
            <a:off x="4166269" y="2287102"/>
            <a:ext cx="339253" cy="339253"/>
            <a:chOff x="5660400" y="238125"/>
            <a:chExt cx="481825" cy="481825"/>
          </a:xfrm>
        </p:grpSpPr>
        <p:sp>
          <p:nvSpPr>
            <p:cNvPr id="6631" name="Google Shape;6631;p74"/>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32" name="Google Shape;6632;p74"/>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33" name="Google Shape;6633;p74"/>
          <p:cNvGrpSpPr/>
          <p:nvPr/>
        </p:nvGrpSpPr>
        <p:grpSpPr>
          <a:xfrm>
            <a:off x="4582955" y="2287102"/>
            <a:ext cx="339253" cy="339253"/>
            <a:chOff x="6235400" y="249400"/>
            <a:chExt cx="481825" cy="481825"/>
          </a:xfrm>
        </p:grpSpPr>
        <p:sp>
          <p:nvSpPr>
            <p:cNvPr id="6634" name="Google Shape;6634;p74"/>
            <p:cNvSpPr/>
            <p:nvPr/>
          </p:nvSpPr>
          <p:spPr>
            <a:xfrm>
              <a:off x="6425625" y="482025"/>
              <a:ext cx="177700" cy="135375"/>
            </a:xfrm>
            <a:custGeom>
              <a:avLst/>
              <a:gdLst/>
              <a:ahLst/>
              <a:cxnLst/>
              <a:rect l="l" t="t" r="r" b="b"/>
              <a:pathLst>
                <a:path w="7108" h="5415" extrusionOk="0">
                  <a:moveTo>
                    <a:pt x="5415" y="0"/>
                  </a:moveTo>
                  <a:lnTo>
                    <a:pt x="1" y="5415"/>
                  </a:lnTo>
                  <a:lnTo>
                    <a:pt x="7107" y="5415"/>
                  </a:lnTo>
                  <a:lnTo>
                    <a:pt x="7107" y="1696"/>
                  </a:lnTo>
                  <a:lnTo>
                    <a:pt x="54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35" name="Google Shape;6635;p74"/>
            <p:cNvSpPr/>
            <p:nvPr/>
          </p:nvSpPr>
          <p:spPr>
            <a:xfrm>
              <a:off x="6462150" y="419775"/>
              <a:ext cx="28250" cy="28250"/>
            </a:xfrm>
            <a:custGeom>
              <a:avLst/>
              <a:gdLst/>
              <a:ahLst/>
              <a:cxnLst/>
              <a:rect l="l" t="t" r="r" b="b"/>
              <a:pathLst>
                <a:path w="1130" h="1130" extrusionOk="0">
                  <a:moveTo>
                    <a:pt x="566" y="0"/>
                  </a:moveTo>
                  <a:cubicBezTo>
                    <a:pt x="253" y="0"/>
                    <a:pt x="0" y="250"/>
                    <a:pt x="0" y="563"/>
                  </a:cubicBezTo>
                  <a:cubicBezTo>
                    <a:pt x="0" y="876"/>
                    <a:pt x="253" y="1129"/>
                    <a:pt x="566" y="1129"/>
                  </a:cubicBezTo>
                  <a:cubicBezTo>
                    <a:pt x="877" y="1129"/>
                    <a:pt x="1130" y="876"/>
                    <a:pt x="1130" y="563"/>
                  </a:cubicBezTo>
                  <a:cubicBezTo>
                    <a:pt x="1130" y="250"/>
                    <a:pt x="877"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36" name="Google Shape;6636;p74"/>
            <p:cNvSpPr/>
            <p:nvPr/>
          </p:nvSpPr>
          <p:spPr>
            <a:xfrm>
              <a:off x="6349225" y="508600"/>
              <a:ext cx="113625" cy="108800"/>
            </a:xfrm>
            <a:custGeom>
              <a:avLst/>
              <a:gdLst/>
              <a:ahLst/>
              <a:cxnLst/>
              <a:rect l="l" t="t" r="r" b="b"/>
              <a:pathLst>
                <a:path w="4545" h="4352" extrusionOk="0">
                  <a:moveTo>
                    <a:pt x="2858" y="0"/>
                  </a:moveTo>
                  <a:lnTo>
                    <a:pt x="0" y="2623"/>
                  </a:lnTo>
                  <a:lnTo>
                    <a:pt x="0" y="4352"/>
                  </a:lnTo>
                  <a:lnTo>
                    <a:pt x="1461" y="4352"/>
                  </a:lnTo>
                  <a:lnTo>
                    <a:pt x="4544" y="1265"/>
                  </a:lnTo>
                  <a:lnTo>
                    <a:pt x="28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37" name="Google Shape;6637;p74"/>
            <p:cNvSpPr/>
            <p:nvPr/>
          </p:nvSpPr>
          <p:spPr>
            <a:xfrm>
              <a:off x="6349225" y="363300"/>
              <a:ext cx="254100" cy="172575"/>
            </a:xfrm>
            <a:custGeom>
              <a:avLst/>
              <a:gdLst/>
              <a:ahLst/>
              <a:cxnLst/>
              <a:rect l="l" t="t" r="r" b="b"/>
              <a:pathLst>
                <a:path w="10164" h="6903" extrusionOk="0">
                  <a:moveTo>
                    <a:pt x="5083" y="1130"/>
                  </a:moveTo>
                  <a:cubicBezTo>
                    <a:pt x="5767" y="1130"/>
                    <a:pt x="6384" y="1542"/>
                    <a:pt x="6646" y="2175"/>
                  </a:cubicBezTo>
                  <a:cubicBezTo>
                    <a:pt x="6908" y="2807"/>
                    <a:pt x="6764" y="3536"/>
                    <a:pt x="6279" y="4021"/>
                  </a:cubicBezTo>
                  <a:cubicBezTo>
                    <a:pt x="5955" y="4345"/>
                    <a:pt x="5521" y="4517"/>
                    <a:pt x="5081" y="4517"/>
                  </a:cubicBezTo>
                  <a:cubicBezTo>
                    <a:pt x="4862" y="4517"/>
                    <a:pt x="4642" y="4475"/>
                    <a:pt x="4433" y="4388"/>
                  </a:cubicBezTo>
                  <a:cubicBezTo>
                    <a:pt x="3801" y="4126"/>
                    <a:pt x="3388" y="3509"/>
                    <a:pt x="3388" y="2822"/>
                  </a:cubicBezTo>
                  <a:cubicBezTo>
                    <a:pt x="3388" y="1886"/>
                    <a:pt x="4147" y="1130"/>
                    <a:pt x="5083" y="1130"/>
                  </a:cubicBezTo>
                  <a:close/>
                  <a:moveTo>
                    <a:pt x="0" y="1"/>
                  </a:moveTo>
                  <a:lnTo>
                    <a:pt x="0" y="6903"/>
                  </a:lnTo>
                  <a:lnTo>
                    <a:pt x="2443" y="4665"/>
                  </a:lnTo>
                  <a:cubicBezTo>
                    <a:pt x="2549" y="4567"/>
                    <a:pt x="2686" y="4517"/>
                    <a:pt x="2824" y="4517"/>
                  </a:cubicBezTo>
                  <a:cubicBezTo>
                    <a:pt x="2943" y="4517"/>
                    <a:pt x="3062" y="4554"/>
                    <a:pt x="3162" y="4629"/>
                  </a:cubicBezTo>
                  <a:lnTo>
                    <a:pt x="5351" y="6270"/>
                  </a:lnTo>
                  <a:lnTo>
                    <a:pt x="8071" y="3551"/>
                  </a:lnTo>
                  <a:cubicBezTo>
                    <a:pt x="8181" y="3441"/>
                    <a:pt x="8325" y="3386"/>
                    <a:pt x="8470" y="3386"/>
                  </a:cubicBezTo>
                  <a:cubicBezTo>
                    <a:pt x="8614" y="3386"/>
                    <a:pt x="8759" y="3441"/>
                    <a:pt x="8869" y="3551"/>
                  </a:cubicBezTo>
                  <a:lnTo>
                    <a:pt x="10163" y="4846"/>
                  </a:lnTo>
                  <a:lnTo>
                    <a:pt x="101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38" name="Google Shape;6638;p74"/>
            <p:cNvSpPr/>
            <p:nvPr/>
          </p:nvSpPr>
          <p:spPr>
            <a:xfrm>
              <a:off x="6235400" y="249400"/>
              <a:ext cx="481825" cy="481825"/>
            </a:xfrm>
            <a:custGeom>
              <a:avLst/>
              <a:gdLst/>
              <a:ahLst/>
              <a:cxnLst/>
              <a:rect l="l" t="t" r="r" b="b"/>
              <a:pathLst>
                <a:path w="19273" h="19273" extrusionOk="0">
                  <a:moveTo>
                    <a:pt x="15283" y="3427"/>
                  </a:moveTo>
                  <a:cubicBezTo>
                    <a:pt x="15593" y="3427"/>
                    <a:pt x="15846" y="3677"/>
                    <a:pt x="15846" y="3991"/>
                  </a:cubicBezTo>
                  <a:lnTo>
                    <a:pt x="15846" y="15283"/>
                  </a:lnTo>
                  <a:cubicBezTo>
                    <a:pt x="15846" y="15596"/>
                    <a:pt x="15593" y="15849"/>
                    <a:pt x="15283" y="15849"/>
                  </a:cubicBezTo>
                  <a:lnTo>
                    <a:pt x="3990" y="15849"/>
                  </a:lnTo>
                  <a:cubicBezTo>
                    <a:pt x="3677" y="15849"/>
                    <a:pt x="3424" y="15596"/>
                    <a:pt x="3424" y="15283"/>
                  </a:cubicBezTo>
                  <a:lnTo>
                    <a:pt x="3424" y="3991"/>
                  </a:lnTo>
                  <a:cubicBezTo>
                    <a:pt x="3424" y="3677"/>
                    <a:pt x="3677" y="3427"/>
                    <a:pt x="3990" y="3427"/>
                  </a:cubicBezTo>
                  <a:close/>
                  <a:moveTo>
                    <a:pt x="564" y="1"/>
                  </a:moveTo>
                  <a:cubicBezTo>
                    <a:pt x="250" y="1"/>
                    <a:pt x="0" y="254"/>
                    <a:pt x="0" y="567"/>
                  </a:cubicBezTo>
                  <a:lnTo>
                    <a:pt x="0" y="2861"/>
                  </a:lnTo>
                  <a:cubicBezTo>
                    <a:pt x="0" y="3175"/>
                    <a:pt x="250" y="3427"/>
                    <a:pt x="564" y="3427"/>
                  </a:cubicBezTo>
                  <a:cubicBezTo>
                    <a:pt x="877" y="3427"/>
                    <a:pt x="1127" y="3677"/>
                    <a:pt x="1127" y="3991"/>
                  </a:cubicBezTo>
                  <a:cubicBezTo>
                    <a:pt x="1127" y="4304"/>
                    <a:pt x="877" y="4557"/>
                    <a:pt x="564" y="4557"/>
                  </a:cubicBezTo>
                  <a:cubicBezTo>
                    <a:pt x="250" y="4557"/>
                    <a:pt x="0" y="4807"/>
                    <a:pt x="0" y="5120"/>
                  </a:cubicBezTo>
                  <a:lnTo>
                    <a:pt x="0" y="8507"/>
                  </a:lnTo>
                  <a:cubicBezTo>
                    <a:pt x="0" y="8821"/>
                    <a:pt x="250" y="9074"/>
                    <a:pt x="564" y="9074"/>
                  </a:cubicBezTo>
                  <a:cubicBezTo>
                    <a:pt x="877" y="9074"/>
                    <a:pt x="1127" y="9324"/>
                    <a:pt x="1127" y="9637"/>
                  </a:cubicBezTo>
                  <a:cubicBezTo>
                    <a:pt x="1127" y="9950"/>
                    <a:pt x="877" y="10203"/>
                    <a:pt x="564" y="10203"/>
                  </a:cubicBezTo>
                  <a:cubicBezTo>
                    <a:pt x="250" y="10203"/>
                    <a:pt x="0" y="10453"/>
                    <a:pt x="0" y="10766"/>
                  </a:cubicBezTo>
                  <a:lnTo>
                    <a:pt x="0" y="14154"/>
                  </a:lnTo>
                  <a:cubicBezTo>
                    <a:pt x="0" y="14467"/>
                    <a:pt x="250" y="14720"/>
                    <a:pt x="564" y="14720"/>
                  </a:cubicBezTo>
                  <a:cubicBezTo>
                    <a:pt x="877" y="14720"/>
                    <a:pt x="1127" y="14970"/>
                    <a:pt x="1127" y="15283"/>
                  </a:cubicBezTo>
                  <a:cubicBezTo>
                    <a:pt x="1127" y="15596"/>
                    <a:pt x="877" y="15849"/>
                    <a:pt x="564" y="15849"/>
                  </a:cubicBezTo>
                  <a:cubicBezTo>
                    <a:pt x="250" y="15849"/>
                    <a:pt x="0" y="16099"/>
                    <a:pt x="0" y="16412"/>
                  </a:cubicBezTo>
                  <a:lnTo>
                    <a:pt x="0" y="18710"/>
                  </a:lnTo>
                  <a:cubicBezTo>
                    <a:pt x="0" y="19020"/>
                    <a:pt x="250" y="19273"/>
                    <a:pt x="564" y="19273"/>
                  </a:cubicBezTo>
                  <a:lnTo>
                    <a:pt x="2861" y="19273"/>
                  </a:lnTo>
                  <a:cubicBezTo>
                    <a:pt x="3171" y="19273"/>
                    <a:pt x="3424" y="19020"/>
                    <a:pt x="3424" y="18710"/>
                  </a:cubicBezTo>
                  <a:cubicBezTo>
                    <a:pt x="3424" y="18396"/>
                    <a:pt x="3677" y="18143"/>
                    <a:pt x="3990" y="18143"/>
                  </a:cubicBezTo>
                  <a:cubicBezTo>
                    <a:pt x="4300" y="18143"/>
                    <a:pt x="4553" y="18396"/>
                    <a:pt x="4553" y="18710"/>
                  </a:cubicBezTo>
                  <a:cubicBezTo>
                    <a:pt x="4553" y="19020"/>
                    <a:pt x="4806" y="19273"/>
                    <a:pt x="5120" y="19273"/>
                  </a:cubicBezTo>
                  <a:lnTo>
                    <a:pt x="8507" y="19273"/>
                  </a:lnTo>
                  <a:cubicBezTo>
                    <a:pt x="8817" y="19273"/>
                    <a:pt x="9070" y="19020"/>
                    <a:pt x="9070" y="18710"/>
                  </a:cubicBezTo>
                  <a:cubicBezTo>
                    <a:pt x="9070" y="18396"/>
                    <a:pt x="9323" y="18143"/>
                    <a:pt x="9636" y="18143"/>
                  </a:cubicBezTo>
                  <a:cubicBezTo>
                    <a:pt x="9947" y="18143"/>
                    <a:pt x="10200" y="18396"/>
                    <a:pt x="10200" y="18710"/>
                  </a:cubicBezTo>
                  <a:cubicBezTo>
                    <a:pt x="10200" y="19020"/>
                    <a:pt x="10452" y="19273"/>
                    <a:pt x="10766" y="19273"/>
                  </a:cubicBezTo>
                  <a:lnTo>
                    <a:pt x="14153" y="19273"/>
                  </a:lnTo>
                  <a:cubicBezTo>
                    <a:pt x="14463" y="19273"/>
                    <a:pt x="14716" y="19020"/>
                    <a:pt x="14716" y="18710"/>
                  </a:cubicBezTo>
                  <a:cubicBezTo>
                    <a:pt x="14716" y="18396"/>
                    <a:pt x="14969" y="18143"/>
                    <a:pt x="15283" y="18143"/>
                  </a:cubicBezTo>
                  <a:cubicBezTo>
                    <a:pt x="15593" y="18143"/>
                    <a:pt x="15846" y="18396"/>
                    <a:pt x="15846" y="18710"/>
                  </a:cubicBezTo>
                  <a:cubicBezTo>
                    <a:pt x="15846" y="19020"/>
                    <a:pt x="16099" y="19273"/>
                    <a:pt x="16412" y="19273"/>
                  </a:cubicBezTo>
                  <a:lnTo>
                    <a:pt x="18706" y="19273"/>
                  </a:lnTo>
                  <a:cubicBezTo>
                    <a:pt x="19019" y="19273"/>
                    <a:pt x="19272" y="19020"/>
                    <a:pt x="19272" y="18710"/>
                  </a:cubicBezTo>
                  <a:lnTo>
                    <a:pt x="19272" y="16412"/>
                  </a:lnTo>
                  <a:cubicBezTo>
                    <a:pt x="19272" y="16099"/>
                    <a:pt x="19019" y="15849"/>
                    <a:pt x="18706" y="15849"/>
                  </a:cubicBezTo>
                  <a:cubicBezTo>
                    <a:pt x="18393" y="15849"/>
                    <a:pt x="18143" y="15596"/>
                    <a:pt x="18143" y="15283"/>
                  </a:cubicBezTo>
                  <a:cubicBezTo>
                    <a:pt x="18143" y="14970"/>
                    <a:pt x="18393" y="14720"/>
                    <a:pt x="18706" y="14720"/>
                  </a:cubicBezTo>
                  <a:cubicBezTo>
                    <a:pt x="19019" y="14720"/>
                    <a:pt x="19272" y="14467"/>
                    <a:pt x="19272" y="14154"/>
                  </a:cubicBezTo>
                  <a:lnTo>
                    <a:pt x="19272" y="10766"/>
                  </a:lnTo>
                  <a:cubicBezTo>
                    <a:pt x="19272" y="10453"/>
                    <a:pt x="19019" y="10203"/>
                    <a:pt x="18706" y="10203"/>
                  </a:cubicBezTo>
                  <a:cubicBezTo>
                    <a:pt x="18393" y="10203"/>
                    <a:pt x="18143" y="9950"/>
                    <a:pt x="18143" y="9637"/>
                  </a:cubicBezTo>
                  <a:cubicBezTo>
                    <a:pt x="18143" y="9324"/>
                    <a:pt x="18393" y="9074"/>
                    <a:pt x="18706" y="9074"/>
                  </a:cubicBezTo>
                  <a:cubicBezTo>
                    <a:pt x="19019" y="9074"/>
                    <a:pt x="19272" y="8821"/>
                    <a:pt x="19272" y="8507"/>
                  </a:cubicBezTo>
                  <a:lnTo>
                    <a:pt x="19272" y="5120"/>
                  </a:lnTo>
                  <a:cubicBezTo>
                    <a:pt x="19272" y="4807"/>
                    <a:pt x="19019" y="4557"/>
                    <a:pt x="18706" y="4557"/>
                  </a:cubicBezTo>
                  <a:cubicBezTo>
                    <a:pt x="18393" y="4557"/>
                    <a:pt x="18143" y="4304"/>
                    <a:pt x="18143" y="3991"/>
                  </a:cubicBezTo>
                  <a:cubicBezTo>
                    <a:pt x="18143" y="3677"/>
                    <a:pt x="18393" y="3427"/>
                    <a:pt x="18706" y="3427"/>
                  </a:cubicBezTo>
                  <a:cubicBezTo>
                    <a:pt x="19019" y="3427"/>
                    <a:pt x="19272" y="3175"/>
                    <a:pt x="19272" y="2861"/>
                  </a:cubicBezTo>
                  <a:lnTo>
                    <a:pt x="19272" y="567"/>
                  </a:lnTo>
                  <a:cubicBezTo>
                    <a:pt x="19272" y="254"/>
                    <a:pt x="19019" y="1"/>
                    <a:pt x="18706" y="1"/>
                  </a:cubicBezTo>
                  <a:lnTo>
                    <a:pt x="16412" y="1"/>
                  </a:lnTo>
                  <a:cubicBezTo>
                    <a:pt x="16099" y="1"/>
                    <a:pt x="15846" y="254"/>
                    <a:pt x="15846" y="567"/>
                  </a:cubicBezTo>
                  <a:cubicBezTo>
                    <a:pt x="15846" y="877"/>
                    <a:pt x="15593" y="1130"/>
                    <a:pt x="15283" y="1130"/>
                  </a:cubicBezTo>
                  <a:cubicBezTo>
                    <a:pt x="14969" y="1130"/>
                    <a:pt x="14716" y="877"/>
                    <a:pt x="14716" y="567"/>
                  </a:cubicBezTo>
                  <a:cubicBezTo>
                    <a:pt x="14716" y="254"/>
                    <a:pt x="14463" y="1"/>
                    <a:pt x="14153" y="1"/>
                  </a:cubicBezTo>
                  <a:lnTo>
                    <a:pt x="10766" y="1"/>
                  </a:lnTo>
                  <a:cubicBezTo>
                    <a:pt x="10452" y="1"/>
                    <a:pt x="10200" y="254"/>
                    <a:pt x="10200" y="567"/>
                  </a:cubicBezTo>
                  <a:cubicBezTo>
                    <a:pt x="10200" y="877"/>
                    <a:pt x="9947" y="1130"/>
                    <a:pt x="9636" y="1130"/>
                  </a:cubicBezTo>
                  <a:cubicBezTo>
                    <a:pt x="9323" y="1130"/>
                    <a:pt x="9070" y="877"/>
                    <a:pt x="9070" y="567"/>
                  </a:cubicBezTo>
                  <a:cubicBezTo>
                    <a:pt x="9070" y="254"/>
                    <a:pt x="8817" y="1"/>
                    <a:pt x="8507" y="1"/>
                  </a:cubicBezTo>
                  <a:lnTo>
                    <a:pt x="5120" y="1"/>
                  </a:lnTo>
                  <a:cubicBezTo>
                    <a:pt x="4806" y="1"/>
                    <a:pt x="4553" y="254"/>
                    <a:pt x="4553" y="567"/>
                  </a:cubicBezTo>
                  <a:cubicBezTo>
                    <a:pt x="4553" y="877"/>
                    <a:pt x="4300" y="1130"/>
                    <a:pt x="3990" y="1130"/>
                  </a:cubicBezTo>
                  <a:cubicBezTo>
                    <a:pt x="3677" y="1130"/>
                    <a:pt x="3424" y="877"/>
                    <a:pt x="3424" y="567"/>
                  </a:cubicBezTo>
                  <a:cubicBezTo>
                    <a:pt x="3424" y="254"/>
                    <a:pt x="3171" y="1"/>
                    <a:pt x="2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39" name="Google Shape;6639;p74"/>
          <p:cNvGrpSpPr/>
          <p:nvPr/>
        </p:nvGrpSpPr>
        <p:grpSpPr>
          <a:xfrm>
            <a:off x="821301" y="2731810"/>
            <a:ext cx="340204" cy="298116"/>
            <a:chOff x="899850" y="871450"/>
            <a:chExt cx="483175" cy="423400"/>
          </a:xfrm>
        </p:grpSpPr>
        <p:sp>
          <p:nvSpPr>
            <p:cNvPr id="6640" name="Google Shape;6640;p74"/>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1" name="Google Shape;6641;p74"/>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2" name="Google Shape;6642;p74"/>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3" name="Google Shape;6643;p74"/>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644" name="Google Shape;6644;p74"/>
          <p:cNvSpPr/>
          <p:nvPr/>
        </p:nvSpPr>
        <p:spPr>
          <a:xfrm>
            <a:off x="1258100" y="2711214"/>
            <a:ext cx="302200" cy="339253"/>
          </a:xfrm>
          <a:custGeom>
            <a:avLst/>
            <a:gdLst/>
            <a:ahLst/>
            <a:cxnLst/>
            <a:rect l="l" t="t" r="r" b="b"/>
            <a:pathLst>
              <a:path w="17168" h="19273" extrusionOk="0">
                <a:moveTo>
                  <a:pt x="15361" y="1130"/>
                </a:moveTo>
                <a:cubicBezTo>
                  <a:pt x="15671" y="1130"/>
                  <a:pt x="15924" y="1382"/>
                  <a:pt x="15924" y="1696"/>
                </a:cubicBezTo>
                <a:cubicBezTo>
                  <a:pt x="15924" y="2006"/>
                  <a:pt x="15671" y="2259"/>
                  <a:pt x="15361" y="2259"/>
                </a:cubicBezTo>
                <a:lnTo>
                  <a:pt x="1810" y="2259"/>
                </a:lnTo>
                <a:cubicBezTo>
                  <a:pt x="1497" y="2259"/>
                  <a:pt x="1244" y="2006"/>
                  <a:pt x="1244" y="1696"/>
                </a:cubicBezTo>
                <a:cubicBezTo>
                  <a:pt x="1244" y="1382"/>
                  <a:pt x="1497" y="1130"/>
                  <a:pt x="1810" y="1130"/>
                </a:cubicBezTo>
                <a:close/>
                <a:moveTo>
                  <a:pt x="15361" y="11332"/>
                </a:moveTo>
                <a:cubicBezTo>
                  <a:pt x="15671" y="11332"/>
                  <a:pt x="15924" y="11582"/>
                  <a:pt x="15924" y="11895"/>
                </a:cubicBezTo>
                <a:cubicBezTo>
                  <a:pt x="15924" y="12208"/>
                  <a:pt x="15671" y="12461"/>
                  <a:pt x="15361" y="12461"/>
                </a:cubicBezTo>
                <a:lnTo>
                  <a:pt x="1810" y="12461"/>
                </a:lnTo>
                <a:cubicBezTo>
                  <a:pt x="1497" y="12461"/>
                  <a:pt x="1244" y="12208"/>
                  <a:pt x="1244" y="11895"/>
                </a:cubicBezTo>
                <a:cubicBezTo>
                  <a:pt x="1244" y="11582"/>
                  <a:pt x="1497" y="11332"/>
                  <a:pt x="1810" y="11332"/>
                </a:cubicBezTo>
                <a:close/>
                <a:moveTo>
                  <a:pt x="1804" y="0"/>
                </a:moveTo>
                <a:cubicBezTo>
                  <a:pt x="982" y="0"/>
                  <a:pt x="277" y="593"/>
                  <a:pt x="139" y="1404"/>
                </a:cubicBezTo>
                <a:cubicBezTo>
                  <a:pt x="1" y="2217"/>
                  <a:pt x="467" y="3012"/>
                  <a:pt x="1244" y="3286"/>
                </a:cubicBezTo>
                <a:lnTo>
                  <a:pt x="1244" y="10305"/>
                </a:lnTo>
                <a:cubicBezTo>
                  <a:pt x="570" y="10543"/>
                  <a:pt x="118" y="11178"/>
                  <a:pt x="115" y="11895"/>
                </a:cubicBezTo>
                <a:cubicBezTo>
                  <a:pt x="115" y="12831"/>
                  <a:pt x="874" y="13587"/>
                  <a:pt x="1810" y="13590"/>
                </a:cubicBezTo>
                <a:lnTo>
                  <a:pt x="6752" y="13590"/>
                </a:lnTo>
                <a:lnTo>
                  <a:pt x="2518" y="18333"/>
                </a:lnTo>
                <a:cubicBezTo>
                  <a:pt x="2316" y="18565"/>
                  <a:pt x="2337" y="18914"/>
                  <a:pt x="2566" y="19122"/>
                </a:cubicBezTo>
                <a:cubicBezTo>
                  <a:pt x="2674" y="19218"/>
                  <a:pt x="2809" y="19266"/>
                  <a:pt x="2943" y="19266"/>
                </a:cubicBezTo>
                <a:cubicBezTo>
                  <a:pt x="3095" y="19266"/>
                  <a:pt x="3247" y="19205"/>
                  <a:pt x="3358" y="19086"/>
                </a:cubicBezTo>
                <a:lnTo>
                  <a:pt x="8020" y="13867"/>
                </a:lnTo>
                <a:lnTo>
                  <a:pt x="8020" y="18709"/>
                </a:lnTo>
                <a:cubicBezTo>
                  <a:pt x="8020" y="19019"/>
                  <a:pt x="8273" y="19272"/>
                  <a:pt x="8586" y="19272"/>
                </a:cubicBezTo>
                <a:cubicBezTo>
                  <a:pt x="8896" y="19272"/>
                  <a:pt x="9149" y="19019"/>
                  <a:pt x="9149" y="18709"/>
                </a:cubicBezTo>
                <a:lnTo>
                  <a:pt x="9149" y="13867"/>
                </a:lnTo>
                <a:lnTo>
                  <a:pt x="13810" y="19086"/>
                </a:lnTo>
                <a:cubicBezTo>
                  <a:pt x="13922" y="19203"/>
                  <a:pt x="14072" y="19263"/>
                  <a:pt x="14224" y="19263"/>
                </a:cubicBezTo>
                <a:cubicBezTo>
                  <a:pt x="14359" y="19263"/>
                  <a:pt x="14494" y="19215"/>
                  <a:pt x="14602" y="19119"/>
                </a:cubicBezTo>
                <a:cubicBezTo>
                  <a:pt x="14831" y="18914"/>
                  <a:pt x="14852" y="18562"/>
                  <a:pt x="14650" y="18330"/>
                </a:cubicBezTo>
                <a:lnTo>
                  <a:pt x="10417" y="13590"/>
                </a:lnTo>
                <a:lnTo>
                  <a:pt x="15361" y="13590"/>
                </a:lnTo>
                <a:cubicBezTo>
                  <a:pt x="16183" y="13590"/>
                  <a:pt x="16891" y="12997"/>
                  <a:pt x="17029" y="12184"/>
                </a:cubicBezTo>
                <a:cubicBezTo>
                  <a:pt x="17168" y="11374"/>
                  <a:pt x="16701" y="10579"/>
                  <a:pt x="15924" y="10305"/>
                </a:cubicBezTo>
                <a:lnTo>
                  <a:pt x="15924" y="3286"/>
                </a:lnTo>
                <a:cubicBezTo>
                  <a:pt x="16701" y="3012"/>
                  <a:pt x="17168" y="2217"/>
                  <a:pt x="17029" y="1404"/>
                </a:cubicBezTo>
                <a:cubicBezTo>
                  <a:pt x="16891" y="593"/>
                  <a:pt x="16187" y="0"/>
                  <a:pt x="15367" y="0"/>
                </a:cubicBezTo>
                <a:cubicBezTo>
                  <a:pt x="15365" y="0"/>
                  <a:pt x="15363" y="0"/>
                  <a:pt x="15361" y="0"/>
                </a:cubicBezTo>
                <a:lnTo>
                  <a:pt x="1810" y="0"/>
                </a:lnTo>
                <a:cubicBezTo>
                  <a:pt x="1808" y="0"/>
                  <a:pt x="1806" y="0"/>
                  <a:pt x="1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645" name="Google Shape;6645;p74"/>
          <p:cNvGrpSpPr/>
          <p:nvPr/>
        </p:nvGrpSpPr>
        <p:grpSpPr>
          <a:xfrm>
            <a:off x="1653301" y="2711232"/>
            <a:ext cx="340573" cy="339271"/>
            <a:chOff x="2085450" y="842250"/>
            <a:chExt cx="483700" cy="481850"/>
          </a:xfrm>
        </p:grpSpPr>
        <p:sp>
          <p:nvSpPr>
            <p:cNvPr id="6646" name="Google Shape;6646;p74"/>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7" name="Google Shape;6647;p74"/>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48" name="Google Shape;6648;p74"/>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49" name="Google Shape;6649;p74"/>
          <p:cNvGrpSpPr/>
          <p:nvPr/>
        </p:nvGrpSpPr>
        <p:grpSpPr>
          <a:xfrm>
            <a:off x="2081868" y="2711241"/>
            <a:ext cx="339306" cy="339253"/>
            <a:chOff x="2685825" y="840375"/>
            <a:chExt cx="481900" cy="481825"/>
          </a:xfrm>
        </p:grpSpPr>
        <p:sp>
          <p:nvSpPr>
            <p:cNvPr id="6650" name="Google Shape;6650;p74"/>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51" name="Google Shape;6651;p74"/>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52" name="Google Shape;6652;p74"/>
          <p:cNvGrpSpPr/>
          <p:nvPr/>
        </p:nvGrpSpPr>
        <p:grpSpPr>
          <a:xfrm>
            <a:off x="2493529" y="2710924"/>
            <a:ext cx="350431" cy="339887"/>
            <a:chOff x="3270675" y="841800"/>
            <a:chExt cx="497700" cy="482725"/>
          </a:xfrm>
        </p:grpSpPr>
        <p:sp>
          <p:nvSpPr>
            <p:cNvPr id="6653" name="Google Shape;6653;p74"/>
            <p:cNvSpPr/>
            <p:nvPr/>
          </p:nvSpPr>
          <p:spPr>
            <a:xfrm>
              <a:off x="3270675" y="902000"/>
              <a:ext cx="447125" cy="422525"/>
            </a:xfrm>
            <a:custGeom>
              <a:avLst/>
              <a:gdLst/>
              <a:ahLst/>
              <a:cxnLst/>
              <a:rect l="l" t="t" r="r" b="b"/>
              <a:pathLst>
                <a:path w="17885" h="16901" extrusionOk="0">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54" name="Google Shape;6654;p74"/>
            <p:cNvSpPr/>
            <p:nvPr/>
          </p:nvSpPr>
          <p:spPr>
            <a:xfrm>
              <a:off x="3385250" y="841800"/>
              <a:ext cx="279700" cy="220925"/>
            </a:xfrm>
            <a:custGeom>
              <a:avLst/>
              <a:gdLst/>
              <a:ahLst/>
              <a:cxnLst/>
              <a:rect l="l" t="t" r="r" b="b"/>
              <a:pathLst>
                <a:path w="11188" h="8837" extrusionOk="0">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55" name="Google Shape;6655;p74"/>
            <p:cNvSpPr/>
            <p:nvPr/>
          </p:nvSpPr>
          <p:spPr>
            <a:xfrm>
              <a:off x="3530100" y="924750"/>
              <a:ext cx="238275" cy="250200"/>
            </a:xfrm>
            <a:custGeom>
              <a:avLst/>
              <a:gdLst/>
              <a:ahLst/>
              <a:cxnLst/>
              <a:rect l="l" t="t" r="r" b="b"/>
              <a:pathLst>
                <a:path w="9531" h="10008" extrusionOk="0">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656" name="Google Shape;6656;p74"/>
          <p:cNvSpPr/>
          <p:nvPr/>
        </p:nvSpPr>
        <p:spPr>
          <a:xfrm>
            <a:off x="2911555" y="2721811"/>
            <a:ext cx="339253" cy="318060"/>
          </a:xfrm>
          <a:custGeom>
            <a:avLst/>
            <a:gdLst/>
            <a:ahLst/>
            <a:cxnLst/>
            <a:rect l="l" t="t" r="r" b="b"/>
            <a:pathLst>
              <a:path w="19273" h="18069" extrusionOk="0">
                <a:moveTo>
                  <a:pt x="5456" y="7679"/>
                </a:moveTo>
                <a:cubicBezTo>
                  <a:pt x="6294" y="7679"/>
                  <a:pt x="6715" y="8694"/>
                  <a:pt x="6122" y="9284"/>
                </a:cubicBezTo>
                <a:cubicBezTo>
                  <a:pt x="5930" y="9476"/>
                  <a:pt x="5694" y="9562"/>
                  <a:pt x="5462" y="9562"/>
                </a:cubicBezTo>
                <a:cubicBezTo>
                  <a:pt x="4979" y="9562"/>
                  <a:pt x="4517" y="9188"/>
                  <a:pt x="4517" y="8622"/>
                </a:cubicBezTo>
                <a:cubicBezTo>
                  <a:pt x="4517" y="8101"/>
                  <a:pt x="4936" y="7679"/>
                  <a:pt x="5456" y="7679"/>
                </a:cubicBezTo>
                <a:close/>
                <a:moveTo>
                  <a:pt x="9636" y="7679"/>
                </a:moveTo>
                <a:cubicBezTo>
                  <a:pt x="10473" y="7679"/>
                  <a:pt x="10892" y="8694"/>
                  <a:pt x="10299" y="9284"/>
                </a:cubicBezTo>
                <a:cubicBezTo>
                  <a:pt x="10107" y="9476"/>
                  <a:pt x="9872" y="9562"/>
                  <a:pt x="9640" y="9562"/>
                </a:cubicBezTo>
                <a:cubicBezTo>
                  <a:pt x="9157" y="9562"/>
                  <a:pt x="8694" y="9188"/>
                  <a:pt x="8694" y="8622"/>
                </a:cubicBezTo>
                <a:cubicBezTo>
                  <a:pt x="8694" y="8101"/>
                  <a:pt x="9115" y="7679"/>
                  <a:pt x="9636" y="7679"/>
                </a:cubicBezTo>
                <a:close/>
                <a:moveTo>
                  <a:pt x="13813" y="7679"/>
                </a:moveTo>
                <a:cubicBezTo>
                  <a:pt x="14650" y="7679"/>
                  <a:pt x="15071" y="8694"/>
                  <a:pt x="14478" y="9284"/>
                </a:cubicBezTo>
                <a:cubicBezTo>
                  <a:pt x="14286" y="9476"/>
                  <a:pt x="14050" y="9562"/>
                  <a:pt x="13819" y="9562"/>
                </a:cubicBezTo>
                <a:cubicBezTo>
                  <a:pt x="13336" y="9562"/>
                  <a:pt x="12873" y="9188"/>
                  <a:pt x="12873" y="8622"/>
                </a:cubicBezTo>
                <a:cubicBezTo>
                  <a:pt x="12873" y="8101"/>
                  <a:pt x="13292" y="7679"/>
                  <a:pt x="13813" y="7679"/>
                </a:cubicBezTo>
                <a:close/>
                <a:moveTo>
                  <a:pt x="9597" y="1"/>
                </a:moveTo>
                <a:cubicBezTo>
                  <a:pt x="4303" y="1"/>
                  <a:pt x="0" y="3801"/>
                  <a:pt x="0" y="8471"/>
                </a:cubicBezTo>
                <a:cubicBezTo>
                  <a:pt x="0" y="10444"/>
                  <a:pt x="780" y="12356"/>
                  <a:pt x="2201" y="13870"/>
                </a:cubicBezTo>
                <a:cubicBezTo>
                  <a:pt x="2481" y="15033"/>
                  <a:pt x="2138" y="16258"/>
                  <a:pt x="1292" y="17104"/>
                </a:cubicBezTo>
                <a:cubicBezTo>
                  <a:pt x="940" y="17460"/>
                  <a:pt x="1190" y="18068"/>
                  <a:pt x="1692" y="18068"/>
                </a:cubicBezTo>
                <a:cubicBezTo>
                  <a:pt x="3300" y="18065"/>
                  <a:pt x="4845" y="17442"/>
                  <a:pt x="6005" y="16328"/>
                </a:cubicBezTo>
                <a:cubicBezTo>
                  <a:pt x="7150" y="16731"/>
                  <a:pt x="8357" y="16939"/>
                  <a:pt x="9571" y="16939"/>
                </a:cubicBezTo>
                <a:cubicBezTo>
                  <a:pt x="9579" y="16939"/>
                  <a:pt x="9588" y="16939"/>
                  <a:pt x="9597" y="16939"/>
                </a:cubicBezTo>
                <a:cubicBezTo>
                  <a:pt x="14891" y="16939"/>
                  <a:pt x="19272" y="13139"/>
                  <a:pt x="19272" y="8471"/>
                </a:cubicBezTo>
                <a:cubicBezTo>
                  <a:pt x="19272" y="3801"/>
                  <a:pt x="14891" y="1"/>
                  <a:pt x="9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657" name="Google Shape;6657;p74"/>
          <p:cNvGrpSpPr/>
          <p:nvPr/>
        </p:nvGrpSpPr>
        <p:grpSpPr>
          <a:xfrm>
            <a:off x="3329675" y="2731783"/>
            <a:ext cx="339253" cy="298169"/>
            <a:chOff x="4467200" y="877100"/>
            <a:chExt cx="481825" cy="423475"/>
          </a:xfrm>
        </p:grpSpPr>
        <p:sp>
          <p:nvSpPr>
            <p:cNvPr id="6658" name="Google Shape;6658;p74"/>
            <p:cNvSpPr/>
            <p:nvPr/>
          </p:nvSpPr>
          <p:spPr>
            <a:xfrm>
              <a:off x="4467200" y="1018225"/>
              <a:ext cx="481825" cy="282350"/>
            </a:xfrm>
            <a:custGeom>
              <a:avLst/>
              <a:gdLst/>
              <a:ahLst/>
              <a:cxnLst/>
              <a:rect l="l" t="t" r="r" b="b"/>
              <a:pathLst>
                <a:path w="19273" h="11294" extrusionOk="0">
                  <a:moveTo>
                    <a:pt x="10723" y="2257"/>
                  </a:moveTo>
                  <a:cubicBezTo>
                    <a:pt x="11013" y="2257"/>
                    <a:pt x="11292" y="2483"/>
                    <a:pt x="11292" y="2823"/>
                  </a:cubicBezTo>
                  <a:cubicBezTo>
                    <a:pt x="11292" y="3136"/>
                    <a:pt x="11039" y="3389"/>
                    <a:pt x="10729" y="3389"/>
                  </a:cubicBezTo>
                  <a:cubicBezTo>
                    <a:pt x="10223" y="3389"/>
                    <a:pt x="9973" y="2781"/>
                    <a:pt x="10329" y="2423"/>
                  </a:cubicBezTo>
                  <a:cubicBezTo>
                    <a:pt x="10443" y="2308"/>
                    <a:pt x="10585" y="2257"/>
                    <a:pt x="10723" y="2257"/>
                  </a:cubicBezTo>
                  <a:close/>
                  <a:moveTo>
                    <a:pt x="14755" y="3389"/>
                  </a:moveTo>
                  <a:lnTo>
                    <a:pt x="14755" y="7906"/>
                  </a:lnTo>
                  <a:lnTo>
                    <a:pt x="13551" y="7906"/>
                  </a:lnTo>
                  <a:lnTo>
                    <a:pt x="13551" y="3389"/>
                  </a:lnTo>
                  <a:close/>
                  <a:moveTo>
                    <a:pt x="5083" y="2822"/>
                  </a:moveTo>
                  <a:cubicBezTo>
                    <a:pt x="5189" y="2822"/>
                    <a:pt x="5297" y="2853"/>
                    <a:pt x="5396" y="2920"/>
                  </a:cubicBezTo>
                  <a:lnTo>
                    <a:pt x="8784" y="5178"/>
                  </a:lnTo>
                  <a:cubicBezTo>
                    <a:pt x="9118" y="5401"/>
                    <a:pt x="9118" y="5892"/>
                    <a:pt x="8784" y="6117"/>
                  </a:cubicBezTo>
                  <a:lnTo>
                    <a:pt x="5396" y="8376"/>
                  </a:lnTo>
                  <a:cubicBezTo>
                    <a:pt x="5297" y="8442"/>
                    <a:pt x="5189" y="8472"/>
                    <a:pt x="5084" y="8472"/>
                  </a:cubicBezTo>
                  <a:cubicBezTo>
                    <a:pt x="4790" y="8472"/>
                    <a:pt x="4517" y="8239"/>
                    <a:pt x="4517" y="7906"/>
                  </a:cubicBezTo>
                  <a:lnTo>
                    <a:pt x="4517" y="3389"/>
                  </a:lnTo>
                  <a:cubicBezTo>
                    <a:pt x="4517" y="3057"/>
                    <a:pt x="4789" y="2822"/>
                    <a:pt x="5083" y="2822"/>
                  </a:cubicBezTo>
                  <a:close/>
                  <a:moveTo>
                    <a:pt x="18711" y="1"/>
                  </a:moveTo>
                  <a:cubicBezTo>
                    <a:pt x="18601" y="1"/>
                    <a:pt x="18491" y="33"/>
                    <a:pt x="18396" y="95"/>
                  </a:cubicBezTo>
                  <a:lnTo>
                    <a:pt x="15150" y="2260"/>
                  </a:lnTo>
                  <a:lnTo>
                    <a:pt x="13551" y="2260"/>
                  </a:lnTo>
                  <a:lnTo>
                    <a:pt x="13551" y="1694"/>
                  </a:lnTo>
                  <a:cubicBezTo>
                    <a:pt x="13548" y="926"/>
                    <a:pt x="13027" y="255"/>
                    <a:pt x="12283" y="62"/>
                  </a:cubicBezTo>
                  <a:cubicBezTo>
                    <a:pt x="11527" y="774"/>
                    <a:pt x="10560" y="1128"/>
                    <a:pt x="9594" y="1128"/>
                  </a:cubicBezTo>
                  <a:cubicBezTo>
                    <a:pt x="8599" y="1128"/>
                    <a:pt x="7604" y="752"/>
                    <a:pt x="6842" y="2"/>
                  </a:cubicBezTo>
                  <a:lnTo>
                    <a:pt x="6712" y="2"/>
                  </a:lnTo>
                  <a:cubicBezTo>
                    <a:pt x="5950" y="753"/>
                    <a:pt x="4955" y="1131"/>
                    <a:pt x="3959" y="1131"/>
                  </a:cubicBezTo>
                  <a:cubicBezTo>
                    <a:pt x="2993" y="1131"/>
                    <a:pt x="2026" y="775"/>
                    <a:pt x="1271" y="62"/>
                  </a:cubicBezTo>
                  <a:cubicBezTo>
                    <a:pt x="524" y="255"/>
                    <a:pt x="3" y="923"/>
                    <a:pt x="0" y="1694"/>
                  </a:cubicBezTo>
                  <a:lnTo>
                    <a:pt x="0" y="9598"/>
                  </a:lnTo>
                  <a:cubicBezTo>
                    <a:pt x="0" y="10535"/>
                    <a:pt x="759" y="11291"/>
                    <a:pt x="1696" y="11294"/>
                  </a:cubicBezTo>
                  <a:lnTo>
                    <a:pt x="11859" y="11294"/>
                  </a:lnTo>
                  <a:cubicBezTo>
                    <a:pt x="12792" y="11294"/>
                    <a:pt x="13551" y="10535"/>
                    <a:pt x="13551" y="9598"/>
                  </a:cubicBezTo>
                  <a:lnTo>
                    <a:pt x="13551" y="9035"/>
                  </a:lnTo>
                  <a:lnTo>
                    <a:pt x="15150" y="9035"/>
                  </a:lnTo>
                  <a:lnTo>
                    <a:pt x="18396" y="11197"/>
                  </a:lnTo>
                  <a:cubicBezTo>
                    <a:pt x="18494" y="11263"/>
                    <a:pt x="18602" y="11293"/>
                    <a:pt x="18707" y="11293"/>
                  </a:cubicBezTo>
                  <a:cubicBezTo>
                    <a:pt x="19000" y="11293"/>
                    <a:pt x="19272" y="11060"/>
                    <a:pt x="19272" y="10728"/>
                  </a:cubicBezTo>
                  <a:lnTo>
                    <a:pt x="19272" y="565"/>
                  </a:lnTo>
                  <a:cubicBezTo>
                    <a:pt x="19272" y="357"/>
                    <a:pt x="19158" y="164"/>
                    <a:pt x="18977" y="68"/>
                  </a:cubicBezTo>
                  <a:cubicBezTo>
                    <a:pt x="18894" y="23"/>
                    <a:pt x="18802" y="1"/>
                    <a:pt x="18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59" name="Google Shape;6659;p74"/>
            <p:cNvSpPr/>
            <p:nvPr/>
          </p:nvSpPr>
          <p:spPr>
            <a:xfrm>
              <a:off x="4608425" y="1129300"/>
              <a:ext cx="45125" cy="60175"/>
            </a:xfrm>
            <a:custGeom>
              <a:avLst/>
              <a:gdLst/>
              <a:ahLst/>
              <a:cxnLst/>
              <a:rect l="l" t="t" r="r" b="b"/>
              <a:pathLst>
                <a:path w="1805" h="2407" extrusionOk="0">
                  <a:moveTo>
                    <a:pt x="0" y="0"/>
                  </a:moveTo>
                  <a:lnTo>
                    <a:pt x="0" y="2406"/>
                  </a:lnTo>
                  <a:lnTo>
                    <a:pt x="1804" y="120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0" name="Google Shape;6660;p74"/>
            <p:cNvSpPr/>
            <p:nvPr/>
          </p:nvSpPr>
          <p:spPr>
            <a:xfrm>
              <a:off x="4495500" y="877100"/>
              <a:ext cx="141175" cy="141175"/>
            </a:xfrm>
            <a:custGeom>
              <a:avLst/>
              <a:gdLst/>
              <a:ahLst/>
              <a:cxnLst/>
              <a:rect l="l" t="t" r="r" b="b"/>
              <a:pathLst>
                <a:path w="5647" h="5647" extrusionOk="0">
                  <a:moveTo>
                    <a:pt x="2822" y="1"/>
                  </a:moveTo>
                  <a:cubicBezTo>
                    <a:pt x="1262" y="1"/>
                    <a:pt x="0" y="1262"/>
                    <a:pt x="0" y="2822"/>
                  </a:cubicBezTo>
                  <a:cubicBezTo>
                    <a:pt x="0" y="4382"/>
                    <a:pt x="1262" y="5647"/>
                    <a:pt x="2822" y="5647"/>
                  </a:cubicBezTo>
                  <a:cubicBezTo>
                    <a:pt x="4382" y="5647"/>
                    <a:pt x="5647" y="4382"/>
                    <a:pt x="5647" y="2822"/>
                  </a:cubicBezTo>
                  <a:cubicBezTo>
                    <a:pt x="5647" y="1262"/>
                    <a:pt x="4382" y="1"/>
                    <a:pt x="2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1" name="Google Shape;6661;p74"/>
            <p:cNvSpPr/>
            <p:nvPr/>
          </p:nvSpPr>
          <p:spPr>
            <a:xfrm>
              <a:off x="4636650" y="877100"/>
              <a:ext cx="141175" cy="141175"/>
            </a:xfrm>
            <a:custGeom>
              <a:avLst/>
              <a:gdLst/>
              <a:ahLst/>
              <a:cxnLst/>
              <a:rect l="l" t="t" r="r" b="b"/>
              <a:pathLst>
                <a:path w="5647" h="5647" extrusionOk="0">
                  <a:moveTo>
                    <a:pt x="2822" y="1"/>
                  </a:moveTo>
                  <a:cubicBezTo>
                    <a:pt x="1262" y="1"/>
                    <a:pt x="1" y="1262"/>
                    <a:pt x="1" y="2822"/>
                  </a:cubicBezTo>
                  <a:cubicBezTo>
                    <a:pt x="1" y="4382"/>
                    <a:pt x="1262" y="5647"/>
                    <a:pt x="2822" y="5647"/>
                  </a:cubicBezTo>
                  <a:cubicBezTo>
                    <a:pt x="4382" y="5647"/>
                    <a:pt x="5647" y="4382"/>
                    <a:pt x="5647" y="2822"/>
                  </a:cubicBezTo>
                  <a:cubicBezTo>
                    <a:pt x="5647" y="1262"/>
                    <a:pt x="4382" y="1"/>
                    <a:pt x="2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62" name="Google Shape;6662;p74"/>
          <p:cNvGrpSpPr/>
          <p:nvPr/>
        </p:nvGrpSpPr>
        <p:grpSpPr>
          <a:xfrm>
            <a:off x="3744565" y="2711232"/>
            <a:ext cx="354778" cy="339271"/>
            <a:chOff x="5045500" y="842250"/>
            <a:chExt cx="503875" cy="481850"/>
          </a:xfrm>
        </p:grpSpPr>
        <p:sp>
          <p:nvSpPr>
            <p:cNvPr id="6663" name="Google Shape;6663;p74"/>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4" name="Google Shape;6664;p74"/>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65" name="Google Shape;6665;p74"/>
          <p:cNvGrpSpPr/>
          <p:nvPr/>
        </p:nvGrpSpPr>
        <p:grpSpPr>
          <a:xfrm>
            <a:off x="4167413" y="2737451"/>
            <a:ext cx="336965" cy="286833"/>
            <a:chOff x="5645200" y="879425"/>
            <a:chExt cx="478575" cy="407375"/>
          </a:xfrm>
        </p:grpSpPr>
        <p:sp>
          <p:nvSpPr>
            <p:cNvPr id="6666" name="Google Shape;6666;p74"/>
            <p:cNvSpPr/>
            <p:nvPr/>
          </p:nvSpPr>
          <p:spPr>
            <a:xfrm>
              <a:off x="6004200" y="1075025"/>
              <a:ext cx="86075" cy="93450"/>
            </a:xfrm>
            <a:custGeom>
              <a:avLst/>
              <a:gdLst/>
              <a:ahLst/>
              <a:cxnLst/>
              <a:rect l="l" t="t" r="r" b="b"/>
              <a:pathLst>
                <a:path w="3443" h="3738" extrusionOk="0">
                  <a:moveTo>
                    <a:pt x="1" y="0"/>
                  </a:moveTo>
                  <a:lnTo>
                    <a:pt x="1" y="3737"/>
                  </a:lnTo>
                  <a:lnTo>
                    <a:pt x="1907" y="3737"/>
                  </a:lnTo>
                  <a:cubicBezTo>
                    <a:pt x="2157" y="3737"/>
                    <a:pt x="2377" y="3574"/>
                    <a:pt x="2449" y="3334"/>
                  </a:cubicBezTo>
                  <a:lnTo>
                    <a:pt x="34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7" name="Google Shape;6667;p74"/>
            <p:cNvSpPr/>
            <p:nvPr/>
          </p:nvSpPr>
          <p:spPr>
            <a:xfrm>
              <a:off x="5880900" y="953275"/>
              <a:ext cx="95100" cy="93525"/>
            </a:xfrm>
            <a:custGeom>
              <a:avLst/>
              <a:gdLst/>
              <a:ahLst/>
              <a:cxnLst/>
              <a:rect l="l" t="t" r="r" b="b"/>
              <a:pathLst>
                <a:path w="3804" h="3741" extrusionOk="0">
                  <a:moveTo>
                    <a:pt x="0" y="1"/>
                  </a:moveTo>
                  <a:lnTo>
                    <a:pt x="0" y="3741"/>
                  </a:lnTo>
                  <a:lnTo>
                    <a:pt x="3804" y="3741"/>
                  </a:lnTo>
                  <a:lnTo>
                    <a:pt x="38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8" name="Google Shape;6668;p74"/>
            <p:cNvSpPr/>
            <p:nvPr/>
          </p:nvSpPr>
          <p:spPr>
            <a:xfrm>
              <a:off x="6004200" y="953275"/>
              <a:ext cx="119575" cy="93525"/>
            </a:xfrm>
            <a:custGeom>
              <a:avLst/>
              <a:gdLst/>
              <a:ahLst/>
              <a:cxnLst/>
              <a:rect l="l" t="t" r="r" b="b"/>
              <a:pathLst>
                <a:path w="4783" h="3741" extrusionOk="0">
                  <a:moveTo>
                    <a:pt x="1" y="1"/>
                  </a:moveTo>
                  <a:lnTo>
                    <a:pt x="1" y="3741"/>
                  </a:lnTo>
                  <a:lnTo>
                    <a:pt x="3777" y="3741"/>
                  </a:lnTo>
                  <a:lnTo>
                    <a:pt x="4674" y="727"/>
                  </a:lnTo>
                  <a:cubicBezTo>
                    <a:pt x="4783" y="365"/>
                    <a:pt x="4512" y="1"/>
                    <a:pt x="4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69" name="Google Shape;6669;p74"/>
            <p:cNvSpPr/>
            <p:nvPr/>
          </p:nvSpPr>
          <p:spPr>
            <a:xfrm>
              <a:off x="5880900" y="1075025"/>
              <a:ext cx="95100" cy="93450"/>
            </a:xfrm>
            <a:custGeom>
              <a:avLst/>
              <a:gdLst/>
              <a:ahLst/>
              <a:cxnLst/>
              <a:rect l="l" t="t" r="r" b="b"/>
              <a:pathLst>
                <a:path w="3804" h="3738" extrusionOk="0">
                  <a:moveTo>
                    <a:pt x="0" y="0"/>
                  </a:moveTo>
                  <a:lnTo>
                    <a:pt x="0" y="3737"/>
                  </a:lnTo>
                  <a:lnTo>
                    <a:pt x="3804" y="3737"/>
                  </a:lnTo>
                  <a:lnTo>
                    <a:pt x="38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0" name="Google Shape;6670;p74"/>
            <p:cNvSpPr/>
            <p:nvPr/>
          </p:nvSpPr>
          <p:spPr>
            <a:xfrm>
              <a:off x="5645200" y="879425"/>
              <a:ext cx="207500" cy="167375"/>
            </a:xfrm>
            <a:custGeom>
              <a:avLst/>
              <a:gdLst/>
              <a:ahLst/>
              <a:cxnLst/>
              <a:rect l="l" t="t" r="r" b="b"/>
              <a:pathLst>
                <a:path w="8300" h="6695" extrusionOk="0">
                  <a:moveTo>
                    <a:pt x="563" y="1"/>
                  </a:moveTo>
                  <a:cubicBezTo>
                    <a:pt x="253" y="1"/>
                    <a:pt x="0" y="254"/>
                    <a:pt x="0" y="564"/>
                  </a:cubicBezTo>
                  <a:cubicBezTo>
                    <a:pt x="0" y="877"/>
                    <a:pt x="253" y="1130"/>
                    <a:pt x="563" y="1130"/>
                  </a:cubicBezTo>
                  <a:lnTo>
                    <a:pt x="2403" y="1130"/>
                  </a:lnTo>
                  <a:lnTo>
                    <a:pt x="3159" y="3672"/>
                  </a:lnTo>
                  <a:cubicBezTo>
                    <a:pt x="3162" y="3678"/>
                    <a:pt x="3162" y="3687"/>
                    <a:pt x="3165" y="3696"/>
                  </a:cubicBezTo>
                  <a:lnTo>
                    <a:pt x="4059" y="6695"/>
                  </a:lnTo>
                  <a:lnTo>
                    <a:pt x="8299" y="6695"/>
                  </a:lnTo>
                  <a:lnTo>
                    <a:pt x="8299" y="2955"/>
                  </a:lnTo>
                  <a:lnTo>
                    <a:pt x="4123" y="2955"/>
                  </a:lnTo>
                  <a:lnTo>
                    <a:pt x="3364" y="404"/>
                  </a:lnTo>
                  <a:cubicBezTo>
                    <a:pt x="3295" y="163"/>
                    <a:pt x="3072" y="1"/>
                    <a:pt x="2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1" name="Google Shape;6671;p74"/>
            <p:cNvSpPr/>
            <p:nvPr/>
          </p:nvSpPr>
          <p:spPr>
            <a:xfrm>
              <a:off x="5722500" y="1075025"/>
              <a:ext cx="370875" cy="211775"/>
            </a:xfrm>
            <a:custGeom>
              <a:avLst/>
              <a:gdLst/>
              <a:ahLst/>
              <a:cxnLst/>
              <a:rect l="l" t="t" r="r" b="b"/>
              <a:pathLst>
                <a:path w="14835" h="8471" extrusionOk="0">
                  <a:moveTo>
                    <a:pt x="1305" y="0"/>
                  </a:moveTo>
                  <a:lnTo>
                    <a:pt x="2082" y="2614"/>
                  </a:lnTo>
                  <a:cubicBezTo>
                    <a:pt x="901" y="2701"/>
                    <a:pt x="1" y="3704"/>
                    <a:pt x="40" y="4887"/>
                  </a:cubicBezTo>
                  <a:cubicBezTo>
                    <a:pt x="82" y="6071"/>
                    <a:pt x="1049" y="7010"/>
                    <a:pt x="2232" y="7019"/>
                  </a:cubicBezTo>
                  <a:lnTo>
                    <a:pt x="2795" y="7019"/>
                  </a:lnTo>
                  <a:cubicBezTo>
                    <a:pt x="3045" y="7878"/>
                    <a:pt x="3834" y="8471"/>
                    <a:pt x="4731" y="8471"/>
                  </a:cubicBezTo>
                  <a:cubicBezTo>
                    <a:pt x="5629" y="8471"/>
                    <a:pt x="6418" y="7878"/>
                    <a:pt x="6671" y="7019"/>
                  </a:cubicBezTo>
                  <a:lnTo>
                    <a:pt x="9667" y="7019"/>
                  </a:lnTo>
                  <a:cubicBezTo>
                    <a:pt x="9917" y="7878"/>
                    <a:pt x="10709" y="8471"/>
                    <a:pt x="11606" y="8471"/>
                  </a:cubicBezTo>
                  <a:cubicBezTo>
                    <a:pt x="12500" y="8471"/>
                    <a:pt x="13292" y="7878"/>
                    <a:pt x="13542" y="7019"/>
                  </a:cubicBezTo>
                  <a:lnTo>
                    <a:pt x="14271" y="7019"/>
                  </a:lnTo>
                  <a:cubicBezTo>
                    <a:pt x="14581" y="7019"/>
                    <a:pt x="14834" y="6766"/>
                    <a:pt x="14834" y="6453"/>
                  </a:cubicBezTo>
                  <a:cubicBezTo>
                    <a:pt x="14834" y="6140"/>
                    <a:pt x="14581" y="5890"/>
                    <a:pt x="14271" y="5890"/>
                  </a:cubicBezTo>
                  <a:lnTo>
                    <a:pt x="13542" y="5890"/>
                  </a:lnTo>
                  <a:cubicBezTo>
                    <a:pt x="13292" y="5029"/>
                    <a:pt x="12500" y="4436"/>
                    <a:pt x="11606" y="4436"/>
                  </a:cubicBezTo>
                  <a:cubicBezTo>
                    <a:pt x="10709" y="4436"/>
                    <a:pt x="9917" y="5029"/>
                    <a:pt x="9667" y="5890"/>
                  </a:cubicBezTo>
                  <a:lnTo>
                    <a:pt x="6671" y="5890"/>
                  </a:lnTo>
                  <a:cubicBezTo>
                    <a:pt x="6418" y="5029"/>
                    <a:pt x="5629" y="4436"/>
                    <a:pt x="4731" y="4436"/>
                  </a:cubicBezTo>
                  <a:cubicBezTo>
                    <a:pt x="3834" y="4436"/>
                    <a:pt x="3045" y="5029"/>
                    <a:pt x="2792" y="5890"/>
                  </a:cubicBezTo>
                  <a:lnTo>
                    <a:pt x="2232" y="5890"/>
                  </a:lnTo>
                  <a:cubicBezTo>
                    <a:pt x="1639" y="5890"/>
                    <a:pt x="1157" y="5408"/>
                    <a:pt x="1157" y="4815"/>
                  </a:cubicBezTo>
                  <a:cubicBezTo>
                    <a:pt x="1157" y="4219"/>
                    <a:pt x="1639" y="3737"/>
                    <a:pt x="2232" y="3737"/>
                  </a:cubicBezTo>
                  <a:lnTo>
                    <a:pt x="5207" y="3737"/>
                  </a:lnTo>
                  <a:lnTo>
                    <a:pt x="5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72" name="Google Shape;6672;p74"/>
          <p:cNvGrpSpPr/>
          <p:nvPr/>
        </p:nvGrpSpPr>
        <p:grpSpPr>
          <a:xfrm>
            <a:off x="4603488" y="2711241"/>
            <a:ext cx="298186" cy="339253"/>
            <a:chOff x="6264525" y="842250"/>
            <a:chExt cx="423500" cy="481825"/>
          </a:xfrm>
        </p:grpSpPr>
        <p:sp>
          <p:nvSpPr>
            <p:cNvPr id="6673" name="Google Shape;6673;p74"/>
            <p:cNvSpPr/>
            <p:nvPr/>
          </p:nvSpPr>
          <p:spPr>
            <a:xfrm>
              <a:off x="6264525" y="1033450"/>
              <a:ext cx="135300" cy="266450"/>
            </a:xfrm>
            <a:custGeom>
              <a:avLst/>
              <a:gdLst/>
              <a:ahLst/>
              <a:cxnLst/>
              <a:rect l="l" t="t" r="r" b="b"/>
              <a:pathLst>
                <a:path w="5412" h="10658" extrusionOk="0">
                  <a:moveTo>
                    <a:pt x="1" y="1"/>
                  </a:moveTo>
                  <a:lnTo>
                    <a:pt x="1" y="9932"/>
                  </a:lnTo>
                  <a:cubicBezTo>
                    <a:pt x="1" y="10182"/>
                    <a:pt x="61" y="10429"/>
                    <a:pt x="169" y="10658"/>
                  </a:cubicBezTo>
                  <a:lnTo>
                    <a:pt x="5412" y="541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4" name="Google Shape;6674;p74"/>
            <p:cNvSpPr/>
            <p:nvPr/>
          </p:nvSpPr>
          <p:spPr>
            <a:xfrm>
              <a:off x="6552700" y="1033450"/>
              <a:ext cx="135325" cy="266450"/>
            </a:xfrm>
            <a:custGeom>
              <a:avLst/>
              <a:gdLst/>
              <a:ahLst/>
              <a:cxnLst/>
              <a:rect l="l" t="t" r="r" b="b"/>
              <a:pathLst>
                <a:path w="5413" h="10658" extrusionOk="0">
                  <a:moveTo>
                    <a:pt x="5412" y="1"/>
                  </a:moveTo>
                  <a:lnTo>
                    <a:pt x="1" y="5415"/>
                  </a:lnTo>
                  <a:lnTo>
                    <a:pt x="5243" y="10658"/>
                  </a:lnTo>
                  <a:cubicBezTo>
                    <a:pt x="5352" y="10429"/>
                    <a:pt x="5412" y="10182"/>
                    <a:pt x="5412" y="9932"/>
                  </a:cubicBezTo>
                  <a:lnTo>
                    <a:pt x="5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5" name="Google Shape;6675;p74"/>
            <p:cNvSpPr/>
            <p:nvPr/>
          </p:nvSpPr>
          <p:spPr>
            <a:xfrm>
              <a:off x="6462150" y="985275"/>
              <a:ext cx="28025" cy="28250"/>
            </a:xfrm>
            <a:custGeom>
              <a:avLst/>
              <a:gdLst/>
              <a:ahLst/>
              <a:cxnLst/>
              <a:rect l="l" t="t" r="r" b="b"/>
              <a:pathLst>
                <a:path w="1121" h="1130" extrusionOk="0">
                  <a:moveTo>
                    <a:pt x="566" y="1"/>
                  </a:moveTo>
                  <a:cubicBezTo>
                    <a:pt x="253" y="1"/>
                    <a:pt x="0" y="254"/>
                    <a:pt x="0" y="567"/>
                  </a:cubicBezTo>
                  <a:cubicBezTo>
                    <a:pt x="0" y="877"/>
                    <a:pt x="253" y="1130"/>
                    <a:pt x="566" y="1130"/>
                  </a:cubicBezTo>
                  <a:cubicBezTo>
                    <a:pt x="955" y="1130"/>
                    <a:pt x="1060" y="862"/>
                    <a:pt x="1120" y="528"/>
                  </a:cubicBezTo>
                  <a:cubicBezTo>
                    <a:pt x="1102" y="233"/>
                    <a:pt x="862" y="4"/>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6" name="Google Shape;6676;p74"/>
            <p:cNvSpPr/>
            <p:nvPr/>
          </p:nvSpPr>
          <p:spPr>
            <a:xfrm>
              <a:off x="6288775" y="1182900"/>
              <a:ext cx="375075" cy="141175"/>
            </a:xfrm>
            <a:custGeom>
              <a:avLst/>
              <a:gdLst/>
              <a:ahLst/>
              <a:cxnLst/>
              <a:rect l="l" t="t" r="r" b="b"/>
              <a:pathLst>
                <a:path w="15003" h="5647" extrusionOk="0">
                  <a:moveTo>
                    <a:pt x="5475" y="0"/>
                  </a:moveTo>
                  <a:lnTo>
                    <a:pt x="0" y="5478"/>
                  </a:lnTo>
                  <a:cubicBezTo>
                    <a:pt x="226" y="5586"/>
                    <a:pt x="473" y="5646"/>
                    <a:pt x="726" y="5646"/>
                  </a:cubicBezTo>
                  <a:lnTo>
                    <a:pt x="14277" y="5646"/>
                  </a:lnTo>
                  <a:cubicBezTo>
                    <a:pt x="14527" y="5646"/>
                    <a:pt x="14774" y="5586"/>
                    <a:pt x="15002" y="5478"/>
                  </a:cubicBezTo>
                  <a:lnTo>
                    <a:pt x="95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7" name="Google Shape;6677;p74"/>
            <p:cNvSpPr/>
            <p:nvPr/>
          </p:nvSpPr>
          <p:spPr>
            <a:xfrm>
              <a:off x="6278675" y="965325"/>
              <a:ext cx="42350" cy="84725"/>
            </a:xfrm>
            <a:custGeom>
              <a:avLst/>
              <a:gdLst/>
              <a:ahLst/>
              <a:cxnLst/>
              <a:rect l="l" t="t" r="r" b="b"/>
              <a:pathLst>
                <a:path w="1694" h="3389" extrusionOk="0">
                  <a:moveTo>
                    <a:pt x="1693" y="1"/>
                  </a:moveTo>
                  <a:lnTo>
                    <a:pt x="1" y="1693"/>
                  </a:lnTo>
                  <a:lnTo>
                    <a:pt x="1693" y="3388"/>
                  </a:lnTo>
                  <a:lnTo>
                    <a:pt x="16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8" name="Google Shape;6678;p74"/>
            <p:cNvSpPr/>
            <p:nvPr/>
          </p:nvSpPr>
          <p:spPr>
            <a:xfrm>
              <a:off x="6631525" y="965325"/>
              <a:ext cx="42400" cy="84725"/>
            </a:xfrm>
            <a:custGeom>
              <a:avLst/>
              <a:gdLst/>
              <a:ahLst/>
              <a:cxnLst/>
              <a:rect l="l" t="t" r="r" b="b"/>
              <a:pathLst>
                <a:path w="1696" h="3389" extrusionOk="0">
                  <a:moveTo>
                    <a:pt x="1" y="1"/>
                  </a:moveTo>
                  <a:lnTo>
                    <a:pt x="1" y="3388"/>
                  </a:lnTo>
                  <a:lnTo>
                    <a:pt x="1696" y="169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79" name="Google Shape;6679;p74"/>
            <p:cNvSpPr/>
            <p:nvPr/>
          </p:nvSpPr>
          <p:spPr>
            <a:xfrm>
              <a:off x="6349225" y="842250"/>
              <a:ext cx="254100" cy="312425"/>
            </a:xfrm>
            <a:custGeom>
              <a:avLst/>
              <a:gdLst/>
              <a:ahLst/>
              <a:cxnLst/>
              <a:rect l="l" t="t" r="r" b="b"/>
              <a:pathLst>
                <a:path w="10164" h="12497" extrusionOk="0">
                  <a:moveTo>
                    <a:pt x="5081" y="2333"/>
                  </a:moveTo>
                  <a:cubicBezTo>
                    <a:pt x="5779" y="2333"/>
                    <a:pt x="6477" y="2518"/>
                    <a:pt x="7098" y="2885"/>
                  </a:cubicBezTo>
                  <a:cubicBezTo>
                    <a:pt x="8299" y="3596"/>
                    <a:pt x="9034" y="4891"/>
                    <a:pt x="9034" y="6288"/>
                  </a:cubicBezTo>
                  <a:cubicBezTo>
                    <a:pt x="9034" y="7293"/>
                    <a:pt x="8207" y="7981"/>
                    <a:pt x="7335" y="7981"/>
                  </a:cubicBezTo>
                  <a:cubicBezTo>
                    <a:pt x="6947" y="7981"/>
                    <a:pt x="6550" y="7845"/>
                    <a:pt x="6213" y="7540"/>
                  </a:cubicBezTo>
                  <a:cubicBezTo>
                    <a:pt x="5894" y="7824"/>
                    <a:pt x="5492" y="7968"/>
                    <a:pt x="5089" y="7968"/>
                  </a:cubicBezTo>
                  <a:cubicBezTo>
                    <a:pt x="4739" y="7968"/>
                    <a:pt x="4388" y="7860"/>
                    <a:pt x="4090" y="7640"/>
                  </a:cubicBezTo>
                  <a:cubicBezTo>
                    <a:pt x="3448" y="7170"/>
                    <a:pt x="3222" y="6315"/>
                    <a:pt x="3551" y="5589"/>
                  </a:cubicBezTo>
                  <a:cubicBezTo>
                    <a:pt x="3826" y="4973"/>
                    <a:pt x="4435" y="4593"/>
                    <a:pt x="5087" y="4593"/>
                  </a:cubicBezTo>
                  <a:cubicBezTo>
                    <a:pt x="5205" y="4593"/>
                    <a:pt x="5325" y="4606"/>
                    <a:pt x="5445" y="4632"/>
                  </a:cubicBezTo>
                  <a:cubicBezTo>
                    <a:pt x="6225" y="4800"/>
                    <a:pt x="6779" y="5490"/>
                    <a:pt x="6776" y="6288"/>
                  </a:cubicBezTo>
                  <a:cubicBezTo>
                    <a:pt x="6776" y="6660"/>
                    <a:pt x="7058" y="6846"/>
                    <a:pt x="7340" y="6846"/>
                  </a:cubicBezTo>
                  <a:cubicBezTo>
                    <a:pt x="7623" y="6846"/>
                    <a:pt x="7905" y="6660"/>
                    <a:pt x="7905" y="6288"/>
                  </a:cubicBezTo>
                  <a:cubicBezTo>
                    <a:pt x="7905" y="5288"/>
                    <a:pt x="7378" y="4367"/>
                    <a:pt x="6520" y="3858"/>
                  </a:cubicBezTo>
                  <a:cubicBezTo>
                    <a:pt x="6076" y="3595"/>
                    <a:pt x="5578" y="3463"/>
                    <a:pt x="5080" y="3463"/>
                  </a:cubicBezTo>
                  <a:cubicBezTo>
                    <a:pt x="4614" y="3463"/>
                    <a:pt x="4147" y="3578"/>
                    <a:pt x="3725" y="3810"/>
                  </a:cubicBezTo>
                  <a:cubicBezTo>
                    <a:pt x="2849" y="4288"/>
                    <a:pt x="2295" y="5195"/>
                    <a:pt x="2262" y="6191"/>
                  </a:cubicBezTo>
                  <a:cubicBezTo>
                    <a:pt x="2226" y="7188"/>
                    <a:pt x="2723" y="8128"/>
                    <a:pt x="3563" y="8667"/>
                  </a:cubicBezTo>
                  <a:cubicBezTo>
                    <a:pt x="4023" y="8960"/>
                    <a:pt x="4541" y="9107"/>
                    <a:pt x="5077" y="9107"/>
                  </a:cubicBezTo>
                  <a:cubicBezTo>
                    <a:pt x="5519" y="9107"/>
                    <a:pt x="5973" y="9007"/>
                    <a:pt x="6414" y="8805"/>
                  </a:cubicBezTo>
                  <a:cubicBezTo>
                    <a:pt x="6502" y="8765"/>
                    <a:pt x="6585" y="8746"/>
                    <a:pt x="6664" y="8746"/>
                  </a:cubicBezTo>
                  <a:cubicBezTo>
                    <a:pt x="7191" y="8746"/>
                    <a:pt x="7476" y="9559"/>
                    <a:pt x="6884" y="9832"/>
                  </a:cubicBezTo>
                  <a:cubicBezTo>
                    <a:pt x="6300" y="10100"/>
                    <a:pt x="5685" y="10239"/>
                    <a:pt x="5077" y="10239"/>
                  </a:cubicBezTo>
                  <a:cubicBezTo>
                    <a:pt x="4340" y="10239"/>
                    <a:pt x="3611" y="10036"/>
                    <a:pt x="2954" y="9615"/>
                  </a:cubicBezTo>
                  <a:cubicBezTo>
                    <a:pt x="1777" y="8865"/>
                    <a:pt x="1084" y="7546"/>
                    <a:pt x="1133" y="6152"/>
                  </a:cubicBezTo>
                  <a:cubicBezTo>
                    <a:pt x="1178" y="4755"/>
                    <a:pt x="1958" y="3490"/>
                    <a:pt x="3183" y="2819"/>
                  </a:cubicBezTo>
                  <a:cubicBezTo>
                    <a:pt x="3775" y="2494"/>
                    <a:pt x="4429" y="2333"/>
                    <a:pt x="5081" y="2333"/>
                  </a:cubicBezTo>
                  <a:close/>
                  <a:moveTo>
                    <a:pt x="618" y="0"/>
                  </a:moveTo>
                  <a:cubicBezTo>
                    <a:pt x="277" y="0"/>
                    <a:pt x="0" y="277"/>
                    <a:pt x="0" y="618"/>
                  </a:cubicBezTo>
                  <a:lnTo>
                    <a:pt x="0" y="9441"/>
                  </a:lnTo>
                  <a:lnTo>
                    <a:pt x="3057" y="12497"/>
                  </a:lnTo>
                  <a:lnTo>
                    <a:pt x="7107" y="12497"/>
                  </a:lnTo>
                  <a:lnTo>
                    <a:pt x="10163" y="9441"/>
                  </a:lnTo>
                  <a:lnTo>
                    <a:pt x="10163" y="723"/>
                  </a:lnTo>
                  <a:cubicBezTo>
                    <a:pt x="10163" y="326"/>
                    <a:pt x="9838" y="0"/>
                    <a:pt x="9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80" name="Google Shape;6680;p74"/>
          <p:cNvGrpSpPr/>
          <p:nvPr/>
        </p:nvGrpSpPr>
        <p:grpSpPr>
          <a:xfrm>
            <a:off x="821776" y="3125895"/>
            <a:ext cx="339253" cy="339253"/>
            <a:chOff x="900750" y="1436075"/>
            <a:chExt cx="481825" cy="481825"/>
          </a:xfrm>
        </p:grpSpPr>
        <p:sp>
          <p:nvSpPr>
            <p:cNvPr id="6681" name="Google Shape;6681;p74"/>
            <p:cNvSpPr/>
            <p:nvPr/>
          </p:nvSpPr>
          <p:spPr>
            <a:xfrm>
              <a:off x="900750" y="1627500"/>
              <a:ext cx="481825" cy="290400"/>
            </a:xfrm>
            <a:custGeom>
              <a:avLst/>
              <a:gdLst/>
              <a:ahLst/>
              <a:cxnLst/>
              <a:rect l="l" t="t" r="r" b="b"/>
              <a:pathLst>
                <a:path w="19273" h="11616" extrusionOk="0">
                  <a:moveTo>
                    <a:pt x="0" y="1"/>
                  </a:moveTo>
                  <a:lnTo>
                    <a:pt x="0" y="9920"/>
                  </a:lnTo>
                  <a:cubicBezTo>
                    <a:pt x="0" y="10856"/>
                    <a:pt x="759" y="11612"/>
                    <a:pt x="1696" y="11615"/>
                  </a:cubicBezTo>
                  <a:lnTo>
                    <a:pt x="17580" y="11615"/>
                  </a:lnTo>
                  <a:cubicBezTo>
                    <a:pt x="18513" y="11612"/>
                    <a:pt x="19272" y="10856"/>
                    <a:pt x="19272" y="9920"/>
                  </a:cubicBezTo>
                  <a:lnTo>
                    <a:pt x="19272" y="1"/>
                  </a:lnTo>
                  <a:lnTo>
                    <a:pt x="9977" y="6948"/>
                  </a:lnTo>
                  <a:cubicBezTo>
                    <a:pt x="9877" y="7020"/>
                    <a:pt x="9760" y="7059"/>
                    <a:pt x="9636" y="7059"/>
                  </a:cubicBezTo>
                  <a:cubicBezTo>
                    <a:pt x="9513" y="7059"/>
                    <a:pt x="9395" y="7020"/>
                    <a:pt x="9299" y="6948"/>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82" name="Google Shape;6682;p74"/>
            <p:cNvSpPr/>
            <p:nvPr/>
          </p:nvSpPr>
          <p:spPr>
            <a:xfrm>
              <a:off x="1296950" y="1549900"/>
              <a:ext cx="71550" cy="105850"/>
            </a:xfrm>
            <a:custGeom>
              <a:avLst/>
              <a:gdLst/>
              <a:ahLst/>
              <a:cxnLst/>
              <a:rect l="l" t="t" r="r" b="b"/>
              <a:pathLst>
                <a:path w="2862" h="4234" extrusionOk="0">
                  <a:moveTo>
                    <a:pt x="0" y="0"/>
                  </a:moveTo>
                  <a:lnTo>
                    <a:pt x="0" y="4234"/>
                  </a:lnTo>
                  <a:lnTo>
                    <a:pt x="2861" y="211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83" name="Google Shape;6683;p74"/>
            <p:cNvSpPr/>
            <p:nvPr/>
          </p:nvSpPr>
          <p:spPr>
            <a:xfrm>
              <a:off x="914900" y="1549900"/>
              <a:ext cx="71550" cy="105850"/>
            </a:xfrm>
            <a:custGeom>
              <a:avLst/>
              <a:gdLst/>
              <a:ahLst/>
              <a:cxnLst/>
              <a:rect l="l" t="t" r="r" b="b"/>
              <a:pathLst>
                <a:path w="2862" h="4234" extrusionOk="0">
                  <a:moveTo>
                    <a:pt x="2861" y="0"/>
                  </a:moveTo>
                  <a:lnTo>
                    <a:pt x="0" y="2117"/>
                  </a:lnTo>
                  <a:lnTo>
                    <a:pt x="2861" y="4234"/>
                  </a:lnTo>
                  <a:lnTo>
                    <a:pt x="28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84" name="Google Shape;6684;p74"/>
            <p:cNvSpPr/>
            <p:nvPr/>
          </p:nvSpPr>
          <p:spPr>
            <a:xfrm>
              <a:off x="1014650" y="1436075"/>
              <a:ext cx="254100" cy="336150"/>
            </a:xfrm>
            <a:custGeom>
              <a:avLst/>
              <a:gdLst/>
              <a:ahLst/>
              <a:cxnLst/>
              <a:rect l="l" t="t" r="r" b="b"/>
              <a:pathLst>
                <a:path w="10164" h="13446" extrusionOk="0">
                  <a:moveTo>
                    <a:pt x="8468" y="3424"/>
                  </a:moveTo>
                  <a:cubicBezTo>
                    <a:pt x="8781" y="3424"/>
                    <a:pt x="9031" y="3677"/>
                    <a:pt x="9031" y="3990"/>
                  </a:cubicBezTo>
                  <a:cubicBezTo>
                    <a:pt x="9031" y="4300"/>
                    <a:pt x="8781" y="4553"/>
                    <a:pt x="8468" y="4553"/>
                  </a:cubicBezTo>
                  <a:lnTo>
                    <a:pt x="1693" y="4553"/>
                  </a:lnTo>
                  <a:cubicBezTo>
                    <a:pt x="1379" y="4553"/>
                    <a:pt x="1130" y="4300"/>
                    <a:pt x="1130" y="3990"/>
                  </a:cubicBezTo>
                  <a:cubicBezTo>
                    <a:pt x="1130" y="3677"/>
                    <a:pt x="1379" y="3424"/>
                    <a:pt x="1693" y="3424"/>
                  </a:cubicBezTo>
                  <a:close/>
                  <a:moveTo>
                    <a:pt x="8468" y="5682"/>
                  </a:moveTo>
                  <a:cubicBezTo>
                    <a:pt x="8781" y="5682"/>
                    <a:pt x="9031" y="5935"/>
                    <a:pt x="9031" y="6248"/>
                  </a:cubicBezTo>
                  <a:cubicBezTo>
                    <a:pt x="9031" y="6559"/>
                    <a:pt x="8781" y="6812"/>
                    <a:pt x="8468" y="6812"/>
                  </a:cubicBezTo>
                  <a:lnTo>
                    <a:pt x="1693" y="6812"/>
                  </a:lnTo>
                  <a:cubicBezTo>
                    <a:pt x="1379" y="6812"/>
                    <a:pt x="1130" y="6559"/>
                    <a:pt x="1130" y="6248"/>
                  </a:cubicBezTo>
                  <a:cubicBezTo>
                    <a:pt x="1130" y="5935"/>
                    <a:pt x="1379" y="5682"/>
                    <a:pt x="1693" y="5682"/>
                  </a:cubicBezTo>
                  <a:close/>
                  <a:moveTo>
                    <a:pt x="5080" y="7941"/>
                  </a:moveTo>
                  <a:cubicBezTo>
                    <a:pt x="5393" y="7941"/>
                    <a:pt x="5643" y="8194"/>
                    <a:pt x="5643" y="8507"/>
                  </a:cubicBezTo>
                  <a:cubicBezTo>
                    <a:pt x="5643" y="8817"/>
                    <a:pt x="5393" y="9070"/>
                    <a:pt x="5080" y="9070"/>
                  </a:cubicBezTo>
                  <a:lnTo>
                    <a:pt x="1693" y="9070"/>
                  </a:lnTo>
                  <a:cubicBezTo>
                    <a:pt x="1379" y="9070"/>
                    <a:pt x="1130" y="8817"/>
                    <a:pt x="1130" y="8507"/>
                  </a:cubicBezTo>
                  <a:cubicBezTo>
                    <a:pt x="1130" y="8194"/>
                    <a:pt x="1379" y="7941"/>
                    <a:pt x="1693" y="7941"/>
                  </a:cubicBezTo>
                  <a:close/>
                  <a:moveTo>
                    <a:pt x="563" y="0"/>
                  </a:moveTo>
                  <a:cubicBezTo>
                    <a:pt x="250" y="0"/>
                    <a:pt x="0" y="250"/>
                    <a:pt x="0" y="563"/>
                  </a:cubicBezTo>
                  <a:lnTo>
                    <a:pt x="0" y="9636"/>
                  </a:lnTo>
                  <a:lnTo>
                    <a:pt x="5080" y="13445"/>
                  </a:lnTo>
                  <a:lnTo>
                    <a:pt x="10163" y="9636"/>
                  </a:lnTo>
                  <a:lnTo>
                    <a:pt x="10163" y="563"/>
                  </a:lnTo>
                  <a:cubicBezTo>
                    <a:pt x="10163" y="250"/>
                    <a:pt x="9910" y="0"/>
                    <a:pt x="9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85" name="Google Shape;6685;p74"/>
          <p:cNvGrpSpPr/>
          <p:nvPr/>
        </p:nvGrpSpPr>
        <p:grpSpPr>
          <a:xfrm>
            <a:off x="1239624" y="3186183"/>
            <a:ext cx="339253" cy="218676"/>
            <a:chOff x="1492675" y="1520750"/>
            <a:chExt cx="481825" cy="310575"/>
          </a:xfrm>
        </p:grpSpPr>
        <p:sp>
          <p:nvSpPr>
            <p:cNvPr id="6686" name="Google Shape;6686;p74"/>
            <p:cNvSpPr/>
            <p:nvPr/>
          </p:nvSpPr>
          <p:spPr>
            <a:xfrm>
              <a:off x="1492675" y="1540400"/>
              <a:ext cx="481825" cy="290925"/>
            </a:xfrm>
            <a:custGeom>
              <a:avLst/>
              <a:gdLst/>
              <a:ahLst/>
              <a:cxnLst/>
              <a:rect l="l" t="t" r="r" b="b"/>
              <a:pathLst>
                <a:path w="19273" h="11637" extrusionOk="0">
                  <a:moveTo>
                    <a:pt x="266" y="1"/>
                  </a:moveTo>
                  <a:cubicBezTo>
                    <a:pt x="91" y="272"/>
                    <a:pt x="1" y="585"/>
                    <a:pt x="1" y="907"/>
                  </a:cubicBezTo>
                  <a:lnTo>
                    <a:pt x="1" y="9941"/>
                  </a:lnTo>
                  <a:cubicBezTo>
                    <a:pt x="1" y="10877"/>
                    <a:pt x="757" y="11633"/>
                    <a:pt x="1693" y="11636"/>
                  </a:cubicBezTo>
                  <a:lnTo>
                    <a:pt x="17577" y="11636"/>
                  </a:lnTo>
                  <a:cubicBezTo>
                    <a:pt x="18514" y="11633"/>
                    <a:pt x="19270" y="10877"/>
                    <a:pt x="19273" y="9941"/>
                  </a:cubicBezTo>
                  <a:lnTo>
                    <a:pt x="19273" y="907"/>
                  </a:lnTo>
                  <a:cubicBezTo>
                    <a:pt x="19270" y="585"/>
                    <a:pt x="19176" y="272"/>
                    <a:pt x="19005" y="1"/>
                  </a:cubicBezTo>
                  <a:lnTo>
                    <a:pt x="9974" y="7005"/>
                  </a:lnTo>
                  <a:cubicBezTo>
                    <a:pt x="9873" y="7080"/>
                    <a:pt x="9754" y="7118"/>
                    <a:pt x="9635" y="7118"/>
                  </a:cubicBezTo>
                  <a:cubicBezTo>
                    <a:pt x="9516" y="7118"/>
                    <a:pt x="9397" y="7080"/>
                    <a:pt x="9296" y="7005"/>
                  </a:cubicBezTo>
                  <a:lnTo>
                    <a:pt x="2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87" name="Google Shape;6687;p74"/>
            <p:cNvSpPr/>
            <p:nvPr/>
          </p:nvSpPr>
          <p:spPr>
            <a:xfrm>
              <a:off x="1522575" y="1520750"/>
              <a:ext cx="421975" cy="165800"/>
            </a:xfrm>
            <a:custGeom>
              <a:avLst/>
              <a:gdLst/>
              <a:ahLst/>
              <a:cxnLst/>
              <a:rect l="l" t="t" r="r" b="b"/>
              <a:pathLst>
                <a:path w="16879" h="6632" extrusionOk="0">
                  <a:moveTo>
                    <a:pt x="497" y="1"/>
                  </a:moveTo>
                  <a:cubicBezTo>
                    <a:pt x="328" y="1"/>
                    <a:pt x="160" y="31"/>
                    <a:pt x="0" y="82"/>
                  </a:cubicBezTo>
                  <a:lnTo>
                    <a:pt x="8441" y="6631"/>
                  </a:lnTo>
                  <a:lnTo>
                    <a:pt x="16878" y="82"/>
                  </a:lnTo>
                  <a:cubicBezTo>
                    <a:pt x="16719" y="31"/>
                    <a:pt x="16550" y="1"/>
                    <a:pt x="16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88" name="Google Shape;6688;p74"/>
          <p:cNvGrpSpPr/>
          <p:nvPr/>
        </p:nvGrpSpPr>
        <p:grpSpPr>
          <a:xfrm>
            <a:off x="1647421" y="3125877"/>
            <a:ext cx="352332" cy="339288"/>
            <a:chOff x="2071000" y="1435025"/>
            <a:chExt cx="500400" cy="481875"/>
          </a:xfrm>
        </p:grpSpPr>
        <p:sp>
          <p:nvSpPr>
            <p:cNvPr id="6689" name="Google Shape;6689;p74"/>
            <p:cNvSpPr/>
            <p:nvPr/>
          </p:nvSpPr>
          <p:spPr>
            <a:xfrm>
              <a:off x="2425125" y="1718700"/>
              <a:ext cx="146275" cy="141750"/>
            </a:xfrm>
            <a:custGeom>
              <a:avLst/>
              <a:gdLst/>
              <a:ahLst/>
              <a:cxnLst/>
              <a:rect l="l" t="t" r="r" b="b"/>
              <a:pathLst>
                <a:path w="5851" h="5670" extrusionOk="0">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90" name="Google Shape;6690;p74"/>
            <p:cNvSpPr/>
            <p:nvPr/>
          </p:nvSpPr>
          <p:spPr>
            <a:xfrm>
              <a:off x="2071000" y="1477850"/>
              <a:ext cx="453125" cy="439050"/>
            </a:xfrm>
            <a:custGeom>
              <a:avLst/>
              <a:gdLst/>
              <a:ahLst/>
              <a:cxnLst/>
              <a:rect l="l" t="t" r="r" b="b"/>
              <a:pathLst>
                <a:path w="18125" h="17562" extrusionOk="0">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91" name="Google Shape;6691;p74"/>
            <p:cNvSpPr/>
            <p:nvPr/>
          </p:nvSpPr>
          <p:spPr>
            <a:xfrm>
              <a:off x="2141600" y="1435025"/>
              <a:ext cx="146300" cy="141850"/>
            </a:xfrm>
            <a:custGeom>
              <a:avLst/>
              <a:gdLst/>
              <a:ahLst/>
              <a:cxnLst/>
              <a:rect l="l" t="t" r="r" b="b"/>
              <a:pathLst>
                <a:path w="5852" h="5674" extrusionOk="0">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92" name="Google Shape;6692;p74"/>
          <p:cNvGrpSpPr/>
          <p:nvPr/>
        </p:nvGrpSpPr>
        <p:grpSpPr>
          <a:xfrm>
            <a:off x="2073509" y="3167747"/>
            <a:ext cx="351874" cy="297623"/>
            <a:chOff x="2678350" y="1464650"/>
            <a:chExt cx="499750" cy="422700"/>
          </a:xfrm>
        </p:grpSpPr>
        <p:sp>
          <p:nvSpPr>
            <p:cNvPr id="6693" name="Google Shape;6693;p74"/>
            <p:cNvSpPr/>
            <p:nvPr/>
          </p:nvSpPr>
          <p:spPr>
            <a:xfrm>
              <a:off x="3081050" y="1542700"/>
              <a:ext cx="97050" cy="267350"/>
            </a:xfrm>
            <a:custGeom>
              <a:avLst/>
              <a:gdLst/>
              <a:ahLst/>
              <a:cxnLst/>
              <a:rect l="l" t="t" r="r" b="b"/>
              <a:pathLst>
                <a:path w="3882" h="10694" extrusionOk="0">
                  <a:moveTo>
                    <a:pt x="618" y="0"/>
                  </a:moveTo>
                  <a:cubicBezTo>
                    <a:pt x="474" y="0"/>
                    <a:pt x="329" y="55"/>
                    <a:pt x="220" y="165"/>
                  </a:cubicBezTo>
                  <a:cubicBezTo>
                    <a:pt x="3" y="384"/>
                    <a:pt x="0" y="737"/>
                    <a:pt x="214" y="957"/>
                  </a:cubicBezTo>
                  <a:cubicBezTo>
                    <a:pt x="2650" y="3375"/>
                    <a:pt x="2650" y="7316"/>
                    <a:pt x="214" y="9737"/>
                  </a:cubicBezTo>
                  <a:cubicBezTo>
                    <a:pt x="0" y="9957"/>
                    <a:pt x="3" y="10310"/>
                    <a:pt x="220" y="10526"/>
                  </a:cubicBezTo>
                  <a:cubicBezTo>
                    <a:pt x="330" y="10638"/>
                    <a:pt x="475" y="10693"/>
                    <a:pt x="620" y="10693"/>
                  </a:cubicBezTo>
                  <a:cubicBezTo>
                    <a:pt x="761" y="10693"/>
                    <a:pt x="902" y="10641"/>
                    <a:pt x="1012" y="10535"/>
                  </a:cubicBezTo>
                  <a:cubicBezTo>
                    <a:pt x="3882" y="7672"/>
                    <a:pt x="3882" y="3022"/>
                    <a:pt x="1012" y="159"/>
                  </a:cubicBezTo>
                  <a:cubicBezTo>
                    <a:pt x="902" y="53"/>
                    <a:pt x="760"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94" name="Google Shape;6694;p74"/>
            <p:cNvSpPr/>
            <p:nvPr/>
          </p:nvSpPr>
          <p:spPr>
            <a:xfrm>
              <a:off x="3041000" y="1582600"/>
              <a:ext cx="75075" cy="187725"/>
            </a:xfrm>
            <a:custGeom>
              <a:avLst/>
              <a:gdLst/>
              <a:ahLst/>
              <a:cxnLst/>
              <a:rect l="l" t="t" r="r" b="b"/>
              <a:pathLst>
                <a:path w="3003" h="7509" extrusionOk="0">
                  <a:moveTo>
                    <a:pt x="626" y="0"/>
                  </a:moveTo>
                  <a:cubicBezTo>
                    <a:pt x="482" y="0"/>
                    <a:pt x="337" y="55"/>
                    <a:pt x="226" y="165"/>
                  </a:cubicBezTo>
                  <a:cubicBezTo>
                    <a:pt x="9" y="381"/>
                    <a:pt x="6" y="734"/>
                    <a:pt x="220" y="957"/>
                  </a:cubicBezTo>
                  <a:cubicBezTo>
                    <a:pt x="1774" y="2495"/>
                    <a:pt x="1774" y="5007"/>
                    <a:pt x="220" y="6545"/>
                  </a:cubicBezTo>
                  <a:cubicBezTo>
                    <a:pt x="0" y="6765"/>
                    <a:pt x="0" y="7124"/>
                    <a:pt x="220" y="7343"/>
                  </a:cubicBezTo>
                  <a:cubicBezTo>
                    <a:pt x="330" y="7453"/>
                    <a:pt x="474" y="7508"/>
                    <a:pt x="619" y="7508"/>
                  </a:cubicBezTo>
                  <a:cubicBezTo>
                    <a:pt x="763" y="7508"/>
                    <a:pt x="908" y="7453"/>
                    <a:pt x="1018" y="7343"/>
                  </a:cubicBezTo>
                  <a:cubicBezTo>
                    <a:pt x="3002" y="5359"/>
                    <a:pt x="3002" y="2143"/>
                    <a:pt x="1018" y="159"/>
                  </a:cubicBezTo>
                  <a:cubicBezTo>
                    <a:pt x="909" y="53"/>
                    <a:pt x="768" y="0"/>
                    <a:pt x="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95" name="Google Shape;6695;p74"/>
            <p:cNvSpPr/>
            <p:nvPr/>
          </p:nvSpPr>
          <p:spPr>
            <a:xfrm>
              <a:off x="2678350" y="1464650"/>
              <a:ext cx="339700" cy="422700"/>
            </a:xfrm>
            <a:custGeom>
              <a:avLst/>
              <a:gdLst/>
              <a:ahLst/>
              <a:cxnLst/>
              <a:rect l="l" t="t" r="r" b="b"/>
              <a:pathLst>
                <a:path w="13588" h="16908" extrusionOk="0">
                  <a:moveTo>
                    <a:pt x="5683" y="5632"/>
                  </a:moveTo>
                  <a:lnTo>
                    <a:pt x="5683" y="11278"/>
                  </a:lnTo>
                  <a:lnTo>
                    <a:pt x="3952" y="11278"/>
                  </a:lnTo>
                  <a:cubicBezTo>
                    <a:pt x="3638" y="11278"/>
                    <a:pt x="3389" y="11026"/>
                    <a:pt x="3389" y="10712"/>
                  </a:cubicBezTo>
                  <a:lnTo>
                    <a:pt x="3389" y="6195"/>
                  </a:lnTo>
                  <a:cubicBezTo>
                    <a:pt x="3389" y="5882"/>
                    <a:pt x="3638" y="5632"/>
                    <a:pt x="3952" y="5632"/>
                  </a:cubicBezTo>
                  <a:close/>
                  <a:moveTo>
                    <a:pt x="11895" y="1115"/>
                  </a:moveTo>
                  <a:cubicBezTo>
                    <a:pt x="12206" y="1115"/>
                    <a:pt x="12458" y="1365"/>
                    <a:pt x="12458" y="1679"/>
                  </a:cubicBezTo>
                  <a:lnTo>
                    <a:pt x="12458" y="15229"/>
                  </a:lnTo>
                  <a:cubicBezTo>
                    <a:pt x="12458" y="15542"/>
                    <a:pt x="12206" y="15792"/>
                    <a:pt x="11895" y="15792"/>
                  </a:cubicBezTo>
                  <a:cubicBezTo>
                    <a:pt x="11582" y="15792"/>
                    <a:pt x="11329" y="15542"/>
                    <a:pt x="11329" y="15229"/>
                  </a:cubicBezTo>
                  <a:lnTo>
                    <a:pt x="11329" y="1679"/>
                  </a:lnTo>
                  <a:cubicBezTo>
                    <a:pt x="11329" y="1365"/>
                    <a:pt x="11582" y="1115"/>
                    <a:pt x="11895" y="1115"/>
                  </a:cubicBezTo>
                  <a:close/>
                  <a:moveTo>
                    <a:pt x="11892" y="0"/>
                  </a:moveTo>
                  <a:cubicBezTo>
                    <a:pt x="11090" y="0"/>
                    <a:pt x="10386" y="570"/>
                    <a:pt x="10230" y="1374"/>
                  </a:cubicBezTo>
                  <a:lnTo>
                    <a:pt x="6060" y="4503"/>
                  </a:lnTo>
                  <a:lnTo>
                    <a:pt x="3952" y="4503"/>
                  </a:lnTo>
                  <a:cubicBezTo>
                    <a:pt x="3235" y="4503"/>
                    <a:pt x="2600" y="4955"/>
                    <a:pt x="2362" y="5632"/>
                  </a:cubicBezTo>
                  <a:lnTo>
                    <a:pt x="1693" y="5632"/>
                  </a:lnTo>
                  <a:cubicBezTo>
                    <a:pt x="757" y="5632"/>
                    <a:pt x="1" y="6388"/>
                    <a:pt x="1" y="7325"/>
                  </a:cubicBezTo>
                  <a:lnTo>
                    <a:pt x="1" y="9583"/>
                  </a:lnTo>
                  <a:cubicBezTo>
                    <a:pt x="1" y="10520"/>
                    <a:pt x="757" y="11275"/>
                    <a:pt x="1693" y="11278"/>
                  </a:cubicBezTo>
                  <a:lnTo>
                    <a:pt x="2362" y="11278"/>
                  </a:lnTo>
                  <a:cubicBezTo>
                    <a:pt x="2600" y="11953"/>
                    <a:pt x="3235" y="12405"/>
                    <a:pt x="3952" y="12408"/>
                  </a:cubicBezTo>
                  <a:lnTo>
                    <a:pt x="6060" y="12408"/>
                  </a:lnTo>
                  <a:lnTo>
                    <a:pt x="10230" y="15533"/>
                  </a:lnTo>
                  <a:cubicBezTo>
                    <a:pt x="10386" y="16336"/>
                    <a:pt x="11087" y="16908"/>
                    <a:pt x="11888" y="16908"/>
                  </a:cubicBezTo>
                  <a:cubicBezTo>
                    <a:pt x="11940" y="16908"/>
                    <a:pt x="11993" y="16905"/>
                    <a:pt x="12046" y="16900"/>
                  </a:cubicBezTo>
                  <a:cubicBezTo>
                    <a:pt x="12913" y="16822"/>
                    <a:pt x="13582" y="16099"/>
                    <a:pt x="13588" y="15229"/>
                  </a:cubicBezTo>
                  <a:lnTo>
                    <a:pt x="13588" y="1679"/>
                  </a:lnTo>
                  <a:cubicBezTo>
                    <a:pt x="13579" y="808"/>
                    <a:pt x="12913" y="86"/>
                    <a:pt x="12046" y="7"/>
                  </a:cubicBezTo>
                  <a:cubicBezTo>
                    <a:pt x="11994" y="3"/>
                    <a:pt x="11943" y="0"/>
                    <a:pt x="11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96" name="Google Shape;6696;p74"/>
          <p:cNvGrpSpPr/>
          <p:nvPr/>
        </p:nvGrpSpPr>
        <p:grpSpPr>
          <a:xfrm>
            <a:off x="2499118" y="3125895"/>
            <a:ext cx="339253" cy="339253"/>
            <a:chOff x="3271200" y="1435075"/>
            <a:chExt cx="481825" cy="481825"/>
          </a:xfrm>
        </p:grpSpPr>
        <p:sp>
          <p:nvSpPr>
            <p:cNvPr id="6697" name="Google Shape;6697;p74"/>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698" name="Google Shape;6698;p74"/>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699" name="Google Shape;6699;p74"/>
          <p:cNvGrpSpPr/>
          <p:nvPr/>
        </p:nvGrpSpPr>
        <p:grpSpPr>
          <a:xfrm>
            <a:off x="2909591" y="3125877"/>
            <a:ext cx="343442" cy="339288"/>
            <a:chOff x="3858100" y="1435075"/>
            <a:chExt cx="487775" cy="481875"/>
          </a:xfrm>
        </p:grpSpPr>
        <p:sp>
          <p:nvSpPr>
            <p:cNvPr id="6700" name="Google Shape;6700;p74"/>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01" name="Google Shape;6701;p74"/>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02" name="Google Shape;6702;p74"/>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03" name="Google Shape;6703;p74"/>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04" name="Google Shape;6704;p74"/>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05" name="Google Shape;6705;p74"/>
          <p:cNvGrpSpPr/>
          <p:nvPr/>
        </p:nvGrpSpPr>
        <p:grpSpPr>
          <a:xfrm>
            <a:off x="3329674" y="3125895"/>
            <a:ext cx="339253" cy="339253"/>
            <a:chOff x="4456875" y="1435075"/>
            <a:chExt cx="481825" cy="481825"/>
          </a:xfrm>
        </p:grpSpPr>
        <p:sp>
          <p:nvSpPr>
            <p:cNvPr id="6706" name="Google Shape;6706;p74"/>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07" name="Google Shape;6707;p74"/>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08" name="Google Shape;6708;p74"/>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09" name="Google Shape;6709;p74"/>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0" name="Google Shape;6710;p74"/>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1" name="Google Shape;6711;p74"/>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2" name="Google Shape;6712;p74"/>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3" name="Google Shape;6713;p74"/>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4" name="Google Shape;6714;p74"/>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5" name="Google Shape;6715;p74"/>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6" name="Google Shape;6716;p74"/>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7" name="Google Shape;6717;p74"/>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8" name="Google Shape;6718;p74"/>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19" name="Google Shape;6719;p74"/>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20" name="Google Shape;6720;p74"/>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21" name="Google Shape;6721;p74"/>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22" name="Google Shape;6722;p74"/>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23" name="Google Shape;6723;p74"/>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24" name="Google Shape;6724;p74"/>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25" name="Google Shape;6725;p74"/>
          <p:cNvGrpSpPr/>
          <p:nvPr/>
        </p:nvGrpSpPr>
        <p:grpSpPr>
          <a:xfrm>
            <a:off x="3750665" y="3125886"/>
            <a:ext cx="342580" cy="339271"/>
            <a:chOff x="5049725" y="1435050"/>
            <a:chExt cx="486550" cy="481850"/>
          </a:xfrm>
        </p:grpSpPr>
        <p:sp>
          <p:nvSpPr>
            <p:cNvPr id="6726" name="Google Shape;6726;p74"/>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27" name="Google Shape;6727;p74"/>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28" name="Google Shape;6728;p74"/>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29" name="Google Shape;6729;p74"/>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30" name="Google Shape;6730;p74"/>
          <p:cNvGrpSpPr/>
          <p:nvPr/>
        </p:nvGrpSpPr>
        <p:grpSpPr>
          <a:xfrm>
            <a:off x="4166216" y="3125895"/>
            <a:ext cx="339359" cy="339253"/>
            <a:chOff x="5642475" y="1435075"/>
            <a:chExt cx="481975" cy="481825"/>
          </a:xfrm>
        </p:grpSpPr>
        <p:sp>
          <p:nvSpPr>
            <p:cNvPr id="6731" name="Google Shape;6731;p74"/>
            <p:cNvSpPr/>
            <p:nvPr/>
          </p:nvSpPr>
          <p:spPr>
            <a:xfrm>
              <a:off x="5642475" y="1435075"/>
              <a:ext cx="481975" cy="340675"/>
            </a:xfrm>
            <a:custGeom>
              <a:avLst/>
              <a:gdLst/>
              <a:ahLst/>
              <a:cxnLst/>
              <a:rect l="l" t="t" r="r" b="b"/>
              <a:pathLst>
                <a:path w="19279" h="13627" extrusionOk="0">
                  <a:moveTo>
                    <a:pt x="2262" y="2259"/>
                  </a:moveTo>
                  <a:cubicBezTo>
                    <a:pt x="2883" y="2259"/>
                    <a:pt x="3428" y="2765"/>
                    <a:pt x="3428" y="3389"/>
                  </a:cubicBezTo>
                  <a:lnTo>
                    <a:pt x="3428" y="7342"/>
                  </a:lnTo>
                  <a:cubicBezTo>
                    <a:pt x="3428" y="7366"/>
                    <a:pt x="3434" y="7394"/>
                    <a:pt x="3434" y="7418"/>
                  </a:cubicBezTo>
                  <a:lnTo>
                    <a:pt x="1636" y="6246"/>
                  </a:lnTo>
                  <a:cubicBezTo>
                    <a:pt x="1320" y="6035"/>
                    <a:pt x="1130" y="5683"/>
                    <a:pt x="1133" y="5304"/>
                  </a:cubicBezTo>
                  <a:lnTo>
                    <a:pt x="1133" y="3389"/>
                  </a:lnTo>
                  <a:cubicBezTo>
                    <a:pt x="1133" y="2765"/>
                    <a:pt x="1636" y="2259"/>
                    <a:pt x="2262" y="2259"/>
                  </a:cubicBezTo>
                  <a:close/>
                  <a:moveTo>
                    <a:pt x="17017" y="2259"/>
                  </a:moveTo>
                  <a:cubicBezTo>
                    <a:pt x="17641" y="2259"/>
                    <a:pt x="18147" y="2765"/>
                    <a:pt x="18147" y="3389"/>
                  </a:cubicBezTo>
                  <a:lnTo>
                    <a:pt x="18147" y="5307"/>
                  </a:lnTo>
                  <a:cubicBezTo>
                    <a:pt x="18147" y="5683"/>
                    <a:pt x="17957" y="6035"/>
                    <a:pt x="17644" y="6246"/>
                  </a:cubicBezTo>
                  <a:lnTo>
                    <a:pt x="15843" y="7421"/>
                  </a:lnTo>
                  <a:cubicBezTo>
                    <a:pt x="15843" y="7394"/>
                    <a:pt x="15849" y="7369"/>
                    <a:pt x="15849" y="7342"/>
                  </a:cubicBezTo>
                  <a:lnTo>
                    <a:pt x="15849" y="3389"/>
                  </a:lnTo>
                  <a:cubicBezTo>
                    <a:pt x="15849" y="2765"/>
                    <a:pt x="16394" y="2259"/>
                    <a:pt x="17017" y="2259"/>
                  </a:cubicBezTo>
                  <a:close/>
                  <a:moveTo>
                    <a:pt x="9638" y="2284"/>
                  </a:moveTo>
                  <a:cubicBezTo>
                    <a:pt x="9845" y="2284"/>
                    <a:pt x="10051" y="2381"/>
                    <a:pt x="10146" y="2576"/>
                  </a:cubicBezTo>
                  <a:lnTo>
                    <a:pt x="10883" y="4069"/>
                  </a:lnTo>
                  <a:lnTo>
                    <a:pt x="12534" y="4310"/>
                  </a:lnTo>
                  <a:cubicBezTo>
                    <a:pt x="12994" y="4376"/>
                    <a:pt x="13181" y="4945"/>
                    <a:pt x="12847" y="5274"/>
                  </a:cubicBezTo>
                  <a:lnTo>
                    <a:pt x="11651" y="6439"/>
                  </a:lnTo>
                  <a:lnTo>
                    <a:pt x="11934" y="8080"/>
                  </a:lnTo>
                  <a:cubicBezTo>
                    <a:pt x="11996" y="8445"/>
                    <a:pt x="11705" y="8742"/>
                    <a:pt x="11376" y="8742"/>
                  </a:cubicBezTo>
                  <a:cubicBezTo>
                    <a:pt x="11290" y="8742"/>
                    <a:pt x="11201" y="8721"/>
                    <a:pt x="11115" y="8676"/>
                  </a:cubicBezTo>
                  <a:lnTo>
                    <a:pt x="9637" y="7899"/>
                  </a:lnTo>
                  <a:lnTo>
                    <a:pt x="8161" y="8676"/>
                  </a:lnTo>
                  <a:cubicBezTo>
                    <a:pt x="8076" y="8721"/>
                    <a:pt x="7987" y="8742"/>
                    <a:pt x="7900" y="8742"/>
                  </a:cubicBezTo>
                  <a:cubicBezTo>
                    <a:pt x="7571" y="8742"/>
                    <a:pt x="7280" y="8445"/>
                    <a:pt x="7342" y="8080"/>
                  </a:cubicBezTo>
                  <a:lnTo>
                    <a:pt x="7625" y="6439"/>
                  </a:lnTo>
                  <a:lnTo>
                    <a:pt x="6430" y="5271"/>
                  </a:lnTo>
                  <a:cubicBezTo>
                    <a:pt x="6279" y="5120"/>
                    <a:pt x="6222" y="4897"/>
                    <a:pt x="6288" y="4692"/>
                  </a:cubicBezTo>
                  <a:cubicBezTo>
                    <a:pt x="6355" y="4488"/>
                    <a:pt x="6532" y="4340"/>
                    <a:pt x="6743" y="4310"/>
                  </a:cubicBezTo>
                  <a:lnTo>
                    <a:pt x="8393" y="4069"/>
                  </a:lnTo>
                  <a:lnTo>
                    <a:pt x="9131" y="2576"/>
                  </a:lnTo>
                  <a:cubicBezTo>
                    <a:pt x="9226" y="2381"/>
                    <a:pt x="9432" y="2284"/>
                    <a:pt x="9638" y="2284"/>
                  </a:cubicBezTo>
                  <a:close/>
                  <a:moveTo>
                    <a:pt x="3994" y="1"/>
                  </a:moveTo>
                  <a:cubicBezTo>
                    <a:pt x="3681" y="1"/>
                    <a:pt x="3428" y="254"/>
                    <a:pt x="3428" y="567"/>
                  </a:cubicBezTo>
                  <a:lnTo>
                    <a:pt x="3428" y="1443"/>
                  </a:lnTo>
                  <a:cubicBezTo>
                    <a:pt x="3072" y="1242"/>
                    <a:pt x="2669" y="1133"/>
                    <a:pt x="2262" y="1130"/>
                  </a:cubicBezTo>
                  <a:cubicBezTo>
                    <a:pt x="1013" y="1130"/>
                    <a:pt x="4" y="2142"/>
                    <a:pt x="4" y="3389"/>
                  </a:cubicBezTo>
                  <a:lnTo>
                    <a:pt x="4" y="5307"/>
                  </a:lnTo>
                  <a:cubicBezTo>
                    <a:pt x="1" y="6060"/>
                    <a:pt x="380" y="6767"/>
                    <a:pt x="1010" y="7186"/>
                  </a:cubicBezTo>
                  <a:lnTo>
                    <a:pt x="3681" y="8941"/>
                  </a:lnTo>
                  <a:cubicBezTo>
                    <a:pt x="3690" y="8947"/>
                    <a:pt x="3702" y="8944"/>
                    <a:pt x="3714" y="8950"/>
                  </a:cubicBezTo>
                  <a:cubicBezTo>
                    <a:pt x="4129" y="10107"/>
                    <a:pt x="5006" y="11037"/>
                    <a:pt x="6297" y="11642"/>
                  </a:cubicBezTo>
                  <a:cubicBezTo>
                    <a:pt x="7137" y="12034"/>
                    <a:pt x="7692" y="12817"/>
                    <a:pt x="7866" y="13627"/>
                  </a:cubicBezTo>
                  <a:lnTo>
                    <a:pt x="11386" y="13627"/>
                  </a:lnTo>
                  <a:cubicBezTo>
                    <a:pt x="11504" y="12844"/>
                    <a:pt x="11949" y="12067"/>
                    <a:pt x="12648" y="11676"/>
                  </a:cubicBezTo>
                  <a:cubicBezTo>
                    <a:pt x="14003" y="10908"/>
                    <a:pt x="15027" y="10101"/>
                    <a:pt x="15521" y="8965"/>
                  </a:cubicBezTo>
                  <a:cubicBezTo>
                    <a:pt x="15545" y="8953"/>
                    <a:pt x="15575" y="8956"/>
                    <a:pt x="15599" y="8941"/>
                  </a:cubicBezTo>
                  <a:lnTo>
                    <a:pt x="18273" y="7186"/>
                  </a:lnTo>
                  <a:cubicBezTo>
                    <a:pt x="18899" y="6767"/>
                    <a:pt x="19279" y="6063"/>
                    <a:pt x="19279" y="5307"/>
                  </a:cubicBezTo>
                  <a:lnTo>
                    <a:pt x="19279" y="3389"/>
                  </a:lnTo>
                  <a:cubicBezTo>
                    <a:pt x="19276" y="2142"/>
                    <a:pt x="18267" y="1130"/>
                    <a:pt x="17020" y="1130"/>
                  </a:cubicBezTo>
                  <a:cubicBezTo>
                    <a:pt x="16611" y="1133"/>
                    <a:pt x="16207" y="1242"/>
                    <a:pt x="15852" y="1443"/>
                  </a:cubicBezTo>
                  <a:lnTo>
                    <a:pt x="15852" y="567"/>
                  </a:lnTo>
                  <a:cubicBezTo>
                    <a:pt x="15852" y="254"/>
                    <a:pt x="15599" y="1"/>
                    <a:pt x="15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32" name="Google Shape;6732;p74"/>
            <p:cNvSpPr/>
            <p:nvPr/>
          </p:nvSpPr>
          <p:spPr>
            <a:xfrm>
              <a:off x="5756375" y="1803975"/>
              <a:ext cx="254100" cy="112925"/>
            </a:xfrm>
            <a:custGeom>
              <a:avLst/>
              <a:gdLst/>
              <a:ahLst/>
              <a:cxnLst/>
              <a:rect l="l" t="t" r="r" b="b"/>
              <a:pathLst>
                <a:path w="10164" h="4517" extrusionOk="0">
                  <a:moveTo>
                    <a:pt x="2259" y="0"/>
                  </a:moveTo>
                  <a:cubicBezTo>
                    <a:pt x="1636" y="0"/>
                    <a:pt x="1130" y="506"/>
                    <a:pt x="1130" y="1129"/>
                  </a:cubicBezTo>
                  <a:lnTo>
                    <a:pt x="1130" y="1695"/>
                  </a:lnTo>
                  <a:lnTo>
                    <a:pt x="2825" y="1695"/>
                  </a:lnTo>
                  <a:cubicBezTo>
                    <a:pt x="3136" y="1695"/>
                    <a:pt x="3389" y="1945"/>
                    <a:pt x="3389" y="2258"/>
                  </a:cubicBezTo>
                  <a:cubicBezTo>
                    <a:pt x="3389" y="2572"/>
                    <a:pt x="3136" y="2825"/>
                    <a:pt x="2825" y="2825"/>
                  </a:cubicBezTo>
                  <a:lnTo>
                    <a:pt x="567" y="2825"/>
                  </a:lnTo>
                  <a:cubicBezTo>
                    <a:pt x="254" y="2825"/>
                    <a:pt x="1" y="3075"/>
                    <a:pt x="1" y="3388"/>
                  </a:cubicBezTo>
                  <a:lnTo>
                    <a:pt x="1" y="3954"/>
                  </a:lnTo>
                  <a:cubicBezTo>
                    <a:pt x="1" y="4264"/>
                    <a:pt x="254" y="4517"/>
                    <a:pt x="567" y="4517"/>
                  </a:cubicBezTo>
                  <a:lnTo>
                    <a:pt x="9601" y="4517"/>
                  </a:lnTo>
                  <a:cubicBezTo>
                    <a:pt x="9911" y="4517"/>
                    <a:pt x="10164" y="4264"/>
                    <a:pt x="10164" y="3954"/>
                  </a:cubicBezTo>
                  <a:lnTo>
                    <a:pt x="10164" y="3388"/>
                  </a:lnTo>
                  <a:cubicBezTo>
                    <a:pt x="10164" y="3075"/>
                    <a:pt x="9911" y="2825"/>
                    <a:pt x="9601" y="2825"/>
                  </a:cubicBezTo>
                  <a:lnTo>
                    <a:pt x="7342" y="2825"/>
                  </a:lnTo>
                  <a:cubicBezTo>
                    <a:pt x="7029" y="2825"/>
                    <a:pt x="6776" y="2572"/>
                    <a:pt x="6776" y="2258"/>
                  </a:cubicBezTo>
                  <a:cubicBezTo>
                    <a:pt x="6776" y="1945"/>
                    <a:pt x="7029" y="1695"/>
                    <a:pt x="7342" y="1695"/>
                  </a:cubicBezTo>
                  <a:lnTo>
                    <a:pt x="9035" y="1695"/>
                  </a:lnTo>
                  <a:lnTo>
                    <a:pt x="9035" y="1129"/>
                  </a:lnTo>
                  <a:cubicBezTo>
                    <a:pt x="9035" y="506"/>
                    <a:pt x="8529" y="0"/>
                    <a:pt x="79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33" name="Google Shape;6733;p74"/>
            <p:cNvSpPr/>
            <p:nvPr/>
          </p:nvSpPr>
          <p:spPr>
            <a:xfrm>
              <a:off x="5843400" y="1537550"/>
              <a:ext cx="79975" cy="76125"/>
            </a:xfrm>
            <a:custGeom>
              <a:avLst/>
              <a:gdLst/>
              <a:ahLst/>
              <a:cxnLst/>
              <a:rect l="l" t="t" r="r" b="b"/>
              <a:pathLst>
                <a:path w="3199" h="3045" extrusionOk="0">
                  <a:moveTo>
                    <a:pt x="1603" y="0"/>
                  </a:moveTo>
                  <a:lnTo>
                    <a:pt x="1238" y="738"/>
                  </a:lnTo>
                  <a:cubicBezTo>
                    <a:pt x="1157" y="904"/>
                    <a:pt x="998" y="1018"/>
                    <a:pt x="814" y="1045"/>
                  </a:cubicBezTo>
                  <a:lnTo>
                    <a:pt x="1" y="1163"/>
                  </a:lnTo>
                  <a:lnTo>
                    <a:pt x="588" y="1735"/>
                  </a:lnTo>
                  <a:cubicBezTo>
                    <a:pt x="721" y="1864"/>
                    <a:pt x="784" y="2051"/>
                    <a:pt x="751" y="2235"/>
                  </a:cubicBezTo>
                  <a:lnTo>
                    <a:pt x="612" y="3045"/>
                  </a:lnTo>
                  <a:lnTo>
                    <a:pt x="1338" y="2662"/>
                  </a:lnTo>
                  <a:cubicBezTo>
                    <a:pt x="1421" y="2619"/>
                    <a:pt x="1511" y="2597"/>
                    <a:pt x="1601" y="2597"/>
                  </a:cubicBezTo>
                  <a:cubicBezTo>
                    <a:pt x="1691" y="2597"/>
                    <a:pt x="1781" y="2619"/>
                    <a:pt x="1862" y="2662"/>
                  </a:cubicBezTo>
                  <a:lnTo>
                    <a:pt x="2588" y="3045"/>
                  </a:lnTo>
                  <a:lnTo>
                    <a:pt x="2452" y="2235"/>
                  </a:lnTo>
                  <a:cubicBezTo>
                    <a:pt x="2419" y="2051"/>
                    <a:pt x="2479" y="1864"/>
                    <a:pt x="2612" y="1735"/>
                  </a:cubicBezTo>
                  <a:lnTo>
                    <a:pt x="3199" y="1163"/>
                  </a:lnTo>
                  <a:lnTo>
                    <a:pt x="2389" y="1045"/>
                  </a:lnTo>
                  <a:cubicBezTo>
                    <a:pt x="2205" y="1018"/>
                    <a:pt x="2045" y="904"/>
                    <a:pt x="1964" y="735"/>
                  </a:cubicBezTo>
                  <a:lnTo>
                    <a:pt x="1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34" name="Google Shape;6734;p74"/>
          <p:cNvGrpSpPr/>
          <p:nvPr/>
        </p:nvGrpSpPr>
        <p:grpSpPr>
          <a:xfrm>
            <a:off x="4580702" y="3125886"/>
            <a:ext cx="343759" cy="339271"/>
            <a:chOff x="6232000" y="1435050"/>
            <a:chExt cx="488225" cy="481850"/>
          </a:xfrm>
        </p:grpSpPr>
        <p:sp>
          <p:nvSpPr>
            <p:cNvPr id="6735" name="Google Shape;6735;p74"/>
            <p:cNvSpPr/>
            <p:nvPr/>
          </p:nvSpPr>
          <p:spPr>
            <a:xfrm>
              <a:off x="6578000" y="1463375"/>
              <a:ext cx="83150" cy="78250"/>
            </a:xfrm>
            <a:custGeom>
              <a:avLst/>
              <a:gdLst/>
              <a:ahLst/>
              <a:cxnLst/>
              <a:rect l="l" t="t" r="r" b="b"/>
              <a:pathLst>
                <a:path w="3326" h="3130" extrusionOk="0">
                  <a:moveTo>
                    <a:pt x="482" y="1"/>
                  </a:moveTo>
                  <a:cubicBezTo>
                    <a:pt x="280" y="1"/>
                    <a:pt x="95" y="114"/>
                    <a:pt x="1" y="293"/>
                  </a:cubicBezTo>
                  <a:lnTo>
                    <a:pt x="3322" y="3130"/>
                  </a:lnTo>
                  <a:lnTo>
                    <a:pt x="3322" y="564"/>
                  </a:lnTo>
                  <a:cubicBezTo>
                    <a:pt x="3325" y="253"/>
                    <a:pt x="3072" y="1"/>
                    <a:pt x="2761" y="1"/>
                  </a:cubicBezTo>
                  <a:cubicBezTo>
                    <a:pt x="2760" y="1"/>
                    <a:pt x="2758" y="1"/>
                    <a:pt x="2756" y="1"/>
                  </a:cubicBezTo>
                  <a:lnTo>
                    <a:pt x="497" y="1"/>
                  </a:lnTo>
                  <a:cubicBezTo>
                    <a:pt x="492" y="1"/>
                    <a:pt x="487" y="1"/>
                    <a:pt x="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36" name="Google Shape;6736;p74"/>
            <p:cNvSpPr/>
            <p:nvPr/>
          </p:nvSpPr>
          <p:spPr>
            <a:xfrm>
              <a:off x="6421725" y="1773850"/>
              <a:ext cx="112950" cy="143050"/>
            </a:xfrm>
            <a:custGeom>
              <a:avLst/>
              <a:gdLst/>
              <a:ahLst/>
              <a:cxnLst/>
              <a:rect l="l" t="t" r="r" b="b"/>
              <a:pathLst>
                <a:path w="4518" h="5722" extrusionOk="0">
                  <a:moveTo>
                    <a:pt x="2822" y="1130"/>
                  </a:moveTo>
                  <a:cubicBezTo>
                    <a:pt x="3325" y="1130"/>
                    <a:pt x="3578" y="1738"/>
                    <a:pt x="3222" y="2093"/>
                  </a:cubicBezTo>
                  <a:cubicBezTo>
                    <a:pt x="3106" y="2209"/>
                    <a:pt x="2964" y="2260"/>
                    <a:pt x="2825" y="2260"/>
                  </a:cubicBezTo>
                  <a:cubicBezTo>
                    <a:pt x="2535" y="2260"/>
                    <a:pt x="2259" y="2036"/>
                    <a:pt x="2259" y="1696"/>
                  </a:cubicBezTo>
                  <a:cubicBezTo>
                    <a:pt x="2259" y="1383"/>
                    <a:pt x="2509" y="1130"/>
                    <a:pt x="2822" y="1130"/>
                  </a:cubicBezTo>
                  <a:close/>
                  <a:moveTo>
                    <a:pt x="0" y="1"/>
                  </a:moveTo>
                  <a:lnTo>
                    <a:pt x="0" y="5722"/>
                  </a:lnTo>
                  <a:lnTo>
                    <a:pt x="4517" y="5722"/>
                  </a:lnTo>
                  <a:lnTo>
                    <a:pt x="4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37" name="Google Shape;6737;p74"/>
            <p:cNvSpPr/>
            <p:nvPr/>
          </p:nvSpPr>
          <p:spPr>
            <a:xfrm>
              <a:off x="6448975" y="1632700"/>
              <a:ext cx="56475" cy="56475"/>
            </a:xfrm>
            <a:custGeom>
              <a:avLst/>
              <a:gdLst/>
              <a:ahLst/>
              <a:cxnLst/>
              <a:rect l="l" t="t" r="r" b="b"/>
              <a:pathLst>
                <a:path w="2259" h="2259" extrusionOk="0">
                  <a:moveTo>
                    <a:pt x="0" y="0"/>
                  </a:moveTo>
                  <a:lnTo>
                    <a:pt x="0" y="2259"/>
                  </a:lnTo>
                  <a:lnTo>
                    <a:pt x="2259" y="2259"/>
                  </a:lnTo>
                  <a:lnTo>
                    <a:pt x="22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38" name="Google Shape;6738;p74"/>
            <p:cNvSpPr/>
            <p:nvPr/>
          </p:nvSpPr>
          <p:spPr>
            <a:xfrm>
              <a:off x="6232000" y="1435050"/>
              <a:ext cx="488225" cy="237825"/>
            </a:xfrm>
            <a:custGeom>
              <a:avLst/>
              <a:gdLst/>
              <a:ahLst/>
              <a:cxnLst/>
              <a:rect l="l" t="t" r="r" b="b"/>
              <a:pathLst>
                <a:path w="19529" h="9513" extrusionOk="0">
                  <a:moveTo>
                    <a:pt x="9821" y="0"/>
                  </a:moveTo>
                  <a:cubicBezTo>
                    <a:pt x="9559" y="0"/>
                    <a:pt x="9297" y="92"/>
                    <a:pt x="9086" y="276"/>
                  </a:cubicBezTo>
                  <a:lnTo>
                    <a:pt x="531" y="7521"/>
                  </a:lnTo>
                  <a:cubicBezTo>
                    <a:pt x="61" y="7921"/>
                    <a:pt x="1" y="8626"/>
                    <a:pt x="395" y="9099"/>
                  </a:cubicBezTo>
                  <a:cubicBezTo>
                    <a:pt x="620" y="9369"/>
                    <a:pt x="942" y="9508"/>
                    <a:pt x="1266" y="9508"/>
                  </a:cubicBezTo>
                  <a:cubicBezTo>
                    <a:pt x="1525" y="9508"/>
                    <a:pt x="1785" y="9419"/>
                    <a:pt x="1997" y="9237"/>
                  </a:cubicBezTo>
                  <a:lnTo>
                    <a:pt x="9821" y="2622"/>
                  </a:lnTo>
                  <a:lnTo>
                    <a:pt x="17544" y="9240"/>
                  </a:lnTo>
                  <a:cubicBezTo>
                    <a:pt x="17759" y="9425"/>
                    <a:pt x="18019" y="9513"/>
                    <a:pt x="18278" y="9513"/>
                  </a:cubicBezTo>
                  <a:cubicBezTo>
                    <a:pt x="18661" y="9513"/>
                    <a:pt x="19039" y="9318"/>
                    <a:pt x="19252" y="8954"/>
                  </a:cubicBezTo>
                  <a:cubicBezTo>
                    <a:pt x="19529" y="8482"/>
                    <a:pt x="19430" y="7879"/>
                    <a:pt x="19014" y="7524"/>
                  </a:cubicBezTo>
                  <a:lnTo>
                    <a:pt x="10555" y="276"/>
                  </a:lnTo>
                  <a:cubicBezTo>
                    <a:pt x="10345" y="92"/>
                    <a:pt x="10083" y="0"/>
                    <a:pt x="9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39" name="Google Shape;6739;p74"/>
            <p:cNvSpPr/>
            <p:nvPr/>
          </p:nvSpPr>
          <p:spPr>
            <a:xfrm>
              <a:off x="6291025" y="1537700"/>
              <a:ext cx="369800" cy="379200"/>
            </a:xfrm>
            <a:custGeom>
              <a:avLst/>
              <a:gdLst/>
              <a:ahLst/>
              <a:cxnLst/>
              <a:rect l="l" t="t" r="r" b="b"/>
              <a:pathLst>
                <a:path w="14792" h="15168" extrusionOk="0">
                  <a:moveTo>
                    <a:pt x="9143" y="2671"/>
                  </a:moveTo>
                  <a:cubicBezTo>
                    <a:pt x="9453" y="2671"/>
                    <a:pt x="9706" y="2924"/>
                    <a:pt x="9706" y="3237"/>
                  </a:cubicBezTo>
                  <a:lnTo>
                    <a:pt x="9706" y="6625"/>
                  </a:lnTo>
                  <a:cubicBezTo>
                    <a:pt x="9706" y="6935"/>
                    <a:pt x="9453" y="7188"/>
                    <a:pt x="9143" y="7188"/>
                  </a:cubicBezTo>
                  <a:lnTo>
                    <a:pt x="5755" y="7188"/>
                  </a:lnTo>
                  <a:cubicBezTo>
                    <a:pt x="5442" y="7188"/>
                    <a:pt x="5189" y="6935"/>
                    <a:pt x="5189" y="6625"/>
                  </a:cubicBezTo>
                  <a:lnTo>
                    <a:pt x="5189" y="3237"/>
                  </a:lnTo>
                  <a:cubicBezTo>
                    <a:pt x="5189" y="2924"/>
                    <a:pt x="5442" y="2671"/>
                    <a:pt x="5755" y="2671"/>
                  </a:cubicBezTo>
                  <a:close/>
                  <a:moveTo>
                    <a:pt x="7448" y="0"/>
                  </a:moveTo>
                  <a:lnTo>
                    <a:pt x="4" y="6291"/>
                  </a:lnTo>
                  <a:lnTo>
                    <a:pt x="4" y="14605"/>
                  </a:lnTo>
                  <a:cubicBezTo>
                    <a:pt x="1" y="14913"/>
                    <a:pt x="254" y="15168"/>
                    <a:pt x="564" y="15168"/>
                  </a:cubicBezTo>
                  <a:cubicBezTo>
                    <a:pt x="566" y="15168"/>
                    <a:pt x="568" y="15168"/>
                    <a:pt x="570" y="15168"/>
                  </a:cubicBezTo>
                  <a:lnTo>
                    <a:pt x="4060" y="15168"/>
                  </a:lnTo>
                  <a:lnTo>
                    <a:pt x="4060" y="8883"/>
                  </a:lnTo>
                  <a:cubicBezTo>
                    <a:pt x="4060" y="8570"/>
                    <a:pt x="4313" y="8317"/>
                    <a:pt x="4626" y="8317"/>
                  </a:cubicBezTo>
                  <a:lnTo>
                    <a:pt x="10272" y="8317"/>
                  </a:lnTo>
                  <a:cubicBezTo>
                    <a:pt x="10582" y="8317"/>
                    <a:pt x="10835" y="8570"/>
                    <a:pt x="10835" y="8883"/>
                  </a:cubicBezTo>
                  <a:lnTo>
                    <a:pt x="10835" y="15168"/>
                  </a:lnTo>
                  <a:lnTo>
                    <a:pt x="14223" y="15168"/>
                  </a:lnTo>
                  <a:cubicBezTo>
                    <a:pt x="14225" y="15168"/>
                    <a:pt x="14227" y="15168"/>
                    <a:pt x="14228" y="15168"/>
                  </a:cubicBezTo>
                  <a:cubicBezTo>
                    <a:pt x="14539" y="15168"/>
                    <a:pt x="14792" y="14913"/>
                    <a:pt x="14789" y="14605"/>
                  </a:cubicBezTo>
                  <a:lnTo>
                    <a:pt x="14789" y="6291"/>
                  </a:lnTo>
                  <a:lnTo>
                    <a:pt x="74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40" name="Google Shape;6740;p74"/>
          <p:cNvGrpSpPr/>
          <p:nvPr/>
        </p:nvGrpSpPr>
        <p:grpSpPr>
          <a:xfrm>
            <a:off x="841438" y="3539545"/>
            <a:ext cx="299929" cy="337792"/>
            <a:chOff x="924450" y="2028975"/>
            <a:chExt cx="425975" cy="479750"/>
          </a:xfrm>
        </p:grpSpPr>
        <p:sp>
          <p:nvSpPr>
            <p:cNvPr id="6741" name="Google Shape;6741;p74"/>
            <p:cNvSpPr/>
            <p:nvPr/>
          </p:nvSpPr>
          <p:spPr>
            <a:xfrm>
              <a:off x="1035500" y="2028975"/>
              <a:ext cx="314925" cy="153075"/>
            </a:xfrm>
            <a:custGeom>
              <a:avLst/>
              <a:gdLst/>
              <a:ahLst/>
              <a:cxnLst/>
              <a:rect l="l" t="t" r="r" b="b"/>
              <a:pathLst>
                <a:path w="12597" h="6123" extrusionOk="0">
                  <a:moveTo>
                    <a:pt x="12036" y="0"/>
                  </a:moveTo>
                  <a:cubicBezTo>
                    <a:pt x="11993" y="0"/>
                    <a:pt x="11948" y="5"/>
                    <a:pt x="11904" y="16"/>
                  </a:cubicBezTo>
                  <a:lnTo>
                    <a:pt x="437" y="2696"/>
                  </a:lnTo>
                  <a:cubicBezTo>
                    <a:pt x="181" y="2753"/>
                    <a:pt x="0" y="2982"/>
                    <a:pt x="0" y="3244"/>
                  </a:cubicBezTo>
                  <a:lnTo>
                    <a:pt x="0" y="6123"/>
                  </a:lnTo>
                  <a:lnTo>
                    <a:pt x="12596" y="3181"/>
                  </a:lnTo>
                  <a:lnTo>
                    <a:pt x="12596" y="564"/>
                  </a:lnTo>
                  <a:cubicBezTo>
                    <a:pt x="12596" y="245"/>
                    <a:pt x="12338" y="0"/>
                    <a:pt x="12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42" name="Google Shape;6742;p74"/>
            <p:cNvSpPr/>
            <p:nvPr/>
          </p:nvSpPr>
          <p:spPr>
            <a:xfrm>
              <a:off x="1212475" y="2137450"/>
              <a:ext cx="137950" cy="304275"/>
            </a:xfrm>
            <a:custGeom>
              <a:avLst/>
              <a:gdLst/>
              <a:ahLst/>
              <a:cxnLst/>
              <a:rect l="l" t="t" r="r" b="b"/>
              <a:pathLst>
                <a:path w="5518" h="12171" extrusionOk="0">
                  <a:moveTo>
                    <a:pt x="5517" y="1"/>
                  </a:moveTo>
                  <a:lnTo>
                    <a:pt x="4388" y="266"/>
                  </a:lnTo>
                  <a:lnTo>
                    <a:pt x="4388" y="7345"/>
                  </a:lnTo>
                  <a:cubicBezTo>
                    <a:pt x="3943" y="7029"/>
                    <a:pt x="3410" y="6861"/>
                    <a:pt x="2865" y="6861"/>
                  </a:cubicBezTo>
                  <a:cubicBezTo>
                    <a:pt x="1790" y="6861"/>
                    <a:pt x="823" y="7508"/>
                    <a:pt x="410" y="8499"/>
                  </a:cubicBezTo>
                  <a:cubicBezTo>
                    <a:pt x="1" y="9492"/>
                    <a:pt x="227" y="10634"/>
                    <a:pt x="986" y="11392"/>
                  </a:cubicBezTo>
                  <a:cubicBezTo>
                    <a:pt x="1495" y="11900"/>
                    <a:pt x="2174" y="12170"/>
                    <a:pt x="2865" y="12170"/>
                  </a:cubicBezTo>
                  <a:cubicBezTo>
                    <a:pt x="3207" y="12170"/>
                    <a:pt x="3551" y="12104"/>
                    <a:pt x="3879" y="11968"/>
                  </a:cubicBezTo>
                  <a:cubicBezTo>
                    <a:pt x="4873" y="11558"/>
                    <a:pt x="5517" y="10588"/>
                    <a:pt x="5517" y="9516"/>
                  </a:cubicBezTo>
                  <a:lnTo>
                    <a:pt x="5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43" name="Google Shape;6743;p74"/>
            <p:cNvSpPr/>
            <p:nvPr/>
          </p:nvSpPr>
          <p:spPr>
            <a:xfrm>
              <a:off x="924450" y="2204450"/>
              <a:ext cx="139300" cy="304275"/>
            </a:xfrm>
            <a:custGeom>
              <a:avLst/>
              <a:gdLst/>
              <a:ahLst/>
              <a:cxnLst/>
              <a:rect l="l" t="t" r="r" b="b"/>
              <a:pathLst>
                <a:path w="5572" h="12171" extrusionOk="0">
                  <a:moveTo>
                    <a:pt x="5572" y="1"/>
                  </a:moveTo>
                  <a:lnTo>
                    <a:pt x="4442" y="263"/>
                  </a:lnTo>
                  <a:lnTo>
                    <a:pt x="4442" y="7345"/>
                  </a:lnTo>
                  <a:cubicBezTo>
                    <a:pt x="3982" y="7023"/>
                    <a:pt x="3449" y="6864"/>
                    <a:pt x="2917" y="6864"/>
                  </a:cubicBezTo>
                  <a:cubicBezTo>
                    <a:pt x="2291" y="6864"/>
                    <a:pt x="1668" y="7085"/>
                    <a:pt x="1169" y="7520"/>
                  </a:cubicBezTo>
                  <a:cubicBezTo>
                    <a:pt x="251" y="8327"/>
                    <a:pt x="1" y="9655"/>
                    <a:pt x="564" y="10742"/>
                  </a:cubicBezTo>
                  <a:cubicBezTo>
                    <a:pt x="1030" y="11634"/>
                    <a:pt x="1946" y="12171"/>
                    <a:pt x="2916" y="12171"/>
                  </a:cubicBezTo>
                  <a:cubicBezTo>
                    <a:pt x="3126" y="12171"/>
                    <a:pt x="3338" y="12146"/>
                    <a:pt x="3548" y="12094"/>
                  </a:cubicBezTo>
                  <a:cubicBezTo>
                    <a:pt x="4738" y="11802"/>
                    <a:pt x="5572" y="10739"/>
                    <a:pt x="5572" y="9516"/>
                  </a:cubicBezTo>
                  <a:lnTo>
                    <a:pt x="55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44" name="Google Shape;6744;p74"/>
          <p:cNvGrpSpPr/>
          <p:nvPr/>
        </p:nvGrpSpPr>
        <p:grpSpPr>
          <a:xfrm>
            <a:off x="1653934" y="3559347"/>
            <a:ext cx="339306" cy="298186"/>
            <a:chOff x="2085450" y="2057100"/>
            <a:chExt cx="481900" cy="423500"/>
          </a:xfrm>
        </p:grpSpPr>
        <p:sp>
          <p:nvSpPr>
            <p:cNvPr id="6745" name="Google Shape;6745;p74"/>
            <p:cNvSpPr/>
            <p:nvPr/>
          </p:nvSpPr>
          <p:spPr>
            <a:xfrm>
              <a:off x="2085450" y="2061650"/>
              <a:ext cx="141250" cy="418950"/>
            </a:xfrm>
            <a:custGeom>
              <a:avLst/>
              <a:gdLst/>
              <a:ahLst/>
              <a:cxnLst/>
              <a:rect l="l" t="t" r="r" b="b"/>
              <a:pathLst>
                <a:path w="5650" h="16758" extrusionOk="0">
                  <a:moveTo>
                    <a:pt x="4305" y="6452"/>
                  </a:moveTo>
                  <a:cubicBezTo>
                    <a:pt x="4736" y="6452"/>
                    <a:pt x="5115" y="6999"/>
                    <a:pt x="4728" y="7411"/>
                  </a:cubicBezTo>
                  <a:cubicBezTo>
                    <a:pt x="4520" y="7631"/>
                    <a:pt x="4352" y="7887"/>
                    <a:pt x="4228" y="8164"/>
                  </a:cubicBezTo>
                  <a:cubicBezTo>
                    <a:pt x="4120" y="8402"/>
                    <a:pt x="3927" y="8502"/>
                    <a:pt x="3732" y="8502"/>
                  </a:cubicBezTo>
                  <a:cubicBezTo>
                    <a:pt x="3367" y="8502"/>
                    <a:pt x="2999" y="8150"/>
                    <a:pt x="3195" y="7703"/>
                  </a:cubicBezTo>
                  <a:cubicBezTo>
                    <a:pt x="3373" y="7312"/>
                    <a:pt x="3611" y="6951"/>
                    <a:pt x="3903" y="6637"/>
                  </a:cubicBezTo>
                  <a:cubicBezTo>
                    <a:pt x="4027" y="6506"/>
                    <a:pt x="4169" y="6452"/>
                    <a:pt x="4305" y="6452"/>
                  </a:cubicBezTo>
                  <a:close/>
                  <a:moveTo>
                    <a:pt x="2983" y="9449"/>
                  </a:moveTo>
                  <a:cubicBezTo>
                    <a:pt x="3331" y="9449"/>
                    <a:pt x="3684" y="9752"/>
                    <a:pt x="3539" y="10191"/>
                  </a:cubicBezTo>
                  <a:lnTo>
                    <a:pt x="3361" y="10727"/>
                  </a:lnTo>
                  <a:cubicBezTo>
                    <a:pt x="3270" y="10997"/>
                    <a:pt x="3059" y="11113"/>
                    <a:pt x="2845" y="11113"/>
                  </a:cubicBezTo>
                  <a:cubicBezTo>
                    <a:pt x="2498" y="11113"/>
                    <a:pt x="2143" y="10808"/>
                    <a:pt x="2289" y="10368"/>
                  </a:cubicBezTo>
                  <a:lnTo>
                    <a:pt x="2467" y="9832"/>
                  </a:lnTo>
                  <a:cubicBezTo>
                    <a:pt x="2558" y="9564"/>
                    <a:pt x="2770" y="9449"/>
                    <a:pt x="2983" y="9449"/>
                  </a:cubicBezTo>
                  <a:close/>
                  <a:moveTo>
                    <a:pt x="5649" y="1"/>
                  </a:moveTo>
                  <a:lnTo>
                    <a:pt x="356" y="2117"/>
                  </a:lnTo>
                  <a:cubicBezTo>
                    <a:pt x="142" y="2202"/>
                    <a:pt x="3" y="2410"/>
                    <a:pt x="3" y="2641"/>
                  </a:cubicBezTo>
                  <a:lnTo>
                    <a:pt x="3" y="16192"/>
                  </a:lnTo>
                  <a:cubicBezTo>
                    <a:pt x="1" y="16516"/>
                    <a:pt x="265" y="16758"/>
                    <a:pt x="564" y="16758"/>
                  </a:cubicBezTo>
                  <a:cubicBezTo>
                    <a:pt x="634" y="16758"/>
                    <a:pt x="706" y="16745"/>
                    <a:pt x="777" y="16716"/>
                  </a:cubicBezTo>
                  <a:lnTo>
                    <a:pt x="5649" y="14768"/>
                  </a:lnTo>
                  <a:lnTo>
                    <a:pt x="56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46" name="Google Shape;6746;p74"/>
            <p:cNvSpPr/>
            <p:nvPr/>
          </p:nvSpPr>
          <p:spPr>
            <a:xfrm>
              <a:off x="2254900" y="2061050"/>
              <a:ext cx="143050" cy="415650"/>
            </a:xfrm>
            <a:custGeom>
              <a:avLst/>
              <a:gdLst/>
              <a:ahLst/>
              <a:cxnLst/>
              <a:rect l="l" t="t" r="r" b="b"/>
              <a:pathLst>
                <a:path w="5722" h="16626" extrusionOk="0">
                  <a:moveTo>
                    <a:pt x="2504" y="6585"/>
                  </a:moveTo>
                  <a:cubicBezTo>
                    <a:pt x="2647" y="6585"/>
                    <a:pt x="2794" y="6645"/>
                    <a:pt x="2916" y="6788"/>
                  </a:cubicBezTo>
                  <a:cubicBezTo>
                    <a:pt x="3153" y="7068"/>
                    <a:pt x="3349" y="7378"/>
                    <a:pt x="3500" y="7709"/>
                  </a:cubicBezTo>
                  <a:cubicBezTo>
                    <a:pt x="3766" y="8258"/>
                    <a:pt x="3464" y="8654"/>
                    <a:pt x="3096" y="8654"/>
                  </a:cubicBezTo>
                  <a:cubicBezTo>
                    <a:pt x="2878" y="8654"/>
                    <a:pt x="2636" y="8515"/>
                    <a:pt x="2476" y="8185"/>
                  </a:cubicBezTo>
                  <a:cubicBezTo>
                    <a:pt x="2367" y="7947"/>
                    <a:pt x="2226" y="7724"/>
                    <a:pt x="2057" y="7523"/>
                  </a:cubicBezTo>
                  <a:cubicBezTo>
                    <a:pt x="1694" y="7098"/>
                    <a:pt x="2083" y="6585"/>
                    <a:pt x="2504" y="6585"/>
                  </a:cubicBezTo>
                  <a:close/>
                  <a:moveTo>
                    <a:pt x="1" y="0"/>
                  </a:moveTo>
                  <a:lnTo>
                    <a:pt x="1" y="5475"/>
                  </a:lnTo>
                  <a:cubicBezTo>
                    <a:pt x="217" y="5475"/>
                    <a:pt x="434" y="5496"/>
                    <a:pt x="648" y="5532"/>
                  </a:cubicBezTo>
                  <a:cubicBezTo>
                    <a:pt x="1334" y="5657"/>
                    <a:pt x="1201" y="6655"/>
                    <a:pt x="564" y="6655"/>
                  </a:cubicBezTo>
                  <a:cubicBezTo>
                    <a:pt x="525" y="6655"/>
                    <a:pt x="483" y="6651"/>
                    <a:pt x="440" y="6643"/>
                  </a:cubicBezTo>
                  <a:cubicBezTo>
                    <a:pt x="296" y="6622"/>
                    <a:pt x="148" y="6610"/>
                    <a:pt x="1" y="6604"/>
                  </a:cubicBezTo>
                  <a:lnTo>
                    <a:pt x="1" y="14744"/>
                  </a:lnTo>
                  <a:lnTo>
                    <a:pt x="5722" y="16626"/>
                  </a:lnTo>
                  <a:lnTo>
                    <a:pt x="5722" y="10395"/>
                  </a:lnTo>
                  <a:cubicBezTo>
                    <a:pt x="5704" y="10397"/>
                    <a:pt x="5684" y="10397"/>
                    <a:pt x="5661" y="10397"/>
                  </a:cubicBezTo>
                  <a:cubicBezTo>
                    <a:pt x="5400" y="10397"/>
                    <a:pt x="4871" y="10299"/>
                    <a:pt x="4388" y="10085"/>
                  </a:cubicBezTo>
                  <a:cubicBezTo>
                    <a:pt x="3793" y="9819"/>
                    <a:pt x="4068" y="8997"/>
                    <a:pt x="4603" y="8997"/>
                  </a:cubicBezTo>
                  <a:cubicBezTo>
                    <a:pt x="4680" y="8997"/>
                    <a:pt x="4763" y="9014"/>
                    <a:pt x="4849" y="9052"/>
                  </a:cubicBezTo>
                  <a:cubicBezTo>
                    <a:pt x="5123" y="9176"/>
                    <a:pt x="5418" y="9251"/>
                    <a:pt x="5722" y="9275"/>
                  </a:cubicBezTo>
                  <a:lnTo>
                    <a:pt x="5722" y="188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47" name="Google Shape;6747;p74"/>
            <p:cNvSpPr/>
            <p:nvPr/>
          </p:nvSpPr>
          <p:spPr>
            <a:xfrm>
              <a:off x="2426175" y="2057100"/>
              <a:ext cx="141175" cy="418925"/>
            </a:xfrm>
            <a:custGeom>
              <a:avLst/>
              <a:gdLst/>
              <a:ahLst/>
              <a:cxnLst/>
              <a:rect l="l" t="t" r="r" b="b"/>
              <a:pathLst>
                <a:path w="5647" h="16757" extrusionOk="0">
                  <a:moveTo>
                    <a:pt x="2800" y="5647"/>
                  </a:moveTo>
                  <a:cubicBezTo>
                    <a:pt x="3154" y="5647"/>
                    <a:pt x="3516" y="5968"/>
                    <a:pt x="3349" y="6410"/>
                  </a:cubicBezTo>
                  <a:lnTo>
                    <a:pt x="3153" y="6937"/>
                  </a:lnTo>
                  <a:cubicBezTo>
                    <a:pt x="3055" y="7196"/>
                    <a:pt x="2850" y="7305"/>
                    <a:pt x="2643" y="7305"/>
                  </a:cubicBezTo>
                  <a:cubicBezTo>
                    <a:pt x="2288" y="7305"/>
                    <a:pt x="1929" y="6984"/>
                    <a:pt x="2096" y="6539"/>
                  </a:cubicBezTo>
                  <a:lnTo>
                    <a:pt x="2295" y="6012"/>
                  </a:lnTo>
                  <a:cubicBezTo>
                    <a:pt x="2390" y="5755"/>
                    <a:pt x="2594" y="5647"/>
                    <a:pt x="2800" y="5647"/>
                  </a:cubicBezTo>
                  <a:close/>
                  <a:moveTo>
                    <a:pt x="1700" y="8178"/>
                  </a:moveTo>
                  <a:cubicBezTo>
                    <a:pt x="2108" y="8178"/>
                    <a:pt x="2500" y="8655"/>
                    <a:pt x="2168" y="9090"/>
                  </a:cubicBezTo>
                  <a:cubicBezTo>
                    <a:pt x="1906" y="9433"/>
                    <a:pt x="1587" y="9725"/>
                    <a:pt x="1226" y="9960"/>
                  </a:cubicBezTo>
                  <a:cubicBezTo>
                    <a:pt x="1118" y="10030"/>
                    <a:pt x="1011" y="10060"/>
                    <a:pt x="911" y="10060"/>
                  </a:cubicBezTo>
                  <a:cubicBezTo>
                    <a:pt x="424" y="10060"/>
                    <a:pt x="97" y="9344"/>
                    <a:pt x="612" y="9012"/>
                  </a:cubicBezTo>
                  <a:cubicBezTo>
                    <a:pt x="867" y="8849"/>
                    <a:pt x="1090" y="8641"/>
                    <a:pt x="1274" y="8403"/>
                  </a:cubicBezTo>
                  <a:cubicBezTo>
                    <a:pt x="1394" y="8244"/>
                    <a:pt x="1548" y="8178"/>
                    <a:pt x="1700" y="8178"/>
                  </a:cubicBezTo>
                  <a:close/>
                  <a:moveTo>
                    <a:pt x="5080" y="0"/>
                  </a:moveTo>
                  <a:cubicBezTo>
                    <a:pt x="5010" y="0"/>
                    <a:pt x="4939" y="13"/>
                    <a:pt x="4869" y="41"/>
                  </a:cubicBezTo>
                  <a:lnTo>
                    <a:pt x="0" y="1989"/>
                  </a:lnTo>
                  <a:lnTo>
                    <a:pt x="0" y="16756"/>
                  </a:lnTo>
                  <a:lnTo>
                    <a:pt x="5291" y="14640"/>
                  </a:lnTo>
                  <a:cubicBezTo>
                    <a:pt x="5505" y="14555"/>
                    <a:pt x="5646" y="14347"/>
                    <a:pt x="5646" y="14116"/>
                  </a:cubicBezTo>
                  <a:lnTo>
                    <a:pt x="5646" y="565"/>
                  </a:lnTo>
                  <a:cubicBezTo>
                    <a:pt x="5644" y="240"/>
                    <a:pt x="5378" y="0"/>
                    <a:pt x="5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48" name="Google Shape;6748;p74"/>
          <p:cNvGrpSpPr/>
          <p:nvPr/>
        </p:nvGrpSpPr>
        <p:grpSpPr>
          <a:xfrm>
            <a:off x="2081868" y="3582592"/>
            <a:ext cx="339306" cy="251698"/>
            <a:chOff x="2678275" y="2090100"/>
            <a:chExt cx="481900" cy="357475"/>
          </a:xfrm>
        </p:grpSpPr>
        <p:sp>
          <p:nvSpPr>
            <p:cNvPr id="6749" name="Google Shape;6749;p74"/>
            <p:cNvSpPr/>
            <p:nvPr/>
          </p:nvSpPr>
          <p:spPr>
            <a:xfrm>
              <a:off x="2899450" y="2249100"/>
              <a:ext cx="39550" cy="39550"/>
            </a:xfrm>
            <a:custGeom>
              <a:avLst/>
              <a:gdLst/>
              <a:ahLst/>
              <a:cxnLst/>
              <a:rect l="l" t="t" r="r" b="b"/>
              <a:pathLst>
                <a:path w="1582" h="1582" extrusionOk="0">
                  <a:moveTo>
                    <a:pt x="793" y="1"/>
                  </a:moveTo>
                  <a:cubicBezTo>
                    <a:pt x="356" y="1"/>
                    <a:pt x="1" y="353"/>
                    <a:pt x="1" y="790"/>
                  </a:cubicBezTo>
                  <a:cubicBezTo>
                    <a:pt x="1" y="1226"/>
                    <a:pt x="356" y="1581"/>
                    <a:pt x="793" y="1581"/>
                  </a:cubicBezTo>
                  <a:cubicBezTo>
                    <a:pt x="1227" y="1581"/>
                    <a:pt x="1582" y="1226"/>
                    <a:pt x="1582" y="790"/>
                  </a:cubicBezTo>
                  <a:cubicBezTo>
                    <a:pt x="1582" y="353"/>
                    <a:pt x="1227" y="1"/>
                    <a:pt x="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50" name="Google Shape;6750;p74"/>
            <p:cNvSpPr/>
            <p:nvPr/>
          </p:nvSpPr>
          <p:spPr>
            <a:xfrm>
              <a:off x="3092400" y="2249100"/>
              <a:ext cx="39550" cy="39550"/>
            </a:xfrm>
            <a:custGeom>
              <a:avLst/>
              <a:gdLst/>
              <a:ahLst/>
              <a:cxnLst/>
              <a:rect l="l" t="t" r="r" b="b"/>
              <a:pathLst>
                <a:path w="1582" h="1582" extrusionOk="0">
                  <a:moveTo>
                    <a:pt x="790" y="1"/>
                  </a:moveTo>
                  <a:cubicBezTo>
                    <a:pt x="353" y="1"/>
                    <a:pt x="1" y="353"/>
                    <a:pt x="1" y="790"/>
                  </a:cubicBezTo>
                  <a:cubicBezTo>
                    <a:pt x="1" y="1226"/>
                    <a:pt x="353" y="1581"/>
                    <a:pt x="790" y="1581"/>
                  </a:cubicBezTo>
                  <a:cubicBezTo>
                    <a:pt x="1226" y="1581"/>
                    <a:pt x="1582" y="1226"/>
                    <a:pt x="1582" y="790"/>
                  </a:cubicBezTo>
                  <a:cubicBezTo>
                    <a:pt x="1582" y="353"/>
                    <a:pt x="1226" y="1"/>
                    <a:pt x="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51" name="Google Shape;6751;p74"/>
            <p:cNvSpPr/>
            <p:nvPr/>
          </p:nvSpPr>
          <p:spPr>
            <a:xfrm>
              <a:off x="2678350" y="2389425"/>
              <a:ext cx="481825" cy="58150"/>
            </a:xfrm>
            <a:custGeom>
              <a:avLst/>
              <a:gdLst/>
              <a:ahLst/>
              <a:cxnLst/>
              <a:rect l="l" t="t" r="r" b="b"/>
              <a:pathLst>
                <a:path w="19273" h="2326" extrusionOk="0">
                  <a:moveTo>
                    <a:pt x="1" y="1"/>
                  </a:moveTo>
                  <a:lnTo>
                    <a:pt x="1" y="1759"/>
                  </a:lnTo>
                  <a:cubicBezTo>
                    <a:pt x="1" y="2072"/>
                    <a:pt x="251" y="2325"/>
                    <a:pt x="564" y="2325"/>
                  </a:cubicBezTo>
                  <a:lnTo>
                    <a:pt x="18707" y="2325"/>
                  </a:lnTo>
                  <a:cubicBezTo>
                    <a:pt x="19020" y="2325"/>
                    <a:pt x="19273" y="2072"/>
                    <a:pt x="19273" y="1759"/>
                  </a:cubicBezTo>
                  <a:lnTo>
                    <a:pt x="19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52" name="Google Shape;6752;p74"/>
            <p:cNvSpPr/>
            <p:nvPr/>
          </p:nvSpPr>
          <p:spPr>
            <a:xfrm>
              <a:off x="2706600" y="2249100"/>
              <a:ext cx="39550" cy="39550"/>
            </a:xfrm>
            <a:custGeom>
              <a:avLst/>
              <a:gdLst/>
              <a:ahLst/>
              <a:cxnLst/>
              <a:rect l="l" t="t" r="r" b="b"/>
              <a:pathLst>
                <a:path w="1582" h="1582" extrusionOk="0">
                  <a:moveTo>
                    <a:pt x="789" y="1"/>
                  </a:moveTo>
                  <a:cubicBezTo>
                    <a:pt x="352" y="1"/>
                    <a:pt x="0" y="353"/>
                    <a:pt x="0" y="790"/>
                  </a:cubicBezTo>
                  <a:cubicBezTo>
                    <a:pt x="0" y="1226"/>
                    <a:pt x="352" y="1581"/>
                    <a:pt x="789" y="1581"/>
                  </a:cubicBezTo>
                  <a:cubicBezTo>
                    <a:pt x="1226" y="1581"/>
                    <a:pt x="1581" y="1226"/>
                    <a:pt x="1581" y="790"/>
                  </a:cubicBezTo>
                  <a:cubicBezTo>
                    <a:pt x="1581" y="353"/>
                    <a:pt x="1226" y="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53" name="Google Shape;6753;p74"/>
            <p:cNvSpPr/>
            <p:nvPr/>
          </p:nvSpPr>
          <p:spPr>
            <a:xfrm>
              <a:off x="2678275" y="2090100"/>
              <a:ext cx="481900" cy="271125"/>
            </a:xfrm>
            <a:custGeom>
              <a:avLst/>
              <a:gdLst/>
              <a:ahLst/>
              <a:cxnLst/>
              <a:rect l="l" t="t" r="r" b="b"/>
              <a:pathLst>
                <a:path w="19276" h="10845" extrusionOk="0">
                  <a:moveTo>
                    <a:pt x="9638" y="5229"/>
                  </a:moveTo>
                  <a:cubicBezTo>
                    <a:pt x="9885" y="5229"/>
                    <a:pt x="10134" y="5277"/>
                    <a:pt x="10372" y="5376"/>
                  </a:cubicBezTo>
                  <a:cubicBezTo>
                    <a:pt x="11091" y="5674"/>
                    <a:pt x="11558" y="6373"/>
                    <a:pt x="11558" y="7150"/>
                  </a:cubicBezTo>
                  <a:cubicBezTo>
                    <a:pt x="11558" y="8209"/>
                    <a:pt x="10697" y="9068"/>
                    <a:pt x="9640" y="9071"/>
                  </a:cubicBezTo>
                  <a:cubicBezTo>
                    <a:pt x="8863" y="9071"/>
                    <a:pt x="8161" y="8601"/>
                    <a:pt x="7866" y="7884"/>
                  </a:cubicBezTo>
                  <a:cubicBezTo>
                    <a:pt x="7568" y="7168"/>
                    <a:pt x="7731" y="6343"/>
                    <a:pt x="8282" y="5791"/>
                  </a:cubicBezTo>
                  <a:cubicBezTo>
                    <a:pt x="8648" y="5425"/>
                    <a:pt x="9139" y="5229"/>
                    <a:pt x="9638" y="5229"/>
                  </a:cubicBezTo>
                  <a:close/>
                  <a:moveTo>
                    <a:pt x="571" y="1"/>
                  </a:moveTo>
                  <a:cubicBezTo>
                    <a:pt x="281" y="1"/>
                    <a:pt x="3" y="226"/>
                    <a:pt x="1" y="567"/>
                  </a:cubicBezTo>
                  <a:lnTo>
                    <a:pt x="1" y="7150"/>
                  </a:lnTo>
                  <a:cubicBezTo>
                    <a:pt x="1" y="6373"/>
                    <a:pt x="471" y="5674"/>
                    <a:pt x="1187" y="5376"/>
                  </a:cubicBezTo>
                  <a:cubicBezTo>
                    <a:pt x="1425" y="5277"/>
                    <a:pt x="1674" y="5229"/>
                    <a:pt x="1921" y="5229"/>
                  </a:cubicBezTo>
                  <a:cubicBezTo>
                    <a:pt x="2420" y="5229"/>
                    <a:pt x="2912" y="5425"/>
                    <a:pt x="3280" y="5791"/>
                  </a:cubicBezTo>
                  <a:cubicBezTo>
                    <a:pt x="3828" y="6343"/>
                    <a:pt x="3994" y="7168"/>
                    <a:pt x="3696" y="7884"/>
                  </a:cubicBezTo>
                  <a:cubicBezTo>
                    <a:pt x="3398" y="8601"/>
                    <a:pt x="2699" y="9071"/>
                    <a:pt x="1922" y="9071"/>
                  </a:cubicBezTo>
                  <a:cubicBezTo>
                    <a:pt x="862" y="9068"/>
                    <a:pt x="4" y="8209"/>
                    <a:pt x="1" y="7150"/>
                  </a:cubicBezTo>
                  <a:lnTo>
                    <a:pt x="1" y="10844"/>
                  </a:lnTo>
                  <a:lnTo>
                    <a:pt x="19276" y="10844"/>
                  </a:lnTo>
                  <a:lnTo>
                    <a:pt x="19276" y="7150"/>
                  </a:lnTo>
                  <a:cubicBezTo>
                    <a:pt x="19276" y="7926"/>
                    <a:pt x="18806" y="8625"/>
                    <a:pt x="18089" y="8923"/>
                  </a:cubicBezTo>
                  <a:cubicBezTo>
                    <a:pt x="17852" y="9022"/>
                    <a:pt x="17603" y="9070"/>
                    <a:pt x="17356" y="9070"/>
                  </a:cubicBezTo>
                  <a:cubicBezTo>
                    <a:pt x="16857" y="9070"/>
                    <a:pt x="16365" y="8874"/>
                    <a:pt x="15997" y="8508"/>
                  </a:cubicBezTo>
                  <a:cubicBezTo>
                    <a:pt x="15449" y="7957"/>
                    <a:pt x="15283" y="7131"/>
                    <a:pt x="15581" y="6415"/>
                  </a:cubicBezTo>
                  <a:cubicBezTo>
                    <a:pt x="15879" y="5698"/>
                    <a:pt x="16578" y="5231"/>
                    <a:pt x="17355" y="5231"/>
                  </a:cubicBezTo>
                  <a:cubicBezTo>
                    <a:pt x="18415" y="5231"/>
                    <a:pt x="19273" y="6090"/>
                    <a:pt x="19276" y="7150"/>
                  </a:cubicBezTo>
                  <a:lnTo>
                    <a:pt x="19276" y="567"/>
                  </a:lnTo>
                  <a:cubicBezTo>
                    <a:pt x="19276" y="341"/>
                    <a:pt x="19137" y="133"/>
                    <a:pt x="18927" y="46"/>
                  </a:cubicBezTo>
                  <a:cubicBezTo>
                    <a:pt x="18857" y="17"/>
                    <a:pt x="18783" y="2"/>
                    <a:pt x="18709" y="2"/>
                  </a:cubicBezTo>
                  <a:cubicBezTo>
                    <a:pt x="18564" y="2"/>
                    <a:pt x="18420" y="58"/>
                    <a:pt x="18312" y="166"/>
                  </a:cubicBezTo>
                  <a:lnTo>
                    <a:pt x="14783" y="3641"/>
                  </a:lnTo>
                  <a:lnTo>
                    <a:pt x="9971" y="112"/>
                  </a:lnTo>
                  <a:cubicBezTo>
                    <a:pt x="9871" y="38"/>
                    <a:pt x="9754" y="1"/>
                    <a:pt x="9636" y="1"/>
                  </a:cubicBezTo>
                  <a:cubicBezTo>
                    <a:pt x="9517" y="1"/>
                    <a:pt x="9397" y="39"/>
                    <a:pt x="9297" y="115"/>
                  </a:cubicBezTo>
                  <a:lnTo>
                    <a:pt x="4656" y="3641"/>
                  </a:lnTo>
                  <a:lnTo>
                    <a:pt x="952" y="154"/>
                  </a:lnTo>
                  <a:cubicBezTo>
                    <a:pt x="840" y="48"/>
                    <a:pt x="704" y="1"/>
                    <a:pt x="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54" name="Google Shape;6754;p74"/>
          <p:cNvGrpSpPr/>
          <p:nvPr/>
        </p:nvGrpSpPr>
        <p:grpSpPr>
          <a:xfrm>
            <a:off x="2559072" y="3594790"/>
            <a:ext cx="219345" cy="227301"/>
            <a:chOff x="3357325" y="2093500"/>
            <a:chExt cx="311525" cy="322825"/>
          </a:xfrm>
        </p:grpSpPr>
        <p:sp>
          <p:nvSpPr>
            <p:cNvPr id="6755" name="Google Shape;6755;p74"/>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56" name="Google Shape;6756;p74"/>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57" name="Google Shape;6757;p74"/>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758" name="Google Shape;6758;p74"/>
          <p:cNvSpPr/>
          <p:nvPr/>
        </p:nvSpPr>
        <p:spPr>
          <a:xfrm>
            <a:off x="2914345" y="3550464"/>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759" name="Google Shape;6759;p74"/>
          <p:cNvGrpSpPr/>
          <p:nvPr/>
        </p:nvGrpSpPr>
        <p:grpSpPr>
          <a:xfrm>
            <a:off x="3353262" y="3538814"/>
            <a:ext cx="292078" cy="339253"/>
            <a:chOff x="4492800" y="2027925"/>
            <a:chExt cx="414825" cy="481825"/>
          </a:xfrm>
        </p:grpSpPr>
        <p:sp>
          <p:nvSpPr>
            <p:cNvPr id="6760" name="Google Shape;6760;p74"/>
            <p:cNvSpPr/>
            <p:nvPr/>
          </p:nvSpPr>
          <p:spPr>
            <a:xfrm>
              <a:off x="4492800" y="2027925"/>
              <a:ext cx="54600" cy="481825"/>
            </a:xfrm>
            <a:custGeom>
              <a:avLst/>
              <a:gdLst/>
              <a:ahLst/>
              <a:cxnLst/>
              <a:rect l="l" t="t" r="r" b="b"/>
              <a:pathLst>
                <a:path w="2184" h="19273" extrusionOk="0">
                  <a:moveTo>
                    <a:pt x="912" y="1"/>
                  </a:moveTo>
                  <a:cubicBezTo>
                    <a:pt x="407" y="1"/>
                    <a:pt x="0" y="407"/>
                    <a:pt x="0" y="913"/>
                  </a:cubicBezTo>
                  <a:lnTo>
                    <a:pt x="0" y="18360"/>
                  </a:lnTo>
                  <a:cubicBezTo>
                    <a:pt x="0" y="18866"/>
                    <a:pt x="407" y="19273"/>
                    <a:pt x="912" y="19273"/>
                  </a:cubicBezTo>
                  <a:lnTo>
                    <a:pt x="1271" y="19273"/>
                  </a:lnTo>
                  <a:cubicBezTo>
                    <a:pt x="1777" y="19273"/>
                    <a:pt x="2183" y="18866"/>
                    <a:pt x="2183" y="18360"/>
                  </a:cubicBezTo>
                  <a:lnTo>
                    <a:pt x="2183" y="913"/>
                  </a:lnTo>
                  <a:cubicBezTo>
                    <a:pt x="2183" y="407"/>
                    <a:pt x="1777" y="1"/>
                    <a:pt x="1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61" name="Google Shape;6761;p74"/>
            <p:cNvSpPr/>
            <p:nvPr/>
          </p:nvSpPr>
          <p:spPr>
            <a:xfrm>
              <a:off x="4575600" y="2051425"/>
              <a:ext cx="332025" cy="262450"/>
            </a:xfrm>
            <a:custGeom>
              <a:avLst/>
              <a:gdLst/>
              <a:ahLst/>
              <a:cxnLst/>
              <a:rect l="l" t="t" r="r" b="b"/>
              <a:pathLst>
                <a:path w="13281" h="10498" extrusionOk="0">
                  <a:moveTo>
                    <a:pt x="0" y="0"/>
                  </a:moveTo>
                  <a:lnTo>
                    <a:pt x="0" y="10497"/>
                  </a:lnTo>
                  <a:lnTo>
                    <a:pt x="12485" y="10497"/>
                  </a:lnTo>
                  <a:cubicBezTo>
                    <a:pt x="13006" y="10494"/>
                    <a:pt x="13280" y="9874"/>
                    <a:pt x="12925" y="9488"/>
                  </a:cubicBezTo>
                  <a:lnTo>
                    <a:pt x="9010" y="5249"/>
                  </a:lnTo>
                  <a:lnTo>
                    <a:pt x="12925" y="1006"/>
                  </a:lnTo>
                  <a:cubicBezTo>
                    <a:pt x="13280" y="620"/>
                    <a:pt x="13006" y="0"/>
                    <a:pt x="124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62" name="Google Shape;6762;p74"/>
          <p:cNvGrpSpPr/>
          <p:nvPr/>
        </p:nvGrpSpPr>
        <p:grpSpPr>
          <a:xfrm>
            <a:off x="3752354" y="3538805"/>
            <a:ext cx="339200" cy="339271"/>
            <a:chOff x="5049725" y="2027900"/>
            <a:chExt cx="481750" cy="481850"/>
          </a:xfrm>
        </p:grpSpPr>
        <p:sp>
          <p:nvSpPr>
            <p:cNvPr id="6763" name="Google Shape;6763;p74"/>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64" name="Google Shape;6764;p74"/>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65" name="Google Shape;6765;p74"/>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66" name="Google Shape;6766;p74"/>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67" name="Google Shape;6767;p74"/>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68" name="Google Shape;6768;p74"/>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69" name="Google Shape;6769;p74"/>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70" name="Google Shape;6770;p74"/>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71" name="Google Shape;6771;p74"/>
          <p:cNvGrpSpPr/>
          <p:nvPr/>
        </p:nvGrpSpPr>
        <p:grpSpPr>
          <a:xfrm>
            <a:off x="4225950" y="3538893"/>
            <a:ext cx="219890" cy="339095"/>
            <a:chOff x="5726350" y="2028150"/>
            <a:chExt cx="312300" cy="481600"/>
          </a:xfrm>
        </p:grpSpPr>
        <p:sp>
          <p:nvSpPr>
            <p:cNvPr id="6772" name="Google Shape;6772;p74"/>
            <p:cNvSpPr/>
            <p:nvPr/>
          </p:nvSpPr>
          <p:spPr>
            <a:xfrm>
              <a:off x="5756075" y="2028150"/>
              <a:ext cx="252825" cy="83275"/>
            </a:xfrm>
            <a:custGeom>
              <a:avLst/>
              <a:gdLst/>
              <a:ahLst/>
              <a:cxnLst/>
              <a:rect l="l" t="t" r="r" b="b"/>
              <a:pathLst>
                <a:path w="10113" h="3331" extrusionOk="0">
                  <a:moveTo>
                    <a:pt x="1639" y="1"/>
                  </a:moveTo>
                  <a:cubicBezTo>
                    <a:pt x="730" y="13"/>
                    <a:pt x="1" y="753"/>
                    <a:pt x="1" y="1666"/>
                  </a:cubicBezTo>
                  <a:cubicBezTo>
                    <a:pt x="1" y="2575"/>
                    <a:pt x="730" y="3316"/>
                    <a:pt x="1639" y="3331"/>
                  </a:cubicBezTo>
                  <a:lnTo>
                    <a:pt x="8474" y="3331"/>
                  </a:lnTo>
                  <a:cubicBezTo>
                    <a:pt x="9384" y="3316"/>
                    <a:pt x="10113" y="2575"/>
                    <a:pt x="10113" y="1666"/>
                  </a:cubicBezTo>
                  <a:cubicBezTo>
                    <a:pt x="10113" y="753"/>
                    <a:pt x="9384" y="13"/>
                    <a:pt x="8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73" name="Google Shape;6773;p74"/>
            <p:cNvSpPr/>
            <p:nvPr/>
          </p:nvSpPr>
          <p:spPr>
            <a:xfrm>
              <a:off x="5726350" y="2139650"/>
              <a:ext cx="312300" cy="224425"/>
            </a:xfrm>
            <a:custGeom>
              <a:avLst/>
              <a:gdLst/>
              <a:ahLst/>
              <a:cxnLst/>
              <a:rect l="l" t="t" r="r" b="b"/>
              <a:pathLst>
                <a:path w="12492" h="8977" extrusionOk="0">
                  <a:moveTo>
                    <a:pt x="2822" y="0"/>
                  </a:moveTo>
                  <a:lnTo>
                    <a:pt x="2822" y="4800"/>
                  </a:lnTo>
                  <a:cubicBezTo>
                    <a:pt x="1527" y="5589"/>
                    <a:pt x="542" y="6797"/>
                    <a:pt x="36" y="8224"/>
                  </a:cubicBezTo>
                  <a:lnTo>
                    <a:pt x="30" y="8233"/>
                  </a:lnTo>
                  <a:cubicBezTo>
                    <a:pt x="27" y="8242"/>
                    <a:pt x="24" y="8254"/>
                    <a:pt x="21" y="8266"/>
                  </a:cubicBezTo>
                  <a:cubicBezTo>
                    <a:pt x="18" y="8278"/>
                    <a:pt x="15" y="8281"/>
                    <a:pt x="15" y="8287"/>
                  </a:cubicBezTo>
                  <a:cubicBezTo>
                    <a:pt x="12" y="8296"/>
                    <a:pt x="9" y="8308"/>
                    <a:pt x="9" y="8317"/>
                  </a:cubicBezTo>
                  <a:cubicBezTo>
                    <a:pt x="6" y="8326"/>
                    <a:pt x="6" y="8335"/>
                    <a:pt x="3" y="8347"/>
                  </a:cubicBezTo>
                  <a:cubicBezTo>
                    <a:pt x="3" y="8356"/>
                    <a:pt x="3" y="8362"/>
                    <a:pt x="3" y="8368"/>
                  </a:cubicBezTo>
                  <a:cubicBezTo>
                    <a:pt x="0" y="8378"/>
                    <a:pt x="3" y="8393"/>
                    <a:pt x="3" y="8405"/>
                  </a:cubicBezTo>
                  <a:cubicBezTo>
                    <a:pt x="3" y="8408"/>
                    <a:pt x="3" y="8411"/>
                    <a:pt x="3" y="8414"/>
                  </a:cubicBezTo>
                  <a:lnTo>
                    <a:pt x="3" y="8426"/>
                  </a:lnTo>
                  <a:cubicBezTo>
                    <a:pt x="3" y="8438"/>
                    <a:pt x="3" y="8450"/>
                    <a:pt x="3" y="8462"/>
                  </a:cubicBezTo>
                  <a:lnTo>
                    <a:pt x="6" y="8483"/>
                  </a:lnTo>
                  <a:cubicBezTo>
                    <a:pt x="6" y="8495"/>
                    <a:pt x="9" y="8504"/>
                    <a:pt x="12" y="8513"/>
                  </a:cubicBezTo>
                  <a:cubicBezTo>
                    <a:pt x="12" y="8525"/>
                    <a:pt x="15" y="8531"/>
                    <a:pt x="15" y="8540"/>
                  </a:cubicBezTo>
                  <a:cubicBezTo>
                    <a:pt x="18" y="8549"/>
                    <a:pt x="21" y="8558"/>
                    <a:pt x="21" y="8564"/>
                  </a:cubicBezTo>
                  <a:cubicBezTo>
                    <a:pt x="24" y="8573"/>
                    <a:pt x="27" y="8585"/>
                    <a:pt x="33" y="8594"/>
                  </a:cubicBezTo>
                  <a:cubicBezTo>
                    <a:pt x="36" y="8606"/>
                    <a:pt x="36" y="8609"/>
                    <a:pt x="40" y="8615"/>
                  </a:cubicBezTo>
                  <a:cubicBezTo>
                    <a:pt x="43" y="8624"/>
                    <a:pt x="49" y="8636"/>
                    <a:pt x="52" y="8646"/>
                  </a:cubicBezTo>
                  <a:cubicBezTo>
                    <a:pt x="58" y="8658"/>
                    <a:pt x="58" y="8661"/>
                    <a:pt x="61" y="8667"/>
                  </a:cubicBezTo>
                  <a:cubicBezTo>
                    <a:pt x="67" y="8673"/>
                    <a:pt x="73" y="8685"/>
                    <a:pt x="76" y="8694"/>
                  </a:cubicBezTo>
                  <a:cubicBezTo>
                    <a:pt x="82" y="8703"/>
                    <a:pt x="85" y="8709"/>
                    <a:pt x="88" y="8715"/>
                  </a:cubicBezTo>
                  <a:cubicBezTo>
                    <a:pt x="94" y="8721"/>
                    <a:pt x="100" y="8730"/>
                    <a:pt x="106" y="8739"/>
                  </a:cubicBezTo>
                  <a:cubicBezTo>
                    <a:pt x="112" y="8748"/>
                    <a:pt x="115" y="8754"/>
                    <a:pt x="121" y="8760"/>
                  </a:cubicBezTo>
                  <a:cubicBezTo>
                    <a:pt x="127" y="8769"/>
                    <a:pt x="133" y="8775"/>
                    <a:pt x="139" y="8781"/>
                  </a:cubicBezTo>
                  <a:cubicBezTo>
                    <a:pt x="145" y="8787"/>
                    <a:pt x="151" y="8796"/>
                    <a:pt x="157" y="8802"/>
                  </a:cubicBezTo>
                  <a:lnTo>
                    <a:pt x="175" y="8820"/>
                  </a:lnTo>
                  <a:cubicBezTo>
                    <a:pt x="181" y="8826"/>
                    <a:pt x="190" y="8832"/>
                    <a:pt x="196" y="8841"/>
                  </a:cubicBezTo>
                  <a:lnTo>
                    <a:pt x="217" y="8856"/>
                  </a:lnTo>
                  <a:lnTo>
                    <a:pt x="238" y="8874"/>
                  </a:lnTo>
                  <a:lnTo>
                    <a:pt x="262" y="8889"/>
                  </a:lnTo>
                  <a:lnTo>
                    <a:pt x="283" y="8901"/>
                  </a:lnTo>
                  <a:lnTo>
                    <a:pt x="314" y="8917"/>
                  </a:lnTo>
                  <a:cubicBezTo>
                    <a:pt x="320" y="8920"/>
                    <a:pt x="326" y="8923"/>
                    <a:pt x="332" y="8926"/>
                  </a:cubicBezTo>
                  <a:cubicBezTo>
                    <a:pt x="341" y="8929"/>
                    <a:pt x="356" y="8938"/>
                    <a:pt x="368" y="8941"/>
                  </a:cubicBezTo>
                  <a:lnTo>
                    <a:pt x="377" y="8947"/>
                  </a:lnTo>
                  <a:lnTo>
                    <a:pt x="386" y="8947"/>
                  </a:lnTo>
                  <a:lnTo>
                    <a:pt x="413" y="8956"/>
                  </a:lnTo>
                  <a:lnTo>
                    <a:pt x="437" y="8962"/>
                  </a:lnTo>
                  <a:lnTo>
                    <a:pt x="461" y="8968"/>
                  </a:lnTo>
                  <a:cubicBezTo>
                    <a:pt x="473" y="8971"/>
                    <a:pt x="485" y="8971"/>
                    <a:pt x="497" y="8974"/>
                  </a:cubicBezTo>
                  <a:lnTo>
                    <a:pt x="512" y="8977"/>
                  </a:lnTo>
                  <a:lnTo>
                    <a:pt x="11928" y="8977"/>
                  </a:lnTo>
                  <a:cubicBezTo>
                    <a:pt x="11946" y="8977"/>
                    <a:pt x="11967" y="8977"/>
                    <a:pt x="11985" y="8974"/>
                  </a:cubicBezTo>
                  <a:lnTo>
                    <a:pt x="11991" y="8974"/>
                  </a:lnTo>
                  <a:cubicBezTo>
                    <a:pt x="12006" y="8974"/>
                    <a:pt x="12021" y="8971"/>
                    <a:pt x="12033" y="8968"/>
                  </a:cubicBezTo>
                  <a:lnTo>
                    <a:pt x="12051" y="8965"/>
                  </a:lnTo>
                  <a:cubicBezTo>
                    <a:pt x="12063" y="8962"/>
                    <a:pt x="12072" y="8959"/>
                    <a:pt x="12085" y="8956"/>
                  </a:cubicBezTo>
                  <a:lnTo>
                    <a:pt x="12106" y="8950"/>
                  </a:lnTo>
                  <a:lnTo>
                    <a:pt x="12118" y="8947"/>
                  </a:lnTo>
                  <a:lnTo>
                    <a:pt x="12130" y="8941"/>
                  </a:lnTo>
                  <a:lnTo>
                    <a:pt x="12160" y="8929"/>
                  </a:lnTo>
                  <a:lnTo>
                    <a:pt x="12184" y="8917"/>
                  </a:lnTo>
                  <a:cubicBezTo>
                    <a:pt x="12193" y="8914"/>
                    <a:pt x="12199" y="8907"/>
                    <a:pt x="12208" y="8904"/>
                  </a:cubicBezTo>
                  <a:cubicBezTo>
                    <a:pt x="12214" y="8898"/>
                    <a:pt x="12226" y="8892"/>
                    <a:pt x="12235" y="8889"/>
                  </a:cubicBezTo>
                  <a:lnTo>
                    <a:pt x="12253" y="8877"/>
                  </a:lnTo>
                  <a:cubicBezTo>
                    <a:pt x="12262" y="8868"/>
                    <a:pt x="12271" y="8862"/>
                    <a:pt x="12280" y="8856"/>
                  </a:cubicBezTo>
                  <a:lnTo>
                    <a:pt x="12295" y="8844"/>
                  </a:lnTo>
                  <a:cubicBezTo>
                    <a:pt x="12304" y="8835"/>
                    <a:pt x="12313" y="8826"/>
                    <a:pt x="12319" y="8820"/>
                  </a:cubicBezTo>
                  <a:lnTo>
                    <a:pt x="12334" y="8805"/>
                  </a:lnTo>
                  <a:cubicBezTo>
                    <a:pt x="12343" y="8796"/>
                    <a:pt x="12349" y="8790"/>
                    <a:pt x="12359" y="8781"/>
                  </a:cubicBezTo>
                  <a:lnTo>
                    <a:pt x="12371" y="8763"/>
                  </a:lnTo>
                  <a:lnTo>
                    <a:pt x="12389" y="8739"/>
                  </a:lnTo>
                  <a:lnTo>
                    <a:pt x="12404" y="8718"/>
                  </a:lnTo>
                  <a:cubicBezTo>
                    <a:pt x="12410" y="8709"/>
                    <a:pt x="12413" y="8703"/>
                    <a:pt x="12419" y="8694"/>
                  </a:cubicBezTo>
                  <a:cubicBezTo>
                    <a:pt x="12422" y="8688"/>
                    <a:pt x="12428" y="8679"/>
                    <a:pt x="12431" y="8670"/>
                  </a:cubicBezTo>
                  <a:cubicBezTo>
                    <a:pt x="12437" y="8661"/>
                    <a:pt x="12440" y="8655"/>
                    <a:pt x="12443" y="8646"/>
                  </a:cubicBezTo>
                  <a:cubicBezTo>
                    <a:pt x="12446" y="8639"/>
                    <a:pt x="12449" y="8627"/>
                    <a:pt x="12455" y="8618"/>
                  </a:cubicBezTo>
                  <a:cubicBezTo>
                    <a:pt x="12458" y="8609"/>
                    <a:pt x="12461" y="8603"/>
                    <a:pt x="12461" y="8594"/>
                  </a:cubicBezTo>
                  <a:cubicBezTo>
                    <a:pt x="12464" y="8588"/>
                    <a:pt x="12467" y="8576"/>
                    <a:pt x="12470" y="8567"/>
                  </a:cubicBezTo>
                  <a:cubicBezTo>
                    <a:pt x="12473" y="8558"/>
                    <a:pt x="12476" y="8549"/>
                    <a:pt x="12479" y="8540"/>
                  </a:cubicBezTo>
                  <a:cubicBezTo>
                    <a:pt x="12479" y="8534"/>
                    <a:pt x="12482" y="8525"/>
                    <a:pt x="12482" y="8516"/>
                  </a:cubicBezTo>
                  <a:cubicBezTo>
                    <a:pt x="12485" y="8507"/>
                    <a:pt x="12485" y="8495"/>
                    <a:pt x="12488" y="8486"/>
                  </a:cubicBezTo>
                  <a:lnTo>
                    <a:pt x="12491" y="8462"/>
                  </a:lnTo>
                  <a:cubicBezTo>
                    <a:pt x="12491" y="8450"/>
                    <a:pt x="12491" y="8438"/>
                    <a:pt x="12491" y="8426"/>
                  </a:cubicBezTo>
                  <a:lnTo>
                    <a:pt x="12491" y="8414"/>
                  </a:lnTo>
                  <a:cubicBezTo>
                    <a:pt x="12491" y="8411"/>
                    <a:pt x="12491" y="8408"/>
                    <a:pt x="12491" y="8405"/>
                  </a:cubicBezTo>
                  <a:lnTo>
                    <a:pt x="12491" y="8371"/>
                  </a:lnTo>
                  <a:cubicBezTo>
                    <a:pt x="12491" y="8359"/>
                    <a:pt x="12491" y="8356"/>
                    <a:pt x="12491" y="8347"/>
                  </a:cubicBezTo>
                  <a:cubicBezTo>
                    <a:pt x="12488" y="8338"/>
                    <a:pt x="12488" y="8329"/>
                    <a:pt x="12485" y="8317"/>
                  </a:cubicBezTo>
                  <a:cubicBezTo>
                    <a:pt x="12482" y="8308"/>
                    <a:pt x="12482" y="8299"/>
                    <a:pt x="12479" y="8290"/>
                  </a:cubicBezTo>
                  <a:cubicBezTo>
                    <a:pt x="12476" y="8278"/>
                    <a:pt x="12476" y="8275"/>
                    <a:pt x="12473" y="8266"/>
                  </a:cubicBezTo>
                  <a:cubicBezTo>
                    <a:pt x="12473" y="8260"/>
                    <a:pt x="12467" y="8245"/>
                    <a:pt x="12464" y="8233"/>
                  </a:cubicBezTo>
                  <a:lnTo>
                    <a:pt x="12461" y="8224"/>
                  </a:lnTo>
                  <a:cubicBezTo>
                    <a:pt x="11955" y="6797"/>
                    <a:pt x="10970" y="5589"/>
                    <a:pt x="9676" y="4803"/>
                  </a:cubicBezTo>
                  <a:lnTo>
                    <a:pt x="96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74" name="Google Shape;6774;p74"/>
            <p:cNvSpPr/>
            <p:nvPr/>
          </p:nvSpPr>
          <p:spPr>
            <a:xfrm>
              <a:off x="5842500" y="2392350"/>
              <a:ext cx="79975" cy="117400"/>
            </a:xfrm>
            <a:custGeom>
              <a:avLst/>
              <a:gdLst/>
              <a:ahLst/>
              <a:cxnLst/>
              <a:rect l="l" t="t" r="r" b="b"/>
              <a:pathLst>
                <a:path w="3199" h="4696" extrusionOk="0">
                  <a:moveTo>
                    <a:pt x="4" y="1"/>
                  </a:moveTo>
                  <a:lnTo>
                    <a:pt x="4" y="1651"/>
                  </a:lnTo>
                  <a:cubicBezTo>
                    <a:pt x="1" y="2591"/>
                    <a:pt x="287" y="3509"/>
                    <a:pt x="820" y="4283"/>
                  </a:cubicBezTo>
                  <a:cubicBezTo>
                    <a:pt x="994" y="4542"/>
                    <a:pt x="1287" y="4696"/>
                    <a:pt x="1600" y="4696"/>
                  </a:cubicBezTo>
                  <a:cubicBezTo>
                    <a:pt x="1913" y="4696"/>
                    <a:pt x="2205" y="4542"/>
                    <a:pt x="2380" y="4283"/>
                  </a:cubicBezTo>
                  <a:cubicBezTo>
                    <a:pt x="2913" y="3509"/>
                    <a:pt x="3199" y="2591"/>
                    <a:pt x="3196" y="1651"/>
                  </a:cubicBezTo>
                  <a:lnTo>
                    <a:pt x="31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75" name="Google Shape;6775;p74"/>
          <p:cNvGrpSpPr/>
          <p:nvPr/>
        </p:nvGrpSpPr>
        <p:grpSpPr>
          <a:xfrm>
            <a:off x="4586141" y="3542000"/>
            <a:ext cx="332881" cy="332881"/>
            <a:chOff x="6239925" y="2032450"/>
            <a:chExt cx="472775" cy="472775"/>
          </a:xfrm>
        </p:grpSpPr>
        <p:sp>
          <p:nvSpPr>
            <p:cNvPr id="6776" name="Google Shape;6776;p74"/>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77" name="Google Shape;6777;p74"/>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78" name="Google Shape;6778;p74"/>
          <p:cNvGrpSpPr/>
          <p:nvPr/>
        </p:nvGrpSpPr>
        <p:grpSpPr>
          <a:xfrm>
            <a:off x="5035233" y="2364092"/>
            <a:ext cx="334641" cy="185425"/>
            <a:chOff x="903075" y="2730000"/>
            <a:chExt cx="475275" cy="263350"/>
          </a:xfrm>
        </p:grpSpPr>
        <p:sp>
          <p:nvSpPr>
            <p:cNvPr id="6779" name="Google Shape;6779;p74"/>
            <p:cNvSpPr/>
            <p:nvPr/>
          </p:nvSpPr>
          <p:spPr>
            <a:xfrm>
              <a:off x="986725" y="2807325"/>
              <a:ext cx="308000" cy="108800"/>
            </a:xfrm>
            <a:custGeom>
              <a:avLst/>
              <a:gdLst/>
              <a:ahLst/>
              <a:cxnLst/>
              <a:rect l="l" t="t" r="r" b="b"/>
              <a:pathLst>
                <a:path w="12320" h="4352" extrusionOk="0">
                  <a:moveTo>
                    <a:pt x="6161" y="482"/>
                  </a:moveTo>
                  <a:cubicBezTo>
                    <a:pt x="6845" y="482"/>
                    <a:pt x="7462" y="894"/>
                    <a:pt x="7724" y="1527"/>
                  </a:cubicBezTo>
                  <a:cubicBezTo>
                    <a:pt x="7986" y="2159"/>
                    <a:pt x="7838" y="2888"/>
                    <a:pt x="7357" y="3370"/>
                  </a:cubicBezTo>
                  <a:cubicBezTo>
                    <a:pt x="7032" y="3694"/>
                    <a:pt x="6599" y="3866"/>
                    <a:pt x="6158" y="3866"/>
                  </a:cubicBezTo>
                  <a:cubicBezTo>
                    <a:pt x="5940" y="3866"/>
                    <a:pt x="5720" y="3824"/>
                    <a:pt x="5511" y="3737"/>
                  </a:cubicBezTo>
                  <a:cubicBezTo>
                    <a:pt x="4881" y="3475"/>
                    <a:pt x="4469" y="2858"/>
                    <a:pt x="4469" y="2174"/>
                  </a:cubicBezTo>
                  <a:cubicBezTo>
                    <a:pt x="4469" y="1241"/>
                    <a:pt x="5225" y="482"/>
                    <a:pt x="6161" y="482"/>
                  </a:cubicBezTo>
                  <a:close/>
                  <a:moveTo>
                    <a:pt x="1418" y="0"/>
                  </a:moveTo>
                  <a:cubicBezTo>
                    <a:pt x="1220" y="684"/>
                    <a:pt x="684" y="1220"/>
                    <a:pt x="0" y="1415"/>
                  </a:cubicBezTo>
                  <a:lnTo>
                    <a:pt x="0" y="2933"/>
                  </a:lnTo>
                  <a:cubicBezTo>
                    <a:pt x="684" y="3129"/>
                    <a:pt x="1220" y="3665"/>
                    <a:pt x="1418" y="4351"/>
                  </a:cubicBezTo>
                  <a:lnTo>
                    <a:pt x="10904" y="4351"/>
                  </a:lnTo>
                  <a:cubicBezTo>
                    <a:pt x="11100" y="3665"/>
                    <a:pt x="11636" y="3129"/>
                    <a:pt x="12319" y="2933"/>
                  </a:cubicBezTo>
                  <a:lnTo>
                    <a:pt x="12319" y="1415"/>
                  </a:lnTo>
                  <a:cubicBezTo>
                    <a:pt x="11636" y="1220"/>
                    <a:pt x="11100" y="684"/>
                    <a:pt x="10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80" name="Google Shape;6780;p74"/>
            <p:cNvSpPr/>
            <p:nvPr/>
          </p:nvSpPr>
          <p:spPr>
            <a:xfrm>
              <a:off x="1126675" y="2847600"/>
              <a:ext cx="28100" cy="28175"/>
            </a:xfrm>
            <a:custGeom>
              <a:avLst/>
              <a:gdLst/>
              <a:ahLst/>
              <a:cxnLst/>
              <a:rect l="l" t="t" r="r" b="b"/>
              <a:pathLst>
                <a:path w="1124" h="1127" extrusionOk="0">
                  <a:moveTo>
                    <a:pt x="563" y="0"/>
                  </a:moveTo>
                  <a:cubicBezTo>
                    <a:pt x="250" y="0"/>
                    <a:pt x="0" y="253"/>
                    <a:pt x="0" y="563"/>
                  </a:cubicBezTo>
                  <a:cubicBezTo>
                    <a:pt x="0" y="873"/>
                    <a:pt x="250" y="1126"/>
                    <a:pt x="563" y="1126"/>
                  </a:cubicBezTo>
                  <a:cubicBezTo>
                    <a:pt x="873" y="1126"/>
                    <a:pt x="1123" y="873"/>
                    <a:pt x="1123" y="563"/>
                  </a:cubicBezTo>
                  <a:cubicBezTo>
                    <a:pt x="1123" y="253"/>
                    <a:pt x="873" y="0"/>
                    <a:pt x="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81" name="Google Shape;6781;p74"/>
            <p:cNvSpPr/>
            <p:nvPr/>
          </p:nvSpPr>
          <p:spPr>
            <a:xfrm>
              <a:off x="903075" y="2730000"/>
              <a:ext cx="475275" cy="263350"/>
            </a:xfrm>
            <a:custGeom>
              <a:avLst/>
              <a:gdLst/>
              <a:ahLst/>
              <a:cxnLst/>
              <a:rect l="l" t="t" r="r" b="b"/>
              <a:pathLst>
                <a:path w="19011" h="10534" extrusionOk="0">
                  <a:moveTo>
                    <a:pt x="14735" y="1964"/>
                  </a:moveTo>
                  <a:cubicBezTo>
                    <a:pt x="15045" y="1964"/>
                    <a:pt x="15298" y="2217"/>
                    <a:pt x="15298" y="2530"/>
                  </a:cubicBezTo>
                  <a:cubicBezTo>
                    <a:pt x="15298" y="3042"/>
                    <a:pt x="15716" y="3460"/>
                    <a:pt x="16231" y="3460"/>
                  </a:cubicBezTo>
                  <a:cubicBezTo>
                    <a:pt x="16541" y="3460"/>
                    <a:pt x="16794" y="3713"/>
                    <a:pt x="16794" y="4026"/>
                  </a:cubicBezTo>
                  <a:lnTo>
                    <a:pt x="16794" y="6511"/>
                  </a:lnTo>
                  <a:cubicBezTo>
                    <a:pt x="16794" y="6821"/>
                    <a:pt x="16541" y="7074"/>
                    <a:pt x="16231" y="7074"/>
                  </a:cubicBezTo>
                  <a:cubicBezTo>
                    <a:pt x="15716" y="7074"/>
                    <a:pt x="15298" y="7492"/>
                    <a:pt x="15298" y="8007"/>
                  </a:cubicBezTo>
                  <a:cubicBezTo>
                    <a:pt x="15298" y="8318"/>
                    <a:pt x="15045" y="8570"/>
                    <a:pt x="14735" y="8570"/>
                  </a:cubicBezTo>
                  <a:lnTo>
                    <a:pt x="4277" y="8570"/>
                  </a:lnTo>
                  <a:cubicBezTo>
                    <a:pt x="3966" y="8570"/>
                    <a:pt x="3714" y="8318"/>
                    <a:pt x="3714" y="8007"/>
                  </a:cubicBezTo>
                  <a:cubicBezTo>
                    <a:pt x="3714" y="7492"/>
                    <a:pt x="3295" y="7074"/>
                    <a:pt x="2783" y="7074"/>
                  </a:cubicBezTo>
                  <a:cubicBezTo>
                    <a:pt x="2470" y="7074"/>
                    <a:pt x="2217" y="6821"/>
                    <a:pt x="2217" y="6511"/>
                  </a:cubicBezTo>
                  <a:lnTo>
                    <a:pt x="2217" y="4026"/>
                  </a:lnTo>
                  <a:cubicBezTo>
                    <a:pt x="2217" y="3713"/>
                    <a:pt x="2470" y="3460"/>
                    <a:pt x="2783" y="3460"/>
                  </a:cubicBezTo>
                  <a:cubicBezTo>
                    <a:pt x="3295" y="3460"/>
                    <a:pt x="3714" y="3042"/>
                    <a:pt x="3714" y="2530"/>
                  </a:cubicBezTo>
                  <a:cubicBezTo>
                    <a:pt x="3714" y="2217"/>
                    <a:pt x="3966" y="1964"/>
                    <a:pt x="4277" y="1964"/>
                  </a:cubicBezTo>
                  <a:close/>
                  <a:moveTo>
                    <a:pt x="567" y="0"/>
                  </a:moveTo>
                  <a:cubicBezTo>
                    <a:pt x="254" y="0"/>
                    <a:pt x="1" y="253"/>
                    <a:pt x="1" y="567"/>
                  </a:cubicBezTo>
                  <a:lnTo>
                    <a:pt x="1" y="9968"/>
                  </a:lnTo>
                  <a:cubicBezTo>
                    <a:pt x="1" y="10281"/>
                    <a:pt x="254" y="10534"/>
                    <a:pt x="567" y="10534"/>
                  </a:cubicBezTo>
                  <a:lnTo>
                    <a:pt x="18445" y="10534"/>
                  </a:lnTo>
                  <a:cubicBezTo>
                    <a:pt x="18758" y="10534"/>
                    <a:pt x="19011" y="10281"/>
                    <a:pt x="19011" y="9968"/>
                  </a:cubicBezTo>
                  <a:lnTo>
                    <a:pt x="19011" y="567"/>
                  </a:lnTo>
                  <a:cubicBezTo>
                    <a:pt x="19011" y="253"/>
                    <a:pt x="18758" y="0"/>
                    <a:pt x="184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82" name="Google Shape;6782;p74"/>
          <p:cNvGrpSpPr/>
          <p:nvPr/>
        </p:nvGrpSpPr>
        <p:grpSpPr>
          <a:xfrm>
            <a:off x="1239624" y="3538814"/>
            <a:ext cx="339253" cy="339253"/>
            <a:chOff x="1492675" y="2027925"/>
            <a:chExt cx="481825" cy="481825"/>
          </a:xfrm>
        </p:grpSpPr>
        <p:sp>
          <p:nvSpPr>
            <p:cNvPr id="6783" name="Google Shape;6783;p74"/>
            <p:cNvSpPr/>
            <p:nvPr/>
          </p:nvSpPr>
          <p:spPr>
            <a:xfrm>
              <a:off x="1719425" y="2170050"/>
              <a:ext cx="28250" cy="28250"/>
            </a:xfrm>
            <a:custGeom>
              <a:avLst/>
              <a:gdLst/>
              <a:ahLst/>
              <a:cxnLst/>
              <a:rect l="l" t="t" r="r" b="b"/>
              <a:pathLst>
                <a:path w="1130" h="1130"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84" name="Google Shape;6784;p74"/>
            <p:cNvSpPr/>
            <p:nvPr/>
          </p:nvSpPr>
          <p:spPr>
            <a:xfrm>
              <a:off x="1832350" y="2254750"/>
              <a:ext cx="28250" cy="28250"/>
            </a:xfrm>
            <a:custGeom>
              <a:avLst/>
              <a:gdLst/>
              <a:ahLst/>
              <a:cxnLst/>
              <a:rect l="l" t="t" r="r" b="b"/>
              <a:pathLst>
                <a:path w="1130" h="1130" extrusionOk="0">
                  <a:moveTo>
                    <a:pt x="567" y="0"/>
                  </a:moveTo>
                  <a:cubicBezTo>
                    <a:pt x="253" y="0"/>
                    <a:pt x="0" y="250"/>
                    <a:pt x="0" y="564"/>
                  </a:cubicBezTo>
                  <a:cubicBezTo>
                    <a:pt x="0" y="877"/>
                    <a:pt x="253" y="1130"/>
                    <a:pt x="567" y="1130"/>
                  </a:cubicBezTo>
                  <a:cubicBezTo>
                    <a:pt x="877" y="1130"/>
                    <a:pt x="1130" y="877"/>
                    <a:pt x="1130" y="564"/>
                  </a:cubicBezTo>
                  <a:cubicBezTo>
                    <a:pt x="1130" y="250"/>
                    <a:pt x="877"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85" name="Google Shape;6785;p74"/>
            <p:cNvSpPr/>
            <p:nvPr/>
          </p:nvSpPr>
          <p:spPr>
            <a:xfrm>
              <a:off x="1606500" y="2254750"/>
              <a:ext cx="28250" cy="28250"/>
            </a:xfrm>
            <a:custGeom>
              <a:avLst/>
              <a:gdLst/>
              <a:ahLst/>
              <a:cxnLst/>
              <a:rect l="l" t="t" r="r" b="b"/>
              <a:pathLst>
                <a:path w="1130" h="1130" extrusionOk="0">
                  <a:moveTo>
                    <a:pt x="567" y="0"/>
                  </a:moveTo>
                  <a:cubicBezTo>
                    <a:pt x="254" y="0"/>
                    <a:pt x="1" y="250"/>
                    <a:pt x="1" y="564"/>
                  </a:cubicBezTo>
                  <a:cubicBezTo>
                    <a:pt x="1" y="877"/>
                    <a:pt x="254" y="1130"/>
                    <a:pt x="567" y="1130"/>
                  </a:cubicBezTo>
                  <a:cubicBezTo>
                    <a:pt x="877" y="1130"/>
                    <a:pt x="1130" y="877"/>
                    <a:pt x="1130" y="564"/>
                  </a:cubicBezTo>
                  <a:cubicBezTo>
                    <a:pt x="1130" y="250"/>
                    <a:pt x="877"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86" name="Google Shape;6786;p74"/>
            <p:cNvSpPr/>
            <p:nvPr/>
          </p:nvSpPr>
          <p:spPr>
            <a:xfrm>
              <a:off x="1492675" y="2425025"/>
              <a:ext cx="481825" cy="84725"/>
            </a:xfrm>
            <a:custGeom>
              <a:avLst/>
              <a:gdLst/>
              <a:ahLst/>
              <a:cxnLst/>
              <a:rect l="l" t="t" r="r" b="b"/>
              <a:pathLst>
                <a:path w="19273" h="3389" extrusionOk="0">
                  <a:moveTo>
                    <a:pt x="1" y="1"/>
                  </a:moveTo>
                  <a:lnTo>
                    <a:pt x="1" y="1696"/>
                  </a:lnTo>
                  <a:cubicBezTo>
                    <a:pt x="1" y="2630"/>
                    <a:pt x="757" y="3389"/>
                    <a:pt x="1693" y="3389"/>
                  </a:cubicBezTo>
                  <a:lnTo>
                    <a:pt x="17577" y="3389"/>
                  </a:lnTo>
                  <a:cubicBezTo>
                    <a:pt x="18514" y="3389"/>
                    <a:pt x="19270" y="2630"/>
                    <a:pt x="19273" y="1696"/>
                  </a:cubicBezTo>
                  <a:lnTo>
                    <a:pt x="192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87" name="Google Shape;6787;p74"/>
            <p:cNvSpPr/>
            <p:nvPr/>
          </p:nvSpPr>
          <p:spPr>
            <a:xfrm>
              <a:off x="1492675" y="2027925"/>
              <a:ext cx="481825" cy="368000"/>
            </a:xfrm>
            <a:custGeom>
              <a:avLst/>
              <a:gdLst/>
              <a:ahLst/>
              <a:cxnLst/>
              <a:rect l="l" t="t" r="r" b="b"/>
              <a:pathLst>
                <a:path w="19273" h="14720" extrusionOk="0">
                  <a:moveTo>
                    <a:pt x="5120" y="2259"/>
                  </a:moveTo>
                  <a:cubicBezTo>
                    <a:pt x="5430" y="2259"/>
                    <a:pt x="5683" y="2512"/>
                    <a:pt x="5683" y="2825"/>
                  </a:cubicBezTo>
                  <a:lnTo>
                    <a:pt x="5683" y="8047"/>
                  </a:lnTo>
                  <a:cubicBezTo>
                    <a:pt x="6360" y="8281"/>
                    <a:pt x="6812" y="8920"/>
                    <a:pt x="6812" y="9637"/>
                  </a:cubicBezTo>
                  <a:cubicBezTo>
                    <a:pt x="6812" y="10353"/>
                    <a:pt x="6360" y="10992"/>
                    <a:pt x="5683" y="11226"/>
                  </a:cubicBezTo>
                  <a:lnTo>
                    <a:pt x="5683" y="13024"/>
                  </a:lnTo>
                  <a:cubicBezTo>
                    <a:pt x="5683" y="13337"/>
                    <a:pt x="5430" y="13587"/>
                    <a:pt x="5120" y="13587"/>
                  </a:cubicBezTo>
                  <a:cubicBezTo>
                    <a:pt x="4807" y="13587"/>
                    <a:pt x="4554" y="13337"/>
                    <a:pt x="4554" y="13024"/>
                  </a:cubicBezTo>
                  <a:lnTo>
                    <a:pt x="4554" y="11226"/>
                  </a:lnTo>
                  <a:cubicBezTo>
                    <a:pt x="3876" y="10992"/>
                    <a:pt x="3425" y="10353"/>
                    <a:pt x="3425" y="9637"/>
                  </a:cubicBezTo>
                  <a:cubicBezTo>
                    <a:pt x="3425" y="8920"/>
                    <a:pt x="3876" y="8281"/>
                    <a:pt x="4554" y="8047"/>
                  </a:cubicBezTo>
                  <a:lnTo>
                    <a:pt x="4554" y="2825"/>
                  </a:lnTo>
                  <a:cubicBezTo>
                    <a:pt x="4554" y="2512"/>
                    <a:pt x="4807" y="2259"/>
                    <a:pt x="5120" y="2259"/>
                  </a:cubicBezTo>
                  <a:close/>
                  <a:moveTo>
                    <a:pt x="9637" y="2259"/>
                  </a:moveTo>
                  <a:cubicBezTo>
                    <a:pt x="9947" y="2259"/>
                    <a:pt x="10200" y="2512"/>
                    <a:pt x="10200" y="2825"/>
                  </a:cubicBezTo>
                  <a:lnTo>
                    <a:pt x="10200" y="4659"/>
                  </a:lnTo>
                  <a:cubicBezTo>
                    <a:pt x="10877" y="4894"/>
                    <a:pt x="11329" y="5532"/>
                    <a:pt x="11329" y="6249"/>
                  </a:cubicBezTo>
                  <a:cubicBezTo>
                    <a:pt x="11329" y="6966"/>
                    <a:pt x="10877" y="7604"/>
                    <a:pt x="10200" y="7839"/>
                  </a:cubicBezTo>
                  <a:lnTo>
                    <a:pt x="10200" y="13024"/>
                  </a:lnTo>
                  <a:cubicBezTo>
                    <a:pt x="10200" y="13337"/>
                    <a:pt x="9947" y="13587"/>
                    <a:pt x="9637" y="13587"/>
                  </a:cubicBezTo>
                  <a:cubicBezTo>
                    <a:pt x="9324" y="13587"/>
                    <a:pt x="9071" y="13337"/>
                    <a:pt x="9071" y="13024"/>
                  </a:cubicBezTo>
                  <a:lnTo>
                    <a:pt x="9071" y="7839"/>
                  </a:lnTo>
                  <a:cubicBezTo>
                    <a:pt x="8393" y="7604"/>
                    <a:pt x="7941" y="6966"/>
                    <a:pt x="7941" y="6249"/>
                  </a:cubicBezTo>
                  <a:cubicBezTo>
                    <a:pt x="7941" y="5532"/>
                    <a:pt x="8393" y="4894"/>
                    <a:pt x="9071" y="4659"/>
                  </a:cubicBezTo>
                  <a:lnTo>
                    <a:pt x="9071" y="2825"/>
                  </a:lnTo>
                  <a:cubicBezTo>
                    <a:pt x="9071" y="2512"/>
                    <a:pt x="9324" y="2259"/>
                    <a:pt x="9637" y="2259"/>
                  </a:cubicBezTo>
                  <a:close/>
                  <a:moveTo>
                    <a:pt x="14154" y="2259"/>
                  </a:moveTo>
                  <a:cubicBezTo>
                    <a:pt x="14464" y="2259"/>
                    <a:pt x="14717" y="2512"/>
                    <a:pt x="14717" y="2825"/>
                  </a:cubicBezTo>
                  <a:lnTo>
                    <a:pt x="14717" y="8047"/>
                  </a:lnTo>
                  <a:cubicBezTo>
                    <a:pt x="15394" y="8281"/>
                    <a:pt x="15846" y="8920"/>
                    <a:pt x="15846" y="9637"/>
                  </a:cubicBezTo>
                  <a:cubicBezTo>
                    <a:pt x="15846" y="10353"/>
                    <a:pt x="15394" y="10992"/>
                    <a:pt x="14717" y="11226"/>
                  </a:cubicBezTo>
                  <a:lnTo>
                    <a:pt x="14717" y="13024"/>
                  </a:lnTo>
                  <a:cubicBezTo>
                    <a:pt x="14717" y="13337"/>
                    <a:pt x="14464" y="13587"/>
                    <a:pt x="14154" y="13587"/>
                  </a:cubicBezTo>
                  <a:cubicBezTo>
                    <a:pt x="13840" y="13587"/>
                    <a:pt x="13587" y="13337"/>
                    <a:pt x="13587" y="13024"/>
                  </a:cubicBezTo>
                  <a:lnTo>
                    <a:pt x="13587" y="11226"/>
                  </a:lnTo>
                  <a:cubicBezTo>
                    <a:pt x="12910" y="10992"/>
                    <a:pt x="12458" y="10353"/>
                    <a:pt x="12458" y="9637"/>
                  </a:cubicBezTo>
                  <a:cubicBezTo>
                    <a:pt x="12458" y="8920"/>
                    <a:pt x="12910" y="8281"/>
                    <a:pt x="13587" y="8047"/>
                  </a:cubicBezTo>
                  <a:lnTo>
                    <a:pt x="13587" y="2825"/>
                  </a:lnTo>
                  <a:cubicBezTo>
                    <a:pt x="13587" y="2512"/>
                    <a:pt x="13840" y="2259"/>
                    <a:pt x="14154" y="2259"/>
                  </a:cubicBezTo>
                  <a:close/>
                  <a:moveTo>
                    <a:pt x="1693" y="1"/>
                  </a:moveTo>
                  <a:cubicBezTo>
                    <a:pt x="757" y="1"/>
                    <a:pt x="1" y="759"/>
                    <a:pt x="1" y="1696"/>
                  </a:cubicBezTo>
                  <a:lnTo>
                    <a:pt x="1" y="14720"/>
                  </a:lnTo>
                  <a:lnTo>
                    <a:pt x="19273" y="14720"/>
                  </a:lnTo>
                  <a:lnTo>
                    <a:pt x="19273" y="1696"/>
                  </a:lnTo>
                  <a:cubicBezTo>
                    <a:pt x="19270" y="759"/>
                    <a:pt x="18514" y="1"/>
                    <a:pt x="17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788" name="Google Shape;6788;p74"/>
          <p:cNvGrpSpPr/>
          <p:nvPr/>
        </p:nvGrpSpPr>
        <p:grpSpPr>
          <a:xfrm>
            <a:off x="5466000" y="2287178"/>
            <a:ext cx="339253" cy="339253"/>
            <a:chOff x="1492675" y="2620775"/>
            <a:chExt cx="481825" cy="481825"/>
          </a:xfrm>
        </p:grpSpPr>
        <p:sp>
          <p:nvSpPr>
            <p:cNvPr id="6789" name="Google Shape;6789;p74"/>
            <p:cNvSpPr/>
            <p:nvPr/>
          </p:nvSpPr>
          <p:spPr>
            <a:xfrm>
              <a:off x="1677125" y="2620775"/>
              <a:ext cx="112950" cy="113850"/>
            </a:xfrm>
            <a:custGeom>
              <a:avLst/>
              <a:gdLst/>
              <a:ahLst/>
              <a:cxnLst/>
              <a:rect l="l" t="t" r="r" b="b"/>
              <a:pathLst>
                <a:path w="4518" h="4554" extrusionOk="0">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90" name="Google Shape;6790;p74"/>
            <p:cNvSpPr/>
            <p:nvPr/>
          </p:nvSpPr>
          <p:spPr>
            <a:xfrm>
              <a:off x="1492675" y="2734675"/>
              <a:ext cx="481825" cy="367925"/>
            </a:xfrm>
            <a:custGeom>
              <a:avLst/>
              <a:gdLst/>
              <a:ahLst/>
              <a:cxnLst/>
              <a:rect l="l" t="t" r="r" b="b"/>
              <a:pathLst>
                <a:path w="19273" h="14717" extrusionOk="0">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791" name="Google Shape;6791;p74"/>
          <p:cNvSpPr/>
          <p:nvPr/>
        </p:nvSpPr>
        <p:spPr>
          <a:xfrm>
            <a:off x="5865948" y="2287094"/>
            <a:ext cx="352508" cy="339253"/>
          </a:xfrm>
          <a:custGeom>
            <a:avLst/>
            <a:gdLst/>
            <a:ahLst/>
            <a:cxnLst/>
            <a:rect l="l" t="t" r="r" b="b"/>
            <a:pathLst>
              <a:path w="20026" h="19273" extrusionOk="0">
                <a:moveTo>
                  <a:pt x="14841" y="2901"/>
                </a:moveTo>
                <a:cubicBezTo>
                  <a:pt x="15282" y="2901"/>
                  <a:pt x="15717" y="3074"/>
                  <a:pt x="16042" y="3397"/>
                </a:cubicBezTo>
                <a:cubicBezTo>
                  <a:pt x="16704" y="4059"/>
                  <a:pt x="16704" y="5131"/>
                  <a:pt x="16042" y="5794"/>
                </a:cubicBezTo>
                <a:cubicBezTo>
                  <a:pt x="15717" y="6118"/>
                  <a:pt x="15284" y="6290"/>
                  <a:pt x="14843" y="6290"/>
                </a:cubicBezTo>
                <a:cubicBezTo>
                  <a:pt x="14625" y="6290"/>
                  <a:pt x="14405" y="6248"/>
                  <a:pt x="14196" y="6161"/>
                </a:cubicBezTo>
                <a:cubicBezTo>
                  <a:pt x="13563" y="5899"/>
                  <a:pt x="13151" y="5282"/>
                  <a:pt x="13151" y="4595"/>
                </a:cubicBezTo>
                <a:cubicBezTo>
                  <a:pt x="13151" y="3912"/>
                  <a:pt x="13563" y="3294"/>
                  <a:pt x="14196" y="3029"/>
                </a:cubicBezTo>
                <a:cubicBezTo>
                  <a:pt x="14404" y="2943"/>
                  <a:pt x="14623" y="2901"/>
                  <a:pt x="14841" y="2901"/>
                </a:cubicBezTo>
                <a:close/>
                <a:moveTo>
                  <a:pt x="10859" y="4837"/>
                </a:moveTo>
                <a:cubicBezTo>
                  <a:pt x="11001" y="4837"/>
                  <a:pt x="11142" y="4890"/>
                  <a:pt x="11251" y="4996"/>
                </a:cubicBezTo>
                <a:lnTo>
                  <a:pt x="12049" y="5794"/>
                </a:lnTo>
                <a:cubicBezTo>
                  <a:pt x="12269" y="6014"/>
                  <a:pt x="12269" y="6372"/>
                  <a:pt x="12049" y="6592"/>
                </a:cubicBezTo>
                <a:cubicBezTo>
                  <a:pt x="11939" y="6702"/>
                  <a:pt x="11794" y="6757"/>
                  <a:pt x="11650" y="6757"/>
                </a:cubicBezTo>
                <a:cubicBezTo>
                  <a:pt x="11505" y="6757"/>
                  <a:pt x="11361" y="6702"/>
                  <a:pt x="11251" y="6592"/>
                </a:cubicBezTo>
                <a:lnTo>
                  <a:pt x="10453" y="5794"/>
                </a:lnTo>
                <a:cubicBezTo>
                  <a:pt x="10239" y="5571"/>
                  <a:pt x="10242" y="5219"/>
                  <a:pt x="10459" y="5002"/>
                </a:cubicBezTo>
                <a:cubicBezTo>
                  <a:pt x="10570" y="4892"/>
                  <a:pt x="10715" y="4837"/>
                  <a:pt x="10859" y="4837"/>
                </a:cubicBezTo>
                <a:close/>
                <a:moveTo>
                  <a:pt x="13255" y="7232"/>
                </a:moveTo>
                <a:cubicBezTo>
                  <a:pt x="13396" y="7232"/>
                  <a:pt x="13538" y="7284"/>
                  <a:pt x="13648" y="7390"/>
                </a:cubicBezTo>
                <a:lnTo>
                  <a:pt x="14446" y="8188"/>
                </a:lnTo>
                <a:cubicBezTo>
                  <a:pt x="14665" y="8411"/>
                  <a:pt x="14665" y="8766"/>
                  <a:pt x="14446" y="8989"/>
                </a:cubicBezTo>
                <a:cubicBezTo>
                  <a:pt x="14336" y="9099"/>
                  <a:pt x="14191" y="9154"/>
                  <a:pt x="14047" y="9154"/>
                </a:cubicBezTo>
                <a:cubicBezTo>
                  <a:pt x="13902" y="9154"/>
                  <a:pt x="13758" y="9099"/>
                  <a:pt x="13648" y="8989"/>
                </a:cubicBezTo>
                <a:lnTo>
                  <a:pt x="12850" y="8188"/>
                </a:lnTo>
                <a:cubicBezTo>
                  <a:pt x="12633" y="7968"/>
                  <a:pt x="12636" y="7616"/>
                  <a:pt x="12856" y="7399"/>
                </a:cubicBezTo>
                <a:cubicBezTo>
                  <a:pt x="12966" y="7287"/>
                  <a:pt x="13110" y="7232"/>
                  <a:pt x="13255" y="7232"/>
                </a:cubicBezTo>
                <a:close/>
                <a:moveTo>
                  <a:pt x="10846" y="8029"/>
                </a:moveTo>
                <a:cubicBezTo>
                  <a:pt x="10991" y="8029"/>
                  <a:pt x="11135" y="8084"/>
                  <a:pt x="11245" y="8194"/>
                </a:cubicBezTo>
                <a:cubicBezTo>
                  <a:pt x="11462" y="8411"/>
                  <a:pt x="11465" y="8763"/>
                  <a:pt x="11251" y="8986"/>
                </a:cubicBezTo>
                <a:lnTo>
                  <a:pt x="11251" y="8989"/>
                </a:lnTo>
                <a:lnTo>
                  <a:pt x="10778" y="9461"/>
                </a:lnTo>
                <a:cubicBezTo>
                  <a:pt x="11088" y="10106"/>
                  <a:pt x="10959" y="10874"/>
                  <a:pt x="10453" y="11383"/>
                </a:cubicBezTo>
                <a:cubicBezTo>
                  <a:pt x="10343" y="11493"/>
                  <a:pt x="10198" y="11548"/>
                  <a:pt x="10054" y="11548"/>
                </a:cubicBezTo>
                <a:cubicBezTo>
                  <a:pt x="9909" y="11548"/>
                  <a:pt x="9765" y="11493"/>
                  <a:pt x="9655" y="11383"/>
                </a:cubicBezTo>
                <a:cubicBezTo>
                  <a:pt x="9435" y="11163"/>
                  <a:pt x="9435" y="10804"/>
                  <a:pt x="9655" y="10585"/>
                </a:cubicBezTo>
                <a:cubicBezTo>
                  <a:pt x="10010" y="10229"/>
                  <a:pt x="9757" y="9621"/>
                  <a:pt x="9254" y="9621"/>
                </a:cubicBezTo>
                <a:cubicBezTo>
                  <a:pt x="8751" y="9621"/>
                  <a:pt x="8498" y="10229"/>
                  <a:pt x="8857" y="10585"/>
                </a:cubicBezTo>
                <a:cubicBezTo>
                  <a:pt x="9441" y="11166"/>
                  <a:pt x="9519" y="12084"/>
                  <a:pt x="9043" y="12756"/>
                </a:cubicBezTo>
                <a:cubicBezTo>
                  <a:pt x="8717" y="13218"/>
                  <a:pt x="8196" y="13472"/>
                  <a:pt x="7661" y="13472"/>
                </a:cubicBezTo>
                <a:cubicBezTo>
                  <a:pt x="7415" y="13472"/>
                  <a:pt x="7167" y="13419"/>
                  <a:pt x="6933" y="13307"/>
                </a:cubicBezTo>
                <a:lnTo>
                  <a:pt x="6460" y="13777"/>
                </a:lnTo>
                <a:cubicBezTo>
                  <a:pt x="6351" y="13882"/>
                  <a:pt x="6210" y="13935"/>
                  <a:pt x="6068" y="13935"/>
                </a:cubicBezTo>
                <a:cubicBezTo>
                  <a:pt x="5924" y="13935"/>
                  <a:pt x="5779" y="13880"/>
                  <a:pt x="5668" y="13771"/>
                </a:cubicBezTo>
                <a:cubicBezTo>
                  <a:pt x="5451" y="13551"/>
                  <a:pt x="5448" y="13198"/>
                  <a:pt x="5662" y="12979"/>
                </a:cubicBezTo>
                <a:lnTo>
                  <a:pt x="6135" y="12506"/>
                </a:lnTo>
                <a:cubicBezTo>
                  <a:pt x="5824" y="11861"/>
                  <a:pt x="5957" y="11091"/>
                  <a:pt x="6460" y="10582"/>
                </a:cubicBezTo>
                <a:cubicBezTo>
                  <a:pt x="6570" y="10476"/>
                  <a:pt x="6711" y="10424"/>
                  <a:pt x="6852" y="10424"/>
                </a:cubicBezTo>
                <a:cubicBezTo>
                  <a:pt x="6997" y="10424"/>
                  <a:pt x="7142" y="10479"/>
                  <a:pt x="7252" y="10591"/>
                </a:cubicBezTo>
                <a:cubicBezTo>
                  <a:pt x="7469" y="10808"/>
                  <a:pt x="7472" y="11160"/>
                  <a:pt x="7258" y="11383"/>
                </a:cubicBezTo>
                <a:cubicBezTo>
                  <a:pt x="6902" y="11738"/>
                  <a:pt x="7155" y="12346"/>
                  <a:pt x="7658" y="12346"/>
                </a:cubicBezTo>
                <a:cubicBezTo>
                  <a:pt x="8161" y="12346"/>
                  <a:pt x="8414" y="11738"/>
                  <a:pt x="8059" y="11383"/>
                </a:cubicBezTo>
                <a:cubicBezTo>
                  <a:pt x="7475" y="10798"/>
                  <a:pt x="7393" y="9883"/>
                  <a:pt x="7869" y="9209"/>
                </a:cubicBezTo>
                <a:cubicBezTo>
                  <a:pt x="8195" y="8749"/>
                  <a:pt x="8716" y="8495"/>
                  <a:pt x="9251" y="8495"/>
                </a:cubicBezTo>
                <a:cubicBezTo>
                  <a:pt x="9497" y="8495"/>
                  <a:pt x="9746" y="8549"/>
                  <a:pt x="9980" y="8660"/>
                </a:cubicBezTo>
                <a:lnTo>
                  <a:pt x="10453" y="8188"/>
                </a:lnTo>
                <a:cubicBezTo>
                  <a:pt x="10563" y="8082"/>
                  <a:pt x="10705" y="8029"/>
                  <a:pt x="10846" y="8029"/>
                </a:cubicBezTo>
                <a:close/>
                <a:moveTo>
                  <a:pt x="13208" y="0"/>
                </a:moveTo>
                <a:cubicBezTo>
                  <a:pt x="11632" y="0"/>
                  <a:pt x="10059" y="597"/>
                  <a:pt x="8857" y="1801"/>
                </a:cubicBezTo>
                <a:lnTo>
                  <a:pt x="8456" y="2201"/>
                </a:lnTo>
                <a:lnTo>
                  <a:pt x="9655" y="3397"/>
                </a:lnTo>
                <a:cubicBezTo>
                  <a:pt x="9869" y="3620"/>
                  <a:pt x="9866" y="3972"/>
                  <a:pt x="9646" y="4189"/>
                </a:cubicBezTo>
                <a:cubicBezTo>
                  <a:pt x="9536" y="4300"/>
                  <a:pt x="9391" y="4356"/>
                  <a:pt x="9246" y="4356"/>
                </a:cubicBezTo>
                <a:cubicBezTo>
                  <a:pt x="9106" y="4356"/>
                  <a:pt x="8965" y="4303"/>
                  <a:pt x="8857" y="4198"/>
                </a:cubicBezTo>
                <a:lnTo>
                  <a:pt x="7658" y="2999"/>
                </a:lnTo>
                <a:lnTo>
                  <a:pt x="663" y="9994"/>
                </a:lnTo>
                <a:cubicBezTo>
                  <a:pt x="1" y="10654"/>
                  <a:pt x="1" y="11726"/>
                  <a:pt x="663" y="12388"/>
                </a:cubicBezTo>
                <a:lnTo>
                  <a:pt x="7053" y="18775"/>
                </a:lnTo>
                <a:cubicBezTo>
                  <a:pt x="7383" y="19107"/>
                  <a:pt x="7816" y="19272"/>
                  <a:pt x="8249" y="19272"/>
                </a:cubicBezTo>
                <a:cubicBezTo>
                  <a:pt x="8682" y="19272"/>
                  <a:pt x="9116" y="19107"/>
                  <a:pt x="9447" y="18775"/>
                </a:cubicBezTo>
                <a:lnTo>
                  <a:pt x="16442" y="11783"/>
                </a:lnTo>
                <a:lnTo>
                  <a:pt x="15244" y="10585"/>
                </a:lnTo>
                <a:cubicBezTo>
                  <a:pt x="15030" y="10362"/>
                  <a:pt x="15033" y="10010"/>
                  <a:pt x="15250" y="9793"/>
                </a:cubicBezTo>
                <a:cubicBezTo>
                  <a:pt x="15361" y="9683"/>
                  <a:pt x="15506" y="9628"/>
                  <a:pt x="15650" y="9628"/>
                </a:cubicBezTo>
                <a:cubicBezTo>
                  <a:pt x="15792" y="9628"/>
                  <a:pt x="15933" y="9681"/>
                  <a:pt x="16042" y="9787"/>
                </a:cubicBezTo>
                <a:lnTo>
                  <a:pt x="17240" y="10982"/>
                </a:lnTo>
                <a:lnTo>
                  <a:pt x="17641" y="10585"/>
                </a:lnTo>
                <a:cubicBezTo>
                  <a:pt x="19923" y="8299"/>
                  <a:pt x="20025" y="4677"/>
                  <a:pt x="17999" y="2240"/>
                </a:cubicBezTo>
                <a:lnTo>
                  <a:pt x="19237" y="1003"/>
                </a:lnTo>
                <a:cubicBezTo>
                  <a:pt x="19456" y="783"/>
                  <a:pt x="19456" y="425"/>
                  <a:pt x="19237" y="205"/>
                </a:cubicBezTo>
                <a:cubicBezTo>
                  <a:pt x="19127" y="95"/>
                  <a:pt x="18982" y="40"/>
                  <a:pt x="18838" y="40"/>
                </a:cubicBezTo>
                <a:cubicBezTo>
                  <a:pt x="18693" y="40"/>
                  <a:pt x="18548" y="95"/>
                  <a:pt x="18439" y="205"/>
                </a:cubicBezTo>
                <a:lnTo>
                  <a:pt x="17198" y="1443"/>
                </a:lnTo>
                <a:cubicBezTo>
                  <a:pt x="16045" y="483"/>
                  <a:pt x="14625" y="0"/>
                  <a:pt x="13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792" name="Google Shape;6792;p74"/>
          <p:cNvGrpSpPr/>
          <p:nvPr/>
        </p:nvGrpSpPr>
        <p:grpSpPr>
          <a:xfrm>
            <a:off x="6289754" y="2303161"/>
            <a:ext cx="333585" cy="307287"/>
            <a:chOff x="2682350" y="2643425"/>
            <a:chExt cx="473775" cy="436425"/>
          </a:xfrm>
        </p:grpSpPr>
        <p:sp>
          <p:nvSpPr>
            <p:cNvPr id="6793" name="Google Shape;6793;p74"/>
            <p:cNvSpPr/>
            <p:nvPr/>
          </p:nvSpPr>
          <p:spPr>
            <a:xfrm>
              <a:off x="2682350" y="2725775"/>
              <a:ext cx="70175" cy="73425"/>
            </a:xfrm>
            <a:custGeom>
              <a:avLst/>
              <a:gdLst/>
              <a:ahLst/>
              <a:cxnLst/>
              <a:rect l="l" t="t" r="r" b="b"/>
              <a:pathLst>
                <a:path w="2807" h="2937" extrusionOk="0">
                  <a:moveTo>
                    <a:pt x="1130" y="1"/>
                  </a:moveTo>
                  <a:cubicBezTo>
                    <a:pt x="506" y="1"/>
                    <a:pt x="1" y="504"/>
                    <a:pt x="1" y="1130"/>
                  </a:cubicBezTo>
                  <a:lnTo>
                    <a:pt x="1" y="2937"/>
                  </a:lnTo>
                  <a:lnTo>
                    <a:pt x="1991" y="2937"/>
                  </a:lnTo>
                  <a:cubicBezTo>
                    <a:pt x="2443" y="2937"/>
                    <a:pt x="2807" y="2572"/>
                    <a:pt x="2807" y="2124"/>
                  </a:cubicBezTo>
                  <a:lnTo>
                    <a:pt x="28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94" name="Google Shape;6794;p74"/>
            <p:cNvSpPr/>
            <p:nvPr/>
          </p:nvSpPr>
          <p:spPr>
            <a:xfrm>
              <a:off x="2682350" y="3006350"/>
              <a:ext cx="70175" cy="73500"/>
            </a:xfrm>
            <a:custGeom>
              <a:avLst/>
              <a:gdLst/>
              <a:ahLst/>
              <a:cxnLst/>
              <a:rect l="l" t="t" r="r" b="b"/>
              <a:pathLst>
                <a:path w="2807" h="2940" extrusionOk="0">
                  <a:moveTo>
                    <a:pt x="1" y="1"/>
                  </a:moveTo>
                  <a:lnTo>
                    <a:pt x="1" y="1811"/>
                  </a:lnTo>
                  <a:cubicBezTo>
                    <a:pt x="1" y="2434"/>
                    <a:pt x="506" y="2940"/>
                    <a:pt x="1130" y="2940"/>
                  </a:cubicBezTo>
                  <a:lnTo>
                    <a:pt x="2807" y="2940"/>
                  </a:lnTo>
                  <a:lnTo>
                    <a:pt x="2807" y="817"/>
                  </a:lnTo>
                  <a:cubicBezTo>
                    <a:pt x="2807" y="365"/>
                    <a:pt x="2443" y="4"/>
                    <a:pt x="1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95" name="Google Shape;6795;p74"/>
            <p:cNvSpPr/>
            <p:nvPr/>
          </p:nvSpPr>
          <p:spPr>
            <a:xfrm>
              <a:off x="3085925" y="2725700"/>
              <a:ext cx="70200" cy="73500"/>
            </a:xfrm>
            <a:custGeom>
              <a:avLst/>
              <a:gdLst/>
              <a:ahLst/>
              <a:cxnLst/>
              <a:rect l="l" t="t" r="r" b="b"/>
              <a:pathLst>
                <a:path w="2808" h="2940" extrusionOk="0">
                  <a:moveTo>
                    <a:pt x="1" y="1"/>
                  </a:moveTo>
                  <a:lnTo>
                    <a:pt x="1" y="2127"/>
                  </a:lnTo>
                  <a:cubicBezTo>
                    <a:pt x="1" y="2575"/>
                    <a:pt x="365" y="2940"/>
                    <a:pt x="817" y="2940"/>
                  </a:cubicBezTo>
                  <a:lnTo>
                    <a:pt x="2807" y="2940"/>
                  </a:lnTo>
                  <a:lnTo>
                    <a:pt x="2807" y="1130"/>
                  </a:lnTo>
                  <a:cubicBezTo>
                    <a:pt x="2807" y="507"/>
                    <a:pt x="2301" y="1"/>
                    <a:pt x="16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96" name="Google Shape;6796;p74"/>
            <p:cNvSpPr/>
            <p:nvPr/>
          </p:nvSpPr>
          <p:spPr>
            <a:xfrm>
              <a:off x="2825150" y="2843075"/>
              <a:ext cx="180700" cy="107375"/>
            </a:xfrm>
            <a:custGeom>
              <a:avLst/>
              <a:gdLst/>
              <a:ahLst/>
              <a:cxnLst/>
              <a:rect l="l" t="t" r="r" b="b"/>
              <a:pathLst>
                <a:path w="7228" h="4295" extrusionOk="0">
                  <a:moveTo>
                    <a:pt x="5024" y="714"/>
                  </a:moveTo>
                  <a:cubicBezTo>
                    <a:pt x="5337" y="714"/>
                    <a:pt x="5590" y="967"/>
                    <a:pt x="5590" y="1277"/>
                  </a:cubicBezTo>
                  <a:cubicBezTo>
                    <a:pt x="5590" y="1590"/>
                    <a:pt x="5337" y="1843"/>
                    <a:pt x="5024" y="1843"/>
                  </a:cubicBezTo>
                  <a:lnTo>
                    <a:pt x="2503" y="1843"/>
                  </a:lnTo>
                  <a:cubicBezTo>
                    <a:pt x="2190" y="1843"/>
                    <a:pt x="1937" y="1590"/>
                    <a:pt x="1937" y="1277"/>
                  </a:cubicBezTo>
                  <a:cubicBezTo>
                    <a:pt x="1937" y="967"/>
                    <a:pt x="2190" y="714"/>
                    <a:pt x="2503" y="714"/>
                  </a:cubicBezTo>
                  <a:close/>
                  <a:moveTo>
                    <a:pt x="6078" y="2452"/>
                  </a:moveTo>
                  <a:cubicBezTo>
                    <a:pt x="6391" y="2452"/>
                    <a:pt x="6644" y="2704"/>
                    <a:pt x="6644" y="3018"/>
                  </a:cubicBezTo>
                  <a:cubicBezTo>
                    <a:pt x="6644" y="3328"/>
                    <a:pt x="6391" y="3581"/>
                    <a:pt x="6078" y="3581"/>
                  </a:cubicBezTo>
                  <a:lnTo>
                    <a:pt x="1449" y="3581"/>
                  </a:lnTo>
                  <a:cubicBezTo>
                    <a:pt x="1136" y="3581"/>
                    <a:pt x="883" y="3328"/>
                    <a:pt x="883" y="3018"/>
                  </a:cubicBezTo>
                  <a:cubicBezTo>
                    <a:pt x="883" y="2704"/>
                    <a:pt x="1136" y="2452"/>
                    <a:pt x="1449" y="2452"/>
                  </a:cubicBezTo>
                  <a:close/>
                  <a:moveTo>
                    <a:pt x="1" y="0"/>
                  </a:moveTo>
                  <a:lnTo>
                    <a:pt x="1" y="4294"/>
                  </a:lnTo>
                  <a:lnTo>
                    <a:pt x="7228" y="4294"/>
                  </a:lnTo>
                  <a:lnTo>
                    <a:pt x="72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97" name="Google Shape;6797;p74"/>
            <p:cNvSpPr/>
            <p:nvPr/>
          </p:nvSpPr>
          <p:spPr>
            <a:xfrm>
              <a:off x="2682350" y="2725700"/>
              <a:ext cx="473775" cy="354150"/>
            </a:xfrm>
            <a:custGeom>
              <a:avLst/>
              <a:gdLst/>
              <a:ahLst/>
              <a:cxnLst/>
              <a:rect l="l" t="t" r="r" b="b"/>
              <a:pathLst>
                <a:path w="18951" h="14166" extrusionOk="0">
                  <a:moveTo>
                    <a:pt x="13503" y="3566"/>
                  </a:moveTo>
                  <a:cubicBezTo>
                    <a:pt x="13816" y="3566"/>
                    <a:pt x="14069" y="3819"/>
                    <a:pt x="14069" y="4129"/>
                  </a:cubicBezTo>
                  <a:lnTo>
                    <a:pt x="14069" y="9556"/>
                  </a:lnTo>
                  <a:cubicBezTo>
                    <a:pt x="14069" y="9866"/>
                    <a:pt x="13816" y="10119"/>
                    <a:pt x="13503" y="10119"/>
                  </a:cubicBezTo>
                  <a:lnTo>
                    <a:pt x="5147" y="10119"/>
                  </a:lnTo>
                  <a:cubicBezTo>
                    <a:pt x="4834" y="10119"/>
                    <a:pt x="4584" y="9866"/>
                    <a:pt x="4584" y="9556"/>
                  </a:cubicBezTo>
                  <a:lnTo>
                    <a:pt x="4584" y="4129"/>
                  </a:lnTo>
                  <a:cubicBezTo>
                    <a:pt x="4584" y="3819"/>
                    <a:pt x="4834" y="3566"/>
                    <a:pt x="5147" y="3566"/>
                  </a:cubicBezTo>
                  <a:close/>
                  <a:moveTo>
                    <a:pt x="3936" y="1"/>
                  </a:moveTo>
                  <a:lnTo>
                    <a:pt x="3936" y="2127"/>
                  </a:lnTo>
                  <a:cubicBezTo>
                    <a:pt x="3933" y="3199"/>
                    <a:pt x="3066" y="4069"/>
                    <a:pt x="1991" y="4069"/>
                  </a:cubicBezTo>
                  <a:lnTo>
                    <a:pt x="1" y="4069"/>
                  </a:lnTo>
                  <a:lnTo>
                    <a:pt x="1" y="10098"/>
                  </a:lnTo>
                  <a:lnTo>
                    <a:pt x="1991" y="10098"/>
                  </a:lnTo>
                  <a:cubicBezTo>
                    <a:pt x="3066" y="10101"/>
                    <a:pt x="3933" y="10968"/>
                    <a:pt x="3936" y="12043"/>
                  </a:cubicBezTo>
                  <a:lnTo>
                    <a:pt x="3936" y="14166"/>
                  </a:lnTo>
                  <a:lnTo>
                    <a:pt x="15015" y="14166"/>
                  </a:lnTo>
                  <a:lnTo>
                    <a:pt x="15015" y="12043"/>
                  </a:lnTo>
                  <a:cubicBezTo>
                    <a:pt x="15018" y="10968"/>
                    <a:pt x="15885" y="10101"/>
                    <a:pt x="16960" y="10098"/>
                  </a:cubicBezTo>
                  <a:lnTo>
                    <a:pt x="18950" y="10098"/>
                  </a:lnTo>
                  <a:lnTo>
                    <a:pt x="18950" y="4069"/>
                  </a:lnTo>
                  <a:lnTo>
                    <a:pt x="16960" y="4069"/>
                  </a:lnTo>
                  <a:cubicBezTo>
                    <a:pt x="15885" y="4069"/>
                    <a:pt x="15018" y="3199"/>
                    <a:pt x="15015" y="2127"/>
                  </a:cubicBezTo>
                  <a:lnTo>
                    <a:pt x="150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98" name="Google Shape;6798;p74"/>
            <p:cNvSpPr/>
            <p:nvPr/>
          </p:nvSpPr>
          <p:spPr>
            <a:xfrm>
              <a:off x="3085925" y="3006350"/>
              <a:ext cx="70200" cy="73500"/>
            </a:xfrm>
            <a:custGeom>
              <a:avLst/>
              <a:gdLst/>
              <a:ahLst/>
              <a:cxnLst/>
              <a:rect l="l" t="t" r="r" b="b"/>
              <a:pathLst>
                <a:path w="2808" h="2940" extrusionOk="0">
                  <a:moveTo>
                    <a:pt x="817" y="1"/>
                  </a:moveTo>
                  <a:cubicBezTo>
                    <a:pt x="365" y="4"/>
                    <a:pt x="1" y="365"/>
                    <a:pt x="1" y="817"/>
                  </a:cubicBezTo>
                  <a:lnTo>
                    <a:pt x="1" y="2940"/>
                  </a:lnTo>
                  <a:lnTo>
                    <a:pt x="1678" y="2940"/>
                  </a:lnTo>
                  <a:cubicBezTo>
                    <a:pt x="2301" y="2940"/>
                    <a:pt x="2807" y="2434"/>
                    <a:pt x="2807" y="1811"/>
                  </a:cubicBezTo>
                  <a:lnTo>
                    <a:pt x="28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99" name="Google Shape;6799;p74"/>
            <p:cNvSpPr/>
            <p:nvPr/>
          </p:nvSpPr>
          <p:spPr>
            <a:xfrm>
              <a:off x="2825450" y="2643425"/>
              <a:ext cx="187550" cy="54075"/>
            </a:xfrm>
            <a:custGeom>
              <a:avLst/>
              <a:gdLst/>
              <a:ahLst/>
              <a:cxnLst/>
              <a:rect l="l" t="t" r="r" b="b"/>
              <a:pathLst>
                <a:path w="7502" h="2163" extrusionOk="0">
                  <a:moveTo>
                    <a:pt x="1862" y="1"/>
                  </a:moveTo>
                  <a:cubicBezTo>
                    <a:pt x="835" y="4"/>
                    <a:pt x="1" y="835"/>
                    <a:pt x="1" y="1861"/>
                  </a:cubicBezTo>
                  <a:lnTo>
                    <a:pt x="1" y="2163"/>
                  </a:lnTo>
                  <a:lnTo>
                    <a:pt x="1130" y="2163"/>
                  </a:lnTo>
                  <a:lnTo>
                    <a:pt x="1130" y="1861"/>
                  </a:lnTo>
                  <a:cubicBezTo>
                    <a:pt x="1130" y="1458"/>
                    <a:pt x="1458" y="1133"/>
                    <a:pt x="1862" y="1130"/>
                  </a:cubicBezTo>
                  <a:lnTo>
                    <a:pt x="5641" y="1130"/>
                  </a:lnTo>
                  <a:cubicBezTo>
                    <a:pt x="6044" y="1133"/>
                    <a:pt x="6373" y="1458"/>
                    <a:pt x="6373" y="1861"/>
                  </a:cubicBezTo>
                  <a:lnTo>
                    <a:pt x="6373" y="2163"/>
                  </a:lnTo>
                  <a:lnTo>
                    <a:pt x="7502" y="2163"/>
                  </a:lnTo>
                  <a:lnTo>
                    <a:pt x="7502" y="1861"/>
                  </a:lnTo>
                  <a:cubicBezTo>
                    <a:pt x="7502" y="835"/>
                    <a:pt x="6668" y="4"/>
                    <a:pt x="5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00" name="Google Shape;6800;p74"/>
          <p:cNvGrpSpPr/>
          <p:nvPr/>
        </p:nvGrpSpPr>
        <p:grpSpPr>
          <a:xfrm>
            <a:off x="6755243" y="2287178"/>
            <a:ext cx="238531" cy="339253"/>
            <a:chOff x="3342725" y="2620775"/>
            <a:chExt cx="338775" cy="481825"/>
          </a:xfrm>
        </p:grpSpPr>
        <p:sp>
          <p:nvSpPr>
            <p:cNvPr id="6801" name="Google Shape;6801;p74"/>
            <p:cNvSpPr/>
            <p:nvPr/>
          </p:nvSpPr>
          <p:spPr>
            <a:xfrm>
              <a:off x="3342725" y="2620775"/>
              <a:ext cx="338775" cy="56475"/>
            </a:xfrm>
            <a:custGeom>
              <a:avLst/>
              <a:gdLst/>
              <a:ahLst/>
              <a:cxnLst/>
              <a:rect l="l" t="t" r="r" b="b"/>
              <a:pathLst>
                <a:path w="13551" h="2259" extrusionOk="0">
                  <a:moveTo>
                    <a:pt x="1693" y="0"/>
                  </a:moveTo>
                  <a:cubicBezTo>
                    <a:pt x="756" y="0"/>
                    <a:pt x="0" y="759"/>
                    <a:pt x="0" y="1695"/>
                  </a:cubicBezTo>
                  <a:lnTo>
                    <a:pt x="0" y="2259"/>
                  </a:lnTo>
                  <a:lnTo>
                    <a:pt x="13551" y="2259"/>
                  </a:lnTo>
                  <a:lnTo>
                    <a:pt x="13551" y="1695"/>
                  </a:lnTo>
                  <a:cubicBezTo>
                    <a:pt x="13548" y="759"/>
                    <a:pt x="12792" y="0"/>
                    <a:pt x="11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02" name="Google Shape;6802;p74"/>
            <p:cNvSpPr/>
            <p:nvPr/>
          </p:nvSpPr>
          <p:spPr>
            <a:xfrm>
              <a:off x="3342725" y="2705450"/>
              <a:ext cx="338775" cy="284225"/>
            </a:xfrm>
            <a:custGeom>
              <a:avLst/>
              <a:gdLst/>
              <a:ahLst/>
              <a:cxnLst/>
              <a:rect l="l" t="t" r="r" b="b"/>
              <a:pathLst>
                <a:path w="13551" h="11369" extrusionOk="0">
                  <a:moveTo>
                    <a:pt x="0" y="1"/>
                  </a:moveTo>
                  <a:lnTo>
                    <a:pt x="0" y="11368"/>
                  </a:lnTo>
                  <a:lnTo>
                    <a:pt x="13551" y="11368"/>
                  </a:lnTo>
                  <a:lnTo>
                    <a:pt x="135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03" name="Google Shape;6803;p74"/>
            <p:cNvSpPr/>
            <p:nvPr/>
          </p:nvSpPr>
          <p:spPr>
            <a:xfrm>
              <a:off x="3342725" y="3017875"/>
              <a:ext cx="338775" cy="84725"/>
            </a:xfrm>
            <a:custGeom>
              <a:avLst/>
              <a:gdLst/>
              <a:ahLst/>
              <a:cxnLst/>
              <a:rect l="l" t="t" r="r" b="b"/>
              <a:pathLst>
                <a:path w="13551" h="3389" extrusionOk="0">
                  <a:moveTo>
                    <a:pt x="8224" y="1205"/>
                  </a:moveTo>
                  <a:cubicBezTo>
                    <a:pt x="8534" y="1205"/>
                    <a:pt x="8787" y="1458"/>
                    <a:pt x="8787" y="1771"/>
                  </a:cubicBezTo>
                  <a:cubicBezTo>
                    <a:pt x="8787" y="2081"/>
                    <a:pt x="8534" y="2334"/>
                    <a:pt x="8224" y="2334"/>
                  </a:cubicBezTo>
                  <a:lnTo>
                    <a:pt x="5324" y="2334"/>
                  </a:lnTo>
                  <a:cubicBezTo>
                    <a:pt x="5014" y="2334"/>
                    <a:pt x="4761" y="2081"/>
                    <a:pt x="4761" y="1771"/>
                  </a:cubicBezTo>
                  <a:cubicBezTo>
                    <a:pt x="4761" y="1458"/>
                    <a:pt x="5014" y="1205"/>
                    <a:pt x="5324" y="1205"/>
                  </a:cubicBezTo>
                  <a:close/>
                  <a:moveTo>
                    <a:pt x="0" y="0"/>
                  </a:moveTo>
                  <a:lnTo>
                    <a:pt x="0" y="1696"/>
                  </a:lnTo>
                  <a:cubicBezTo>
                    <a:pt x="0" y="2629"/>
                    <a:pt x="756" y="3388"/>
                    <a:pt x="1693" y="3388"/>
                  </a:cubicBezTo>
                  <a:lnTo>
                    <a:pt x="11855" y="3388"/>
                  </a:lnTo>
                  <a:cubicBezTo>
                    <a:pt x="12792" y="3388"/>
                    <a:pt x="13548" y="2629"/>
                    <a:pt x="13551" y="1696"/>
                  </a:cubicBezTo>
                  <a:lnTo>
                    <a:pt x="135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04" name="Google Shape;6804;p74"/>
          <p:cNvGrpSpPr/>
          <p:nvPr/>
        </p:nvGrpSpPr>
        <p:grpSpPr>
          <a:xfrm>
            <a:off x="7148994" y="2287178"/>
            <a:ext cx="278296" cy="339253"/>
            <a:chOff x="3907325" y="2620775"/>
            <a:chExt cx="395250" cy="481825"/>
          </a:xfrm>
        </p:grpSpPr>
        <p:sp>
          <p:nvSpPr>
            <p:cNvPr id="6805" name="Google Shape;6805;p74"/>
            <p:cNvSpPr/>
            <p:nvPr/>
          </p:nvSpPr>
          <p:spPr>
            <a:xfrm>
              <a:off x="3907325" y="3016975"/>
              <a:ext cx="74550" cy="56475"/>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06" name="Google Shape;6806;p74"/>
            <p:cNvSpPr/>
            <p:nvPr/>
          </p:nvSpPr>
          <p:spPr>
            <a:xfrm>
              <a:off x="3907325" y="2705450"/>
              <a:ext cx="282325" cy="283325"/>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07" name="Google Shape;6807;p74"/>
            <p:cNvSpPr/>
            <p:nvPr/>
          </p:nvSpPr>
          <p:spPr>
            <a:xfrm>
              <a:off x="3907325" y="2620775"/>
              <a:ext cx="282325" cy="56475"/>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08" name="Google Shape;6808;p74"/>
            <p:cNvSpPr/>
            <p:nvPr/>
          </p:nvSpPr>
          <p:spPr>
            <a:xfrm>
              <a:off x="3992025" y="2762900"/>
              <a:ext cx="310550" cy="339700"/>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09" name="Google Shape;6809;p74"/>
          <p:cNvGrpSpPr/>
          <p:nvPr/>
        </p:nvGrpSpPr>
        <p:grpSpPr>
          <a:xfrm>
            <a:off x="7542181" y="2297783"/>
            <a:ext cx="339253" cy="318042"/>
            <a:chOff x="4456875" y="2635825"/>
            <a:chExt cx="481825" cy="451700"/>
          </a:xfrm>
        </p:grpSpPr>
        <p:sp>
          <p:nvSpPr>
            <p:cNvPr id="6810" name="Google Shape;6810;p74"/>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1" name="Google Shape;6811;p74"/>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2" name="Google Shape;6812;p74"/>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3" name="Google Shape;6813;p74"/>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4" name="Google Shape;6814;p74"/>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5" name="Google Shape;6815;p74"/>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16" name="Google Shape;6816;p74"/>
          <p:cNvGrpSpPr/>
          <p:nvPr/>
        </p:nvGrpSpPr>
        <p:grpSpPr>
          <a:xfrm>
            <a:off x="7967105" y="2297783"/>
            <a:ext cx="339253" cy="318042"/>
            <a:chOff x="5049725" y="2635825"/>
            <a:chExt cx="481825" cy="451700"/>
          </a:xfrm>
        </p:grpSpPr>
        <p:sp>
          <p:nvSpPr>
            <p:cNvPr id="6817" name="Google Shape;6817;p74"/>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8" name="Google Shape;6818;p74"/>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19" name="Google Shape;6819;p74"/>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20" name="Google Shape;6820;p74"/>
          <p:cNvGrpSpPr/>
          <p:nvPr/>
        </p:nvGrpSpPr>
        <p:grpSpPr>
          <a:xfrm>
            <a:off x="2211475" y="3952243"/>
            <a:ext cx="338566" cy="338373"/>
            <a:chOff x="5643000" y="2621375"/>
            <a:chExt cx="480850" cy="480575"/>
          </a:xfrm>
        </p:grpSpPr>
        <p:sp>
          <p:nvSpPr>
            <p:cNvPr id="6821" name="Google Shape;6821;p74"/>
            <p:cNvSpPr/>
            <p:nvPr/>
          </p:nvSpPr>
          <p:spPr>
            <a:xfrm>
              <a:off x="5837150" y="2812950"/>
              <a:ext cx="92625" cy="88125"/>
            </a:xfrm>
            <a:custGeom>
              <a:avLst/>
              <a:gdLst/>
              <a:ahLst/>
              <a:cxnLst/>
              <a:rect l="l" t="t" r="r" b="b"/>
              <a:pathLst>
                <a:path w="3705" h="3525" extrusionOk="0">
                  <a:moveTo>
                    <a:pt x="1853" y="1"/>
                  </a:moveTo>
                  <a:lnTo>
                    <a:pt x="1" y="1347"/>
                  </a:lnTo>
                  <a:lnTo>
                    <a:pt x="706" y="3524"/>
                  </a:lnTo>
                  <a:lnTo>
                    <a:pt x="2997" y="3524"/>
                  </a:lnTo>
                  <a:lnTo>
                    <a:pt x="3705" y="1347"/>
                  </a:lnTo>
                  <a:lnTo>
                    <a:pt x="18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22" name="Google Shape;6822;p74"/>
            <p:cNvSpPr/>
            <p:nvPr/>
          </p:nvSpPr>
          <p:spPr>
            <a:xfrm>
              <a:off x="5643000" y="2631975"/>
              <a:ext cx="480850" cy="469975"/>
            </a:xfrm>
            <a:custGeom>
              <a:avLst/>
              <a:gdLst/>
              <a:ahLst/>
              <a:cxnLst/>
              <a:rect l="l" t="t" r="r" b="b"/>
              <a:pathLst>
                <a:path w="19234" h="18799" extrusionOk="0">
                  <a:moveTo>
                    <a:pt x="9617" y="5978"/>
                  </a:moveTo>
                  <a:cubicBezTo>
                    <a:pt x="9734" y="5978"/>
                    <a:pt x="9851" y="6014"/>
                    <a:pt x="9950" y="6087"/>
                  </a:cubicBezTo>
                  <a:lnTo>
                    <a:pt x="12464" y="7914"/>
                  </a:lnTo>
                  <a:cubicBezTo>
                    <a:pt x="12663" y="8059"/>
                    <a:pt x="12745" y="8312"/>
                    <a:pt x="12669" y="8547"/>
                  </a:cubicBezTo>
                  <a:lnTo>
                    <a:pt x="11709" y="11504"/>
                  </a:lnTo>
                  <a:cubicBezTo>
                    <a:pt x="11633" y="11736"/>
                    <a:pt x="11417" y="11892"/>
                    <a:pt x="11173" y="11892"/>
                  </a:cubicBezTo>
                  <a:lnTo>
                    <a:pt x="8062" y="11892"/>
                  </a:lnTo>
                  <a:cubicBezTo>
                    <a:pt x="7818" y="11892"/>
                    <a:pt x="7601" y="11736"/>
                    <a:pt x="7526" y="11504"/>
                  </a:cubicBezTo>
                  <a:lnTo>
                    <a:pt x="6565" y="8547"/>
                  </a:lnTo>
                  <a:cubicBezTo>
                    <a:pt x="6490" y="8312"/>
                    <a:pt x="6571" y="8059"/>
                    <a:pt x="6770" y="7914"/>
                  </a:cubicBezTo>
                  <a:lnTo>
                    <a:pt x="9285" y="6087"/>
                  </a:lnTo>
                  <a:cubicBezTo>
                    <a:pt x="9384" y="6014"/>
                    <a:pt x="9501" y="5978"/>
                    <a:pt x="9617" y="5978"/>
                  </a:cubicBezTo>
                  <a:close/>
                  <a:moveTo>
                    <a:pt x="6785" y="1"/>
                  </a:moveTo>
                  <a:lnTo>
                    <a:pt x="6785" y="1"/>
                  </a:lnTo>
                  <a:cubicBezTo>
                    <a:pt x="5289" y="462"/>
                    <a:pt x="3928" y="1284"/>
                    <a:pt x="2822" y="2395"/>
                  </a:cubicBezTo>
                  <a:cubicBezTo>
                    <a:pt x="2431" y="2783"/>
                    <a:pt x="2076" y="3208"/>
                    <a:pt x="1756" y="3656"/>
                  </a:cubicBezTo>
                  <a:lnTo>
                    <a:pt x="3072" y="3834"/>
                  </a:lnTo>
                  <a:cubicBezTo>
                    <a:pt x="3289" y="3864"/>
                    <a:pt x="3467" y="4015"/>
                    <a:pt x="3533" y="4220"/>
                  </a:cubicBezTo>
                  <a:lnTo>
                    <a:pt x="4497" y="7177"/>
                  </a:lnTo>
                  <a:cubicBezTo>
                    <a:pt x="4572" y="7408"/>
                    <a:pt x="4488" y="7664"/>
                    <a:pt x="4289" y="7809"/>
                  </a:cubicBezTo>
                  <a:lnTo>
                    <a:pt x="1775" y="9637"/>
                  </a:lnTo>
                  <a:cubicBezTo>
                    <a:pt x="1677" y="9708"/>
                    <a:pt x="1560" y="9743"/>
                    <a:pt x="1444" y="9743"/>
                  </a:cubicBezTo>
                  <a:cubicBezTo>
                    <a:pt x="1351" y="9743"/>
                    <a:pt x="1259" y="9721"/>
                    <a:pt x="1175" y="9676"/>
                  </a:cubicBezTo>
                  <a:lnTo>
                    <a:pt x="7" y="9047"/>
                  </a:lnTo>
                  <a:cubicBezTo>
                    <a:pt x="7" y="9092"/>
                    <a:pt x="7" y="9140"/>
                    <a:pt x="7" y="9188"/>
                  </a:cubicBezTo>
                  <a:cubicBezTo>
                    <a:pt x="1" y="11269"/>
                    <a:pt x="675" y="13292"/>
                    <a:pt x="1925" y="14955"/>
                  </a:cubicBezTo>
                  <a:lnTo>
                    <a:pt x="2500" y="13756"/>
                  </a:lnTo>
                  <a:cubicBezTo>
                    <a:pt x="2594" y="13560"/>
                    <a:pt x="2792" y="13437"/>
                    <a:pt x="3009" y="13437"/>
                  </a:cubicBezTo>
                  <a:lnTo>
                    <a:pt x="6120" y="13437"/>
                  </a:lnTo>
                  <a:cubicBezTo>
                    <a:pt x="6364" y="13437"/>
                    <a:pt x="6580" y="13594"/>
                    <a:pt x="6656" y="13828"/>
                  </a:cubicBezTo>
                  <a:lnTo>
                    <a:pt x="7616" y="16786"/>
                  </a:lnTo>
                  <a:cubicBezTo>
                    <a:pt x="7683" y="16990"/>
                    <a:pt x="7625" y="17216"/>
                    <a:pt x="7469" y="17367"/>
                  </a:cubicBezTo>
                  <a:lnTo>
                    <a:pt x="6508" y="18288"/>
                  </a:lnTo>
                  <a:cubicBezTo>
                    <a:pt x="7515" y="18628"/>
                    <a:pt x="8566" y="18799"/>
                    <a:pt x="9616" y="18799"/>
                  </a:cubicBezTo>
                  <a:cubicBezTo>
                    <a:pt x="10667" y="18799"/>
                    <a:pt x="11718" y="18628"/>
                    <a:pt x="12726" y="18288"/>
                  </a:cubicBezTo>
                  <a:lnTo>
                    <a:pt x="11763" y="17367"/>
                  </a:lnTo>
                  <a:cubicBezTo>
                    <a:pt x="11606" y="17216"/>
                    <a:pt x="11549" y="16990"/>
                    <a:pt x="11615" y="16786"/>
                  </a:cubicBezTo>
                  <a:lnTo>
                    <a:pt x="12576" y="13828"/>
                  </a:lnTo>
                  <a:cubicBezTo>
                    <a:pt x="12651" y="13594"/>
                    <a:pt x="12868" y="13437"/>
                    <a:pt x="13115" y="13437"/>
                  </a:cubicBezTo>
                  <a:lnTo>
                    <a:pt x="16223" y="13437"/>
                  </a:lnTo>
                  <a:cubicBezTo>
                    <a:pt x="16439" y="13437"/>
                    <a:pt x="16638" y="13560"/>
                    <a:pt x="16731" y="13756"/>
                  </a:cubicBezTo>
                  <a:lnTo>
                    <a:pt x="17307" y="14955"/>
                  </a:lnTo>
                  <a:cubicBezTo>
                    <a:pt x="18559" y="13292"/>
                    <a:pt x="19234" y="11269"/>
                    <a:pt x="19228" y="9188"/>
                  </a:cubicBezTo>
                  <a:cubicBezTo>
                    <a:pt x="19228" y="9140"/>
                    <a:pt x="19228" y="9092"/>
                    <a:pt x="19225" y="9044"/>
                  </a:cubicBezTo>
                  <a:lnTo>
                    <a:pt x="18059" y="9673"/>
                  </a:lnTo>
                  <a:cubicBezTo>
                    <a:pt x="17975" y="9719"/>
                    <a:pt x="17883" y="9742"/>
                    <a:pt x="17791" y="9742"/>
                  </a:cubicBezTo>
                  <a:cubicBezTo>
                    <a:pt x="17674" y="9742"/>
                    <a:pt x="17557" y="9705"/>
                    <a:pt x="17457" y="9634"/>
                  </a:cubicBezTo>
                  <a:lnTo>
                    <a:pt x="14943" y="7806"/>
                  </a:lnTo>
                  <a:cubicBezTo>
                    <a:pt x="14744" y="7661"/>
                    <a:pt x="14663" y="7408"/>
                    <a:pt x="14738" y="7174"/>
                  </a:cubicBezTo>
                  <a:lnTo>
                    <a:pt x="15702" y="4220"/>
                  </a:lnTo>
                  <a:cubicBezTo>
                    <a:pt x="15768" y="4012"/>
                    <a:pt x="15945" y="3864"/>
                    <a:pt x="16162" y="3834"/>
                  </a:cubicBezTo>
                  <a:lnTo>
                    <a:pt x="17478" y="3656"/>
                  </a:lnTo>
                  <a:cubicBezTo>
                    <a:pt x="17162" y="3208"/>
                    <a:pt x="16804" y="2783"/>
                    <a:pt x="16415" y="2395"/>
                  </a:cubicBezTo>
                  <a:cubicBezTo>
                    <a:pt x="15307" y="1284"/>
                    <a:pt x="13946" y="462"/>
                    <a:pt x="12449" y="1"/>
                  </a:cubicBezTo>
                  <a:lnTo>
                    <a:pt x="12449" y="1"/>
                  </a:lnTo>
                  <a:lnTo>
                    <a:pt x="12690" y="1311"/>
                  </a:lnTo>
                  <a:cubicBezTo>
                    <a:pt x="12726" y="1524"/>
                    <a:pt x="12642" y="1741"/>
                    <a:pt x="12464" y="1868"/>
                  </a:cubicBezTo>
                  <a:lnTo>
                    <a:pt x="9950" y="3696"/>
                  </a:lnTo>
                  <a:cubicBezTo>
                    <a:pt x="9851" y="3768"/>
                    <a:pt x="9734" y="3804"/>
                    <a:pt x="9618" y="3804"/>
                  </a:cubicBezTo>
                  <a:cubicBezTo>
                    <a:pt x="9501" y="3804"/>
                    <a:pt x="9385" y="3768"/>
                    <a:pt x="9288" y="3696"/>
                  </a:cubicBezTo>
                  <a:lnTo>
                    <a:pt x="6770" y="1868"/>
                  </a:lnTo>
                  <a:cubicBezTo>
                    <a:pt x="6596" y="1741"/>
                    <a:pt x="6508" y="1524"/>
                    <a:pt x="6547" y="1311"/>
                  </a:cubicBezTo>
                  <a:lnTo>
                    <a:pt x="6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23" name="Google Shape;6823;p74"/>
            <p:cNvSpPr/>
            <p:nvPr/>
          </p:nvSpPr>
          <p:spPr>
            <a:xfrm>
              <a:off x="6041550" y="2749725"/>
              <a:ext cx="79750" cy="95025"/>
            </a:xfrm>
            <a:custGeom>
              <a:avLst/>
              <a:gdLst/>
              <a:ahLst/>
              <a:cxnLst/>
              <a:rect l="l" t="t" r="r" b="b"/>
              <a:pathLst>
                <a:path w="3190" h="3801" extrusionOk="0">
                  <a:moveTo>
                    <a:pt x="2184" y="0"/>
                  </a:moveTo>
                  <a:lnTo>
                    <a:pt x="723" y="196"/>
                  </a:lnTo>
                  <a:lnTo>
                    <a:pt x="0" y="2424"/>
                  </a:lnTo>
                  <a:lnTo>
                    <a:pt x="1895" y="3801"/>
                  </a:lnTo>
                  <a:lnTo>
                    <a:pt x="3189" y="3102"/>
                  </a:lnTo>
                  <a:cubicBezTo>
                    <a:pt x="3036" y="2018"/>
                    <a:pt x="2696" y="967"/>
                    <a:pt x="2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24" name="Google Shape;6824;p74"/>
            <p:cNvSpPr/>
            <p:nvPr/>
          </p:nvSpPr>
          <p:spPr>
            <a:xfrm>
              <a:off x="5963025" y="2996125"/>
              <a:ext cx="92625" cy="81175"/>
            </a:xfrm>
            <a:custGeom>
              <a:avLst/>
              <a:gdLst/>
              <a:ahLst/>
              <a:cxnLst/>
              <a:rect l="l" t="t" r="r" b="b"/>
              <a:pathLst>
                <a:path w="3705" h="3247" extrusionOk="0">
                  <a:moveTo>
                    <a:pt x="723" y="0"/>
                  </a:moveTo>
                  <a:lnTo>
                    <a:pt x="1" y="2229"/>
                  </a:lnTo>
                  <a:lnTo>
                    <a:pt x="1067" y="3246"/>
                  </a:lnTo>
                  <a:cubicBezTo>
                    <a:pt x="2009" y="2780"/>
                    <a:pt x="2870" y="2162"/>
                    <a:pt x="3614" y="1416"/>
                  </a:cubicBezTo>
                  <a:cubicBezTo>
                    <a:pt x="3644" y="1388"/>
                    <a:pt x="3674" y="1355"/>
                    <a:pt x="3705" y="1325"/>
                  </a:cubicBezTo>
                  <a:lnTo>
                    <a:pt x="30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25" name="Google Shape;6825;p74"/>
            <p:cNvSpPr/>
            <p:nvPr/>
          </p:nvSpPr>
          <p:spPr>
            <a:xfrm>
              <a:off x="5711225" y="2996200"/>
              <a:ext cx="92600" cy="81100"/>
            </a:xfrm>
            <a:custGeom>
              <a:avLst/>
              <a:gdLst/>
              <a:ahLst/>
              <a:cxnLst/>
              <a:rect l="l" t="t" r="r" b="b"/>
              <a:pathLst>
                <a:path w="3704" h="3244" extrusionOk="0">
                  <a:moveTo>
                    <a:pt x="635" y="0"/>
                  </a:moveTo>
                  <a:lnTo>
                    <a:pt x="0" y="1322"/>
                  </a:lnTo>
                  <a:cubicBezTo>
                    <a:pt x="30" y="1355"/>
                    <a:pt x="60" y="1385"/>
                    <a:pt x="93" y="1416"/>
                  </a:cubicBezTo>
                  <a:cubicBezTo>
                    <a:pt x="834" y="2162"/>
                    <a:pt x="1695" y="2780"/>
                    <a:pt x="2638" y="3243"/>
                  </a:cubicBezTo>
                  <a:lnTo>
                    <a:pt x="3704" y="2229"/>
                  </a:lnTo>
                  <a:lnTo>
                    <a:pt x="29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26" name="Google Shape;6826;p74"/>
            <p:cNvSpPr/>
            <p:nvPr/>
          </p:nvSpPr>
          <p:spPr>
            <a:xfrm>
              <a:off x="5645575" y="2749725"/>
              <a:ext cx="79825" cy="95100"/>
            </a:xfrm>
            <a:custGeom>
              <a:avLst/>
              <a:gdLst/>
              <a:ahLst/>
              <a:cxnLst/>
              <a:rect l="l" t="t" r="r" b="b"/>
              <a:pathLst>
                <a:path w="3193" h="3804" extrusionOk="0">
                  <a:moveTo>
                    <a:pt x="1009" y="0"/>
                  </a:moveTo>
                  <a:cubicBezTo>
                    <a:pt x="497" y="967"/>
                    <a:pt x="154" y="2018"/>
                    <a:pt x="0" y="3105"/>
                  </a:cubicBezTo>
                  <a:lnTo>
                    <a:pt x="1295" y="3804"/>
                  </a:lnTo>
                  <a:lnTo>
                    <a:pt x="3192" y="2424"/>
                  </a:lnTo>
                  <a:lnTo>
                    <a:pt x="2467" y="196"/>
                  </a:lnTo>
                  <a:lnTo>
                    <a:pt x="10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27" name="Google Shape;6827;p74"/>
            <p:cNvSpPr/>
            <p:nvPr/>
          </p:nvSpPr>
          <p:spPr>
            <a:xfrm>
              <a:off x="5836025" y="2621375"/>
              <a:ext cx="94800" cy="74100"/>
            </a:xfrm>
            <a:custGeom>
              <a:avLst/>
              <a:gdLst/>
              <a:ahLst/>
              <a:cxnLst/>
              <a:rect l="l" t="t" r="r" b="b"/>
              <a:pathLst>
                <a:path w="3792" h="2964" extrusionOk="0">
                  <a:moveTo>
                    <a:pt x="1897" y="1"/>
                  </a:moveTo>
                  <a:cubicBezTo>
                    <a:pt x="1351" y="1"/>
                    <a:pt x="805" y="47"/>
                    <a:pt x="266" y="139"/>
                  </a:cubicBezTo>
                  <a:lnTo>
                    <a:pt x="1" y="1587"/>
                  </a:lnTo>
                  <a:lnTo>
                    <a:pt x="1898" y="2963"/>
                  </a:lnTo>
                  <a:lnTo>
                    <a:pt x="3792" y="1587"/>
                  </a:lnTo>
                  <a:lnTo>
                    <a:pt x="3530" y="139"/>
                  </a:lnTo>
                  <a:cubicBezTo>
                    <a:pt x="2989" y="47"/>
                    <a:pt x="2443" y="1"/>
                    <a:pt x="1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28" name="Google Shape;6828;p74"/>
          <p:cNvGrpSpPr/>
          <p:nvPr/>
        </p:nvGrpSpPr>
        <p:grpSpPr>
          <a:xfrm>
            <a:off x="4032695" y="3951803"/>
            <a:ext cx="339359" cy="339253"/>
            <a:chOff x="6235250" y="2620775"/>
            <a:chExt cx="481975" cy="481825"/>
          </a:xfrm>
        </p:grpSpPr>
        <p:sp>
          <p:nvSpPr>
            <p:cNvPr id="6829" name="Google Shape;6829;p74"/>
            <p:cNvSpPr/>
            <p:nvPr/>
          </p:nvSpPr>
          <p:spPr>
            <a:xfrm>
              <a:off x="6405675" y="2620775"/>
              <a:ext cx="28275" cy="56475"/>
            </a:xfrm>
            <a:custGeom>
              <a:avLst/>
              <a:gdLst/>
              <a:ahLst/>
              <a:cxnLst/>
              <a:rect l="l" t="t" r="r" b="b"/>
              <a:pathLst>
                <a:path w="1131"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30" name="Google Shape;6830;p74"/>
            <p:cNvSpPr/>
            <p:nvPr/>
          </p:nvSpPr>
          <p:spPr>
            <a:xfrm>
              <a:off x="6518600" y="2620775"/>
              <a:ext cx="28250" cy="56475"/>
            </a:xfrm>
            <a:custGeom>
              <a:avLst/>
              <a:gdLst/>
              <a:ahLst/>
              <a:cxnLst/>
              <a:rect l="l" t="t" r="r" b="b"/>
              <a:pathLst>
                <a:path w="1130" h="2259" extrusionOk="0">
                  <a:moveTo>
                    <a:pt x="567" y="0"/>
                  </a:moveTo>
                  <a:cubicBezTo>
                    <a:pt x="254" y="0"/>
                    <a:pt x="1" y="253"/>
                    <a:pt x="1" y="566"/>
                  </a:cubicBezTo>
                  <a:lnTo>
                    <a:pt x="1" y="1695"/>
                  </a:lnTo>
                  <a:cubicBezTo>
                    <a:pt x="1" y="2006"/>
                    <a:pt x="254" y="2259"/>
                    <a:pt x="567" y="2259"/>
                  </a:cubicBezTo>
                  <a:cubicBezTo>
                    <a:pt x="877" y="2259"/>
                    <a:pt x="1130" y="2006"/>
                    <a:pt x="1130" y="1695"/>
                  </a:cubicBezTo>
                  <a:lnTo>
                    <a:pt x="1130" y="566"/>
                  </a:lnTo>
                  <a:cubicBezTo>
                    <a:pt x="1130" y="253"/>
                    <a:pt x="877"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31" name="Google Shape;6831;p74"/>
            <p:cNvSpPr/>
            <p:nvPr/>
          </p:nvSpPr>
          <p:spPr>
            <a:xfrm>
              <a:off x="6603300" y="2649000"/>
              <a:ext cx="28250" cy="56475"/>
            </a:xfrm>
            <a:custGeom>
              <a:avLst/>
              <a:gdLst/>
              <a:ahLst/>
              <a:cxnLst/>
              <a:rect l="l" t="t" r="r" b="b"/>
              <a:pathLst>
                <a:path w="1130" h="2259" extrusionOk="0">
                  <a:moveTo>
                    <a:pt x="567" y="0"/>
                  </a:moveTo>
                  <a:cubicBezTo>
                    <a:pt x="253" y="0"/>
                    <a:pt x="0" y="253"/>
                    <a:pt x="0" y="566"/>
                  </a:cubicBezTo>
                  <a:lnTo>
                    <a:pt x="0" y="1696"/>
                  </a:lnTo>
                  <a:cubicBezTo>
                    <a:pt x="0" y="2006"/>
                    <a:pt x="253" y="2259"/>
                    <a:pt x="567" y="2259"/>
                  </a:cubicBezTo>
                  <a:cubicBezTo>
                    <a:pt x="877" y="2259"/>
                    <a:pt x="1130" y="2006"/>
                    <a:pt x="1130" y="1696"/>
                  </a:cubicBezTo>
                  <a:lnTo>
                    <a:pt x="1130" y="566"/>
                  </a:lnTo>
                  <a:cubicBezTo>
                    <a:pt x="1130" y="253"/>
                    <a:pt x="877"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32" name="Google Shape;6832;p74"/>
            <p:cNvSpPr/>
            <p:nvPr/>
          </p:nvSpPr>
          <p:spPr>
            <a:xfrm>
              <a:off x="6321000" y="2649000"/>
              <a:ext cx="28250" cy="56475"/>
            </a:xfrm>
            <a:custGeom>
              <a:avLst/>
              <a:gdLst/>
              <a:ahLst/>
              <a:cxnLst/>
              <a:rect l="l" t="t" r="r" b="b"/>
              <a:pathLst>
                <a:path w="1130" h="2259" extrusionOk="0">
                  <a:moveTo>
                    <a:pt x="566" y="0"/>
                  </a:moveTo>
                  <a:cubicBezTo>
                    <a:pt x="253" y="0"/>
                    <a:pt x="0" y="253"/>
                    <a:pt x="0" y="566"/>
                  </a:cubicBezTo>
                  <a:lnTo>
                    <a:pt x="0" y="1696"/>
                  </a:lnTo>
                  <a:cubicBezTo>
                    <a:pt x="0" y="2006"/>
                    <a:pt x="253" y="2259"/>
                    <a:pt x="566" y="2259"/>
                  </a:cubicBezTo>
                  <a:cubicBezTo>
                    <a:pt x="876" y="2259"/>
                    <a:pt x="1129" y="2006"/>
                    <a:pt x="1129" y="1696"/>
                  </a:cubicBezTo>
                  <a:lnTo>
                    <a:pt x="1129" y="566"/>
                  </a:lnTo>
                  <a:cubicBezTo>
                    <a:pt x="1129" y="253"/>
                    <a:pt x="876" y="0"/>
                    <a:pt x="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33" name="Google Shape;6833;p74"/>
            <p:cNvSpPr/>
            <p:nvPr/>
          </p:nvSpPr>
          <p:spPr>
            <a:xfrm>
              <a:off x="6235250" y="2677225"/>
              <a:ext cx="481975" cy="425375"/>
            </a:xfrm>
            <a:custGeom>
              <a:avLst/>
              <a:gdLst/>
              <a:ahLst/>
              <a:cxnLst/>
              <a:rect l="l" t="t" r="r" b="b"/>
              <a:pathLst>
                <a:path w="19279" h="17015" extrusionOk="0">
                  <a:moveTo>
                    <a:pt x="9639" y="1"/>
                  </a:moveTo>
                  <a:cubicBezTo>
                    <a:pt x="9326" y="1"/>
                    <a:pt x="9073" y="254"/>
                    <a:pt x="9073" y="567"/>
                  </a:cubicBezTo>
                  <a:lnTo>
                    <a:pt x="9073" y="1202"/>
                  </a:lnTo>
                  <a:cubicBezTo>
                    <a:pt x="7920" y="1470"/>
                    <a:pt x="6872" y="2548"/>
                    <a:pt x="6252" y="4156"/>
                  </a:cubicBezTo>
                  <a:cubicBezTo>
                    <a:pt x="6164" y="4380"/>
                    <a:pt x="5952" y="4518"/>
                    <a:pt x="5726" y="4518"/>
                  </a:cubicBezTo>
                  <a:cubicBezTo>
                    <a:pt x="5658" y="4518"/>
                    <a:pt x="5588" y="4505"/>
                    <a:pt x="5520" y="4478"/>
                  </a:cubicBezTo>
                  <a:cubicBezTo>
                    <a:pt x="5231" y="4367"/>
                    <a:pt x="5083" y="4042"/>
                    <a:pt x="5198" y="3750"/>
                  </a:cubicBezTo>
                  <a:cubicBezTo>
                    <a:pt x="5532" y="2876"/>
                    <a:pt x="5987" y="2130"/>
                    <a:pt x="6517" y="1536"/>
                  </a:cubicBezTo>
                  <a:lnTo>
                    <a:pt x="6517" y="1536"/>
                  </a:lnTo>
                  <a:cubicBezTo>
                    <a:pt x="2753" y="2527"/>
                    <a:pt x="0" y="5258"/>
                    <a:pt x="0" y="8468"/>
                  </a:cubicBezTo>
                  <a:lnTo>
                    <a:pt x="0" y="9034"/>
                  </a:lnTo>
                  <a:cubicBezTo>
                    <a:pt x="0" y="9347"/>
                    <a:pt x="253" y="9597"/>
                    <a:pt x="564" y="9597"/>
                  </a:cubicBezTo>
                  <a:cubicBezTo>
                    <a:pt x="877" y="9597"/>
                    <a:pt x="1130" y="9347"/>
                    <a:pt x="1130" y="9034"/>
                  </a:cubicBezTo>
                  <a:cubicBezTo>
                    <a:pt x="1130" y="8423"/>
                    <a:pt x="1904" y="7905"/>
                    <a:pt x="2822" y="7905"/>
                  </a:cubicBezTo>
                  <a:cubicBezTo>
                    <a:pt x="3740" y="7905"/>
                    <a:pt x="4553" y="8423"/>
                    <a:pt x="4553" y="9034"/>
                  </a:cubicBezTo>
                  <a:cubicBezTo>
                    <a:pt x="4553" y="9347"/>
                    <a:pt x="4806" y="9597"/>
                    <a:pt x="5120" y="9597"/>
                  </a:cubicBezTo>
                  <a:cubicBezTo>
                    <a:pt x="5430" y="9597"/>
                    <a:pt x="5683" y="9347"/>
                    <a:pt x="5683" y="9034"/>
                  </a:cubicBezTo>
                  <a:cubicBezTo>
                    <a:pt x="5683" y="8423"/>
                    <a:pt x="6460" y="7905"/>
                    <a:pt x="7378" y="7905"/>
                  </a:cubicBezTo>
                  <a:cubicBezTo>
                    <a:pt x="8296" y="7905"/>
                    <a:pt x="9070" y="8423"/>
                    <a:pt x="9070" y="9034"/>
                  </a:cubicBezTo>
                  <a:lnTo>
                    <a:pt x="9070" y="14756"/>
                  </a:lnTo>
                  <a:cubicBezTo>
                    <a:pt x="9070" y="15379"/>
                    <a:pt x="8564" y="15885"/>
                    <a:pt x="7941" y="15885"/>
                  </a:cubicBezTo>
                  <a:cubicBezTo>
                    <a:pt x="7318" y="15885"/>
                    <a:pt x="6812" y="15379"/>
                    <a:pt x="6812" y="14756"/>
                  </a:cubicBezTo>
                  <a:lnTo>
                    <a:pt x="6812" y="14190"/>
                  </a:lnTo>
                  <a:cubicBezTo>
                    <a:pt x="6812" y="13879"/>
                    <a:pt x="6559" y="13626"/>
                    <a:pt x="6249" y="13626"/>
                  </a:cubicBezTo>
                  <a:cubicBezTo>
                    <a:pt x="5936" y="13626"/>
                    <a:pt x="5683" y="13879"/>
                    <a:pt x="5683" y="14190"/>
                  </a:cubicBezTo>
                  <a:lnTo>
                    <a:pt x="5683" y="14756"/>
                  </a:lnTo>
                  <a:cubicBezTo>
                    <a:pt x="5683" y="16002"/>
                    <a:pt x="6694" y="17014"/>
                    <a:pt x="7941" y="17014"/>
                  </a:cubicBezTo>
                  <a:cubicBezTo>
                    <a:pt x="9188" y="17014"/>
                    <a:pt x="10200" y="16002"/>
                    <a:pt x="10200" y="14756"/>
                  </a:cubicBezTo>
                  <a:lnTo>
                    <a:pt x="10200" y="9034"/>
                  </a:lnTo>
                  <a:cubicBezTo>
                    <a:pt x="10200" y="8423"/>
                    <a:pt x="10976" y="7905"/>
                    <a:pt x="11895" y="7905"/>
                  </a:cubicBezTo>
                  <a:cubicBezTo>
                    <a:pt x="12813" y="7905"/>
                    <a:pt x="13587" y="8423"/>
                    <a:pt x="13587" y="9034"/>
                  </a:cubicBezTo>
                  <a:cubicBezTo>
                    <a:pt x="13587" y="9347"/>
                    <a:pt x="13840" y="9597"/>
                    <a:pt x="14153" y="9597"/>
                  </a:cubicBezTo>
                  <a:cubicBezTo>
                    <a:pt x="14463" y="9597"/>
                    <a:pt x="14716" y="9347"/>
                    <a:pt x="14716" y="9034"/>
                  </a:cubicBezTo>
                  <a:cubicBezTo>
                    <a:pt x="14716" y="8423"/>
                    <a:pt x="15529" y="7905"/>
                    <a:pt x="16448" y="7905"/>
                  </a:cubicBezTo>
                  <a:cubicBezTo>
                    <a:pt x="17366" y="7905"/>
                    <a:pt x="18143" y="8423"/>
                    <a:pt x="18143" y="9034"/>
                  </a:cubicBezTo>
                  <a:cubicBezTo>
                    <a:pt x="18143" y="9347"/>
                    <a:pt x="18396" y="9597"/>
                    <a:pt x="18706" y="9597"/>
                  </a:cubicBezTo>
                  <a:cubicBezTo>
                    <a:pt x="19019" y="9597"/>
                    <a:pt x="19272" y="9347"/>
                    <a:pt x="19272" y="9034"/>
                  </a:cubicBezTo>
                  <a:lnTo>
                    <a:pt x="19272" y="8471"/>
                  </a:lnTo>
                  <a:cubicBezTo>
                    <a:pt x="19278" y="5258"/>
                    <a:pt x="16523" y="2527"/>
                    <a:pt x="12759" y="1536"/>
                  </a:cubicBezTo>
                  <a:lnTo>
                    <a:pt x="12759" y="1536"/>
                  </a:lnTo>
                  <a:cubicBezTo>
                    <a:pt x="13292" y="2130"/>
                    <a:pt x="13744" y="2876"/>
                    <a:pt x="14081" y="3750"/>
                  </a:cubicBezTo>
                  <a:cubicBezTo>
                    <a:pt x="14192" y="4042"/>
                    <a:pt x="14048" y="4367"/>
                    <a:pt x="13756" y="4478"/>
                  </a:cubicBezTo>
                  <a:cubicBezTo>
                    <a:pt x="13688" y="4505"/>
                    <a:pt x="13618" y="4518"/>
                    <a:pt x="13550" y="4518"/>
                  </a:cubicBezTo>
                  <a:cubicBezTo>
                    <a:pt x="13324" y="4518"/>
                    <a:pt x="13113" y="4380"/>
                    <a:pt x="13027" y="4156"/>
                  </a:cubicBezTo>
                  <a:cubicBezTo>
                    <a:pt x="12407" y="2548"/>
                    <a:pt x="11359" y="1470"/>
                    <a:pt x="10203" y="1202"/>
                  </a:cubicBezTo>
                  <a:lnTo>
                    <a:pt x="10203" y="567"/>
                  </a:lnTo>
                  <a:cubicBezTo>
                    <a:pt x="10203" y="254"/>
                    <a:pt x="9950" y="1"/>
                    <a:pt x="9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834" name="Google Shape;6834;p74"/>
          <p:cNvSpPr/>
          <p:nvPr/>
        </p:nvSpPr>
        <p:spPr>
          <a:xfrm>
            <a:off x="5030010" y="2720693"/>
            <a:ext cx="345027" cy="320295"/>
          </a:xfrm>
          <a:custGeom>
            <a:avLst/>
            <a:gdLst/>
            <a:ahLst/>
            <a:cxnLst/>
            <a:rect l="l" t="t" r="r" b="b"/>
            <a:pathLst>
              <a:path w="19601" h="18196" extrusionOk="0">
                <a:moveTo>
                  <a:pt x="9798" y="0"/>
                </a:moveTo>
                <a:cubicBezTo>
                  <a:pt x="9597" y="0"/>
                  <a:pt x="9397" y="104"/>
                  <a:pt x="9293" y="312"/>
                </a:cubicBezTo>
                <a:lnTo>
                  <a:pt x="6619" y="5666"/>
                </a:lnTo>
                <a:lnTo>
                  <a:pt x="648" y="6524"/>
                </a:lnTo>
                <a:cubicBezTo>
                  <a:pt x="184" y="6590"/>
                  <a:pt x="1" y="7163"/>
                  <a:pt x="338" y="7488"/>
                </a:cubicBezTo>
                <a:lnTo>
                  <a:pt x="4659" y="11652"/>
                </a:lnTo>
                <a:lnTo>
                  <a:pt x="3638" y="17530"/>
                </a:lnTo>
                <a:cubicBezTo>
                  <a:pt x="3574" y="17898"/>
                  <a:pt x="3865" y="18195"/>
                  <a:pt x="4195" y="18195"/>
                </a:cubicBezTo>
                <a:cubicBezTo>
                  <a:pt x="4281" y="18195"/>
                  <a:pt x="4371" y="18175"/>
                  <a:pt x="4457" y="18129"/>
                </a:cubicBezTo>
                <a:lnTo>
                  <a:pt x="9802" y="15350"/>
                </a:lnTo>
                <a:lnTo>
                  <a:pt x="15147" y="18129"/>
                </a:lnTo>
                <a:cubicBezTo>
                  <a:pt x="15233" y="18175"/>
                  <a:pt x="15322" y="18195"/>
                  <a:pt x="15408" y="18195"/>
                </a:cubicBezTo>
                <a:cubicBezTo>
                  <a:pt x="15736" y="18195"/>
                  <a:pt x="16025" y="17898"/>
                  <a:pt x="15963" y="17533"/>
                </a:cubicBezTo>
                <a:lnTo>
                  <a:pt x="14942" y="11652"/>
                </a:lnTo>
                <a:lnTo>
                  <a:pt x="19263" y="7491"/>
                </a:lnTo>
                <a:cubicBezTo>
                  <a:pt x="19601" y="7163"/>
                  <a:pt x="19417" y="6590"/>
                  <a:pt x="18950" y="6524"/>
                </a:cubicBezTo>
                <a:lnTo>
                  <a:pt x="12976" y="5666"/>
                </a:lnTo>
                <a:lnTo>
                  <a:pt x="10302" y="312"/>
                </a:lnTo>
                <a:cubicBezTo>
                  <a:pt x="10198" y="104"/>
                  <a:pt x="9998" y="0"/>
                  <a:pt x="9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835" name="Google Shape;6835;p74"/>
          <p:cNvGrpSpPr/>
          <p:nvPr/>
        </p:nvGrpSpPr>
        <p:grpSpPr>
          <a:xfrm>
            <a:off x="5465078" y="2711317"/>
            <a:ext cx="341101" cy="339253"/>
            <a:chOff x="1535000" y="3223325"/>
            <a:chExt cx="484450" cy="481825"/>
          </a:xfrm>
        </p:grpSpPr>
        <p:sp>
          <p:nvSpPr>
            <p:cNvPr id="6836" name="Google Shape;6836;p74"/>
            <p:cNvSpPr/>
            <p:nvPr/>
          </p:nvSpPr>
          <p:spPr>
            <a:xfrm>
              <a:off x="1760150" y="3308225"/>
              <a:ext cx="143825" cy="140600"/>
            </a:xfrm>
            <a:custGeom>
              <a:avLst/>
              <a:gdLst/>
              <a:ahLst/>
              <a:cxnLst/>
              <a:rect l="l" t="t" r="r" b="b"/>
              <a:pathLst>
                <a:path w="5753" h="5624" extrusionOk="0">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4" y="5310"/>
                  </a:cubicBezTo>
                  <a:lnTo>
                    <a:pt x="4102" y="3973"/>
                  </a:lnTo>
                  <a:lnTo>
                    <a:pt x="5439" y="3304"/>
                  </a:lnTo>
                  <a:cubicBezTo>
                    <a:pt x="5629" y="3208"/>
                    <a:pt x="5752" y="3012"/>
                    <a:pt x="5752" y="2798"/>
                  </a:cubicBezTo>
                  <a:cubicBezTo>
                    <a:pt x="5752" y="2585"/>
                    <a:pt x="5632" y="2389"/>
                    <a:pt x="5439" y="2295"/>
                  </a:cubicBezTo>
                  <a:lnTo>
                    <a:pt x="4102" y="1627"/>
                  </a:lnTo>
                  <a:lnTo>
                    <a:pt x="3434" y="287"/>
                  </a:lnTo>
                  <a:cubicBezTo>
                    <a:pt x="3337" y="96"/>
                    <a:pt x="313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37" name="Google Shape;6837;p74"/>
            <p:cNvSpPr/>
            <p:nvPr/>
          </p:nvSpPr>
          <p:spPr>
            <a:xfrm>
              <a:off x="1873075" y="3421150"/>
              <a:ext cx="146375" cy="140600"/>
            </a:xfrm>
            <a:custGeom>
              <a:avLst/>
              <a:gdLst/>
              <a:ahLst/>
              <a:cxnLst/>
              <a:rect l="l" t="t" r="r" b="b"/>
              <a:pathLst>
                <a:path w="5855" h="5624" extrusionOk="0">
                  <a:moveTo>
                    <a:pt x="2928" y="0"/>
                  </a:moveTo>
                  <a:cubicBezTo>
                    <a:pt x="2723" y="0"/>
                    <a:pt x="2518" y="96"/>
                    <a:pt x="2422" y="287"/>
                  </a:cubicBezTo>
                  <a:lnTo>
                    <a:pt x="1756" y="1627"/>
                  </a:lnTo>
                  <a:lnTo>
                    <a:pt x="416" y="2295"/>
                  </a:lnTo>
                  <a:cubicBezTo>
                    <a:pt x="1" y="2503"/>
                    <a:pt x="1" y="3096"/>
                    <a:pt x="416" y="3304"/>
                  </a:cubicBezTo>
                  <a:lnTo>
                    <a:pt x="1756" y="3973"/>
                  </a:lnTo>
                  <a:lnTo>
                    <a:pt x="2422" y="5310"/>
                  </a:lnTo>
                  <a:cubicBezTo>
                    <a:pt x="2526" y="5519"/>
                    <a:pt x="2727" y="5624"/>
                    <a:pt x="2928" y="5624"/>
                  </a:cubicBezTo>
                  <a:cubicBezTo>
                    <a:pt x="3129" y="5624"/>
                    <a:pt x="3330" y="5519"/>
                    <a:pt x="3433" y="5310"/>
                  </a:cubicBezTo>
                  <a:lnTo>
                    <a:pt x="4102" y="3973"/>
                  </a:lnTo>
                  <a:lnTo>
                    <a:pt x="5439" y="3304"/>
                  </a:lnTo>
                  <a:cubicBezTo>
                    <a:pt x="5854" y="3096"/>
                    <a:pt x="5854" y="2503"/>
                    <a:pt x="5439" y="2295"/>
                  </a:cubicBezTo>
                  <a:lnTo>
                    <a:pt x="4102" y="1627"/>
                  </a:lnTo>
                  <a:lnTo>
                    <a:pt x="3433" y="287"/>
                  </a:lnTo>
                  <a:cubicBezTo>
                    <a:pt x="3337" y="96"/>
                    <a:pt x="313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38" name="Google Shape;6838;p74"/>
            <p:cNvSpPr/>
            <p:nvPr/>
          </p:nvSpPr>
          <p:spPr>
            <a:xfrm>
              <a:off x="1535000" y="3223325"/>
              <a:ext cx="406450" cy="481825"/>
            </a:xfrm>
            <a:custGeom>
              <a:avLst/>
              <a:gdLst/>
              <a:ahLst/>
              <a:cxnLst/>
              <a:rect l="l" t="t" r="r" b="b"/>
              <a:pathLst>
                <a:path w="16258" h="19273" extrusionOk="0">
                  <a:moveTo>
                    <a:pt x="9660" y="0"/>
                  </a:moveTo>
                  <a:cubicBezTo>
                    <a:pt x="4399" y="0"/>
                    <a:pt x="0" y="4351"/>
                    <a:pt x="0" y="9636"/>
                  </a:cubicBezTo>
                  <a:cubicBezTo>
                    <a:pt x="0" y="14927"/>
                    <a:pt x="4381" y="19272"/>
                    <a:pt x="9675" y="19272"/>
                  </a:cubicBezTo>
                  <a:cubicBezTo>
                    <a:pt x="12012" y="19269"/>
                    <a:pt x="14270" y="18411"/>
                    <a:pt x="16023" y="16860"/>
                  </a:cubicBezTo>
                  <a:cubicBezTo>
                    <a:pt x="16195" y="16707"/>
                    <a:pt x="16258" y="16463"/>
                    <a:pt x="16176" y="16243"/>
                  </a:cubicBezTo>
                  <a:cubicBezTo>
                    <a:pt x="16098" y="16026"/>
                    <a:pt x="15893" y="15879"/>
                    <a:pt x="15662" y="15872"/>
                  </a:cubicBezTo>
                  <a:cubicBezTo>
                    <a:pt x="11352" y="15752"/>
                    <a:pt x="7980" y="12250"/>
                    <a:pt x="7980" y="7941"/>
                  </a:cubicBezTo>
                  <a:cubicBezTo>
                    <a:pt x="7974" y="5207"/>
                    <a:pt x="9380" y="2662"/>
                    <a:pt x="11696" y="1211"/>
                  </a:cubicBezTo>
                  <a:cubicBezTo>
                    <a:pt x="12129" y="937"/>
                    <a:pt x="12006" y="274"/>
                    <a:pt x="11503" y="178"/>
                  </a:cubicBezTo>
                  <a:cubicBezTo>
                    <a:pt x="10881" y="58"/>
                    <a:pt x="10265" y="0"/>
                    <a:pt x="9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39" name="Google Shape;6839;p74"/>
          <p:cNvGrpSpPr/>
          <p:nvPr/>
        </p:nvGrpSpPr>
        <p:grpSpPr>
          <a:xfrm>
            <a:off x="5872645" y="2746618"/>
            <a:ext cx="339253" cy="268649"/>
            <a:chOff x="2085525" y="3263750"/>
            <a:chExt cx="481825" cy="381550"/>
          </a:xfrm>
        </p:grpSpPr>
        <p:sp>
          <p:nvSpPr>
            <p:cNvPr id="6840" name="Google Shape;6840;p74"/>
            <p:cNvSpPr/>
            <p:nvPr/>
          </p:nvSpPr>
          <p:spPr>
            <a:xfrm>
              <a:off x="2320325" y="3263750"/>
              <a:ext cx="227825" cy="141025"/>
            </a:xfrm>
            <a:custGeom>
              <a:avLst/>
              <a:gdLst/>
              <a:ahLst/>
              <a:cxnLst/>
              <a:rect l="l" t="t" r="r" b="b"/>
              <a:pathLst>
                <a:path w="9113" h="5641" extrusionOk="0">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41" name="Google Shape;6841;p74"/>
            <p:cNvSpPr/>
            <p:nvPr/>
          </p:nvSpPr>
          <p:spPr>
            <a:xfrm>
              <a:off x="2085525" y="3355200"/>
              <a:ext cx="481825" cy="290100"/>
            </a:xfrm>
            <a:custGeom>
              <a:avLst/>
              <a:gdLst/>
              <a:ahLst/>
              <a:cxnLst/>
              <a:rect l="l" t="t" r="r" b="b"/>
              <a:pathLst>
                <a:path w="19273" h="11604" extrusionOk="0">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842" name="Google Shape;6842;p74"/>
          <p:cNvSpPr/>
          <p:nvPr/>
        </p:nvSpPr>
        <p:spPr>
          <a:xfrm>
            <a:off x="6286830" y="2778690"/>
            <a:ext cx="339253" cy="204295"/>
          </a:xfrm>
          <a:custGeom>
            <a:avLst/>
            <a:gdLst/>
            <a:ahLst/>
            <a:cxnLst/>
            <a:rect l="l" t="t" r="r" b="b"/>
            <a:pathLst>
              <a:path w="19273" h="11606" extrusionOk="0">
                <a:moveTo>
                  <a:pt x="8589" y="0"/>
                </a:moveTo>
                <a:cubicBezTo>
                  <a:pt x="7469" y="3"/>
                  <a:pt x="6385" y="407"/>
                  <a:pt x="5536" y="1138"/>
                </a:cubicBezTo>
                <a:cubicBezTo>
                  <a:pt x="4819" y="1759"/>
                  <a:pt x="4289" y="2566"/>
                  <a:pt x="4006" y="3469"/>
                </a:cubicBezTo>
                <a:lnTo>
                  <a:pt x="3891" y="3469"/>
                </a:lnTo>
                <a:cubicBezTo>
                  <a:pt x="1747" y="3469"/>
                  <a:pt x="1" y="5294"/>
                  <a:pt x="1" y="7537"/>
                </a:cubicBezTo>
                <a:cubicBezTo>
                  <a:pt x="1" y="9781"/>
                  <a:pt x="1744" y="11605"/>
                  <a:pt x="3891" y="11605"/>
                </a:cubicBezTo>
                <a:lnTo>
                  <a:pt x="14798" y="11605"/>
                </a:lnTo>
                <a:cubicBezTo>
                  <a:pt x="17264" y="11605"/>
                  <a:pt x="19273" y="9507"/>
                  <a:pt x="19273" y="6923"/>
                </a:cubicBezTo>
                <a:cubicBezTo>
                  <a:pt x="19273" y="6044"/>
                  <a:pt x="19035" y="5182"/>
                  <a:pt x="18583" y="4430"/>
                </a:cubicBezTo>
                <a:cubicBezTo>
                  <a:pt x="18153" y="3707"/>
                  <a:pt x="17529" y="3117"/>
                  <a:pt x="16783" y="2728"/>
                </a:cubicBezTo>
                <a:cubicBezTo>
                  <a:pt x="16161" y="2404"/>
                  <a:pt x="15479" y="2243"/>
                  <a:pt x="14797" y="2243"/>
                </a:cubicBezTo>
                <a:cubicBezTo>
                  <a:pt x="14134" y="2243"/>
                  <a:pt x="13470" y="2395"/>
                  <a:pt x="12862" y="2701"/>
                </a:cubicBezTo>
                <a:cubicBezTo>
                  <a:pt x="12233" y="1442"/>
                  <a:pt x="11118" y="512"/>
                  <a:pt x="9784" y="157"/>
                </a:cubicBezTo>
                <a:cubicBezTo>
                  <a:pt x="9393" y="54"/>
                  <a:pt x="8992" y="0"/>
                  <a:pt x="8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843" name="Google Shape;6843;p74"/>
          <p:cNvGrpSpPr/>
          <p:nvPr/>
        </p:nvGrpSpPr>
        <p:grpSpPr>
          <a:xfrm>
            <a:off x="6704407" y="2711308"/>
            <a:ext cx="340204" cy="339271"/>
            <a:chOff x="3270450" y="3213625"/>
            <a:chExt cx="483175" cy="481850"/>
          </a:xfrm>
        </p:grpSpPr>
        <p:sp>
          <p:nvSpPr>
            <p:cNvPr id="6844" name="Google Shape;6844;p74"/>
            <p:cNvSpPr/>
            <p:nvPr/>
          </p:nvSpPr>
          <p:spPr>
            <a:xfrm>
              <a:off x="3392550" y="3335025"/>
              <a:ext cx="239050" cy="239050"/>
            </a:xfrm>
            <a:custGeom>
              <a:avLst/>
              <a:gdLst/>
              <a:ahLst/>
              <a:cxnLst/>
              <a:rect l="l" t="t" r="r" b="b"/>
              <a:pathLst>
                <a:path w="9562" h="9562" extrusionOk="0">
                  <a:moveTo>
                    <a:pt x="4782" y="1"/>
                  </a:moveTo>
                  <a:cubicBezTo>
                    <a:pt x="2142" y="1"/>
                    <a:pt x="1" y="2139"/>
                    <a:pt x="1" y="4780"/>
                  </a:cubicBezTo>
                  <a:cubicBezTo>
                    <a:pt x="1" y="7421"/>
                    <a:pt x="2142" y="9562"/>
                    <a:pt x="4782" y="9562"/>
                  </a:cubicBezTo>
                  <a:cubicBezTo>
                    <a:pt x="7420" y="9562"/>
                    <a:pt x="9561" y="7421"/>
                    <a:pt x="9561" y="4780"/>
                  </a:cubicBezTo>
                  <a:cubicBezTo>
                    <a:pt x="9561" y="2139"/>
                    <a:pt x="7420" y="1"/>
                    <a:pt x="4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45" name="Google Shape;6845;p74"/>
            <p:cNvSpPr/>
            <p:nvPr/>
          </p:nvSpPr>
          <p:spPr>
            <a:xfrm>
              <a:off x="3270450" y="3213625"/>
              <a:ext cx="483175" cy="481850"/>
            </a:xfrm>
            <a:custGeom>
              <a:avLst/>
              <a:gdLst/>
              <a:ahLst/>
              <a:cxnLst/>
              <a:rect l="l" t="t" r="r" b="b"/>
              <a:pathLst>
                <a:path w="19327" h="19274" extrusionOk="0">
                  <a:moveTo>
                    <a:pt x="9666" y="3728"/>
                  </a:moveTo>
                  <a:cubicBezTo>
                    <a:pt x="12925" y="3728"/>
                    <a:pt x="15575" y="6378"/>
                    <a:pt x="15575" y="9636"/>
                  </a:cubicBezTo>
                  <a:cubicBezTo>
                    <a:pt x="15575" y="12894"/>
                    <a:pt x="12925" y="15547"/>
                    <a:pt x="9666" y="15547"/>
                  </a:cubicBezTo>
                  <a:cubicBezTo>
                    <a:pt x="6405" y="15547"/>
                    <a:pt x="3755" y="12894"/>
                    <a:pt x="3755" y="9636"/>
                  </a:cubicBezTo>
                  <a:cubicBezTo>
                    <a:pt x="3755" y="6378"/>
                    <a:pt x="6405" y="3728"/>
                    <a:pt x="9666" y="3728"/>
                  </a:cubicBezTo>
                  <a:close/>
                  <a:moveTo>
                    <a:pt x="9665" y="0"/>
                  </a:moveTo>
                  <a:cubicBezTo>
                    <a:pt x="9575" y="0"/>
                    <a:pt x="9484" y="22"/>
                    <a:pt x="9402" y="66"/>
                  </a:cubicBezTo>
                  <a:lnTo>
                    <a:pt x="7532" y="1054"/>
                  </a:lnTo>
                  <a:lnTo>
                    <a:pt x="5418" y="1054"/>
                  </a:lnTo>
                  <a:cubicBezTo>
                    <a:pt x="5231" y="1054"/>
                    <a:pt x="5056" y="1144"/>
                    <a:pt x="4954" y="1301"/>
                  </a:cubicBezTo>
                  <a:lnTo>
                    <a:pt x="3752" y="3053"/>
                  </a:lnTo>
                  <a:lnTo>
                    <a:pt x="1879" y="4041"/>
                  </a:lnTo>
                  <a:cubicBezTo>
                    <a:pt x="1717" y="4128"/>
                    <a:pt x="1605" y="4288"/>
                    <a:pt x="1584" y="4474"/>
                  </a:cubicBezTo>
                  <a:lnTo>
                    <a:pt x="1328" y="6588"/>
                  </a:lnTo>
                  <a:lnTo>
                    <a:pt x="127" y="8341"/>
                  </a:lnTo>
                  <a:cubicBezTo>
                    <a:pt x="24" y="8491"/>
                    <a:pt x="0" y="8687"/>
                    <a:pt x="67" y="8859"/>
                  </a:cubicBezTo>
                  <a:lnTo>
                    <a:pt x="816" y="10852"/>
                  </a:lnTo>
                  <a:lnTo>
                    <a:pt x="560" y="12966"/>
                  </a:lnTo>
                  <a:cubicBezTo>
                    <a:pt x="536" y="13150"/>
                    <a:pt x="606" y="13334"/>
                    <a:pt x="744" y="13457"/>
                  </a:cubicBezTo>
                  <a:lnTo>
                    <a:pt x="2325" y="14869"/>
                  </a:lnTo>
                  <a:lnTo>
                    <a:pt x="3075" y="16860"/>
                  </a:lnTo>
                  <a:cubicBezTo>
                    <a:pt x="3141" y="17034"/>
                    <a:pt x="3289" y="17164"/>
                    <a:pt x="3466" y="17209"/>
                  </a:cubicBezTo>
                  <a:lnTo>
                    <a:pt x="5520" y="17718"/>
                  </a:lnTo>
                  <a:lnTo>
                    <a:pt x="7101" y="19130"/>
                  </a:lnTo>
                  <a:cubicBezTo>
                    <a:pt x="7205" y="19223"/>
                    <a:pt x="7340" y="19273"/>
                    <a:pt x="7477" y="19273"/>
                  </a:cubicBezTo>
                  <a:cubicBezTo>
                    <a:pt x="7523" y="19273"/>
                    <a:pt x="7568" y="19268"/>
                    <a:pt x="7613" y="19257"/>
                  </a:cubicBezTo>
                  <a:lnTo>
                    <a:pt x="9666" y="18745"/>
                  </a:lnTo>
                  <a:lnTo>
                    <a:pt x="11717" y="19254"/>
                  </a:lnTo>
                  <a:cubicBezTo>
                    <a:pt x="11759" y="19266"/>
                    <a:pt x="11807" y="19272"/>
                    <a:pt x="11853" y="19272"/>
                  </a:cubicBezTo>
                  <a:cubicBezTo>
                    <a:pt x="11991" y="19272"/>
                    <a:pt x="12124" y="19221"/>
                    <a:pt x="12229" y="19127"/>
                  </a:cubicBezTo>
                  <a:lnTo>
                    <a:pt x="13810" y="17715"/>
                  </a:lnTo>
                  <a:lnTo>
                    <a:pt x="15861" y="17206"/>
                  </a:lnTo>
                  <a:cubicBezTo>
                    <a:pt x="16041" y="17161"/>
                    <a:pt x="16186" y="17031"/>
                    <a:pt x="16252" y="16857"/>
                  </a:cubicBezTo>
                  <a:lnTo>
                    <a:pt x="17002" y="14866"/>
                  </a:lnTo>
                  <a:lnTo>
                    <a:pt x="18583" y="13454"/>
                  </a:lnTo>
                  <a:cubicBezTo>
                    <a:pt x="18721" y="13331"/>
                    <a:pt x="18791" y="13147"/>
                    <a:pt x="18766" y="12963"/>
                  </a:cubicBezTo>
                  <a:lnTo>
                    <a:pt x="18514" y="10849"/>
                  </a:lnTo>
                  <a:lnTo>
                    <a:pt x="19263" y="8856"/>
                  </a:lnTo>
                  <a:cubicBezTo>
                    <a:pt x="19327" y="8684"/>
                    <a:pt x="19306" y="8491"/>
                    <a:pt x="19200" y="8338"/>
                  </a:cubicBezTo>
                  <a:lnTo>
                    <a:pt x="18002" y="6588"/>
                  </a:lnTo>
                  <a:lnTo>
                    <a:pt x="17746" y="4471"/>
                  </a:lnTo>
                  <a:cubicBezTo>
                    <a:pt x="17725" y="4288"/>
                    <a:pt x="17613" y="4128"/>
                    <a:pt x="17451" y="4041"/>
                  </a:cubicBezTo>
                  <a:lnTo>
                    <a:pt x="15578" y="3050"/>
                  </a:lnTo>
                  <a:lnTo>
                    <a:pt x="14379" y="1298"/>
                  </a:lnTo>
                  <a:cubicBezTo>
                    <a:pt x="14274" y="1144"/>
                    <a:pt x="14099" y="1054"/>
                    <a:pt x="13912" y="1054"/>
                  </a:cubicBezTo>
                  <a:lnTo>
                    <a:pt x="11798" y="1054"/>
                  </a:lnTo>
                  <a:lnTo>
                    <a:pt x="9928" y="66"/>
                  </a:lnTo>
                  <a:cubicBezTo>
                    <a:pt x="9846" y="22"/>
                    <a:pt x="9755" y="0"/>
                    <a:pt x="9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46" name="Google Shape;6846;p74"/>
          <p:cNvGrpSpPr/>
          <p:nvPr/>
        </p:nvGrpSpPr>
        <p:grpSpPr>
          <a:xfrm>
            <a:off x="7203676" y="2711317"/>
            <a:ext cx="168931" cy="339253"/>
            <a:chOff x="3984950" y="3213600"/>
            <a:chExt cx="239925" cy="481825"/>
          </a:xfrm>
        </p:grpSpPr>
        <p:sp>
          <p:nvSpPr>
            <p:cNvPr id="6847" name="Google Shape;6847;p74"/>
            <p:cNvSpPr/>
            <p:nvPr/>
          </p:nvSpPr>
          <p:spPr>
            <a:xfrm>
              <a:off x="3984950" y="3213600"/>
              <a:ext cx="239925" cy="481825"/>
            </a:xfrm>
            <a:custGeom>
              <a:avLst/>
              <a:gdLst/>
              <a:ahLst/>
              <a:cxnLst/>
              <a:rect l="l" t="t" r="r" b="b"/>
              <a:pathLst>
                <a:path w="9597" h="19273" extrusionOk="0">
                  <a:moveTo>
                    <a:pt x="4800" y="3355"/>
                  </a:moveTo>
                  <a:cubicBezTo>
                    <a:pt x="5110" y="3355"/>
                    <a:pt x="5363" y="3608"/>
                    <a:pt x="5363" y="3918"/>
                  </a:cubicBezTo>
                  <a:lnTo>
                    <a:pt x="5363" y="12121"/>
                  </a:lnTo>
                  <a:cubicBezTo>
                    <a:pt x="6556" y="12407"/>
                    <a:pt x="7345" y="13542"/>
                    <a:pt x="7203" y="14759"/>
                  </a:cubicBezTo>
                  <a:cubicBezTo>
                    <a:pt x="7059" y="15978"/>
                    <a:pt x="6026" y="16897"/>
                    <a:pt x="4800" y="16897"/>
                  </a:cubicBezTo>
                  <a:cubicBezTo>
                    <a:pt x="3571" y="16897"/>
                    <a:pt x="2539" y="15978"/>
                    <a:pt x="2394" y="14759"/>
                  </a:cubicBezTo>
                  <a:cubicBezTo>
                    <a:pt x="2253" y="13542"/>
                    <a:pt x="3042" y="12407"/>
                    <a:pt x="4234" y="12121"/>
                  </a:cubicBezTo>
                  <a:lnTo>
                    <a:pt x="4234" y="3918"/>
                  </a:lnTo>
                  <a:cubicBezTo>
                    <a:pt x="4234" y="3608"/>
                    <a:pt x="4487" y="3355"/>
                    <a:pt x="4800" y="3355"/>
                  </a:cubicBezTo>
                  <a:close/>
                  <a:moveTo>
                    <a:pt x="4800" y="1"/>
                  </a:moveTo>
                  <a:cubicBezTo>
                    <a:pt x="3219" y="1"/>
                    <a:pt x="1939" y="1281"/>
                    <a:pt x="1939" y="2861"/>
                  </a:cubicBezTo>
                  <a:lnTo>
                    <a:pt x="1939" y="10567"/>
                  </a:lnTo>
                  <a:cubicBezTo>
                    <a:pt x="723" y="11501"/>
                    <a:pt x="9" y="12943"/>
                    <a:pt x="0" y="14476"/>
                  </a:cubicBezTo>
                  <a:cubicBezTo>
                    <a:pt x="0" y="17123"/>
                    <a:pt x="2150" y="19273"/>
                    <a:pt x="4800" y="19273"/>
                  </a:cubicBezTo>
                  <a:cubicBezTo>
                    <a:pt x="7450" y="19273"/>
                    <a:pt x="9597" y="17123"/>
                    <a:pt x="9597" y="14476"/>
                  </a:cubicBezTo>
                  <a:cubicBezTo>
                    <a:pt x="9597" y="13651"/>
                    <a:pt x="9395" y="12844"/>
                    <a:pt x="9007" y="12118"/>
                  </a:cubicBezTo>
                  <a:cubicBezTo>
                    <a:pt x="8679" y="11510"/>
                    <a:pt x="8221" y="10980"/>
                    <a:pt x="7664" y="10567"/>
                  </a:cubicBezTo>
                  <a:lnTo>
                    <a:pt x="7661" y="2861"/>
                  </a:lnTo>
                  <a:cubicBezTo>
                    <a:pt x="7661" y="1281"/>
                    <a:pt x="6378" y="1"/>
                    <a:pt x="4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48" name="Google Shape;6848;p74"/>
            <p:cNvSpPr/>
            <p:nvPr/>
          </p:nvSpPr>
          <p:spPr>
            <a:xfrm>
              <a:off x="4072650" y="3543175"/>
              <a:ext cx="64525" cy="64625"/>
            </a:xfrm>
            <a:custGeom>
              <a:avLst/>
              <a:gdLst/>
              <a:ahLst/>
              <a:cxnLst/>
              <a:rect l="l" t="t" r="r" b="b"/>
              <a:pathLst>
                <a:path w="2581" h="2585" extrusionOk="0">
                  <a:moveTo>
                    <a:pt x="1292" y="1"/>
                  </a:moveTo>
                  <a:cubicBezTo>
                    <a:pt x="578" y="1"/>
                    <a:pt x="0" y="579"/>
                    <a:pt x="0" y="1293"/>
                  </a:cubicBezTo>
                  <a:cubicBezTo>
                    <a:pt x="0" y="2006"/>
                    <a:pt x="578" y="2585"/>
                    <a:pt x="1292" y="2585"/>
                  </a:cubicBezTo>
                  <a:cubicBezTo>
                    <a:pt x="2003" y="2585"/>
                    <a:pt x="2581" y="2006"/>
                    <a:pt x="2581" y="1293"/>
                  </a:cubicBezTo>
                  <a:cubicBezTo>
                    <a:pt x="2581" y="579"/>
                    <a:pt x="2003" y="1"/>
                    <a:pt x="1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849" name="Google Shape;6849;p74"/>
          <p:cNvSpPr/>
          <p:nvPr/>
        </p:nvSpPr>
        <p:spPr>
          <a:xfrm>
            <a:off x="7542004" y="2711214"/>
            <a:ext cx="339306" cy="339253"/>
          </a:xfrm>
          <a:custGeom>
            <a:avLst/>
            <a:gdLst/>
            <a:ahLst/>
            <a:cxnLst/>
            <a:rect l="l" t="t" r="r" b="b"/>
            <a:pathLst>
              <a:path w="19276" h="19273" extrusionOk="0">
                <a:moveTo>
                  <a:pt x="9640" y="5686"/>
                </a:moveTo>
                <a:cubicBezTo>
                  <a:pt x="11236" y="5686"/>
                  <a:pt x="12678" y="6647"/>
                  <a:pt x="13289" y="8125"/>
                </a:cubicBezTo>
                <a:cubicBezTo>
                  <a:pt x="13901" y="9601"/>
                  <a:pt x="13563" y="11302"/>
                  <a:pt x="12434" y="12431"/>
                </a:cubicBezTo>
                <a:cubicBezTo>
                  <a:pt x="11676" y="13187"/>
                  <a:pt x="10664" y="13590"/>
                  <a:pt x="9635" y="13590"/>
                </a:cubicBezTo>
                <a:cubicBezTo>
                  <a:pt x="9126" y="13590"/>
                  <a:pt x="8614" y="13491"/>
                  <a:pt x="8125" y="13289"/>
                </a:cubicBezTo>
                <a:cubicBezTo>
                  <a:pt x="6649" y="12675"/>
                  <a:pt x="5686" y="11236"/>
                  <a:pt x="5686" y="9637"/>
                </a:cubicBezTo>
                <a:cubicBezTo>
                  <a:pt x="5689" y="7454"/>
                  <a:pt x="7457" y="5686"/>
                  <a:pt x="9640" y="5686"/>
                </a:cubicBezTo>
                <a:close/>
                <a:moveTo>
                  <a:pt x="9640" y="1"/>
                </a:moveTo>
                <a:cubicBezTo>
                  <a:pt x="8297" y="1"/>
                  <a:pt x="7068" y="748"/>
                  <a:pt x="6451" y="1940"/>
                </a:cubicBezTo>
                <a:cubicBezTo>
                  <a:pt x="6093" y="1826"/>
                  <a:pt x="5726" y="1771"/>
                  <a:pt x="5363" y="1771"/>
                </a:cubicBezTo>
                <a:cubicBezTo>
                  <a:pt x="4425" y="1771"/>
                  <a:pt x="3509" y="2139"/>
                  <a:pt x="2825" y="2822"/>
                </a:cubicBezTo>
                <a:cubicBezTo>
                  <a:pt x="1877" y="3771"/>
                  <a:pt x="1536" y="5168"/>
                  <a:pt x="1940" y="6448"/>
                </a:cubicBezTo>
                <a:cubicBezTo>
                  <a:pt x="750" y="7065"/>
                  <a:pt x="1" y="8297"/>
                  <a:pt x="1" y="9637"/>
                </a:cubicBezTo>
                <a:cubicBezTo>
                  <a:pt x="1" y="10977"/>
                  <a:pt x="750" y="12208"/>
                  <a:pt x="1940" y="12826"/>
                </a:cubicBezTo>
                <a:cubicBezTo>
                  <a:pt x="1536" y="14105"/>
                  <a:pt x="1877" y="15503"/>
                  <a:pt x="2825" y="16451"/>
                </a:cubicBezTo>
                <a:cubicBezTo>
                  <a:pt x="3510" y="17136"/>
                  <a:pt x="4428" y="17504"/>
                  <a:pt x="5367" y="17504"/>
                </a:cubicBezTo>
                <a:cubicBezTo>
                  <a:pt x="5729" y="17504"/>
                  <a:pt x="6095" y="17449"/>
                  <a:pt x="6451" y="17337"/>
                </a:cubicBezTo>
                <a:cubicBezTo>
                  <a:pt x="7068" y="18526"/>
                  <a:pt x="8297" y="19273"/>
                  <a:pt x="9640" y="19273"/>
                </a:cubicBezTo>
                <a:cubicBezTo>
                  <a:pt x="10980" y="19273"/>
                  <a:pt x="12208" y="18526"/>
                  <a:pt x="12826" y="17337"/>
                </a:cubicBezTo>
                <a:cubicBezTo>
                  <a:pt x="13182" y="17449"/>
                  <a:pt x="13547" y="17504"/>
                  <a:pt x="13909" y="17504"/>
                </a:cubicBezTo>
                <a:cubicBezTo>
                  <a:pt x="14848" y="17504"/>
                  <a:pt x="15767" y="17136"/>
                  <a:pt x="16451" y="16451"/>
                </a:cubicBezTo>
                <a:cubicBezTo>
                  <a:pt x="17400" y="15503"/>
                  <a:pt x="17740" y="14105"/>
                  <a:pt x="17336" y="12826"/>
                </a:cubicBezTo>
                <a:cubicBezTo>
                  <a:pt x="18526" y="12208"/>
                  <a:pt x="19276" y="10977"/>
                  <a:pt x="19276" y="9637"/>
                </a:cubicBezTo>
                <a:cubicBezTo>
                  <a:pt x="19276" y="8297"/>
                  <a:pt x="18526" y="7065"/>
                  <a:pt x="17336" y="6448"/>
                </a:cubicBezTo>
                <a:cubicBezTo>
                  <a:pt x="17740" y="5168"/>
                  <a:pt x="17400" y="3771"/>
                  <a:pt x="16451" y="2822"/>
                </a:cubicBezTo>
                <a:cubicBezTo>
                  <a:pt x="15768" y="2139"/>
                  <a:pt x="14851" y="1771"/>
                  <a:pt x="13914" y="1771"/>
                </a:cubicBezTo>
                <a:cubicBezTo>
                  <a:pt x="13550" y="1771"/>
                  <a:pt x="13183" y="1826"/>
                  <a:pt x="12826" y="1940"/>
                </a:cubicBezTo>
                <a:cubicBezTo>
                  <a:pt x="12208" y="748"/>
                  <a:pt x="10980" y="1"/>
                  <a:pt x="9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50" name="Google Shape;6850;p74"/>
          <p:cNvSpPr/>
          <p:nvPr/>
        </p:nvSpPr>
        <p:spPr>
          <a:xfrm>
            <a:off x="7966934" y="2731069"/>
            <a:ext cx="339253" cy="299542"/>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851" name="Google Shape;6851;p74"/>
          <p:cNvGrpSpPr/>
          <p:nvPr/>
        </p:nvGrpSpPr>
        <p:grpSpPr>
          <a:xfrm>
            <a:off x="1736111" y="3981487"/>
            <a:ext cx="355218" cy="279880"/>
            <a:chOff x="5629975" y="3255775"/>
            <a:chExt cx="504500" cy="397500"/>
          </a:xfrm>
        </p:grpSpPr>
        <p:sp>
          <p:nvSpPr>
            <p:cNvPr id="6852" name="Google Shape;6852;p74"/>
            <p:cNvSpPr/>
            <p:nvPr/>
          </p:nvSpPr>
          <p:spPr>
            <a:xfrm>
              <a:off x="5756375" y="3255775"/>
              <a:ext cx="112950" cy="143425"/>
            </a:xfrm>
            <a:custGeom>
              <a:avLst/>
              <a:gdLst/>
              <a:ahLst/>
              <a:cxnLst/>
              <a:rect l="l" t="t" r="r" b="b"/>
              <a:pathLst>
                <a:path w="4518" h="5737" extrusionOk="0">
                  <a:moveTo>
                    <a:pt x="2259" y="0"/>
                  </a:moveTo>
                  <a:cubicBezTo>
                    <a:pt x="793" y="0"/>
                    <a:pt x="1" y="2469"/>
                    <a:pt x="1" y="3478"/>
                  </a:cubicBezTo>
                  <a:cubicBezTo>
                    <a:pt x="1" y="4725"/>
                    <a:pt x="1013" y="5733"/>
                    <a:pt x="2259" y="5736"/>
                  </a:cubicBezTo>
                  <a:cubicBezTo>
                    <a:pt x="3506" y="5733"/>
                    <a:pt x="4518" y="4725"/>
                    <a:pt x="4518" y="3478"/>
                  </a:cubicBezTo>
                  <a:cubicBezTo>
                    <a:pt x="4518" y="2469"/>
                    <a:pt x="3729" y="0"/>
                    <a:pt x="2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53" name="Google Shape;6853;p74"/>
            <p:cNvSpPr/>
            <p:nvPr/>
          </p:nvSpPr>
          <p:spPr>
            <a:xfrm>
              <a:off x="5629975" y="3374400"/>
              <a:ext cx="140575" cy="136175"/>
            </a:xfrm>
            <a:custGeom>
              <a:avLst/>
              <a:gdLst/>
              <a:ahLst/>
              <a:cxnLst/>
              <a:rect l="l" t="t" r="r" b="b"/>
              <a:pathLst>
                <a:path w="5623" h="5447" extrusionOk="0">
                  <a:moveTo>
                    <a:pt x="1951" y="0"/>
                  </a:moveTo>
                  <a:cubicBezTo>
                    <a:pt x="1711" y="0"/>
                    <a:pt x="1480" y="53"/>
                    <a:pt x="1269" y="175"/>
                  </a:cubicBezTo>
                  <a:cubicBezTo>
                    <a:pt x="1" y="907"/>
                    <a:pt x="582" y="3443"/>
                    <a:pt x="1088" y="4316"/>
                  </a:cubicBezTo>
                  <a:cubicBezTo>
                    <a:pt x="1506" y="5041"/>
                    <a:pt x="2265" y="5447"/>
                    <a:pt x="3045" y="5447"/>
                  </a:cubicBezTo>
                  <a:cubicBezTo>
                    <a:pt x="3428" y="5447"/>
                    <a:pt x="3816" y="5349"/>
                    <a:pt x="4172" y="5144"/>
                  </a:cubicBezTo>
                  <a:cubicBezTo>
                    <a:pt x="5253" y="4521"/>
                    <a:pt x="5623" y="3138"/>
                    <a:pt x="5000" y="2057"/>
                  </a:cubicBezTo>
                  <a:cubicBezTo>
                    <a:pt x="4578" y="1330"/>
                    <a:pt x="3149" y="0"/>
                    <a:pt x="19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54" name="Google Shape;6854;p74"/>
            <p:cNvSpPr/>
            <p:nvPr/>
          </p:nvSpPr>
          <p:spPr>
            <a:xfrm>
              <a:off x="5897525" y="3255775"/>
              <a:ext cx="112950" cy="143425"/>
            </a:xfrm>
            <a:custGeom>
              <a:avLst/>
              <a:gdLst/>
              <a:ahLst/>
              <a:cxnLst/>
              <a:rect l="l" t="t" r="r" b="b"/>
              <a:pathLst>
                <a:path w="4518" h="5737" extrusionOk="0">
                  <a:moveTo>
                    <a:pt x="2259" y="0"/>
                  </a:moveTo>
                  <a:cubicBezTo>
                    <a:pt x="793" y="0"/>
                    <a:pt x="1" y="2469"/>
                    <a:pt x="1" y="3478"/>
                  </a:cubicBezTo>
                  <a:cubicBezTo>
                    <a:pt x="1" y="4725"/>
                    <a:pt x="1013" y="5736"/>
                    <a:pt x="2259" y="5736"/>
                  </a:cubicBezTo>
                  <a:cubicBezTo>
                    <a:pt x="3506" y="5736"/>
                    <a:pt x="4518" y="4725"/>
                    <a:pt x="4518" y="3478"/>
                  </a:cubicBezTo>
                  <a:cubicBezTo>
                    <a:pt x="4518" y="2469"/>
                    <a:pt x="3729" y="0"/>
                    <a:pt x="2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55" name="Google Shape;6855;p74"/>
            <p:cNvSpPr/>
            <p:nvPr/>
          </p:nvSpPr>
          <p:spPr>
            <a:xfrm>
              <a:off x="5996075" y="3373900"/>
              <a:ext cx="138400" cy="136200"/>
            </a:xfrm>
            <a:custGeom>
              <a:avLst/>
              <a:gdLst/>
              <a:ahLst/>
              <a:cxnLst/>
              <a:rect l="l" t="t" r="r" b="b"/>
              <a:pathLst>
                <a:path w="5536" h="5448" extrusionOk="0">
                  <a:moveTo>
                    <a:pt x="3670" y="1"/>
                  </a:moveTo>
                  <a:cubicBezTo>
                    <a:pt x="2471" y="1"/>
                    <a:pt x="1045" y="1330"/>
                    <a:pt x="624" y="2059"/>
                  </a:cubicBezTo>
                  <a:cubicBezTo>
                    <a:pt x="1" y="3137"/>
                    <a:pt x="371" y="4523"/>
                    <a:pt x="1452" y="5146"/>
                  </a:cubicBezTo>
                  <a:cubicBezTo>
                    <a:pt x="1808" y="5351"/>
                    <a:pt x="2199" y="5448"/>
                    <a:pt x="2586" y="5448"/>
                  </a:cubicBezTo>
                  <a:cubicBezTo>
                    <a:pt x="3381" y="5448"/>
                    <a:pt x="4158" y="5039"/>
                    <a:pt x="4575" y="4318"/>
                  </a:cubicBezTo>
                  <a:cubicBezTo>
                    <a:pt x="5168" y="3288"/>
                    <a:pt x="5535" y="858"/>
                    <a:pt x="4355" y="177"/>
                  </a:cubicBezTo>
                  <a:cubicBezTo>
                    <a:pt x="4142" y="54"/>
                    <a:pt x="3911" y="1"/>
                    <a:pt x="3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56" name="Google Shape;6856;p74"/>
            <p:cNvSpPr/>
            <p:nvPr/>
          </p:nvSpPr>
          <p:spPr>
            <a:xfrm>
              <a:off x="5728150" y="3427400"/>
              <a:ext cx="310575" cy="225875"/>
            </a:xfrm>
            <a:custGeom>
              <a:avLst/>
              <a:gdLst/>
              <a:ahLst/>
              <a:cxnLst/>
              <a:rect l="l" t="t" r="r" b="b"/>
              <a:pathLst>
                <a:path w="12423" h="9035" extrusionOk="0">
                  <a:moveTo>
                    <a:pt x="6213" y="1"/>
                  </a:moveTo>
                  <a:cubicBezTo>
                    <a:pt x="5234" y="1"/>
                    <a:pt x="2259" y="1"/>
                    <a:pt x="2259" y="2822"/>
                  </a:cubicBezTo>
                  <a:lnTo>
                    <a:pt x="2259" y="3147"/>
                  </a:lnTo>
                  <a:cubicBezTo>
                    <a:pt x="2259" y="3376"/>
                    <a:pt x="2121" y="3584"/>
                    <a:pt x="1907" y="3671"/>
                  </a:cubicBezTo>
                  <a:cubicBezTo>
                    <a:pt x="750" y="4144"/>
                    <a:pt x="1" y="5141"/>
                    <a:pt x="1" y="6210"/>
                  </a:cubicBezTo>
                  <a:cubicBezTo>
                    <a:pt x="1" y="7767"/>
                    <a:pt x="1521" y="9034"/>
                    <a:pt x="3388" y="9034"/>
                  </a:cubicBezTo>
                  <a:cubicBezTo>
                    <a:pt x="3400" y="9035"/>
                    <a:pt x="3413" y="9035"/>
                    <a:pt x="3425" y="9035"/>
                  </a:cubicBezTo>
                  <a:cubicBezTo>
                    <a:pt x="3753" y="9035"/>
                    <a:pt x="4081" y="8995"/>
                    <a:pt x="4400" y="8917"/>
                  </a:cubicBezTo>
                  <a:cubicBezTo>
                    <a:pt x="4995" y="8766"/>
                    <a:pt x="5604" y="8691"/>
                    <a:pt x="6213" y="8691"/>
                  </a:cubicBezTo>
                  <a:cubicBezTo>
                    <a:pt x="6823" y="8691"/>
                    <a:pt x="7432" y="8766"/>
                    <a:pt x="8029" y="8917"/>
                  </a:cubicBezTo>
                  <a:cubicBezTo>
                    <a:pt x="8345" y="8995"/>
                    <a:pt x="8670" y="9035"/>
                    <a:pt x="8998" y="9035"/>
                  </a:cubicBezTo>
                  <a:cubicBezTo>
                    <a:pt x="9010" y="9035"/>
                    <a:pt x="9022" y="9035"/>
                    <a:pt x="9034" y="9034"/>
                  </a:cubicBezTo>
                  <a:cubicBezTo>
                    <a:pt x="10901" y="9034"/>
                    <a:pt x="12422" y="7767"/>
                    <a:pt x="12422" y="6210"/>
                  </a:cubicBezTo>
                  <a:cubicBezTo>
                    <a:pt x="12422" y="5138"/>
                    <a:pt x="11675" y="4141"/>
                    <a:pt x="10516" y="3671"/>
                  </a:cubicBezTo>
                  <a:cubicBezTo>
                    <a:pt x="10302" y="3584"/>
                    <a:pt x="10164" y="3376"/>
                    <a:pt x="10164" y="3147"/>
                  </a:cubicBezTo>
                  <a:lnTo>
                    <a:pt x="10164" y="2822"/>
                  </a:lnTo>
                  <a:cubicBezTo>
                    <a:pt x="10164" y="1"/>
                    <a:pt x="7191" y="1"/>
                    <a:pt x="6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57" name="Google Shape;6857;p74"/>
          <p:cNvGrpSpPr/>
          <p:nvPr/>
        </p:nvGrpSpPr>
        <p:grpSpPr>
          <a:xfrm>
            <a:off x="3572294" y="3981593"/>
            <a:ext cx="340256" cy="279669"/>
            <a:chOff x="6234950" y="3255925"/>
            <a:chExt cx="483250" cy="397200"/>
          </a:xfrm>
        </p:grpSpPr>
        <p:sp>
          <p:nvSpPr>
            <p:cNvPr id="6858" name="Google Shape;6858;p74"/>
            <p:cNvSpPr/>
            <p:nvPr/>
          </p:nvSpPr>
          <p:spPr>
            <a:xfrm>
              <a:off x="6444675" y="3255925"/>
              <a:ext cx="128300" cy="90200"/>
            </a:xfrm>
            <a:custGeom>
              <a:avLst/>
              <a:gdLst/>
              <a:ahLst/>
              <a:cxnLst/>
              <a:rect l="l" t="t" r="r" b="b"/>
              <a:pathLst>
                <a:path w="5132" h="3608" extrusionOk="0">
                  <a:moveTo>
                    <a:pt x="567" y="0"/>
                  </a:moveTo>
                  <a:cubicBezTo>
                    <a:pt x="254" y="0"/>
                    <a:pt x="1" y="253"/>
                    <a:pt x="1" y="563"/>
                  </a:cubicBezTo>
                  <a:cubicBezTo>
                    <a:pt x="7" y="1662"/>
                    <a:pt x="368" y="2731"/>
                    <a:pt x="1034" y="3608"/>
                  </a:cubicBezTo>
                  <a:cubicBezTo>
                    <a:pt x="2097" y="3138"/>
                    <a:pt x="3325" y="2864"/>
                    <a:pt x="5014" y="2864"/>
                  </a:cubicBezTo>
                  <a:cubicBezTo>
                    <a:pt x="5054" y="2864"/>
                    <a:pt x="5093" y="2873"/>
                    <a:pt x="5132" y="2873"/>
                  </a:cubicBezTo>
                  <a:cubicBezTo>
                    <a:pt x="4289" y="1117"/>
                    <a:pt x="2515"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59" name="Google Shape;6859;p74"/>
            <p:cNvSpPr/>
            <p:nvPr/>
          </p:nvSpPr>
          <p:spPr>
            <a:xfrm>
              <a:off x="6444750" y="3563200"/>
              <a:ext cx="128225" cy="89925"/>
            </a:xfrm>
            <a:custGeom>
              <a:avLst/>
              <a:gdLst/>
              <a:ahLst/>
              <a:cxnLst/>
              <a:rect l="l" t="t" r="r" b="b"/>
              <a:pathLst>
                <a:path w="5129" h="3597" extrusionOk="0">
                  <a:moveTo>
                    <a:pt x="1022" y="1"/>
                  </a:moveTo>
                  <a:cubicBezTo>
                    <a:pt x="362" y="874"/>
                    <a:pt x="4" y="1937"/>
                    <a:pt x="1" y="3033"/>
                  </a:cubicBezTo>
                  <a:cubicBezTo>
                    <a:pt x="1" y="3343"/>
                    <a:pt x="251" y="3596"/>
                    <a:pt x="564" y="3596"/>
                  </a:cubicBezTo>
                  <a:cubicBezTo>
                    <a:pt x="2512" y="3596"/>
                    <a:pt x="4286" y="2479"/>
                    <a:pt x="5129" y="724"/>
                  </a:cubicBezTo>
                  <a:cubicBezTo>
                    <a:pt x="5093" y="724"/>
                    <a:pt x="5051" y="736"/>
                    <a:pt x="5011" y="736"/>
                  </a:cubicBezTo>
                  <a:cubicBezTo>
                    <a:pt x="3319" y="736"/>
                    <a:pt x="2088" y="462"/>
                    <a:pt x="1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60" name="Google Shape;6860;p74"/>
            <p:cNvSpPr/>
            <p:nvPr/>
          </p:nvSpPr>
          <p:spPr>
            <a:xfrm>
              <a:off x="6375350" y="3355650"/>
              <a:ext cx="244750" cy="197650"/>
            </a:xfrm>
            <a:custGeom>
              <a:avLst/>
              <a:gdLst/>
              <a:ahLst/>
              <a:cxnLst/>
              <a:rect l="l" t="t" r="r" b="b"/>
              <a:pathLst>
                <a:path w="9790" h="7906" extrusionOk="0">
                  <a:moveTo>
                    <a:pt x="6045" y="2610"/>
                  </a:moveTo>
                  <a:cubicBezTo>
                    <a:pt x="6190" y="2610"/>
                    <a:pt x="6335" y="2666"/>
                    <a:pt x="6444" y="2777"/>
                  </a:cubicBezTo>
                  <a:cubicBezTo>
                    <a:pt x="6664" y="2997"/>
                    <a:pt x="6664" y="3356"/>
                    <a:pt x="6444" y="3575"/>
                  </a:cubicBezTo>
                  <a:cubicBezTo>
                    <a:pt x="6225" y="3795"/>
                    <a:pt x="6225" y="4153"/>
                    <a:pt x="6444" y="4373"/>
                  </a:cubicBezTo>
                  <a:cubicBezTo>
                    <a:pt x="6664" y="4593"/>
                    <a:pt x="6664" y="4951"/>
                    <a:pt x="6444" y="5171"/>
                  </a:cubicBezTo>
                  <a:cubicBezTo>
                    <a:pt x="6335" y="5281"/>
                    <a:pt x="6190" y="5336"/>
                    <a:pt x="6045" y="5336"/>
                  </a:cubicBezTo>
                  <a:cubicBezTo>
                    <a:pt x="5901" y="5336"/>
                    <a:pt x="5756" y="5281"/>
                    <a:pt x="5646" y="5171"/>
                  </a:cubicBezTo>
                  <a:cubicBezTo>
                    <a:pt x="4984" y="4509"/>
                    <a:pt x="4984" y="3440"/>
                    <a:pt x="5646" y="2777"/>
                  </a:cubicBezTo>
                  <a:cubicBezTo>
                    <a:pt x="5756" y="2666"/>
                    <a:pt x="5901" y="2610"/>
                    <a:pt x="6045" y="2610"/>
                  </a:cubicBezTo>
                  <a:close/>
                  <a:moveTo>
                    <a:pt x="7787" y="1"/>
                  </a:moveTo>
                  <a:cubicBezTo>
                    <a:pt x="4463" y="1"/>
                    <a:pt x="3204" y="1064"/>
                    <a:pt x="919" y="2997"/>
                  </a:cubicBezTo>
                  <a:lnTo>
                    <a:pt x="271" y="3542"/>
                  </a:lnTo>
                  <a:cubicBezTo>
                    <a:pt x="0" y="3765"/>
                    <a:pt x="0" y="4181"/>
                    <a:pt x="271" y="4406"/>
                  </a:cubicBezTo>
                  <a:lnTo>
                    <a:pt x="856" y="4897"/>
                  </a:lnTo>
                  <a:cubicBezTo>
                    <a:pt x="3147" y="6837"/>
                    <a:pt x="4412" y="7906"/>
                    <a:pt x="7787" y="7906"/>
                  </a:cubicBezTo>
                  <a:cubicBezTo>
                    <a:pt x="8450" y="7902"/>
                    <a:pt x="9106" y="7788"/>
                    <a:pt x="9730" y="7574"/>
                  </a:cubicBezTo>
                  <a:cubicBezTo>
                    <a:pt x="8357" y="6951"/>
                    <a:pt x="7456" y="5602"/>
                    <a:pt x="7411" y="4093"/>
                  </a:cubicBezTo>
                  <a:cubicBezTo>
                    <a:pt x="7366" y="2588"/>
                    <a:pt x="8179" y="1184"/>
                    <a:pt x="9513" y="480"/>
                  </a:cubicBezTo>
                  <a:cubicBezTo>
                    <a:pt x="9603" y="432"/>
                    <a:pt x="9697" y="398"/>
                    <a:pt x="9790" y="356"/>
                  </a:cubicBezTo>
                  <a:cubicBezTo>
                    <a:pt x="9149" y="124"/>
                    <a:pt x="8471" y="4"/>
                    <a:pt x="7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61" name="Google Shape;6861;p74"/>
            <p:cNvSpPr/>
            <p:nvPr/>
          </p:nvSpPr>
          <p:spPr>
            <a:xfrm>
              <a:off x="6587875" y="3385100"/>
              <a:ext cx="130325" cy="140500"/>
            </a:xfrm>
            <a:custGeom>
              <a:avLst/>
              <a:gdLst/>
              <a:ahLst/>
              <a:cxnLst/>
              <a:rect l="l" t="t" r="r" b="b"/>
              <a:pathLst>
                <a:path w="5213" h="5620" extrusionOk="0">
                  <a:moveTo>
                    <a:pt x="2343" y="1789"/>
                  </a:moveTo>
                  <a:cubicBezTo>
                    <a:pt x="2633" y="1789"/>
                    <a:pt x="2912" y="2015"/>
                    <a:pt x="2912" y="2355"/>
                  </a:cubicBezTo>
                  <a:cubicBezTo>
                    <a:pt x="2912" y="2665"/>
                    <a:pt x="2659" y="2918"/>
                    <a:pt x="2349" y="2918"/>
                  </a:cubicBezTo>
                  <a:cubicBezTo>
                    <a:pt x="1846" y="2918"/>
                    <a:pt x="1593" y="2310"/>
                    <a:pt x="1948" y="1955"/>
                  </a:cubicBezTo>
                  <a:cubicBezTo>
                    <a:pt x="2063" y="1840"/>
                    <a:pt x="2204" y="1789"/>
                    <a:pt x="2343" y="1789"/>
                  </a:cubicBezTo>
                  <a:close/>
                  <a:moveTo>
                    <a:pt x="2846" y="0"/>
                  </a:moveTo>
                  <a:cubicBezTo>
                    <a:pt x="2394" y="0"/>
                    <a:pt x="1947" y="85"/>
                    <a:pt x="1539" y="301"/>
                  </a:cubicBezTo>
                  <a:cubicBezTo>
                    <a:pt x="645" y="774"/>
                    <a:pt x="72" y="1687"/>
                    <a:pt x="36" y="2698"/>
                  </a:cubicBezTo>
                  <a:cubicBezTo>
                    <a:pt x="0" y="3707"/>
                    <a:pt x="506" y="4662"/>
                    <a:pt x="1367" y="5195"/>
                  </a:cubicBezTo>
                  <a:cubicBezTo>
                    <a:pt x="1792" y="5460"/>
                    <a:pt x="2280" y="5607"/>
                    <a:pt x="2782" y="5619"/>
                  </a:cubicBezTo>
                  <a:cubicBezTo>
                    <a:pt x="3752" y="4957"/>
                    <a:pt x="4550" y="4078"/>
                    <a:pt x="5119" y="3051"/>
                  </a:cubicBezTo>
                  <a:cubicBezTo>
                    <a:pt x="5213" y="2882"/>
                    <a:pt x="5213" y="2674"/>
                    <a:pt x="5119" y="2506"/>
                  </a:cubicBezTo>
                  <a:cubicBezTo>
                    <a:pt x="4568" y="1512"/>
                    <a:pt x="3797" y="654"/>
                    <a:pt x="2870" y="0"/>
                  </a:cubicBezTo>
                  <a:cubicBezTo>
                    <a:pt x="2862" y="0"/>
                    <a:pt x="2854" y="0"/>
                    <a:pt x="2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62" name="Google Shape;6862;p74"/>
            <p:cNvSpPr/>
            <p:nvPr/>
          </p:nvSpPr>
          <p:spPr>
            <a:xfrm>
              <a:off x="6234950" y="3469100"/>
              <a:ext cx="165050" cy="141200"/>
            </a:xfrm>
            <a:custGeom>
              <a:avLst/>
              <a:gdLst/>
              <a:ahLst/>
              <a:cxnLst/>
              <a:rect l="l" t="t" r="r" b="b"/>
              <a:pathLst>
                <a:path w="6602" h="5648" extrusionOk="0">
                  <a:moveTo>
                    <a:pt x="3990" y="1"/>
                  </a:moveTo>
                  <a:cubicBezTo>
                    <a:pt x="1807" y="1"/>
                    <a:pt x="0" y="1772"/>
                    <a:pt x="0" y="3955"/>
                  </a:cubicBezTo>
                  <a:lnTo>
                    <a:pt x="0" y="5084"/>
                  </a:lnTo>
                  <a:cubicBezTo>
                    <a:pt x="0" y="5394"/>
                    <a:pt x="253" y="5647"/>
                    <a:pt x="566" y="5647"/>
                  </a:cubicBezTo>
                  <a:lnTo>
                    <a:pt x="1696" y="5647"/>
                  </a:lnTo>
                  <a:cubicBezTo>
                    <a:pt x="4014" y="5647"/>
                    <a:pt x="5996" y="4075"/>
                    <a:pt x="6601" y="1943"/>
                  </a:cubicBezTo>
                  <a:cubicBezTo>
                    <a:pt x="6324" y="1717"/>
                    <a:pt x="6041" y="1476"/>
                    <a:pt x="5740" y="1223"/>
                  </a:cubicBezTo>
                  <a:lnTo>
                    <a:pt x="5481" y="1004"/>
                  </a:lnTo>
                  <a:lnTo>
                    <a:pt x="4391" y="2097"/>
                  </a:lnTo>
                  <a:cubicBezTo>
                    <a:pt x="4281" y="2203"/>
                    <a:pt x="4139" y="2255"/>
                    <a:pt x="3997" y="2255"/>
                  </a:cubicBezTo>
                  <a:cubicBezTo>
                    <a:pt x="3852" y="2255"/>
                    <a:pt x="3708" y="2200"/>
                    <a:pt x="3599" y="2091"/>
                  </a:cubicBezTo>
                  <a:cubicBezTo>
                    <a:pt x="3379" y="1871"/>
                    <a:pt x="3376" y="1519"/>
                    <a:pt x="3593" y="1299"/>
                  </a:cubicBezTo>
                  <a:lnTo>
                    <a:pt x="4611" y="278"/>
                  </a:lnTo>
                  <a:lnTo>
                    <a:pt x="4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63" name="Google Shape;6863;p74"/>
            <p:cNvSpPr/>
            <p:nvPr/>
          </p:nvSpPr>
          <p:spPr>
            <a:xfrm>
              <a:off x="6234950" y="3299725"/>
              <a:ext cx="165050" cy="141175"/>
            </a:xfrm>
            <a:custGeom>
              <a:avLst/>
              <a:gdLst/>
              <a:ahLst/>
              <a:cxnLst/>
              <a:rect l="l" t="t" r="r" b="b"/>
              <a:pathLst>
                <a:path w="6602" h="5647" extrusionOk="0">
                  <a:moveTo>
                    <a:pt x="566" y="1"/>
                  </a:moveTo>
                  <a:cubicBezTo>
                    <a:pt x="253" y="1"/>
                    <a:pt x="3" y="254"/>
                    <a:pt x="3" y="567"/>
                  </a:cubicBezTo>
                  <a:lnTo>
                    <a:pt x="3" y="1699"/>
                  </a:lnTo>
                  <a:cubicBezTo>
                    <a:pt x="0" y="3879"/>
                    <a:pt x="1807" y="5647"/>
                    <a:pt x="3990" y="5647"/>
                  </a:cubicBezTo>
                  <a:lnTo>
                    <a:pt x="4285" y="5647"/>
                  </a:lnTo>
                  <a:lnTo>
                    <a:pt x="4611" y="5373"/>
                  </a:lnTo>
                  <a:lnTo>
                    <a:pt x="3593" y="4352"/>
                  </a:lnTo>
                  <a:cubicBezTo>
                    <a:pt x="3379" y="4132"/>
                    <a:pt x="3382" y="3780"/>
                    <a:pt x="3599" y="3563"/>
                  </a:cubicBezTo>
                  <a:cubicBezTo>
                    <a:pt x="3710" y="3451"/>
                    <a:pt x="3856" y="3396"/>
                    <a:pt x="4001" y="3396"/>
                  </a:cubicBezTo>
                  <a:cubicBezTo>
                    <a:pt x="4142" y="3396"/>
                    <a:pt x="4282" y="3448"/>
                    <a:pt x="4391" y="3554"/>
                  </a:cubicBezTo>
                  <a:lnTo>
                    <a:pt x="5481" y="4644"/>
                  </a:lnTo>
                  <a:lnTo>
                    <a:pt x="5809" y="4370"/>
                  </a:lnTo>
                  <a:cubicBezTo>
                    <a:pt x="6083" y="4138"/>
                    <a:pt x="6345" y="3918"/>
                    <a:pt x="6601" y="3704"/>
                  </a:cubicBezTo>
                  <a:cubicBezTo>
                    <a:pt x="5996" y="1575"/>
                    <a:pt x="4017" y="1"/>
                    <a:pt x="1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64" name="Google Shape;6864;p74"/>
          <p:cNvGrpSpPr/>
          <p:nvPr/>
        </p:nvGrpSpPr>
        <p:grpSpPr>
          <a:xfrm>
            <a:off x="5043532" y="3125970"/>
            <a:ext cx="318042" cy="339253"/>
            <a:chOff x="914900" y="3806450"/>
            <a:chExt cx="451700" cy="481825"/>
          </a:xfrm>
        </p:grpSpPr>
        <p:sp>
          <p:nvSpPr>
            <p:cNvPr id="6865" name="Google Shape;6865;p74"/>
            <p:cNvSpPr/>
            <p:nvPr/>
          </p:nvSpPr>
          <p:spPr>
            <a:xfrm>
              <a:off x="914900" y="4174425"/>
              <a:ext cx="423400" cy="113850"/>
            </a:xfrm>
            <a:custGeom>
              <a:avLst/>
              <a:gdLst/>
              <a:ahLst/>
              <a:cxnLst/>
              <a:rect l="l" t="t" r="r" b="b"/>
              <a:pathLst>
                <a:path w="16936" h="4554" extrusionOk="0">
                  <a:moveTo>
                    <a:pt x="564" y="0"/>
                  </a:moveTo>
                  <a:cubicBezTo>
                    <a:pt x="250" y="0"/>
                    <a:pt x="0" y="250"/>
                    <a:pt x="0" y="563"/>
                  </a:cubicBezTo>
                  <a:cubicBezTo>
                    <a:pt x="0" y="877"/>
                    <a:pt x="250" y="1130"/>
                    <a:pt x="564" y="1130"/>
                  </a:cubicBezTo>
                  <a:lnTo>
                    <a:pt x="2259" y="1130"/>
                  </a:lnTo>
                  <a:lnTo>
                    <a:pt x="2259" y="2861"/>
                  </a:lnTo>
                  <a:cubicBezTo>
                    <a:pt x="2259" y="3795"/>
                    <a:pt x="3015" y="4553"/>
                    <a:pt x="3951" y="4553"/>
                  </a:cubicBezTo>
                  <a:cubicBezTo>
                    <a:pt x="4264" y="4553"/>
                    <a:pt x="4517" y="4300"/>
                    <a:pt x="4517" y="3990"/>
                  </a:cubicBezTo>
                  <a:lnTo>
                    <a:pt x="4517" y="1130"/>
                  </a:lnTo>
                  <a:lnTo>
                    <a:pt x="5646" y="1130"/>
                  </a:lnTo>
                  <a:lnTo>
                    <a:pt x="5646" y="1693"/>
                  </a:lnTo>
                  <a:cubicBezTo>
                    <a:pt x="5646" y="2629"/>
                    <a:pt x="6402" y="3424"/>
                    <a:pt x="7339" y="3424"/>
                  </a:cubicBezTo>
                  <a:cubicBezTo>
                    <a:pt x="7652" y="3424"/>
                    <a:pt x="7905" y="3171"/>
                    <a:pt x="7905" y="2861"/>
                  </a:cubicBezTo>
                  <a:lnTo>
                    <a:pt x="7905" y="1130"/>
                  </a:lnTo>
                  <a:lnTo>
                    <a:pt x="9034" y="1130"/>
                  </a:lnTo>
                  <a:lnTo>
                    <a:pt x="9034" y="3990"/>
                  </a:lnTo>
                  <a:cubicBezTo>
                    <a:pt x="9034" y="4300"/>
                    <a:pt x="9284" y="4553"/>
                    <a:pt x="9597" y="4553"/>
                  </a:cubicBezTo>
                  <a:cubicBezTo>
                    <a:pt x="9910" y="4553"/>
                    <a:pt x="10163" y="4300"/>
                    <a:pt x="10163" y="3990"/>
                  </a:cubicBezTo>
                  <a:lnTo>
                    <a:pt x="10163" y="1130"/>
                  </a:lnTo>
                  <a:lnTo>
                    <a:pt x="16373" y="1130"/>
                  </a:lnTo>
                  <a:cubicBezTo>
                    <a:pt x="16686" y="1130"/>
                    <a:pt x="16936" y="877"/>
                    <a:pt x="16936" y="563"/>
                  </a:cubicBezTo>
                  <a:cubicBezTo>
                    <a:pt x="16936" y="250"/>
                    <a:pt x="16686" y="0"/>
                    <a:pt x="16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66" name="Google Shape;6866;p74"/>
            <p:cNvSpPr/>
            <p:nvPr/>
          </p:nvSpPr>
          <p:spPr>
            <a:xfrm>
              <a:off x="971350" y="3806450"/>
              <a:ext cx="254100" cy="339775"/>
            </a:xfrm>
            <a:custGeom>
              <a:avLst/>
              <a:gdLst/>
              <a:ahLst/>
              <a:cxnLst/>
              <a:rect l="l" t="t" r="r" b="b"/>
              <a:pathLst>
                <a:path w="10164" h="13591" extrusionOk="0">
                  <a:moveTo>
                    <a:pt x="7563" y="2032"/>
                  </a:moveTo>
                  <a:cubicBezTo>
                    <a:pt x="7853" y="2032"/>
                    <a:pt x="8131" y="2256"/>
                    <a:pt x="8131" y="2596"/>
                  </a:cubicBezTo>
                  <a:cubicBezTo>
                    <a:pt x="8131" y="2937"/>
                    <a:pt x="7852" y="3163"/>
                    <a:pt x="7562" y="3163"/>
                  </a:cubicBezTo>
                  <a:cubicBezTo>
                    <a:pt x="7423" y="3163"/>
                    <a:pt x="7282" y="3111"/>
                    <a:pt x="7168" y="2997"/>
                  </a:cubicBezTo>
                  <a:cubicBezTo>
                    <a:pt x="6945" y="2777"/>
                    <a:pt x="6945" y="2418"/>
                    <a:pt x="7168" y="2199"/>
                  </a:cubicBezTo>
                  <a:cubicBezTo>
                    <a:pt x="7283" y="2083"/>
                    <a:pt x="7425" y="2032"/>
                    <a:pt x="7563" y="2032"/>
                  </a:cubicBezTo>
                  <a:close/>
                  <a:moveTo>
                    <a:pt x="7339" y="0"/>
                  </a:moveTo>
                  <a:cubicBezTo>
                    <a:pt x="5412" y="0"/>
                    <a:pt x="3759" y="1087"/>
                    <a:pt x="2901" y="2668"/>
                  </a:cubicBezTo>
                  <a:cubicBezTo>
                    <a:pt x="2852" y="2674"/>
                    <a:pt x="2804" y="2686"/>
                    <a:pt x="2762" y="2704"/>
                  </a:cubicBezTo>
                  <a:cubicBezTo>
                    <a:pt x="2602" y="2782"/>
                    <a:pt x="2431" y="2819"/>
                    <a:pt x="2260" y="2819"/>
                  </a:cubicBezTo>
                  <a:cubicBezTo>
                    <a:pt x="1967" y="2819"/>
                    <a:pt x="1678" y="2707"/>
                    <a:pt x="1458" y="2494"/>
                  </a:cubicBezTo>
                  <a:cubicBezTo>
                    <a:pt x="1247" y="2280"/>
                    <a:pt x="1127" y="1994"/>
                    <a:pt x="1130" y="1696"/>
                  </a:cubicBezTo>
                  <a:cubicBezTo>
                    <a:pt x="1130" y="1395"/>
                    <a:pt x="1247" y="1178"/>
                    <a:pt x="1458" y="964"/>
                  </a:cubicBezTo>
                  <a:cubicBezTo>
                    <a:pt x="1681" y="744"/>
                    <a:pt x="1681" y="386"/>
                    <a:pt x="1458" y="166"/>
                  </a:cubicBezTo>
                  <a:cubicBezTo>
                    <a:pt x="1348" y="56"/>
                    <a:pt x="1204" y="1"/>
                    <a:pt x="1059" y="1"/>
                  </a:cubicBezTo>
                  <a:cubicBezTo>
                    <a:pt x="915" y="1"/>
                    <a:pt x="770" y="56"/>
                    <a:pt x="660" y="166"/>
                  </a:cubicBezTo>
                  <a:cubicBezTo>
                    <a:pt x="236" y="594"/>
                    <a:pt x="1" y="1093"/>
                    <a:pt x="1" y="1696"/>
                  </a:cubicBezTo>
                  <a:cubicBezTo>
                    <a:pt x="1" y="2942"/>
                    <a:pt x="1010" y="3954"/>
                    <a:pt x="2259" y="3954"/>
                  </a:cubicBezTo>
                  <a:cubicBezTo>
                    <a:pt x="2307" y="3954"/>
                    <a:pt x="2353" y="3939"/>
                    <a:pt x="2401" y="3936"/>
                  </a:cubicBezTo>
                  <a:lnTo>
                    <a:pt x="2401" y="3936"/>
                  </a:lnTo>
                  <a:cubicBezTo>
                    <a:pt x="2319" y="4282"/>
                    <a:pt x="2274" y="4635"/>
                    <a:pt x="2265" y="4990"/>
                  </a:cubicBezTo>
                  <a:cubicBezTo>
                    <a:pt x="2976" y="4680"/>
                    <a:pt x="3741" y="4517"/>
                    <a:pt x="4518" y="4517"/>
                  </a:cubicBezTo>
                  <a:lnTo>
                    <a:pt x="5081" y="4517"/>
                  </a:lnTo>
                  <a:cubicBezTo>
                    <a:pt x="6017" y="4517"/>
                    <a:pt x="6773" y="5276"/>
                    <a:pt x="6776" y="6213"/>
                  </a:cubicBezTo>
                  <a:lnTo>
                    <a:pt x="6776" y="9073"/>
                  </a:lnTo>
                  <a:cubicBezTo>
                    <a:pt x="6776" y="10925"/>
                    <a:pt x="5864" y="12557"/>
                    <a:pt x="4482" y="13590"/>
                  </a:cubicBezTo>
                  <a:lnTo>
                    <a:pt x="6210" y="13590"/>
                  </a:lnTo>
                  <a:cubicBezTo>
                    <a:pt x="8393" y="13590"/>
                    <a:pt x="10164" y="11820"/>
                    <a:pt x="10164" y="9636"/>
                  </a:cubicBezTo>
                  <a:lnTo>
                    <a:pt x="101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67" name="Google Shape;6867;p74"/>
            <p:cNvSpPr/>
            <p:nvPr/>
          </p:nvSpPr>
          <p:spPr>
            <a:xfrm>
              <a:off x="971350" y="3947600"/>
              <a:ext cx="141175" cy="198625"/>
            </a:xfrm>
            <a:custGeom>
              <a:avLst/>
              <a:gdLst/>
              <a:ahLst/>
              <a:cxnLst/>
              <a:rect l="l" t="t" r="r" b="b"/>
              <a:pathLst>
                <a:path w="5647" h="7945" extrusionOk="0">
                  <a:moveTo>
                    <a:pt x="4518" y="0"/>
                  </a:moveTo>
                  <a:cubicBezTo>
                    <a:pt x="2021" y="0"/>
                    <a:pt x="1" y="2060"/>
                    <a:pt x="1" y="4556"/>
                  </a:cubicBezTo>
                  <a:lnTo>
                    <a:pt x="1" y="6815"/>
                  </a:lnTo>
                  <a:cubicBezTo>
                    <a:pt x="934" y="6812"/>
                    <a:pt x="1693" y="6056"/>
                    <a:pt x="1693" y="5120"/>
                  </a:cubicBezTo>
                  <a:cubicBezTo>
                    <a:pt x="1693" y="4806"/>
                    <a:pt x="1946" y="4556"/>
                    <a:pt x="2259" y="4556"/>
                  </a:cubicBezTo>
                  <a:cubicBezTo>
                    <a:pt x="2569" y="4556"/>
                    <a:pt x="2822" y="4806"/>
                    <a:pt x="2822" y="5120"/>
                  </a:cubicBezTo>
                  <a:cubicBezTo>
                    <a:pt x="2822" y="6547"/>
                    <a:pt x="1753" y="7718"/>
                    <a:pt x="377" y="7905"/>
                  </a:cubicBezTo>
                  <a:cubicBezTo>
                    <a:pt x="434" y="7929"/>
                    <a:pt x="501" y="7941"/>
                    <a:pt x="564" y="7944"/>
                  </a:cubicBezTo>
                  <a:lnTo>
                    <a:pt x="1130" y="7944"/>
                  </a:lnTo>
                  <a:cubicBezTo>
                    <a:pt x="3623" y="7944"/>
                    <a:pt x="5647" y="5921"/>
                    <a:pt x="5647" y="3427"/>
                  </a:cubicBezTo>
                  <a:lnTo>
                    <a:pt x="5647" y="567"/>
                  </a:lnTo>
                  <a:cubicBezTo>
                    <a:pt x="5647" y="253"/>
                    <a:pt x="5394" y="0"/>
                    <a:pt x="5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68" name="Google Shape;6868;p74"/>
            <p:cNvSpPr/>
            <p:nvPr/>
          </p:nvSpPr>
          <p:spPr>
            <a:xfrm>
              <a:off x="1253675" y="3806450"/>
              <a:ext cx="112925" cy="90350"/>
            </a:xfrm>
            <a:custGeom>
              <a:avLst/>
              <a:gdLst/>
              <a:ahLst/>
              <a:cxnLst/>
              <a:rect l="l" t="t" r="r" b="b"/>
              <a:pathLst>
                <a:path w="4517" h="3614" extrusionOk="0">
                  <a:moveTo>
                    <a:pt x="0" y="0"/>
                  </a:moveTo>
                  <a:lnTo>
                    <a:pt x="0" y="1696"/>
                  </a:lnTo>
                  <a:cubicBezTo>
                    <a:pt x="142" y="1685"/>
                    <a:pt x="428" y="1669"/>
                    <a:pt x="771" y="1669"/>
                  </a:cubicBezTo>
                  <a:cubicBezTo>
                    <a:pt x="1415" y="1669"/>
                    <a:pt x="2264" y="1726"/>
                    <a:pt x="2749" y="1988"/>
                  </a:cubicBezTo>
                  <a:cubicBezTo>
                    <a:pt x="3355" y="2313"/>
                    <a:pt x="4062" y="3078"/>
                    <a:pt x="4517" y="3614"/>
                  </a:cubicBezTo>
                  <a:lnTo>
                    <a:pt x="4517" y="2259"/>
                  </a:lnTo>
                  <a:cubicBezTo>
                    <a:pt x="4517" y="1012"/>
                    <a:pt x="3505" y="0"/>
                    <a:pt x="22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69" name="Google Shape;6869;p74"/>
            <p:cNvSpPr/>
            <p:nvPr/>
          </p:nvSpPr>
          <p:spPr>
            <a:xfrm>
              <a:off x="1253600" y="3876425"/>
              <a:ext cx="95025" cy="42975"/>
            </a:xfrm>
            <a:custGeom>
              <a:avLst/>
              <a:gdLst/>
              <a:ahLst/>
              <a:cxnLst/>
              <a:rect l="l" t="t" r="r" b="b"/>
              <a:pathLst>
                <a:path w="3801" h="1719" extrusionOk="0">
                  <a:moveTo>
                    <a:pt x="726" y="0"/>
                  </a:moveTo>
                  <a:cubicBezTo>
                    <a:pt x="478" y="0"/>
                    <a:pt x="239" y="9"/>
                    <a:pt x="42" y="23"/>
                  </a:cubicBezTo>
                  <a:lnTo>
                    <a:pt x="0" y="23"/>
                  </a:lnTo>
                  <a:lnTo>
                    <a:pt x="3" y="1718"/>
                  </a:lnTo>
                  <a:lnTo>
                    <a:pt x="3800" y="1718"/>
                  </a:lnTo>
                  <a:cubicBezTo>
                    <a:pt x="3379" y="1203"/>
                    <a:pt x="2692" y="438"/>
                    <a:pt x="2219" y="182"/>
                  </a:cubicBezTo>
                  <a:cubicBezTo>
                    <a:pt x="1969" y="49"/>
                    <a:pt x="1321" y="0"/>
                    <a:pt x="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70" name="Google Shape;6870;p74"/>
          <p:cNvGrpSpPr/>
          <p:nvPr/>
        </p:nvGrpSpPr>
        <p:grpSpPr>
          <a:xfrm>
            <a:off x="5462454" y="3125785"/>
            <a:ext cx="346347" cy="339623"/>
            <a:chOff x="1490050" y="3805975"/>
            <a:chExt cx="491900" cy="482350"/>
          </a:xfrm>
        </p:grpSpPr>
        <p:sp>
          <p:nvSpPr>
            <p:cNvPr id="6871" name="Google Shape;6871;p74"/>
            <p:cNvSpPr/>
            <p:nvPr/>
          </p:nvSpPr>
          <p:spPr>
            <a:xfrm>
              <a:off x="1541775" y="3877050"/>
              <a:ext cx="302500" cy="277225"/>
            </a:xfrm>
            <a:custGeom>
              <a:avLst/>
              <a:gdLst/>
              <a:ahLst/>
              <a:cxnLst/>
              <a:rect l="l" t="t" r="r" b="b"/>
              <a:pathLst>
                <a:path w="12100" h="11089" extrusionOk="0">
                  <a:moveTo>
                    <a:pt x="10512" y="1"/>
                  </a:moveTo>
                  <a:lnTo>
                    <a:pt x="0" y="10513"/>
                  </a:lnTo>
                  <a:cubicBezTo>
                    <a:pt x="207" y="10475"/>
                    <a:pt x="415" y="10456"/>
                    <a:pt x="622" y="10456"/>
                  </a:cubicBezTo>
                  <a:cubicBezTo>
                    <a:pt x="1327" y="10456"/>
                    <a:pt x="2020" y="10674"/>
                    <a:pt x="2602" y="11088"/>
                  </a:cubicBezTo>
                  <a:lnTo>
                    <a:pt x="12099" y="1588"/>
                  </a:lnTo>
                  <a:lnTo>
                    <a:pt x="10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72" name="Google Shape;6872;p74"/>
            <p:cNvSpPr/>
            <p:nvPr/>
          </p:nvSpPr>
          <p:spPr>
            <a:xfrm>
              <a:off x="1824450" y="3805975"/>
              <a:ext cx="157500" cy="150525"/>
            </a:xfrm>
            <a:custGeom>
              <a:avLst/>
              <a:gdLst/>
              <a:ahLst/>
              <a:cxnLst/>
              <a:rect l="l" t="t" r="r" b="b"/>
              <a:pathLst>
                <a:path w="6300" h="6021" extrusionOk="0">
                  <a:moveTo>
                    <a:pt x="3211" y="0"/>
                  </a:moveTo>
                  <a:cubicBezTo>
                    <a:pt x="2484" y="0"/>
                    <a:pt x="1758" y="281"/>
                    <a:pt x="1208" y="841"/>
                  </a:cubicBezTo>
                  <a:lnTo>
                    <a:pt x="0" y="2049"/>
                  </a:lnTo>
                  <a:lnTo>
                    <a:pt x="3972" y="6021"/>
                  </a:lnTo>
                  <a:lnTo>
                    <a:pt x="5180" y="4813"/>
                  </a:lnTo>
                  <a:cubicBezTo>
                    <a:pt x="6294" y="3717"/>
                    <a:pt x="6300" y="1925"/>
                    <a:pt x="5198" y="823"/>
                  </a:cubicBezTo>
                  <a:cubicBezTo>
                    <a:pt x="4649" y="274"/>
                    <a:pt x="3930" y="0"/>
                    <a:pt x="3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73" name="Google Shape;6873;p74"/>
            <p:cNvSpPr/>
            <p:nvPr/>
          </p:nvSpPr>
          <p:spPr>
            <a:xfrm>
              <a:off x="1626675" y="3936600"/>
              <a:ext cx="277225" cy="302600"/>
            </a:xfrm>
            <a:custGeom>
              <a:avLst/>
              <a:gdLst/>
              <a:ahLst/>
              <a:cxnLst/>
              <a:rect l="l" t="t" r="r" b="b"/>
              <a:pathLst>
                <a:path w="11089" h="12104" extrusionOk="0">
                  <a:moveTo>
                    <a:pt x="9501" y="1"/>
                  </a:moveTo>
                  <a:lnTo>
                    <a:pt x="1" y="9501"/>
                  </a:lnTo>
                  <a:cubicBezTo>
                    <a:pt x="537" y="10254"/>
                    <a:pt x="745" y="11194"/>
                    <a:pt x="576" y="12103"/>
                  </a:cubicBezTo>
                  <a:lnTo>
                    <a:pt x="11088" y="1591"/>
                  </a:lnTo>
                  <a:lnTo>
                    <a:pt x="95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74" name="Google Shape;6874;p74"/>
            <p:cNvSpPr/>
            <p:nvPr/>
          </p:nvSpPr>
          <p:spPr>
            <a:xfrm>
              <a:off x="1490050" y="4166500"/>
              <a:ext cx="129950" cy="121825"/>
            </a:xfrm>
            <a:custGeom>
              <a:avLst/>
              <a:gdLst/>
              <a:ahLst/>
              <a:cxnLst/>
              <a:rect l="l" t="t" r="r" b="b"/>
              <a:pathLst>
                <a:path w="5198" h="4873" extrusionOk="0">
                  <a:moveTo>
                    <a:pt x="2693" y="0"/>
                  </a:moveTo>
                  <a:cubicBezTo>
                    <a:pt x="2243" y="0"/>
                    <a:pt x="1790" y="133"/>
                    <a:pt x="1398" y="405"/>
                  </a:cubicBezTo>
                  <a:lnTo>
                    <a:pt x="1398" y="402"/>
                  </a:lnTo>
                  <a:lnTo>
                    <a:pt x="741" y="2446"/>
                  </a:lnTo>
                  <a:lnTo>
                    <a:pt x="139" y="4118"/>
                  </a:lnTo>
                  <a:cubicBezTo>
                    <a:pt x="0" y="4500"/>
                    <a:pt x="295" y="4872"/>
                    <a:pt x="664" y="4872"/>
                  </a:cubicBezTo>
                  <a:cubicBezTo>
                    <a:pt x="727" y="4872"/>
                    <a:pt x="793" y="4861"/>
                    <a:pt x="859" y="4837"/>
                  </a:cubicBezTo>
                  <a:lnTo>
                    <a:pt x="2530" y="4235"/>
                  </a:lnTo>
                  <a:lnTo>
                    <a:pt x="4574" y="3579"/>
                  </a:lnTo>
                  <a:cubicBezTo>
                    <a:pt x="5198" y="2672"/>
                    <a:pt x="5086" y="1450"/>
                    <a:pt x="4306" y="670"/>
                  </a:cubicBezTo>
                  <a:cubicBezTo>
                    <a:pt x="3866" y="228"/>
                    <a:pt x="3282" y="0"/>
                    <a:pt x="2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75" name="Google Shape;6875;p74"/>
          <p:cNvGrpSpPr/>
          <p:nvPr/>
        </p:nvGrpSpPr>
        <p:grpSpPr>
          <a:xfrm>
            <a:off x="5886322" y="3125970"/>
            <a:ext cx="311899" cy="339253"/>
            <a:chOff x="2104275" y="3806450"/>
            <a:chExt cx="442975" cy="481825"/>
          </a:xfrm>
        </p:grpSpPr>
        <p:sp>
          <p:nvSpPr>
            <p:cNvPr id="6876" name="Google Shape;6876;p74"/>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77" name="Google Shape;6877;p74"/>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78" name="Google Shape;6878;p74"/>
          <p:cNvGrpSpPr/>
          <p:nvPr/>
        </p:nvGrpSpPr>
        <p:grpSpPr>
          <a:xfrm>
            <a:off x="6309839" y="3125970"/>
            <a:ext cx="293416" cy="339253"/>
            <a:chOff x="2710875" y="3806450"/>
            <a:chExt cx="416725" cy="481825"/>
          </a:xfrm>
        </p:grpSpPr>
        <p:sp>
          <p:nvSpPr>
            <p:cNvPr id="6879" name="Google Shape;6879;p74"/>
            <p:cNvSpPr/>
            <p:nvPr/>
          </p:nvSpPr>
          <p:spPr>
            <a:xfrm>
              <a:off x="2710875" y="4144450"/>
              <a:ext cx="416725" cy="143825"/>
            </a:xfrm>
            <a:custGeom>
              <a:avLst/>
              <a:gdLst/>
              <a:ahLst/>
              <a:cxnLst/>
              <a:rect l="l" t="t" r="r" b="b"/>
              <a:pathLst>
                <a:path w="16669" h="5753" extrusionOk="0">
                  <a:moveTo>
                    <a:pt x="2313" y="1"/>
                  </a:moveTo>
                  <a:lnTo>
                    <a:pt x="260" y="3590"/>
                  </a:lnTo>
                  <a:cubicBezTo>
                    <a:pt x="1" y="4039"/>
                    <a:pt x="1" y="4590"/>
                    <a:pt x="266" y="5036"/>
                  </a:cubicBezTo>
                  <a:cubicBezTo>
                    <a:pt x="517" y="5479"/>
                    <a:pt x="986" y="5752"/>
                    <a:pt x="1495" y="5752"/>
                  </a:cubicBezTo>
                  <a:cubicBezTo>
                    <a:pt x="1498" y="5752"/>
                    <a:pt x="1501" y="5752"/>
                    <a:pt x="1503" y="5752"/>
                  </a:cubicBezTo>
                  <a:lnTo>
                    <a:pt x="15165" y="5752"/>
                  </a:lnTo>
                  <a:cubicBezTo>
                    <a:pt x="15168" y="5752"/>
                    <a:pt x="15171" y="5752"/>
                    <a:pt x="15174" y="5752"/>
                  </a:cubicBezTo>
                  <a:cubicBezTo>
                    <a:pt x="15682" y="5752"/>
                    <a:pt x="16151" y="5479"/>
                    <a:pt x="16403" y="5036"/>
                  </a:cubicBezTo>
                  <a:cubicBezTo>
                    <a:pt x="16668" y="4590"/>
                    <a:pt x="16668" y="4039"/>
                    <a:pt x="16409" y="3590"/>
                  </a:cubicBezTo>
                  <a:lnTo>
                    <a:pt x="14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80" name="Google Shape;6880;p74"/>
            <p:cNvSpPr/>
            <p:nvPr/>
          </p:nvSpPr>
          <p:spPr>
            <a:xfrm>
              <a:off x="2784800" y="3806450"/>
              <a:ext cx="268850" cy="309800"/>
            </a:xfrm>
            <a:custGeom>
              <a:avLst/>
              <a:gdLst/>
              <a:ahLst/>
              <a:cxnLst/>
              <a:rect l="l" t="t" r="r" b="b"/>
              <a:pathLst>
                <a:path w="10754" h="12392" extrusionOk="0">
                  <a:moveTo>
                    <a:pt x="5379" y="8113"/>
                  </a:moveTo>
                  <a:cubicBezTo>
                    <a:pt x="5882" y="8113"/>
                    <a:pt x="6132" y="8721"/>
                    <a:pt x="5776" y="9076"/>
                  </a:cubicBezTo>
                  <a:cubicBezTo>
                    <a:pt x="5661" y="9192"/>
                    <a:pt x="5519" y="9244"/>
                    <a:pt x="5380" y="9244"/>
                  </a:cubicBezTo>
                  <a:cubicBezTo>
                    <a:pt x="5091" y="9244"/>
                    <a:pt x="4813" y="9019"/>
                    <a:pt x="4813" y="8679"/>
                  </a:cubicBezTo>
                  <a:cubicBezTo>
                    <a:pt x="4813" y="8366"/>
                    <a:pt x="5066" y="8113"/>
                    <a:pt x="5379" y="8113"/>
                  </a:cubicBezTo>
                  <a:close/>
                  <a:moveTo>
                    <a:pt x="4280" y="9989"/>
                  </a:moveTo>
                  <a:cubicBezTo>
                    <a:pt x="4783" y="9989"/>
                    <a:pt x="5036" y="10597"/>
                    <a:pt x="4680" y="10952"/>
                  </a:cubicBezTo>
                  <a:cubicBezTo>
                    <a:pt x="4566" y="11067"/>
                    <a:pt x="4425" y="11118"/>
                    <a:pt x="4286" y="11118"/>
                  </a:cubicBezTo>
                  <a:cubicBezTo>
                    <a:pt x="3996" y="11118"/>
                    <a:pt x="3717" y="10892"/>
                    <a:pt x="3717" y="10552"/>
                  </a:cubicBezTo>
                  <a:cubicBezTo>
                    <a:pt x="3717" y="10242"/>
                    <a:pt x="3970" y="9989"/>
                    <a:pt x="4280" y="9989"/>
                  </a:cubicBezTo>
                  <a:close/>
                  <a:moveTo>
                    <a:pt x="6475" y="9989"/>
                  </a:moveTo>
                  <a:cubicBezTo>
                    <a:pt x="6978" y="9989"/>
                    <a:pt x="7231" y="10597"/>
                    <a:pt x="6875" y="10952"/>
                  </a:cubicBezTo>
                  <a:cubicBezTo>
                    <a:pt x="6761" y="11067"/>
                    <a:pt x="6620" y="11118"/>
                    <a:pt x="6481" y="11118"/>
                  </a:cubicBezTo>
                  <a:cubicBezTo>
                    <a:pt x="6191" y="11118"/>
                    <a:pt x="5912" y="10892"/>
                    <a:pt x="5912" y="10552"/>
                  </a:cubicBezTo>
                  <a:cubicBezTo>
                    <a:pt x="5912" y="10242"/>
                    <a:pt x="6162" y="9989"/>
                    <a:pt x="6475" y="9989"/>
                  </a:cubicBezTo>
                  <a:close/>
                  <a:moveTo>
                    <a:pt x="1744" y="0"/>
                  </a:moveTo>
                  <a:cubicBezTo>
                    <a:pt x="1434" y="0"/>
                    <a:pt x="1181" y="253"/>
                    <a:pt x="1181" y="566"/>
                  </a:cubicBezTo>
                  <a:cubicBezTo>
                    <a:pt x="1181" y="877"/>
                    <a:pt x="1434" y="1130"/>
                    <a:pt x="1744" y="1130"/>
                  </a:cubicBezTo>
                  <a:lnTo>
                    <a:pt x="2259" y="1130"/>
                  </a:lnTo>
                  <a:lnTo>
                    <a:pt x="2259" y="8444"/>
                  </a:lnTo>
                  <a:lnTo>
                    <a:pt x="1" y="12392"/>
                  </a:lnTo>
                  <a:lnTo>
                    <a:pt x="10754" y="12392"/>
                  </a:lnTo>
                  <a:lnTo>
                    <a:pt x="8496" y="8444"/>
                  </a:lnTo>
                  <a:lnTo>
                    <a:pt x="8496" y="1130"/>
                  </a:lnTo>
                  <a:lnTo>
                    <a:pt x="9010" y="1130"/>
                  </a:lnTo>
                  <a:cubicBezTo>
                    <a:pt x="9321" y="1130"/>
                    <a:pt x="9574" y="877"/>
                    <a:pt x="9574" y="566"/>
                  </a:cubicBezTo>
                  <a:cubicBezTo>
                    <a:pt x="9574" y="253"/>
                    <a:pt x="9321" y="0"/>
                    <a:pt x="90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81" name="Google Shape;6881;p74"/>
          <p:cNvGrpSpPr/>
          <p:nvPr/>
        </p:nvGrpSpPr>
        <p:grpSpPr>
          <a:xfrm>
            <a:off x="6704883" y="3166412"/>
            <a:ext cx="339253" cy="258369"/>
            <a:chOff x="3271200" y="3863875"/>
            <a:chExt cx="481825" cy="366950"/>
          </a:xfrm>
        </p:grpSpPr>
        <p:sp>
          <p:nvSpPr>
            <p:cNvPr id="6882" name="Google Shape;6882;p74"/>
            <p:cNvSpPr/>
            <p:nvPr/>
          </p:nvSpPr>
          <p:spPr>
            <a:xfrm>
              <a:off x="3271200" y="3920350"/>
              <a:ext cx="283225" cy="310475"/>
            </a:xfrm>
            <a:custGeom>
              <a:avLst/>
              <a:gdLst/>
              <a:ahLst/>
              <a:cxnLst/>
              <a:rect l="l" t="t" r="r" b="b"/>
              <a:pathLst>
                <a:path w="11329" h="12419" extrusionOk="0">
                  <a:moveTo>
                    <a:pt x="1693" y="0"/>
                  </a:moveTo>
                  <a:cubicBezTo>
                    <a:pt x="756" y="0"/>
                    <a:pt x="0" y="756"/>
                    <a:pt x="0" y="1693"/>
                  </a:cubicBezTo>
                  <a:lnTo>
                    <a:pt x="0" y="8468"/>
                  </a:lnTo>
                  <a:cubicBezTo>
                    <a:pt x="0" y="9405"/>
                    <a:pt x="756" y="10160"/>
                    <a:pt x="1693" y="10163"/>
                  </a:cubicBezTo>
                  <a:lnTo>
                    <a:pt x="2861" y="10163"/>
                  </a:lnTo>
                  <a:cubicBezTo>
                    <a:pt x="2861" y="11410"/>
                    <a:pt x="3870" y="12419"/>
                    <a:pt x="5120" y="12419"/>
                  </a:cubicBezTo>
                  <a:cubicBezTo>
                    <a:pt x="6366" y="12419"/>
                    <a:pt x="7378" y="11410"/>
                    <a:pt x="7378" y="10163"/>
                  </a:cubicBezTo>
                  <a:lnTo>
                    <a:pt x="9070" y="10163"/>
                  </a:lnTo>
                  <a:lnTo>
                    <a:pt x="9070" y="6679"/>
                  </a:lnTo>
                  <a:cubicBezTo>
                    <a:pt x="9070" y="6356"/>
                    <a:pt x="9350" y="6116"/>
                    <a:pt x="9645" y="6116"/>
                  </a:cubicBezTo>
                  <a:cubicBezTo>
                    <a:pt x="9705" y="6116"/>
                    <a:pt x="9765" y="6126"/>
                    <a:pt x="9823" y="6146"/>
                  </a:cubicBezTo>
                  <a:cubicBezTo>
                    <a:pt x="9938" y="6187"/>
                    <a:pt x="10055" y="6206"/>
                    <a:pt x="10172" y="6206"/>
                  </a:cubicBezTo>
                  <a:cubicBezTo>
                    <a:pt x="10766" y="6206"/>
                    <a:pt x="11329" y="5708"/>
                    <a:pt x="11329" y="5080"/>
                  </a:cubicBezTo>
                  <a:cubicBezTo>
                    <a:pt x="11329" y="4453"/>
                    <a:pt x="10766" y="3954"/>
                    <a:pt x="10172" y="3954"/>
                  </a:cubicBezTo>
                  <a:cubicBezTo>
                    <a:pt x="10055" y="3954"/>
                    <a:pt x="9938" y="3974"/>
                    <a:pt x="9823" y="4014"/>
                  </a:cubicBezTo>
                  <a:cubicBezTo>
                    <a:pt x="9759" y="4037"/>
                    <a:pt x="9695" y="4048"/>
                    <a:pt x="9632" y="4048"/>
                  </a:cubicBezTo>
                  <a:cubicBezTo>
                    <a:pt x="9333" y="4048"/>
                    <a:pt x="9070" y="3805"/>
                    <a:pt x="9070" y="3484"/>
                  </a:cubicBezTo>
                  <a:lnTo>
                    <a:pt x="9070" y="0"/>
                  </a:lnTo>
                  <a:lnTo>
                    <a:pt x="6381" y="0"/>
                  </a:lnTo>
                  <a:cubicBezTo>
                    <a:pt x="5894" y="0"/>
                    <a:pt x="5635" y="576"/>
                    <a:pt x="5960" y="940"/>
                  </a:cubicBezTo>
                  <a:cubicBezTo>
                    <a:pt x="6610" y="1669"/>
                    <a:pt x="6095" y="2822"/>
                    <a:pt x="5120" y="2822"/>
                  </a:cubicBezTo>
                  <a:cubicBezTo>
                    <a:pt x="4141" y="2822"/>
                    <a:pt x="3626" y="1669"/>
                    <a:pt x="4276" y="940"/>
                  </a:cubicBezTo>
                  <a:cubicBezTo>
                    <a:pt x="4602" y="576"/>
                    <a:pt x="4343" y="0"/>
                    <a:pt x="3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83" name="Google Shape;6883;p74"/>
            <p:cNvSpPr/>
            <p:nvPr/>
          </p:nvSpPr>
          <p:spPr>
            <a:xfrm>
              <a:off x="3526175" y="3863875"/>
              <a:ext cx="226850" cy="310575"/>
            </a:xfrm>
            <a:custGeom>
              <a:avLst/>
              <a:gdLst/>
              <a:ahLst/>
              <a:cxnLst/>
              <a:rect l="l" t="t" r="r" b="b"/>
              <a:pathLst>
                <a:path w="9074" h="12423" extrusionOk="0">
                  <a:moveTo>
                    <a:pt x="3954" y="1"/>
                  </a:moveTo>
                  <a:cubicBezTo>
                    <a:pt x="2705" y="1"/>
                    <a:pt x="1696" y="1010"/>
                    <a:pt x="1696" y="2259"/>
                  </a:cubicBezTo>
                  <a:lnTo>
                    <a:pt x="1" y="2259"/>
                  </a:lnTo>
                  <a:lnTo>
                    <a:pt x="1" y="5081"/>
                  </a:lnTo>
                  <a:cubicBezTo>
                    <a:pt x="1247" y="5081"/>
                    <a:pt x="2259" y="6093"/>
                    <a:pt x="2259" y="7339"/>
                  </a:cubicBezTo>
                  <a:cubicBezTo>
                    <a:pt x="2259" y="8586"/>
                    <a:pt x="1247" y="9598"/>
                    <a:pt x="1" y="9598"/>
                  </a:cubicBezTo>
                  <a:lnTo>
                    <a:pt x="1" y="12422"/>
                  </a:lnTo>
                  <a:lnTo>
                    <a:pt x="7378" y="12422"/>
                  </a:lnTo>
                  <a:cubicBezTo>
                    <a:pt x="8315" y="12419"/>
                    <a:pt x="9070" y="11664"/>
                    <a:pt x="9073" y="10727"/>
                  </a:cubicBezTo>
                  <a:lnTo>
                    <a:pt x="9073" y="3952"/>
                  </a:lnTo>
                  <a:cubicBezTo>
                    <a:pt x="9070" y="3015"/>
                    <a:pt x="8315" y="2259"/>
                    <a:pt x="7378" y="2259"/>
                  </a:cubicBezTo>
                  <a:lnTo>
                    <a:pt x="6213" y="2259"/>
                  </a:lnTo>
                  <a:cubicBezTo>
                    <a:pt x="6213" y="1010"/>
                    <a:pt x="5201" y="1"/>
                    <a:pt x="3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84" name="Google Shape;6884;p74"/>
          <p:cNvGrpSpPr/>
          <p:nvPr/>
        </p:nvGrpSpPr>
        <p:grpSpPr>
          <a:xfrm>
            <a:off x="7140377" y="3126199"/>
            <a:ext cx="295528" cy="338795"/>
            <a:chOff x="3895050" y="3806775"/>
            <a:chExt cx="419725" cy="481175"/>
          </a:xfrm>
        </p:grpSpPr>
        <p:sp>
          <p:nvSpPr>
            <p:cNvPr id="6885" name="Google Shape;6885;p74"/>
            <p:cNvSpPr/>
            <p:nvPr/>
          </p:nvSpPr>
          <p:spPr>
            <a:xfrm>
              <a:off x="3895050" y="3942650"/>
              <a:ext cx="419725" cy="345300"/>
            </a:xfrm>
            <a:custGeom>
              <a:avLst/>
              <a:gdLst/>
              <a:ahLst/>
              <a:cxnLst/>
              <a:rect l="l" t="t" r="r" b="b"/>
              <a:pathLst>
                <a:path w="16789" h="13812" extrusionOk="0">
                  <a:moveTo>
                    <a:pt x="4448" y="1"/>
                  </a:moveTo>
                  <a:cubicBezTo>
                    <a:pt x="4233" y="1"/>
                    <a:pt x="4016" y="18"/>
                    <a:pt x="3801" y="54"/>
                  </a:cubicBezTo>
                  <a:cubicBezTo>
                    <a:pt x="1545" y="418"/>
                    <a:pt x="1" y="2604"/>
                    <a:pt x="356" y="4929"/>
                  </a:cubicBezTo>
                  <a:cubicBezTo>
                    <a:pt x="994" y="9100"/>
                    <a:pt x="2205" y="11942"/>
                    <a:pt x="3858" y="13147"/>
                  </a:cubicBezTo>
                  <a:cubicBezTo>
                    <a:pt x="4470" y="13592"/>
                    <a:pt x="5129" y="13811"/>
                    <a:pt x="5863" y="13811"/>
                  </a:cubicBezTo>
                  <a:cubicBezTo>
                    <a:pt x="6071" y="13811"/>
                    <a:pt x="6286" y="13793"/>
                    <a:pt x="6508" y="13758"/>
                  </a:cubicBezTo>
                  <a:cubicBezTo>
                    <a:pt x="7125" y="13659"/>
                    <a:pt x="7610" y="13406"/>
                    <a:pt x="7999" y="12987"/>
                  </a:cubicBezTo>
                  <a:lnTo>
                    <a:pt x="8396" y="12557"/>
                  </a:lnTo>
                  <a:lnTo>
                    <a:pt x="8791" y="12987"/>
                  </a:lnTo>
                  <a:cubicBezTo>
                    <a:pt x="9179" y="13406"/>
                    <a:pt x="9667" y="13659"/>
                    <a:pt x="10281" y="13758"/>
                  </a:cubicBezTo>
                  <a:cubicBezTo>
                    <a:pt x="10503" y="13793"/>
                    <a:pt x="10718" y="13811"/>
                    <a:pt x="10927" y="13811"/>
                  </a:cubicBezTo>
                  <a:cubicBezTo>
                    <a:pt x="11660" y="13811"/>
                    <a:pt x="12319" y="13592"/>
                    <a:pt x="12931" y="13147"/>
                  </a:cubicBezTo>
                  <a:cubicBezTo>
                    <a:pt x="14587" y="11942"/>
                    <a:pt x="15795" y="9100"/>
                    <a:pt x="16433" y="4929"/>
                  </a:cubicBezTo>
                  <a:cubicBezTo>
                    <a:pt x="16788" y="2604"/>
                    <a:pt x="15244" y="418"/>
                    <a:pt x="12988" y="54"/>
                  </a:cubicBezTo>
                  <a:cubicBezTo>
                    <a:pt x="12773" y="18"/>
                    <a:pt x="12556" y="1"/>
                    <a:pt x="12341" y="1"/>
                  </a:cubicBezTo>
                  <a:cubicBezTo>
                    <a:pt x="11461" y="1"/>
                    <a:pt x="10599" y="293"/>
                    <a:pt x="9893" y="840"/>
                  </a:cubicBezTo>
                  <a:cubicBezTo>
                    <a:pt x="9601" y="1063"/>
                    <a:pt x="9263" y="1216"/>
                    <a:pt x="8905" y="1292"/>
                  </a:cubicBezTo>
                  <a:cubicBezTo>
                    <a:pt x="8736" y="1326"/>
                    <a:pt x="8567" y="1343"/>
                    <a:pt x="8397" y="1343"/>
                  </a:cubicBezTo>
                  <a:cubicBezTo>
                    <a:pt x="8296" y="1343"/>
                    <a:pt x="8196" y="1337"/>
                    <a:pt x="8095" y="1325"/>
                  </a:cubicBezTo>
                  <a:cubicBezTo>
                    <a:pt x="7658" y="1273"/>
                    <a:pt x="7246" y="1105"/>
                    <a:pt x="6896" y="840"/>
                  </a:cubicBezTo>
                  <a:cubicBezTo>
                    <a:pt x="6190" y="293"/>
                    <a:pt x="5328" y="1"/>
                    <a:pt x="44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86" name="Google Shape;6886;p74"/>
            <p:cNvSpPr/>
            <p:nvPr/>
          </p:nvSpPr>
          <p:spPr>
            <a:xfrm>
              <a:off x="4016325" y="3806775"/>
              <a:ext cx="199225" cy="142475"/>
            </a:xfrm>
            <a:custGeom>
              <a:avLst/>
              <a:gdLst/>
              <a:ahLst/>
              <a:cxnLst/>
              <a:rect l="l" t="t" r="r" b="b"/>
              <a:pathLst>
                <a:path w="7969" h="5699" extrusionOk="0">
                  <a:moveTo>
                    <a:pt x="1350" y="0"/>
                  </a:moveTo>
                  <a:cubicBezTo>
                    <a:pt x="1132" y="0"/>
                    <a:pt x="925" y="129"/>
                    <a:pt x="832" y="343"/>
                  </a:cubicBezTo>
                  <a:cubicBezTo>
                    <a:pt x="799" y="424"/>
                    <a:pt x="1" y="2330"/>
                    <a:pt x="678" y="4101"/>
                  </a:cubicBezTo>
                  <a:cubicBezTo>
                    <a:pt x="736" y="4242"/>
                    <a:pt x="796" y="4381"/>
                    <a:pt x="868" y="4516"/>
                  </a:cubicBezTo>
                  <a:cubicBezTo>
                    <a:pt x="1534" y="4691"/>
                    <a:pt x="2157" y="4995"/>
                    <a:pt x="2702" y="5414"/>
                  </a:cubicBezTo>
                  <a:cubicBezTo>
                    <a:pt x="2950" y="5603"/>
                    <a:pt x="3247" y="5698"/>
                    <a:pt x="3544" y="5698"/>
                  </a:cubicBezTo>
                  <a:cubicBezTo>
                    <a:pt x="3840" y="5698"/>
                    <a:pt x="4137" y="5603"/>
                    <a:pt x="4385" y="5414"/>
                  </a:cubicBezTo>
                  <a:cubicBezTo>
                    <a:pt x="4442" y="5368"/>
                    <a:pt x="4503" y="5326"/>
                    <a:pt x="4563" y="5284"/>
                  </a:cubicBezTo>
                  <a:cubicBezTo>
                    <a:pt x="4870" y="4592"/>
                    <a:pt x="5355" y="3968"/>
                    <a:pt x="6020" y="3417"/>
                  </a:cubicBezTo>
                  <a:cubicBezTo>
                    <a:pt x="6478" y="3035"/>
                    <a:pt x="6987" y="2722"/>
                    <a:pt x="7532" y="2484"/>
                  </a:cubicBezTo>
                  <a:cubicBezTo>
                    <a:pt x="7824" y="2372"/>
                    <a:pt x="7969" y="2044"/>
                    <a:pt x="7854" y="1752"/>
                  </a:cubicBezTo>
                  <a:cubicBezTo>
                    <a:pt x="7768" y="1529"/>
                    <a:pt x="7554" y="1392"/>
                    <a:pt x="7327" y="1392"/>
                  </a:cubicBezTo>
                  <a:cubicBezTo>
                    <a:pt x="7260" y="1392"/>
                    <a:pt x="7192" y="1404"/>
                    <a:pt x="7125" y="1430"/>
                  </a:cubicBezTo>
                  <a:lnTo>
                    <a:pt x="7125" y="1433"/>
                  </a:lnTo>
                  <a:cubicBezTo>
                    <a:pt x="7089" y="1445"/>
                    <a:pt x="6243" y="1776"/>
                    <a:pt x="5334" y="2520"/>
                  </a:cubicBezTo>
                  <a:cubicBezTo>
                    <a:pt x="4997" y="2794"/>
                    <a:pt x="4689" y="3098"/>
                    <a:pt x="4412" y="3429"/>
                  </a:cubicBezTo>
                  <a:cubicBezTo>
                    <a:pt x="4367" y="3194"/>
                    <a:pt x="4301" y="2965"/>
                    <a:pt x="4217" y="2743"/>
                  </a:cubicBezTo>
                  <a:cubicBezTo>
                    <a:pt x="3536" y="972"/>
                    <a:pt x="1669" y="90"/>
                    <a:pt x="1588" y="54"/>
                  </a:cubicBezTo>
                  <a:cubicBezTo>
                    <a:pt x="1511" y="17"/>
                    <a:pt x="1430" y="0"/>
                    <a:pt x="13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87" name="Google Shape;6887;p74"/>
          <p:cNvGrpSpPr/>
          <p:nvPr/>
        </p:nvGrpSpPr>
        <p:grpSpPr>
          <a:xfrm>
            <a:off x="7543659" y="3125979"/>
            <a:ext cx="336296" cy="339235"/>
            <a:chOff x="4464775" y="3806475"/>
            <a:chExt cx="477625" cy="481800"/>
          </a:xfrm>
        </p:grpSpPr>
        <p:sp>
          <p:nvSpPr>
            <p:cNvPr id="6888" name="Google Shape;6888;p74"/>
            <p:cNvSpPr/>
            <p:nvPr/>
          </p:nvSpPr>
          <p:spPr>
            <a:xfrm>
              <a:off x="4726375" y="3806475"/>
              <a:ext cx="56500" cy="141125"/>
            </a:xfrm>
            <a:custGeom>
              <a:avLst/>
              <a:gdLst/>
              <a:ahLst/>
              <a:cxnLst/>
              <a:rect l="l" t="t" r="r" b="b"/>
              <a:pathLst>
                <a:path w="2260" h="5645" extrusionOk="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89" name="Google Shape;6889;p74"/>
            <p:cNvSpPr/>
            <p:nvPr/>
          </p:nvSpPr>
          <p:spPr>
            <a:xfrm>
              <a:off x="4641700" y="3806475"/>
              <a:ext cx="56475" cy="141125"/>
            </a:xfrm>
            <a:custGeom>
              <a:avLst/>
              <a:gdLst/>
              <a:ahLst/>
              <a:cxnLst/>
              <a:rect l="l" t="t" r="r" b="b"/>
              <a:pathLst>
                <a:path w="2259" h="5645" extrusionOk="0">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0" name="Google Shape;6890;p74"/>
            <p:cNvSpPr/>
            <p:nvPr/>
          </p:nvSpPr>
          <p:spPr>
            <a:xfrm>
              <a:off x="4557000" y="3806475"/>
              <a:ext cx="56500" cy="141125"/>
            </a:xfrm>
            <a:custGeom>
              <a:avLst/>
              <a:gdLst/>
              <a:ahLst/>
              <a:cxnLst/>
              <a:rect l="l" t="t" r="r" b="b"/>
              <a:pathLst>
                <a:path w="2260" h="5645" extrusionOk="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1" name="Google Shape;6891;p74"/>
            <p:cNvSpPr/>
            <p:nvPr/>
          </p:nvSpPr>
          <p:spPr>
            <a:xfrm>
              <a:off x="4464775" y="4230875"/>
              <a:ext cx="395250" cy="57400"/>
            </a:xfrm>
            <a:custGeom>
              <a:avLst/>
              <a:gdLst/>
              <a:ahLst/>
              <a:cxnLst/>
              <a:rect l="l" t="t" r="r" b="b"/>
              <a:pathLst>
                <a:path w="15810" h="2296" extrusionOk="0">
                  <a:moveTo>
                    <a:pt x="567" y="1"/>
                  </a:moveTo>
                  <a:cubicBezTo>
                    <a:pt x="254" y="1"/>
                    <a:pt x="1" y="251"/>
                    <a:pt x="1" y="564"/>
                  </a:cubicBezTo>
                  <a:cubicBezTo>
                    <a:pt x="1" y="877"/>
                    <a:pt x="254" y="1130"/>
                    <a:pt x="567" y="1130"/>
                  </a:cubicBezTo>
                  <a:lnTo>
                    <a:pt x="1910" y="1130"/>
                  </a:lnTo>
                  <a:lnTo>
                    <a:pt x="2006" y="1359"/>
                  </a:lnTo>
                  <a:cubicBezTo>
                    <a:pt x="2291" y="1932"/>
                    <a:pt x="2875" y="2295"/>
                    <a:pt x="3516" y="2295"/>
                  </a:cubicBezTo>
                  <a:cubicBezTo>
                    <a:pt x="3519" y="2295"/>
                    <a:pt x="3521" y="2295"/>
                    <a:pt x="3524" y="2295"/>
                  </a:cubicBezTo>
                  <a:lnTo>
                    <a:pt x="12290" y="2295"/>
                  </a:lnTo>
                  <a:cubicBezTo>
                    <a:pt x="12292" y="2295"/>
                    <a:pt x="12295" y="2295"/>
                    <a:pt x="12298" y="2295"/>
                  </a:cubicBezTo>
                  <a:cubicBezTo>
                    <a:pt x="12936" y="2295"/>
                    <a:pt x="13520" y="1932"/>
                    <a:pt x="13804" y="1359"/>
                  </a:cubicBezTo>
                  <a:lnTo>
                    <a:pt x="13901" y="1130"/>
                  </a:lnTo>
                  <a:lnTo>
                    <a:pt x="15247" y="1130"/>
                  </a:lnTo>
                  <a:cubicBezTo>
                    <a:pt x="15557" y="1130"/>
                    <a:pt x="15810" y="877"/>
                    <a:pt x="15810" y="564"/>
                  </a:cubicBezTo>
                  <a:cubicBezTo>
                    <a:pt x="15810" y="251"/>
                    <a:pt x="15557" y="1"/>
                    <a:pt x="15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2" name="Google Shape;6892;p74"/>
            <p:cNvSpPr/>
            <p:nvPr/>
          </p:nvSpPr>
          <p:spPr>
            <a:xfrm>
              <a:off x="4840675" y="4007300"/>
              <a:ext cx="101725" cy="166025"/>
            </a:xfrm>
            <a:custGeom>
              <a:avLst/>
              <a:gdLst/>
              <a:ahLst/>
              <a:cxnLst/>
              <a:rect l="l" t="t" r="r" b="b"/>
              <a:pathLst>
                <a:path w="4069" h="6641" extrusionOk="0">
                  <a:moveTo>
                    <a:pt x="1870" y="0"/>
                  </a:moveTo>
                  <a:cubicBezTo>
                    <a:pt x="1852" y="380"/>
                    <a:pt x="1837" y="759"/>
                    <a:pt x="1795" y="1130"/>
                  </a:cubicBezTo>
                  <a:cubicBezTo>
                    <a:pt x="1927" y="1181"/>
                    <a:pt x="2048" y="1256"/>
                    <a:pt x="2150" y="1355"/>
                  </a:cubicBezTo>
                  <a:cubicBezTo>
                    <a:pt x="2800" y="2006"/>
                    <a:pt x="2433" y="3469"/>
                    <a:pt x="1352" y="4550"/>
                  </a:cubicBezTo>
                  <a:cubicBezTo>
                    <a:pt x="1177" y="4722"/>
                    <a:pt x="991" y="4879"/>
                    <a:pt x="792" y="5017"/>
                  </a:cubicBezTo>
                  <a:cubicBezTo>
                    <a:pt x="566" y="5577"/>
                    <a:pt x="301" y="6119"/>
                    <a:pt x="0" y="6640"/>
                  </a:cubicBezTo>
                  <a:cubicBezTo>
                    <a:pt x="747" y="6429"/>
                    <a:pt x="1506" y="5993"/>
                    <a:pt x="2150" y="5348"/>
                  </a:cubicBezTo>
                  <a:cubicBezTo>
                    <a:pt x="3716" y="3782"/>
                    <a:pt x="4068" y="1678"/>
                    <a:pt x="2948" y="557"/>
                  </a:cubicBezTo>
                  <a:cubicBezTo>
                    <a:pt x="2656" y="268"/>
                    <a:pt x="2280" y="97"/>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3" name="Google Shape;6893;p74"/>
            <p:cNvSpPr/>
            <p:nvPr/>
          </p:nvSpPr>
          <p:spPr>
            <a:xfrm>
              <a:off x="4464775" y="3976800"/>
              <a:ext cx="395250" cy="225875"/>
            </a:xfrm>
            <a:custGeom>
              <a:avLst/>
              <a:gdLst/>
              <a:ahLst/>
              <a:cxnLst/>
              <a:rect l="l" t="t" r="r" b="b"/>
              <a:pathLst>
                <a:path w="15810" h="9035" extrusionOk="0">
                  <a:moveTo>
                    <a:pt x="564" y="1"/>
                  </a:moveTo>
                  <a:cubicBezTo>
                    <a:pt x="254" y="1"/>
                    <a:pt x="1" y="251"/>
                    <a:pt x="1" y="564"/>
                  </a:cubicBezTo>
                  <a:cubicBezTo>
                    <a:pt x="1" y="3930"/>
                    <a:pt x="1157" y="7026"/>
                    <a:pt x="3075" y="9035"/>
                  </a:cubicBezTo>
                  <a:lnTo>
                    <a:pt x="12735" y="9035"/>
                  </a:lnTo>
                  <a:cubicBezTo>
                    <a:pt x="14654" y="7026"/>
                    <a:pt x="15810" y="3930"/>
                    <a:pt x="15810" y="564"/>
                  </a:cubicBezTo>
                  <a:cubicBezTo>
                    <a:pt x="15810" y="251"/>
                    <a:pt x="15557" y="1"/>
                    <a:pt x="15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94" name="Google Shape;6894;p74"/>
          <p:cNvGrpSpPr/>
          <p:nvPr/>
        </p:nvGrpSpPr>
        <p:grpSpPr>
          <a:xfrm>
            <a:off x="7967105" y="3125970"/>
            <a:ext cx="339253" cy="339253"/>
            <a:chOff x="5049725" y="3806450"/>
            <a:chExt cx="481825" cy="481825"/>
          </a:xfrm>
        </p:grpSpPr>
        <p:sp>
          <p:nvSpPr>
            <p:cNvPr id="6895" name="Google Shape;6895;p74"/>
            <p:cNvSpPr/>
            <p:nvPr/>
          </p:nvSpPr>
          <p:spPr>
            <a:xfrm>
              <a:off x="536115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6" name="Google Shape;6896;p74"/>
            <p:cNvSpPr/>
            <p:nvPr/>
          </p:nvSpPr>
          <p:spPr>
            <a:xfrm>
              <a:off x="519177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7" name="Google Shape;6897;p74"/>
            <p:cNvSpPr/>
            <p:nvPr/>
          </p:nvSpPr>
          <p:spPr>
            <a:xfrm>
              <a:off x="504972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0" y="8901"/>
                    <a:pt x="6686" y="9073"/>
                    <a:pt x="6246" y="9073"/>
                  </a:cubicBezTo>
                  <a:cubicBezTo>
                    <a:pt x="6028" y="9073"/>
                    <a:pt x="5808" y="9031"/>
                    <a:pt x="5598" y="8944"/>
                  </a:cubicBezTo>
                  <a:cubicBezTo>
                    <a:pt x="4966" y="8682"/>
                    <a:pt x="4553" y="8064"/>
                    <a:pt x="4553" y="7378"/>
                  </a:cubicBezTo>
                  <a:cubicBezTo>
                    <a:pt x="4553"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0"/>
                    <a:pt x="13024" y="9073"/>
                  </a:cubicBezTo>
                  <a:cubicBezTo>
                    <a:pt x="12337" y="9073"/>
                    <a:pt x="11720" y="8658"/>
                    <a:pt x="11458" y="8025"/>
                  </a:cubicBezTo>
                  <a:cubicBezTo>
                    <a:pt x="11196" y="7393"/>
                    <a:pt x="11341" y="6664"/>
                    <a:pt x="11825" y="6179"/>
                  </a:cubicBezTo>
                  <a:cubicBezTo>
                    <a:pt x="12150" y="5855"/>
                    <a:pt x="12583" y="5683"/>
                    <a:pt x="13024" y="5683"/>
                  </a:cubicBezTo>
                  <a:close/>
                  <a:moveTo>
                    <a:pt x="9636" y="10196"/>
                  </a:moveTo>
                  <a:cubicBezTo>
                    <a:pt x="11955" y="10196"/>
                    <a:pt x="13981" y="11765"/>
                    <a:pt x="14557" y="14012"/>
                  </a:cubicBezTo>
                  <a:cubicBezTo>
                    <a:pt x="14635" y="14316"/>
                    <a:pt x="14454" y="14623"/>
                    <a:pt x="14153" y="14701"/>
                  </a:cubicBezTo>
                  <a:cubicBezTo>
                    <a:pt x="14107" y="14713"/>
                    <a:pt x="14060" y="14718"/>
                    <a:pt x="14014" y="14718"/>
                  </a:cubicBezTo>
                  <a:cubicBezTo>
                    <a:pt x="13760" y="14718"/>
                    <a:pt x="13530" y="14550"/>
                    <a:pt x="13464" y="14295"/>
                  </a:cubicBezTo>
                  <a:cubicBezTo>
                    <a:pt x="13015" y="12548"/>
                    <a:pt x="11440" y="11326"/>
                    <a:pt x="9636" y="11326"/>
                  </a:cubicBezTo>
                  <a:cubicBezTo>
                    <a:pt x="7833" y="11326"/>
                    <a:pt x="6258" y="12548"/>
                    <a:pt x="5809" y="14295"/>
                  </a:cubicBezTo>
                  <a:cubicBezTo>
                    <a:pt x="5743" y="14550"/>
                    <a:pt x="5512" y="14718"/>
                    <a:pt x="5260" y="14718"/>
                  </a:cubicBezTo>
                  <a:cubicBezTo>
                    <a:pt x="5215" y="14718"/>
                    <a:pt x="5169" y="14713"/>
                    <a:pt x="5122" y="14701"/>
                  </a:cubicBezTo>
                  <a:cubicBezTo>
                    <a:pt x="4818" y="14623"/>
                    <a:pt x="4638" y="14316"/>
                    <a:pt x="4716" y="14012"/>
                  </a:cubicBezTo>
                  <a:cubicBezTo>
                    <a:pt x="5291" y="11765"/>
                    <a:pt x="7318" y="10196"/>
                    <a:pt x="9636" y="10196"/>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27" y="0"/>
                    <a:pt x="9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898" name="Google Shape;6898;p74"/>
          <p:cNvGrpSpPr/>
          <p:nvPr/>
        </p:nvGrpSpPr>
        <p:grpSpPr>
          <a:xfrm>
            <a:off x="1276714" y="3951798"/>
            <a:ext cx="339253" cy="339253"/>
            <a:chOff x="5651375" y="3806450"/>
            <a:chExt cx="481825" cy="481825"/>
          </a:xfrm>
        </p:grpSpPr>
        <p:sp>
          <p:nvSpPr>
            <p:cNvPr id="6899" name="Google Shape;6899;p74"/>
            <p:cNvSpPr/>
            <p:nvPr/>
          </p:nvSpPr>
          <p:spPr>
            <a:xfrm>
              <a:off x="5793425" y="3976800"/>
              <a:ext cx="28250" cy="28275"/>
            </a:xfrm>
            <a:custGeom>
              <a:avLst/>
              <a:gdLst/>
              <a:ahLst/>
              <a:cxnLst/>
              <a:rect l="l" t="t" r="r" b="b"/>
              <a:pathLst>
                <a:path w="1130" h="1131" extrusionOk="0">
                  <a:moveTo>
                    <a:pt x="567" y="1"/>
                  </a:moveTo>
                  <a:cubicBezTo>
                    <a:pt x="253" y="1"/>
                    <a:pt x="0" y="251"/>
                    <a:pt x="0" y="564"/>
                  </a:cubicBezTo>
                  <a:cubicBezTo>
                    <a:pt x="0" y="877"/>
                    <a:pt x="253" y="1130"/>
                    <a:pt x="567" y="1130"/>
                  </a:cubicBezTo>
                  <a:cubicBezTo>
                    <a:pt x="877" y="1130"/>
                    <a:pt x="1130" y="877"/>
                    <a:pt x="1130" y="564"/>
                  </a:cubicBezTo>
                  <a:cubicBezTo>
                    <a:pt x="1130" y="251"/>
                    <a:pt x="877"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00" name="Google Shape;6900;p74"/>
            <p:cNvSpPr/>
            <p:nvPr/>
          </p:nvSpPr>
          <p:spPr>
            <a:xfrm>
              <a:off x="5794475" y="4089725"/>
              <a:ext cx="195600" cy="84725"/>
            </a:xfrm>
            <a:custGeom>
              <a:avLst/>
              <a:gdLst/>
              <a:ahLst/>
              <a:cxnLst/>
              <a:rect l="l" t="t" r="r" b="b"/>
              <a:pathLst>
                <a:path w="7824" h="3389" extrusionOk="0">
                  <a:moveTo>
                    <a:pt x="1" y="1"/>
                  </a:moveTo>
                  <a:cubicBezTo>
                    <a:pt x="284" y="1943"/>
                    <a:pt x="1949" y="3385"/>
                    <a:pt x="3912" y="3388"/>
                  </a:cubicBezTo>
                  <a:cubicBezTo>
                    <a:pt x="5875" y="3385"/>
                    <a:pt x="7541" y="1943"/>
                    <a:pt x="7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01" name="Google Shape;6901;p74"/>
            <p:cNvSpPr/>
            <p:nvPr/>
          </p:nvSpPr>
          <p:spPr>
            <a:xfrm>
              <a:off x="5651375" y="3806450"/>
              <a:ext cx="481825" cy="481825"/>
            </a:xfrm>
            <a:custGeom>
              <a:avLst/>
              <a:gdLst/>
              <a:ahLst/>
              <a:cxnLst/>
              <a:rect l="l" t="t" r="r" b="b"/>
              <a:pathLst>
                <a:path w="19273" h="19273" extrusionOk="0">
                  <a:moveTo>
                    <a:pt x="6249" y="5686"/>
                  </a:moveTo>
                  <a:cubicBezTo>
                    <a:pt x="6932" y="5686"/>
                    <a:pt x="7549" y="6098"/>
                    <a:pt x="7811" y="6730"/>
                  </a:cubicBezTo>
                  <a:cubicBezTo>
                    <a:pt x="8073" y="7363"/>
                    <a:pt x="7929" y="8092"/>
                    <a:pt x="7444" y="8576"/>
                  </a:cubicBezTo>
                  <a:cubicBezTo>
                    <a:pt x="7122" y="8901"/>
                    <a:pt x="6689" y="9073"/>
                    <a:pt x="6248" y="9073"/>
                  </a:cubicBezTo>
                  <a:cubicBezTo>
                    <a:pt x="6029" y="9073"/>
                    <a:pt x="5808" y="9031"/>
                    <a:pt x="5598" y="8944"/>
                  </a:cubicBezTo>
                  <a:cubicBezTo>
                    <a:pt x="4966" y="8682"/>
                    <a:pt x="4553" y="8064"/>
                    <a:pt x="4553" y="7378"/>
                  </a:cubicBezTo>
                  <a:cubicBezTo>
                    <a:pt x="4556" y="6441"/>
                    <a:pt x="5312" y="5686"/>
                    <a:pt x="6249" y="5686"/>
                  </a:cubicBezTo>
                  <a:close/>
                  <a:moveTo>
                    <a:pt x="13024" y="5683"/>
                  </a:moveTo>
                  <a:cubicBezTo>
                    <a:pt x="13242" y="5683"/>
                    <a:pt x="13462" y="5725"/>
                    <a:pt x="13671" y="5812"/>
                  </a:cubicBezTo>
                  <a:cubicBezTo>
                    <a:pt x="14304" y="6074"/>
                    <a:pt x="14716" y="6691"/>
                    <a:pt x="14716" y="7378"/>
                  </a:cubicBezTo>
                  <a:cubicBezTo>
                    <a:pt x="14716" y="8314"/>
                    <a:pt x="13957" y="9073"/>
                    <a:pt x="13024" y="9073"/>
                  </a:cubicBezTo>
                  <a:cubicBezTo>
                    <a:pt x="12337" y="9073"/>
                    <a:pt x="11720" y="8658"/>
                    <a:pt x="11458" y="8025"/>
                  </a:cubicBezTo>
                  <a:cubicBezTo>
                    <a:pt x="11196" y="7393"/>
                    <a:pt x="11341" y="6664"/>
                    <a:pt x="11825" y="6179"/>
                  </a:cubicBezTo>
                  <a:cubicBezTo>
                    <a:pt x="12150" y="5855"/>
                    <a:pt x="12583" y="5683"/>
                    <a:pt x="13024" y="5683"/>
                  </a:cubicBezTo>
                  <a:close/>
                  <a:moveTo>
                    <a:pt x="14153" y="10202"/>
                  </a:moveTo>
                  <a:cubicBezTo>
                    <a:pt x="14463" y="10202"/>
                    <a:pt x="14716" y="10452"/>
                    <a:pt x="14716" y="10766"/>
                  </a:cubicBezTo>
                  <a:cubicBezTo>
                    <a:pt x="14716" y="13566"/>
                    <a:pt x="12437" y="15849"/>
                    <a:pt x="9636" y="15849"/>
                  </a:cubicBezTo>
                  <a:cubicBezTo>
                    <a:pt x="6833" y="15849"/>
                    <a:pt x="4553" y="13566"/>
                    <a:pt x="4553" y="10766"/>
                  </a:cubicBezTo>
                  <a:cubicBezTo>
                    <a:pt x="4553" y="10452"/>
                    <a:pt x="4806" y="10202"/>
                    <a:pt x="5119" y="10202"/>
                  </a:cubicBezTo>
                  <a:close/>
                  <a:moveTo>
                    <a:pt x="9636" y="0"/>
                  </a:moveTo>
                  <a:cubicBezTo>
                    <a:pt x="4342" y="0"/>
                    <a:pt x="0" y="4343"/>
                    <a:pt x="0" y="9636"/>
                  </a:cubicBezTo>
                  <a:cubicBezTo>
                    <a:pt x="0" y="14930"/>
                    <a:pt x="4342" y="19272"/>
                    <a:pt x="9636" y="19272"/>
                  </a:cubicBezTo>
                  <a:cubicBezTo>
                    <a:pt x="14927" y="19272"/>
                    <a:pt x="19272" y="14930"/>
                    <a:pt x="19272" y="9636"/>
                  </a:cubicBezTo>
                  <a:cubicBezTo>
                    <a:pt x="19272" y="4343"/>
                    <a:pt x="14930" y="0"/>
                    <a:pt x="9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02" name="Google Shape;6902;p74"/>
            <p:cNvSpPr/>
            <p:nvPr/>
          </p:nvSpPr>
          <p:spPr>
            <a:xfrm>
              <a:off x="5962800" y="3976800"/>
              <a:ext cx="28250" cy="28275"/>
            </a:xfrm>
            <a:custGeom>
              <a:avLst/>
              <a:gdLst/>
              <a:ahLst/>
              <a:cxnLst/>
              <a:rect l="l" t="t" r="r" b="b"/>
              <a:pathLst>
                <a:path w="1130" h="1131" extrusionOk="0">
                  <a:moveTo>
                    <a:pt x="567" y="1"/>
                  </a:moveTo>
                  <a:cubicBezTo>
                    <a:pt x="254" y="1"/>
                    <a:pt x="1" y="251"/>
                    <a:pt x="1" y="564"/>
                  </a:cubicBezTo>
                  <a:cubicBezTo>
                    <a:pt x="1" y="877"/>
                    <a:pt x="254" y="1130"/>
                    <a:pt x="567" y="1130"/>
                  </a:cubicBezTo>
                  <a:cubicBezTo>
                    <a:pt x="877" y="1130"/>
                    <a:pt x="1130" y="877"/>
                    <a:pt x="1130" y="564"/>
                  </a:cubicBezTo>
                  <a:cubicBezTo>
                    <a:pt x="1130" y="251"/>
                    <a:pt x="877" y="1"/>
                    <a:pt x="5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03" name="Google Shape;6903;p74"/>
          <p:cNvGrpSpPr/>
          <p:nvPr/>
        </p:nvGrpSpPr>
        <p:grpSpPr>
          <a:xfrm>
            <a:off x="3153646" y="3953787"/>
            <a:ext cx="298503" cy="335275"/>
            <a:chOff x="6264300" y="3809300"/>
            <a:chExt cx="423950" cy="476175"/>
          </a:xfrm>
        </p:grpSpPr>
        <p:sp>
          <p:nvSpPr>
            <p:cNvPr id="6904" name="Google Shape;6904;p74"/>
            <p:cNvSpPr/>
            <p:nvPr/>
          </p:nvSpPr>
          <p:spPr>
            <a:xfrm>
              <a:off x="6346200" y="4002825"/>
              <a:ext cx="66950" cy="63225"/>
            </a:xfrm>
            <a:custGeom>
              <a:avLst/>
              <a:gdLst/>
              <a:ahLst/>
              <a:cxnLst/>
              <a:rect l="l" t="t" r="r" b="b"/>
              <a:pathLst>
                <a:path w="2678" h="2529" extrusionOk="0">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05" name="Google Shape;6905;p74"/>
            <p:cNvSpPr/>
            <p:nvPr/>
          </p:nvSpPr>
          <p:spPr>
            <a:xfrm>
              <a:off x="6539375" y="4002825"/>
              <a:ext cx="66950" cy="63200"/>
            </a:xfrm>
            <a:custGeom>
              <a:avLst/>
              <a:gdLst/>
              <a:ahLst/>
              <a:cxnLst/>
              <a:rect l="l" t="t" r="r" b="b"/>
              <a:pathLst>
                <a:path w="2678" h="2528" extrusionOk="0">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06" name="Google Shape;6906;p74"/>
            <p:cNvSpPr/>
            <p:nvPr/>
          </p:nvSpPr>
          <p:spPr>
            <a:xfrm>
              <a:off x="6264300" y="3809300"/>
              <a:ext cx="423950" cy="476175"/>
            </a:xfrm>
            <a:custGeom>
              <a:avLst/>
              <a:gdLst/>
              <a:ahLst/>
              <a:cxnLst/>
              <a:rect l="l" t="t" r="r" b="b"/>
              <a:pathLst>
                <a:path w="16958" h="19047" extrusionOk="0">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07" name="Google Shape;6907;p74"/>
          <p:cNvGrpSpPr/>
          <p:nvPr/>
        </p:nvGrpSpPr>
        <p:grpSpPr>
          <a:xfrm>
            <a:off x="5032267" y="3538881"/>
            <a:ext cx="340573" cy="339271"/>
            <a:chOff x="898875" y="4399275"/>
            <a:chExt cx="483700" cy="481850"/>
          </a:xfrm>
        </p:grpSpPr>
        <p:sp>
          <p:nvSpPr>
            <p:cNvPr id="6908" name="Google Shape;6908;p74"/>
            <p:cNvSpPr/>
            <p:nvPr/>
          </p:nvSpPr>
          <p:spPr>
            <a:xfrm>
              <a:off x="992750" y="4642900"/>
              <a:ext cx="145300" cy="144100"/>
            </a:xfrm>
            <a:custGeom>
              <a:avLst/>
              <a:gdLst/>
              <a:ahLst/>
              <a:cxnLst/>
              <a:rect l="l" t="t" r="r" b="b"/>
              <a:pathLst>
                <a:path w="5812" h="5764" extrusionOk="0">
                  <a:moveTo>
                    <a:pt x="994" y="0"/>
                  </a:moveTo>
                  <a:lnTo>
                    <a:pt x="988" y="12"/>
                  </a:lnTo>
                  <a:cubicBezTo>
                    <a:pt x="988" y="9"/>
                    <a:pt x="991" y="6"/>
                    <a:pt x="991" y="3"/>
                  </a:cubicBezTo>
                  <a:lnTo>
                    <a:pt x="991" y="3"/>
                  </a:lnTo>
                  <a:lnTo>
                    <a:pt x="979" y="27"/>
                  </a:lnTo>
                  <a:lnTo>
                    <a:pt x="108" y="1759"/>
                  </a:lnTo>
                  <a:cubicBezTo>
                    <a:pt x="0" y="1976"/>
                    <a:pt x="42" y="2241"/>
                    <a:pt x="214" y="2415"/>
                  </a:cubicBezTo>
                  <a:lnTo>
                    <a:pt x="3397" y="5598"/>
                  </a:lnTo>
                  <a:cubicBezTo>
                    <a:pt x="3506" y="5707"/>
                    <a:pt x="3649" y="5763"/>
                    <a:pt x="3795" y="5763"/>
                  </a:cubicBezTo>
                  <a:cubicBezTo>
                    <a:pt x="3883" y="5763"/>
                    <a:pt x="3971" y="5743"/>
                    <a:pt x="4053" y="5701"/>
                  </a:cubicBezTo>
                  <a:lnTo>
                    <a:pt x="5797" y="4827"/>
                  </a:lnTo>
                  <a:lnTo>
                    <a:pt x="5800" y="4824"/>
                  </a:lnTo>
                  <a:lnTo>
                    <a:pt x="5812" y="4818"/>
                  </a:lnTo>
                  <a:lnTo>
                    <a:pt x="9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09" name="Google Shape;6909;p74"/>
            <p:cNvSpPr/>
            <p:nvPr/>
          </p:nvSpPr>
          <p:spPr>
            <a:xfrm>
              <a:off x="1138025" y="4763350"/>
              <a:ext cx="25" cy="25"/>
            </a:xfrm>
            <a:custGeom>
              <a:avLst/>
              <a:gdLst/>
              <a:ahLst/>
              <a:cxnLst/>
              <a:rect l="l" t="t" r="r" b="b"/>
              <a:pathLst>
                <a:path w="1" h="1" extrusionOk="0">
                  <a:moveTo>
                    <a:pt x="1"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10" name="Google Shape;6910;p74"/>
            <p:cNvSpPr/>
            <p:nvPr/>
          </p:nvSpPr>
          <p:spPr>
            <a:xfrm>
              <a:off x="1269550" y="4399275"/>
              <a:ext cx="113025" cy="112125"/>
            </a:xfrm>
            <a:custGeom>
              <a:avLst/>
              <a:gdLst/>
              <a:ahLst/>
              <a:cxnLst/>
              <a:rect l="l" t="t" r="r" b="b"/>
              <a:pathLst>
                <a:path w="4521" h="4485" extrusionOk="0">
                  <a:moveTo>
                    <a:pt x="3066" y="1"/>
                  </a:moveTo>
                  <a:cubicBezTo>
                    <a:pt x="1947" y="1"/>
                    <a:pt x="938" y="82"/>
                    <a:pt x="0" y="239"/>
                  </a:cubicBezTo>
                  <a:lnTo>
                    <a:pt x="9" y="895"/>
                  </a:lnTo>
                  <a:cubicBezTo>
                    <a:pt x="34" y="2862"/>
                    <a:pt x="1623" y="4452"/>
                    <a:pt x="3590" y="4476"/>
                  </a:cubicBezTo>
                  <a:lnTo>
                    <a:pt x="4243" y="4485"/>
                  </a:lnTo>
                  <a:cubicBezTo>
                    <a:pt x="4439" y="3313"/>
                    <a:pt x="4520" y="2028"/>
                    <a:pt x="4469" y="561"/>
                  </a:cubicBezTo>
                  <a:cubicBezTo>
                    <a:pt x="4457" y="266"/>
                    <a:pt x="4219" y="28"/>
                    <a:pt x="3924" y="16"/>
                  </a:cubicBezTo>
                  <a:cubicBezTo>
                    <a:pt x="3631" y="6"/>
                    <a:pt x="3345" y="1"/>
                    <a:pt x="30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11" name="Google Shape;6911;p74"/>
            <p:cNvSpPr/>
            <p:nvPr/>
          </p:nvSpPr>
          <p:spPr>
            <a:xfrm>
              <a:off x="1161975" y="4531175"/>
              <a:ext cx="91400" cy="84350"/>
            </a:xfrm>
            <a:custGeom>
              <a:avLst/>
              <a:gdLst/>
              <a:ahLst/>
              <a:cxnLst/>
              <a:rect l="l" t="t" r="r" b="b"/>
              <a:pathLst>
                <a:path w="3656" h="3374" extrusionOk="0">
                  <a:moveTo>
                    <a:pt x="1821" y="1"/>
                  </a:moveTo>
                  <a:cubicBezTo>
                    <a:pt x="1137" y="1"/>
                    <a:pt x="523" y="415"/>
                    <a:pt x="262" y="1046"/>
                  </a:cubicBezTo>
                  <a:cubicBezTo>
                    <a:pt x="0" y="1678"/>
                    <a:pt x="145" y="2410"/>
                    <a:pt x="633" y="2894"/>
                  </a:cubicBezTo>
                  <a:cubicBezTo>
                    <a:pt x="952" y="3214"/>
                    <a:pt x="1391" y="3373"/>
                    <a:pt x="1830" y="3373"/>
                  </a:cubicBezTo>
                  <a:cubicBezTo>
                    <a:pt x="2269" y="3373"/>
                    <a:pt x="2707" y="3214"/>
                    <a:pt x="3027" y="2894"/>
                  </a:cubicBezTo>
                  <a:cubicBezTo>
                    <a:pt x="3511" y="2410"/>
                    <a:pt x="3656" y="1681"/>
                    <a:pt x="3394" y="1046"/>
                  </a:cubicBezTo>
                  <a:cubicBezTo>
                    <a:pt x="3132" y="413"/>
                    <a:pt x="2515" y="1"/>
                    <a:pt x="1828" y="1"/>
                  </a:cubicBezTo>
                  <a:cubicBezTo>
                    <a:pt x="1826" y="1"/>
                    <a:pt x="1823" y="1"/>
                    <a:pt x="1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12" name="Google Shape;6912;p74"/>
            <p:cNvSpPr/>
            <p:nvPr/>
          </p:nvSpPr>
          <p:spPr>
            <a:xfrm>
              <a:off x="1031050" y="4411100"/>
              <a:ext cx="338650" cy="338725"/>
            </a:xfrm>
            <a:custGeom>
              <a:avLst/>
              <a:gdLst/>
              <a:ahLst/>
              <a:cxnLst/>
              <a:rect l="l" t="t" r="r" b="b"/>
              <a:pathLst>
                <a:path w="13546" h="13549" extrusionOk="0">
                  <a:moveTo>
                    <a:pt x="7066" y="3673"/>
                  </a:moveTo>
                  <a:cubicBezTo>
                    <a:pt x="7800" y="3673"/>
                    <a:pt x="8522" y="3960"/>
                    <a:pt x="9062" y="4500"/>
                  </a:cubicBezTo>
                  <a:cubicBezTo>
                    <a:pt x="10170" y="5602"/>
                    <a:pt x="10170" y="7393"/>
                    <a:pt x="9062" y="8492"/>
                  </a:cubicBezTo>
                  <a:cubicBezTo>
                    <a:pt x="8522" y="9032"/>
                    <a:pt x="7800" y="9319"/>
                    <a:pt x="7066" y="9319"/>
                  </a:cubicBezTo>
                  <a:cubicBezTo>
                    <a:pt x="6702" y="9319"/>
                    <a:pt x="6334" y="9248"/>
                    <a:pt x="5984" y="9104"/>
                  </a:cubicBezTo>
                  <a:cubicBezTo>
                    <a:pt x="4930" y="8667"/>
                    <a:pt x="4244" y="7637"/>
                    <a:pt x="4244" y="6496"/>
                  </a:cubicBezTo>
                  <a:cubicBezTo>
                    <a:pt x="4244" y="5355"/>
                    <a:pt x="4930" y="4325"/>
                    <a:pt x="5984" y="3888"/>
                  </a:cubicBezTo>
                  <a:cubicBezTo>
                    <a:pt x="6334" y="3744"/>
                    <a:pt x="6702" y="3673"/>
                    <a:pt x="7066" y="3673"/>
                  </a:cubicBezTo>
                  <a:close/>
                  <a:moveTo>
                    <a:pt x="3868" y="9124"/>
                  </a:moveTo>
                  <a:cubicBezTo>
                    <a:pt x="4006" y="9124"/>
                    <a:pt x="4147" y="9176"/>
                    <a:pt x="4262" y="9290"/>
                  </a:cubicBezTo>
                  <a:cubicBezTo>
                    <a:pt x="4481" y="9510"/>
                    <a:pt x="4481" y="9869"/>
                    <a:pt x="4262" y="10088"/>
                  </a:cubicBezTo>
                  <a:cubicBezTo>
                    <a:pt x="4147" y="10204"/>
                    <a:pt x="4005" y="10255"/>
                    <a:pt x="3866" y="10255"/>
                  </a:cubicBezTo>
                  <a:cubicBezTo>
                    <a:pt x="3576" y="10255"/>
                    <a:pt x="3298" y="10031"/>
                    <a:pt x="3298" y="9691"/>
                  </a:cubicBezTo>
                  <a:cubicBezTo>
                    <a:pt x="3298" y="9350"/>
                    <a:pt x="3577" y="9124"/>
                    <a:pt x="3868" y="9124"/>
                  </a:cubicBezTo>
                  <a:close/>
                  <a:moveTo>
                    <a:pt x="8414" y="1"/>
                  </a:moveTo>
                  <a:cubicBezTo>
                    <a:pt x="6466" y="507"/>
                    <a:pt x="4888" y="1425"/>
                    <a:pt x="3518" y="2846"/>
                  </a:cubicBezTo>
                  <a:cubicBezTo>
                    <a:pt x="2169" y="4244"/>
                    <a:pt x="1000" y="6282"/>
                    <a:pt x="1" y="8212"/>
                  </a:cubicBezTo>
                  <a:lnTo>
                    <a:pt x="5337" y="13548"/>
                  </a:lnTo>
                  <a:cubicBezTo>
                    <a:pt x="7267" y="12549"/>
                    <a:pt x="9309" y="11380"/>
                    <a:pt x="10706" y="10031"/>
                  </a:cubicBezTo>
                  <a:cubicBezTo>
                    <a:pt x="12124" y="8664"/>
                    <a:pt x="13039" y="7086"/>
                    <a:pt x="13545" y="5138"/>
                  </a:cubicBezTo>
                  <a:lnTo>
                    <a:pt x="13112" y="5129"/>
                  </a:lnTo>
                  <a:cubicBezTo>
                    <a:pt x="10534" y="5099"/>
                    <a:pt x="8453" y="3015"/>
                    <a:pt x="8420" y="440"/>
                  </a:cubicBezTo>
                  <a:lnTo>
                    <a:pt x="84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13" name="Google Shape;6913;p74"/>
            <p:cNvSpPr/>
            <p:nvPr/>
          </p:nvSpPr>
          <p:spPr>
            <a:xfrm>
              <a:off x="1130500" y="4740450"/>
              <a:ext cx="108950" cy="111250"/>
            </a:xfrm>
            <a:custGeom>
              <a:avLst/>
              <a:gdLst/>
              <a:ahLst/>
              <a:cxnLst/>
              <a:rect l="l" t="t" r="r" b="b"/>
              <a:pathLst>
                <a:path w="4358" h="4450" extrusionOk="0">
                  <a:moveTo>
                    <a:pt x="4358" y="1"/>
                  </a:moveTo>
                  <a:lnTo>
                    <a:pt x="4358" y="1"/>
                  </a:lnTo>
                  <a:cubicBezTo>
                    <a:pt x="2906" y="877"/>
                    <a:pt x="1437" y="1609"/>
                    <a:pt x="1" y="2332"/>
                  </a:cubicBezTo>
                  <a:cubicBezTo>
                    <a:pt x="58" y="3090"/>
                    <a:pt x="112" y="3789"/>
                    <a:pt x="118" y="3882"/>
                  </a:cubicBezTo>
                  <a:cubicBezTo>
                    <a:pt x="118" y="4211"/>
                    <a:pt x="387" y="4450"/>
                    <a:pt x="683" y="4450"/>
                  </a:cubicBezTo>
                  <a:cubicBezTo>
                    <a:pt x="767" y="4450"/>
                    <a:pt x="854" y="4430"/>
                    <a:pt x="937" y="4388"/>
                  </a:cubicBezTo>
                  <a:cubicBezTo>
                    <a:pt x="1039" y="4295"/>
                    <a:pt x="3858" y="3208"/>
                    <a:pt x="4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14" name="Google Shape;6914;p74"/>
            <p:cNvSpPr/>
            <p:nvPr/>
          </p:nvSpPr>
          <p:spPr>
            <a:xfrm>
              <a:off x="927325" y="4539825"/>
              <a:ext cx="114150" cy="109800"/>
            </a:xfrm>
            <a:custGeom>
              <a:avLst/>
              <a:gdLst/>
              <a:ahLst/>
              <a:cxnLst/>
              <a:rect l="l" t="t" r="r" b="b"/>
              <a:pathLst>
                <a:path w="4566" h="4392" extrusionOk="0">
                  <a:moveTo>
                    <a:pt x="4565" y="1"/>
                  </a:moveTo>
                  <a:lnTo>
                    <a:pt x="4565" y="1"/>
                  </a:lnTo>
                  <a:cubicBezTo>
                    <a:pt x="1268" y="459"/>
                    <a:pt x="184" y="3334"/>
                    <a:pt x="91" y="3437"/>
                  </a:cubicBezTo>
                  <a:cubicBezTo>
                    <a:pt x="0" y="3611"/>
                    <a:pt x="9" y="3822"/>
                    <a:pt x="112" y="3988"/>
                  </a:cubicBezTo>
                  <a:cubicBezTo>
                    <a:pt x="295" y="4286"/>
                    <a:pt x="606" y="4232"/>
                    <a:pt x="723" y="4256"/>
                  </a:cubicBezTo>
                  <a:lnTo>
                    <a:pt x="2214" y="4391"/>
                  </a:lnTo>
                  <a:cubicBezTo>
                    <a:pt x="2945" y="2928"/>
                    <a:pt x="3680" y="1458"/>
                    <a:pt x="4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15" name="Google Shape;6915;p74"/>
            <p:cNvSpPr/>
            <p:nvPr/>
          </p:nvSpPr>
          <p:spPr>
            <a:xfrm>
              <a:off x="898875" y="4711550"/>
              <a:ext cx="170825" cy="169575"/>
            </a:xfrm>
            <a:custGeom>
              <a:avLst/>
              <a:gdLst/>
              <a:ahLst/>
              <a:cxnLst/>
              <a:rect l="l" t="t" r="r" b="b"/>
              <a:pathLst>
                <a:path w="6833" h="6783" extrusionOk="0">
                  <a:moveTo>
                    <a:pt x="2846" y="1"/>
                  </a:moveTo>
                  <a:cubicBezTo>
                    <a:pt x="1747" y="1052"/>
                    <a:pt x="503" y="4602"/>
                    <a:pt x="63" y="6050"/>
                  </a:cubicBezTo>
                  <a:cubicBezTo>
                    <a:pt x="0" y="6252"/>
                    <a:pt x="54" y="6469"/>
                    <a:pt x="202" y="6616"/>
                  </a:cubicBezTo>
                  <a:cubicBezTo>
                    <a:pt x="309" y="6724"/>
                    <a:pt x="454" y="6782"/>
                    <a:pt x="602" y="6782"/>
                  </a:cubicBezTo>
                  <a:cubicBezTo>
                    <a:pt x="656" y="6782"/>
                    <a:pt x="711" y="6774"/>
                    <a:pt x="765" y="6758"/>
                  </a:cubicBezTo>
                  <a:cubicBezTo>
                    <a:pt x="2225" y="6318"/>
                    <a:pt x="5782" y="5084"/>
                    <a:pt x="6833" y="3981"/>
                  </a:cubicBezTo>
                  <a:cubicBezTo>
                    <a:pt x="6655" y="3900"/>
                    <a:pt x="6492" y="3789"/>
                    <a:pt x="6354" y="3650"/>
                  </a:cubicBezTo>
                  <a:lnTo>
                    <a:pt x="5167" y="2464"/>
                  </a:lnTo>
                  <a:lnTo>
                    <a:pt x="4767" y="2861"/>
                  </a:lnTo>
                  <a:cubicBezTo>
                    <a:pt x="4658" y="2967"/>
                    <a:pt x="4517" y="3020"/>
                    <a:pt x="4375" y="3020"/>
                  </a:cubicBezTo>
                  <a:cubicBezTo>
                    <a:pt x="4231" y="3020"/>
                    <a:pt x="4086" y="2965"/>
                    <a:pt x="3975" y="2855"/>
                  </a:cubicBezTo>
                  <a:cubicBezTo>
                    <a:pt x="3758" y="2638"/>
                    <a:pt x="3755" y="2286"/>
                    <a:pt x="3969" y="2063"/>
                  </a:cubicBezTo>
                  <a:lnTo>
                    <a:pt x="4369" y="1663"/>
                  </a:lnTo>
                  <a:lnTo>
                    <a:pt x="3171" y="464"/>
                  </a:lnTo>
                  <a:cubicBezTo>
                    <a:pt x="3035" y="329"/>
                    <a:pt x="2927" y="172"/>
                    <a:pt x="2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16" name="Google Shape;6916;p74"/>
          <p:cNvGrpSpPr/>
          <p:nvPr/>
        </p:nvGrpSpPr>
        <p:grpSpPr>
          <a:xfrm>
            <a:off x="5466000" y="3554133"/>
            <a:ext cx="339253" cy="308765"/>
            <a:chOff x="1492675" y="4420975"/>
            <a:chExt cx="481825" cy="438525"/>
          </a:xfrm>
        </p:grpSpPr>
        <p:sp>
          <p:nvSpPr>
            <p:cNvPr id="6917" name="Google Shape;6917;p74"/>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18" name="Google Shape;6918;p74"/>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19" name="Google Shape;6919;p74"/>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20" name="Google Shape;6920;p74"/>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21" name="Google Shape;6921;p74"/>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22" name="Google Shape;6922;p74"/>
          <p:cNvGrpSpPr/>
          <p:nvPr/>
        </p:nvGrpSpPr>
        <p:grpSpPr>
          <a:xfrm>
            <a:off x="5870982" y="3539558"/>
            <a:ext cx="342580" cy="337915"/>
            <a:chOff x="2084100" y="4400250"/>
            <a:chExt cx="486550" cy="479925"/>
          </a:xfrm>
        </p:grpSpPr>
        <p:sp>
          <p:nvSpPr>
            <p:cNvPr id="6923" name="Google Shape;6923;p74"/>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24" name="Google Shape;6924;p74"/>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25" name="Google Shape;6925;p74"/>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26" name="Google Shape;6926;p74"/>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27" name="Google Shape;6927;p74"/>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28" name="Google Shape;6928;p74"/>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29" name="Google Shape;6929;p74"/>
          <p:cNvGrpSpPr/>
          <p:nvPr/>
        </p:nvGrpSpPr>
        <p:grpSpPr>
          <a:xfrm>
            <a:off x="6307462" y="3538907"/>
            <a:ext cx="298169" cy="339218"/>
            <a:chOff x="2707950" y="4399325"/>
            <a:chExt cx="423475" cy="481775"/>
          </a:xfrm>
        </p:grpSpPr>
        <p:sp>
          <p:nvSpPr>
            <p:cNvPr id="6930" name="Google Shape;6930;p74"/>
            <p:cNvSpPr/>
            <p:nvPr/>
          </p:nvSpPr>
          <p:spPr>
            <a:xfrm>
              <a:off x="2905550" y="4515000"/>
              <a:ext cx="28275" cy="366100"/>
            </a:xfrm>
            <a:custGeom>
              <a:avLst/>
              <a:gdLst/>
              <a:ahLst/>
              <a:cxnLst/>
              <a:rect l="l" t="t" r="r" b="b"/>
              <a:pathLst>
                <a:path w="1131" h="14644" extrusionOk="0">
                  <a:moveTo>
                    <a:pt x="1" y="0"/>
                  </a:moveTo>
                  <a:lnTo>
                    <a:pt x="1" y="14644"/>
                  </a:lnTo>
                  <a:lnTo>
                    <a:pt x="1130" y="14644"/>
                  </a:lnTo>
                  <a:lnTo>
                    <a:pt x="1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31" name="Google Shape;6931;p74"/>
            <p:cNvSpPr/>
            <p:nvPr/>
          </p:nvSpPr>
          <p:spPr>
            <a:xfrm>
              <a:off x="2962025" y="4710725"/>
              <a:ext cx="141175" cy="29225"/>
            </a:xfrm>
            <a:custGeom>
              <a:avLst/>
              <a:gdLst/>
              <a:ahLst/>
              <a:cxnLst/>
              <a:rect l="l" t="t" r="r" b="b"/>
              <a:pathLst>
                <a:path w="5647" h="1169" extrusionOk="0">
                  <a:moveTo>
                    <a:pt x="0" y="0"/>
                  </a:moveTo>
                  <a:lnTo>
                    <a:pt x="0" y="1169"/>
                  </a:lnTo>
                  <a:lnTo>
                    <a:pt x="5646" y="1169"/>
                  </a:lnTo>
                  <a:lnTo>
                    <a:pt x="5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32" name="Google Shape;6932;p74"/>
            <p:cNvSpPr/>
            <p:nvPr/>
          </p:nvSpPr>
          <p:spPr>
            <a:xfrm>
              <a:off x="2962025" y="4768175"/>
              <a:ext cx="141175" cy="112925"/>
            </a:xfrm>
            <a:custGeom>
              <a:avLst/>
              <a:gdLst/>
              <a:ahLst/>
              <a:cxnLst/>
              <a:rect l="l" t="t" r="r" b="b"/>
              <a:pathLst>
                <a:path w="5647" h="4517" extrusionOk="0">
                  <a:moveTo>
                    <a:pt x="0" y="0"/>
                  </a:moveTo>
                  <a:lnTo>
                    <a:pt x="0" y="4517"/>
                  </a:lnTo>
                  <a:lnTo>
                    <a:pt x="3951" y="4517"/>
                  </a:lnTo>
                  <a:cubicBezTo>
                    <a:pt x="4888" y="4517"/>
                    <a:pt x="5646" y="3758"/>
                    <a:pt x="5646" y="2825"/>
                  </a:cubicBezTo>
                  <a:lnTo>
                    <a:pt x="5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33" name="Google Shape;6933;p74"/>
            <p:cNvSpPr/>
            <p:nvPr/>
          </p:nvSpPr>
          <p:spPr>
            <a:xfrm>
              <a:off x="2736175" y="4710725"/>
              <a:ext cx="141175" cy="29225"/>
            </a:xfrm>
            <a:custGeom>
              <a:avLst/>
              <a:gdLst/>
              <a:ahLst/>
              <a:cxnLst/>
              <a:rect l="l" t="t" r="r" b="b"/>
              <a:pathLst>
                <a:path w="5647" h="1169" extrusionOk="0">
                  <a:moveTo>
                    <a:pt x="1" y="0"/>
                  </a:moveTo>
                  <a:lnTo>
                    <a:pt x="1" y="1169"/>
                  </a:lnTo>
                  <a:lnTo>
                    <a:pt x="5647" y="1169"/>
                  </a:lnTo>
                  <a:lnTo>
                    <a:pt x="5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34" name="Google Shape;6934;p74"/>
            <p:cNvSpPr/>
            <p:nvPr/>
          </p:nvSpPr>
          <p:spPr>
            <a:xfrm>
              <a:off x="2736175" y="4768175"/>
              <a:ext cx="141175" cy="112925"/>
            </a:xfrm>
            <a:custGeom>
              <a:avLst/>
              <a:gdLst/>
              <a:ahLst/>
              <a:cxnLst/>
              <a:rect l="l" t="t" r="r" b="b"/>
              <a:pathLst>
                <a:path w="5647" h="4517" extrusionOk="0">
                  <a:moveTo>
                    <a:pt x="1" y="0"/>
                  </a:moveTo>
                  <a:lnTo>
                    <a:pt x="1" y="2825"/>
                  </a:lnTo>
                  <a:cubicBezTo>
                    <a:pt x="1" y="3758"/>
                    <a:pt x="759" y="4517"/>
                    <a:pt x="1693" y="4517"/>
                  </a:cubicBezTo>
                  <a:lnTo>
                    <a:pt x="5647" y="4517"/>
                  </a:lnTo>
                  <a:lnTo>
                    <a:pt x="5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35" name="Google Shape;6935;p74"/>
            <p:cNvSpPr/>
            <p:nvPr/>
          </p:nvSpPr>
          <p:spPr>
            <a:xfrm>
              <a:off x="2707950" y="4515075"/>
              <a:ext cx="169400" cy="82825"/>
            </a:xfrm>
            <a:custGeom>
              <a:avLst/>
              <a:gdLst/>
              <a:ahLst/>
              <a:cxnLst/>
              <a:rect l="l" t="t" r="r" b="b"/>
              <a:pathLst>
                <a:path w="6776" h="3313" extrusionOk="0">
                  <a:moveTo>
                    <a:pt x="1693" y="0"/>
                  </a:moveTo>
                  <a:cubicBezTo>
                    <a:pt x="759" y="0"/>
                    <a:pt x="0" y="756"/>
                    <a:pt x="0" y="1693"/>
                  </a:cubicBezTo>
                  <a:lnTo>
                    <a:pt x="0" y="2747"/>
                  </a:lnTo>
                  <a:cubicBezTo>
                    <a:pt x="0" y="3060"/>
                    <a:pt x="253" y="3313"/>
                    <a:pt x="563" y="3313"/>
                  </a:cubicBezTo>
                  <a:lnTo>
                    <a:pt x="6776" y="3313"/>
                  </a:lnTo>
                  <a:lnTo>
                    <a:pt x="6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36" name="Google Shape;6936;p74"/>
            <p:cNvSpPr/>
            <p:nvPr/>
          </p:nvSpPr>
          <p:spPr>
            <a:xfrm>
              <a:off x="2736175" y="4626025"/>
              <a:ext cx="141175" cy="56500"/>
            </a:xfrm>
            <a:custGeom>
              <a:avLst/>
              <a:gdLst/>
              <a:ahLst/>
              <a:cxnLst/>
              <a:rect l="l" t="t" r="r" b="b"/>
              <a:pathLst>
                <a:path w="5647" h="2260" extrusionOk="0">
                  <a:moveTo>
                    <a:pt x="1" y="1"/>
                  </a:moveTo>
                  <a:lnTo>
                    <a:pt x="1" y="2259"/>
                  </a:lnTo>
                  <a:lnTo>
                    <a:pt x="5647" y="2259"/>
                  </a:lnTo>
                  <a:lnTo>
                    <a:pt x="5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37" name="Google Shape;6937;p74"/>
            <p:cNvSpPr/>
            <p:nvPr/>
          </p:nvSpPr>
          <p:spPr>
            <a:xfrm>
              <a:off x="2850525" y="4430375"/>
              <a:ext cx="138325" cy="56500"/>
            </a:xfrm>
            <a:custGeom>
              <a:avLst/>
              <a:gdLst/>
              <a:ahLst/>
              <a:cxnLst/>
              <a:rect l="l" t="t" r="r" b="b"/>
              <a:pathLst>
                <a:path w="5533" h="2260" extrusionOk="0">
                  <a:moveTo>
                    <a:pt x="2765" y="1"/>
                  </a:moveTo>
                  <a:cubicBezTo>
                    <a:pt x="1500" y="1"/>
                    <a:pt x="275" y="916"/>
                    <a:pt x="1" y="2259"/>
                  </a:cubicBezTo>
                  <a:lnTo>
                    <a:pt x="5532" y="2259"/>
                  </a:lnTo>
                  <a:cubicBezTo>
                    <a:pt x="5258" y="910"/>
                    <a:pt x="4030" y="1"/>
                    <a:pt x="2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38" name="Google Shape;6938;p74"/>
            <p:cNvSpPr/>
            <p:nvPr/>
          </p:nvSpPr>
          <p:spPr>
            <a:xfrm>
              <a:off x="2974300" y="4399350"/>
              <a:ext cx="129650" cy="87525"/>
            </a:xfrm>
            <a:custGeom>
              <a:avLst/>
              <a:gdLst/>
              <a:ahLst/>
              <a:cxnLst/>
              <a:rect l="l" t="t" r="r" b="b"/>
              <a:pathLst>
                <a:path w="5186" h="3501" extrusionOk="0">
                  <a:moveTo>
                    <a:pt x="2058" y="0"/>
                  </a:moveTo>
                  <a:cubicBezTo>
                    <a:pt x="1374" y="0"/>
                    <a:pt x="670" y="239"/>
                    <a:pt x="0" y="775"/>
                  </a:cubicBezTo>
                  <a:cubicBezTo>
                    <a:pt x="931" y="1398"/>
                    <a:pt x="1554" y="2389"/>
                    <a:pt x="1714" y="3500"/>
                  </a:cubicBezTo>
                  <a:lnTo>
                    <a:pt x="4397" y="3500"/>
                  </a:lnTo>
                  <a:cubicBezTo>
                    <a:pt x="4842" y="3497"/>
                    <a:pt x="5185" y="3109"/>
                    <a:pt x="5131" y="2666"/>
                  </a:cubicBezTo>
                  <a:cubicBezTo>
                    <a:pt x="5128" y="2639"/>
                    <a:pt x="5125" y="2609"/>
                    <a:pt x="5119" y="2579"/>
                  </a:cubicBezTo>
                  <a:cubicBezTo>
                    <a:pt x="4936" y="1482"/>
                    <a:pt x="4207" y="609"/>
                    <a:pt x="3171" y="212"/>
                  </a:cubicBezTo>
                  <a:cubicBezTo>
                    <a:pt x="2813" y="74"/>
                    <a:pt x="2438" y="0"/>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39" name="Google Shape;6939;p74"/>
            <p:cNvSpPr/>
            <p:nvPr/>
          </p:nvSpPr>
          <p:spPr>
            <a:xfrm>
              <a:off x="2735425" y="4399325"/>
              <a:ext cx="129650" cy="87475"/>
            </a:xfrm>
            <a:custGeom>
              <a:avLst/>
              <a:gdLst/>
              <a:ahLst/>
              <a:cxnLst/>
              <a:rect l="l" t="t" r="r" b="b"/>
              <a:pathLst>
                <a:path w="5186" h="3499" extrusionOk="0">
                  <a:moveTo>
                    <a:pt x="3150" y="0"/>
                  </a:moveTo>
                  <a:cubicBezTo>
                    <a:pt x="2765" y="0"/>
                    <a:pt x="2385" y="77"/>
                    <a:pt x="2015" y="219"/>
                  </a:cubicBezTo>
                  <a:cubicBezTo>
                    <a:pt x="979" y="616"/>
                    <a:pt x="250" y="1483"/>
                    <a:pt x="67" y="2580"/>
                  </a:cubicBezTo>
                  <a:cubicBezTo>
                    <a:pt x="64" y="2610"/>
                    <a:pt x="58" y="2637"/>
                    <a:pt x="55" y="2667"/>
                  </a:cubicBezTo>
                  <a:cubicBezTo>
                    <a:pt x="0" y="3110"/>
                    <a:pt x="344" y="3498"/>
                    <a:pt x="789" y="3498"/>
                  </a:cubicBezTo>
                  <a:lnTo>
                    <a:pt x="3475" y="3498"/>
                  </a:lnTo>
                  <a:cubicBezTo>
                    <a:pt x="3632" y="2390"/>
                    <a:pt x="4255" y="1399"/>
                    <a:pt x="5186" y="776"/>
                  </a:cubicBezTo>
                  <a:cubicBezTo>
                    <a:pt x="4510" y="236"/>
                    <a:pt x="3823" y="0"/>
                    <a:pt x="3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40" name="Google Shape;6940;p74"/>
            <p:cNvSpPr/>
            <p:nvPr/>
          </p:nvSpPr>
          <p:spPr>
            <a:xfrm>
              <a:off x="2962025" y="4515075"/>
              <a:ext cx="169400" cy="82825"/>
            </a:xfrm>
            <a:custGeom>
              <a:avLst/>
              <a:gdLst/>
              <a:ahLst/>
              <a:cxnLst/>
              <a:rect l="l" t="t" r="r" b="b"/>
              <a:pathLst>
                <a:path w="6776" h="3313" extrusionOk="0">
                  <a:moveTo>
                    <a:pt x="0" y="0"/>
                  </a:moveTo>
                  <a:lnTo>
                    <a:pt x="0" y="3313"/>
                  </a:lnTo>
                  <a:lnTo>
                    <a:pt x="6209" y="3313"/>
                  </a:lnTo>
                  <a:cubicBezTo>
                    <a:pt x="6523" y="3313"/>
                    <a:pt x="6776" y="3060"/>
                    <a:pt x="6776" y="2747"/>
                  </a:cubicBezTo>
                  <a:lnTo>
                    <a:pt x="6776" y="1693"/>
                  </a:lnTo>
                  <a:cubicBezTo>
                    <a:pt x="6776" y="756"/>
                    <a:pt x="6017" y="0"/>
                    <a:pt x="5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41" name="Google Shape;6941;p74"/>
            <p:cNvSpPr/>
            <p:nvPr/>
          </p:nvSpPr>
          <p:spPr>
            <a:xfrm>
              <a:off x="2962025" y="4626025"/>
              <a:ext cx="141175" cy="56500"/>
            </a:xfrm>
            <a:custGeom>
              <a:avLst/>
              <a:gdLst/>
              <a:ahLst/>
              <a:cxnLst/>
              <a:rect l="l" t="t" r="r" b="b"/>
              <a:pathLst>
                <a:path w="5647" h="2260" extrusionOk="0">
                  <a:moveTo>
                    <a:pt x="0" y="1"/>
                  </a:moveTo>
                  <a:lnTo>
                    <a:pt x="0" y="2259"/>
                  </a:lnTo>
                  <a:lnTo>
                    <a:pt x="5646" y="2259"/>
                  </a:lnTo>
                  <a:lnTo>
                    <a:pt x="56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42" name="Google Shape;6942;p74"/>
          <p:cNvGrpSpPr/>
          <p:nvPr/>
        </p:nvGrpSpPr>
        <p:grpSpPr>
          <a:xfrm>
            <a:off x="6736981" y="3538881"/>
            <a:ext cx="275057" cy="339271"/>
            <a:chOff x="3330525" y="4399275"/>
            <a:chExt cx="390650" cy="481850"/>
          </a:xfrm>
        </p:grpSpPr>
        <p:sp>
          <p:nvSpPr>
            <p:cNvPr id="6943" name="Google Shape;6943;p74"/>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44" name="Google Shape;6944;p74"/>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45" name="Google Shape;6945;p74"/>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46" name="Google Shape;6946;p74"/>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47" name="Google Shape;6947;p74"/>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48" name="Google Shape;6948;p74"/>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49" name="Google Shape;6949;p74"/>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50" name="Google Shape;6950;p74"/>
          <p:cNvGrpSpPr/>
          <p:nvPr/>
        </p:nvGrpSpPr>
        <p:grpSpPr>
          <a:xfrm>
            <a:off x="7161510" y="3538890"/>
            <a:ext cx="253265" cy="339253"/>
            <a:chOff x="3938800" y="4399275"/>
            <a:chExt cx="359700" cy="481825"/>
          </a:xfrm>
        </p:grpSpPr>
        <p:sp>
          <p:nvSpPr>
            <p:cNvPr id="6951" name="Google Shape;6951;p74"/>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52" name="Google Shape;6952;p74"/>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53" name="Google Shape;6953;p74"/>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54" name="Google Shape;6954;p74"/>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55" name="Google Shape;6955;p74"/>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56" name="Google Shape;6956;p74"/>
          <p:cNvGrpSpPr/>
          <p:nvPr/>
        </p:nvGrpSpPr>
        <p:grpSpPr>
          <a:xfrm>
            <a:off x="7632288" y="3538890"/>
            <a:ext cx="159039" cy="339253"/>
            <a:chOff x="4584850" y="4399275"/>
            <a:chExt cx="225875" cy="481825"/>
          </a:xfrm>
        </p:grpSpPr>
        <p:sp>
          <p:nvSpPr>
            <p:cNvPr id="6957" name="Google Shape;6957;p74"/>
            <p:cNvSpPr/>
            <p:nvPr/>
          </p:nvSpPr>
          <p:spPr>
            <a:xfrm>
              <a:off x="4655400" y="4399275"/>
              <a:ext cx="84700" cy="84725"/>
            </a:xfrm>
            <a:custGeom>
              <a:avLst/>
              <a:gdLst/>
              <a:ahLst/>
              <a:cxnLst/>
              <a:rect l="l" t="t" r="r" b="b"/>
              <a:pathLst>
                <a:path w="3388" h="3389" extrusionOk="0">
                  <a:moveTo>
                    <a:pt x="1696" y="1"/>
                  </a:moveTo>
                  <a:cubicBezTo>
                    <a:pt x="759" y="1"/>
                    <a:pt x="0" y="760"/>
                    <a:pt x="0" y="1696"/>
                  </a:cubicBezTo>
                  <a:cubicBezTo>
                    <a:pt x="0" y="2630"/>
                    <a:pt x="759" y="3389"/>
                    <a:pt x="1696" y="3389"/>
                  </a:cubicBezTo>
                  <a:cubicBezTo>
                    <a:pt x="2629" y="3389"/>
                    <a:pt x="3388" y="2630"/>
                    <a:pt x="3388" y="1696"/>
                  </a:cubicBezTo>
                  <a:cubicBezTo>
                    <a:pt x="3388" y="760"/>
                    <a:pt x="2629" y="1"/>
                    <a:pt x="1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58" name="Google Shape;6958;p74"/>
            <p:cNvSpPr/>
            <p:nvPr/>
          </p:nvSpPr>
          <p:spPr>
            <a:xfrm>
              <a:off x="4584850" y="4512200"/>
              <a:ext cx="225875" cy="368900"/>
            </a:xfrm>
            <a:custGeom>
              <a:avLst/>
              <a:gdLst/>
              <a:ahLst/>
              <a:cxnLst/>
              <a:rect l="l" t="t" r="r" b="b"/>
              <a:pathLst>
                <a:path w="9035" h="14756" extrusionOk="0">
                  <a:moveTo>
                    <a:pt x="2259" y="1"/>
                  </a:moveTo>
                  <a:cubicBezTo>
                    <a:pt x="1013" y="1"/>
                    <a:pt x="1" y="1052"/>
                    <a:pt x="1" y="2298"/>
                  </a:cubicBezTo>
                  <a:lnTo>
                    <a:pt x="1" y="5686"/>
                  </a:lnTo>
                  <a:cubicBezTo>
                    <a:pt x="1" y="6280"/>
                    <a:pt x="414" y="6792"/>
                    <a:pt x="1106" y="6792"/>
                  </a:cubicBezTo>
                  <a:cubicBezTo>
                    <a:pt x="1284" y="6792"/>
                    <a:pt x="1480" y="6758"/>
                    <a:pt x="1693" y="6683"/>
                  </a:cubicBezTo>
                  <a:lnTo>
                    <a:pt x="1693" y="13627"/>
                  </a:lnTo>
                  <a:cubicBezTo>
                    <a:pt x="1693" y="14250"/>
                    <a:pt x="2199" y="14756"/>
                    <a:pt x="2822" y="14756"/>
                  </a:cubicBezTo>
                  <a:cubicBezTo>
                    <a:pt x="3446" y="14756"/>
                    <a:pt x="3952" y="14250"/>
                    <a:pt x="3952" y="13627"/>
                  </a:cubicBezTo>
                  <a:lnTo>
                    <a:pt x="3952" y="9637"/>
                  </a:lnTo>
                  <a:cubicBezTo>
                    <a:pt x="3952" y="9324"/>
                    <a:pt x="4204" y="9074"/>
                    <a:pt x="4518" y="9074"/>
                  </a:cubicBezTo>
                  <a:cubicBezTo>
                    <a:pt x="4828" y="9074"/>
                    <a:pt x="5081" y="9324"/>
                    <a:pt x="5081" y="9637"/>
                  </a:cubicBezTo>
                  <a:lnTo>
                    <a:pt x="5081" y="13627"/>
                  </a:lnTo>
                  <a:cubicBezTo>
                    <a:pt x="5081" y="14250"/>
                    <a:pt x="5587" y="14756"/>
                    <a:pt x="6210" y="14756"/>
                  </a:cubicBezTo>
                  <a:cubicBezTo>
                    <a:pt x="6833" y="14756"/>
                    <a:pt x="7339" y="14250"/>
                    <a:pt x="7339" y="13627"/>
                  </a:cubicBezTo>
                  <a:lnTo>
                    <a:pt x="7339" y="6683"/>
                  </a:lnTo>
                  <a:cubicBezTo>
                    <a:pt x="7552" y="6758"/>
                    <a:pt x="7749" y="6792"/>
                    <a:pt x="7927" y="6792"/>
                  </a:cubicBezTo>
                  <a:cubicBezTo>
                    <a:pt x="8619" y="6792"/>
                    <a:pt x="9035" y="6280"/>
                    <a:pt x="9035" y="5686"/>
                  </a:cubicBezTo>
                  <a:lnTo>
                    <a:pt x="9035" y="2298"/>
                  </a:lnTo>
                  <a:cubicBezTo>
                    <a:pt x="9035" y="1052"/>
                    <a:pt x="8020" y="1"/>
                    <a:pt x="67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959" name="Google Shape;6959;p74"/>
          <p:cNvSpPr/>
          <p:nvPr/>
        </p:nvSpPr>
        <p:spPr>
          <a:xfrm>
            <a:off x="7950424" y="3538820"/>
            <a:ext cx="372275" cy="339112"/>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960" name="Google Shape;6960;p74"/>
          <p:cNvGrpSpPr/>
          <p:nvPr/>
        </p:nvGrpSpPr>
        <p:grpSpPr>
          <a:xfrm>
            <a:off x="817316" y="3951795"/>
            <a:ext cx="339253" cy="339253"/>
            <a:chOff x="5642550" y="4399275"/>
            <a:chExt cx="481825" cy="481825"/>
          </a:xfrm>
        </p:grpSpPr>
        <p:sp>
          <p:nvSpPr>
            <p:cNvPr id="6961" name="Google Shape;6961;p74"/>
            <p:cNvSpPr/>
            <p:nvPr/>
          </p:nvSpPr>
          <p:spPr>
            <a:xfrm>
              <a:off x="5642550" y="4399275"/>
              <a:ext cx="481825" cy="481825"/>
            </a:xfrm>
            <a:custGeom>
              <a:avLst/>
              <a:gdLst/>
              <a:ahLst/>
              <a:cxnLst/>
              <a:rect l="l" t="t" r="r" b="b"/>
              <a:pathLst>
                <a:path w="19273" h="19273" extrusionOk="0">
                  <a:moveTo>
                    <a:pt x="15283" y="7945"/>
                  </a:moveTo>
                  <a:cubicBezTo>
                    <a:pt x="15593" y="7945"/>
                    <a:pt x="15846" y="8195"/>
                    <a:pt x="15846" y="8508"/>
                  </a:cubicBezTo>
                  <a:lnTo>
                    <a:pt x="15846" y="10766"/>
                  </a:lnTo>
                  <a:cubicBezTo>
                    <a:pt x="15846" y="11079"/>
                    <a:pt x="15593" y="11332"/>
                    <a:pt x="15283" y="11332"/>
                  </a:cubicBezTo>
                  <a:lnTo>
                    <a:pt x="3991" y="11332"/>
                  </a:lnTo>
                  <a:cubicBezTo>
                    <a:pt x="3678" y="11332"/>
                    <a:pt x="3425" y="11079"/>
                    <a:pt x="3425" y="10766"/>
                  </a:cubicBezTo>
                  <a:lnTo>
                    <a:pt x="3425" y="8508"/>
                  </a:lnTo>
                  <a:cubicBezTo>
                    <a:pt x="3425" y="8195"/>
                    <a:pt x="3678" y="7945"/>
                    <a:pt x="3991" y="7945"/>
                  </a:cubicBezTo>
                  <a:close/>
                  <a:moveTo>
                    <a:pt x="9637" y="1"/>
                  </a:moveTo>
                  <a:cubicBezTo>
                    <a:pt x="4331" y="1"/>
                    <a:pt x="1" y="4331"/>
                    <a:pt x="1" y="9637"/>
                  </a:cubicBezTo>
                  <a:cubicBezTo>
                    <a:pt x="1" y="14946"/>
                    <a:pt x="4328" y="19273"/>
                    <a:pt x="9637" y="19273"/>
                  </a:cubicBezTo>
                  <a:cubicBezTo>
                    <a:pt x="14943" y="19273"/>
                    <a:pt x="19273" y="14946"/>
                    <a:pt x="19273" y="9637"/>
                  </a:cubicBezTo>
                  <a:cubicBezTo>
                    <a:pt x="19273" y="4331"/>
                    <a:pt x="14943" y="1"/>
                    <a:pt x="9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62" name="Google Shape;6962;p74"/>
            <p:cNvSpPr/>
            <p:nvPr/>
          </p:nvSpPr>
          <p:spPr>
            <a:xfrm>
              <a:off x="5756375" y="4626100"/>
              <a:ext cx="254100" cy="28275"/>
            </a:xfrm>
            <a:custGeom>
              <a:avLst/>
              <a:gdLst/>
              <a:ahLst/>
              <a:cxnLst/>
              <a:rect l="l" t="t" r="r" b="b"/>
              <a:pathLst>
                <a:path w="10164" h="1131" extrusionOk="0">
                  <a:moveTo>
                    <a:pt x="1" y="1"/>
                  </a:moveTo>
                  <a:lnTo>
                    <a:pt x="1" y="1130"/>
                  </a:lnTo>
                  <a:lnTo>
                    <a:pt x="10164" y="1130"/>
                  </a:lnTo>
                  <a:lnTo>
                    <a:pt x="10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63" name="Google Shape;6963;p74"/>
          <p:cNvGrpSpPr/>
          <p:nvPr/>
        </p:nvGrpSpPr>
        <p:grpSpPr>
          <a:xfrm>
            <a:off x="2670186" y="3963703"/>
            <a:ext cx="363316" cy="315437"/>
            <a:chOff x="6218300" y="4416175"/>
            <a:chExt cx="516000" cy="448000"/>
          </a:xfrm>
        </p:grpSpPr>
        <p:sp>
          <p:nvSpPr>
            <p:cNvPr id="6964" name="Google Shape;6964;p74"/>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65" name="Google Shape;6965;p74"/>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66" name="Google Shape;6966;p74"/>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67" name="Google Shape;6967;p74"/>
          <p:cNvGrpSpPr/>
          <p:nvPr/>
        </p:nvGrpSpPr>
        <p:grpSpPr>
          <a:xfrm>
            <a:off x="5870391" y="3951792"/>
            <a:ext cx="339253" cy="339253"/>
            <a:chOff x="899850" y="4992125"/>
            <a:chExt cx="481825" cy="481825"/>
          </a:xfrm>
        </p:grpSpPr>
        <p:sp>
          <p:nvSpPr>
            <p:cNvPr id="6968" name="Google Shape;6968;p74"/>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69" name="Google Shape;6969;p74"/>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70" name="Google Shape;6970;p74"/>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71" name="Google Shape;6971;p74"/>
          <p:cNvGrpSpPr/>
          <p:nvPr/>
        </p:nvGrpSpPr>
        <p:grpSpPr>
          <a:xfrm>
            <a:off x="5410993" y="3951792"/>
            <a:ext cx="339253" cy="339253"/>
            <a:chOff x="1492675" y="4992125"/>
            <a:chExt cx="481825" cy="481825"/>
          </a:xfrm>
        </p:grpSpPr>
        <p:sp>
          <p:nvSpPr>
            <p:cNvPr id="6972" name="Google Shape;6972;p74"/>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73" name="Google Shape;6973;p74"/>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74" name="Google Shape;6974;p74"/>
          <p:cNvGrpSpPr/>
          <p:nvPr/>
        </p:nvGrpSpPr>
        <p:grpSpPr>
          <a:xfrm>
            <a:off x="4951595" y="3951792"/>
            <a:ext cx="339253" cy="339253"/>
            <a:chOff x="2085525" y="4992125"/>
            <a:chExt cx="481825" cy="481825"/>
          </a:xfrm>
        </p:grpSpPr>
        <p:sp>
          <p:nvSpPr>
            <p:cNvPr id="6975" name="Google Shape;6975;p74"/>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76" name="Google Shape;6976;p74"/>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77" name="Google Shape;6977;p74"/>
          <p:cNvGrpSpPr/>
          <p:nvPr/>
        </p:nvGrpSpPr>
        <p:grpSpPr>
          <a:xfrm>
            <a:off x="6789344" y="3951792"/>
            <a:ext cx="339253" cy="339253"/>
            <a:chOff x="2678350" y="4992125"/>
            <a:chExt cx="481825" cy="481825"/>
          </a:xfrm>
        </p:grpSpPr>
        <p:sp>
          <p:nvSpPr>
            <p:cNvPr id="6978" name="Google Shape;6978;p74"/>
            <p:cNvSpPr/>
            <p:nvPr/>
          </p:nvSpPr>
          <p:spPr>
            <a:xfrm>
              <a:off x="2975725" y="5079150"/>
              <a:ext cx="56475" cy="309125"/>
            </a:xfrm>
            <a:custGeom>
              <a:avLst/>
              <a:gdLst/>
              <a:ahLst/>
              <a:cxnLst/>
              <a:rect l="l" t="t" r="r" b="b"/>
              <a:pathLst>
                <a:path w="2259" h="12365" extrusionOk="0">
                  <a:moveTo>
                    <a:pt x="2259" y="1"/>
                  </a:moveTo>
                  <a:cubicBezTo>
                    <a:pt x="943" y="272"/>
                    <a:pt x="0" y="1428"/>
                    <a:pt x="0" y="2768"/>
                  </a:cubicBezTo>
                  <a:lnTo>
                    <a:pt x="0" y="6722"/>
                  </a:lnTo>
                  <a:lnTo>
                    <a:pt x="563" y="6722"/>
                  </a:lnTo>
                  <a:cubicBezTo>
                    <a:pt x="877" y="6722"/>
                    <a:pt x="1130" y="6972"/>
                    <a:pt x="1130" y="7285"/>
                  </a:cubicBezTo>
                  <a:lnTo>
                    <a:pt x="1130" y="11802"/>
                  </a:lnTo>
                  <a:cubicBezTo>
                    <a:pt x="1130" y="12115"/>
                    <a:pt x="1379" y="12365"/>
                    <a:pt x="1693" y="12365"/>
                  </a:cubicBezTo>
                  <a:cubicBezTo>
                    <a:pt x="2006" y="12365"/>
                    <a:pt x="2259" y="12115"/>
                    <a:pt x="2259" y="11802"/>
                  </a:cubicBezTo>
                  <a:lnTo>
                    <a:pt x="22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79" name="Google Shape;6979;p74"/>
            <p:cNvSpPr/>
            <p:nvPr/>
          </p:nvSpPr>
          <p:spPr>
            <a:xfrm>
              <a:off x="2806350" y="5162500"/>
              <a:ext cx="84700" cy="225775"/>
            </a:xfrm>
            <a:custGeom>
              <a:avLst/>
              <a:gdLst/>
              <a:ahLst/>
              <a:cxnLst/>
              <a:rect l="l" t="t" r="r" b="b"/>
              <a:pathLst>
                <a:path w="3388" h="9031" extrusionOk="0">
                  <a:moveTo>
                    <a:pt x="0" y="0"/>
                  </a:moveTo>
                  <a:lnTo>
                    <a:pt x="0" y="563"/>
                  </a:lnTo>
                  <a:cubicBezTo>
                    <a:pt x="0" y="876"/>
                    <a:pt x="250" y="1129"/>
                    <a:pt x="563" y="1129"/>
                  </a:cubicBezTo>
                  <a:cubicBezTo>
                    <a:pt x="876" y="1129"/>
                    <a:pt x="1129" y="1379"/>
                    <a:pt x="1129" y="1692"/>
                  </a:cubicBezTo>
                  <a:lnTo>
                    <a:pt x="1129" y="8468"/>
                  </a:lnTo>
                  <a:cubicBezTo>
                    <a:pt x="1129" y="8781"/>
                    <a:pt x="1379" y="9031"/>
                    <a:pt x="1692" y="9031"/>
                  </a:cubicBezTo>
                  <a:cubicBezTo>
                    <a:pt x="2006" y="9031"/>
                    <a:pt x="2258" y="8781"/>
                    <a:pt x="2258" y="8468"/>
                  </a:cubicBezTo>
                  <a:lnTo>
                    <a:pt x="2258" y="1692"/>
                  </a:lnTo>
                  <a:cubicBezTo>
                    <a:pt x="2258" y="1379"/>
                    <a:pt x="2508" y="1129"/>
                    <a:pt x="2822" y="1129"/>
                  </a:cubicBezTo>
                  <a:cubicBezTo>
                    <a:pt x="3135" y="1129"/>
                    <a:pt x="3388" y="876"/>
                    <a:pt x="3388" y="563"/>
                  </a:cubicBezTo>
                  <a:lnTo>
                    <a:pt x="33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80" name="Google Shape;6980;p74"/>
            <p:cNvSpPr/>
            <p:nvPr/>
          </p:nvSpPr>
          <p:spPr>
            <a:xfrm>
              <a:off x="2678350" y="4992125"/>
              <a:ext cx="481825" cy="481825"/>
            </a:xfrm>
            <a:custGeom>
              <a:avLst/>
              <a:gdLst/>
              <a:ahLst/>
              <a:cxnLst/>
              <a:rect l="l" t="t" r="r" b="b"/>
              <a:pathLst>
                <a:path w="19273" h="19273" extrusionOk="0">
                  <a:moveTo>
                    <a:pt x="9071" y="2298"/>
                  </a:moveTo>
                  <a:cubicBezTo>
                    <a:pt x="9384" y="2298"/>
                    <a:pt x="9637" y="2548"/>
                    <a:pt x="9637" y="2861"/>
                  </a:cubicBezTo>
                  <a:lnTo>
                    <a:pt x="9637" y="6249"/>
                  </a:lnTo>
                  <a:lnTo>
                    <a:pt x="9637" y="7378"/>
                  </a:lnTo>
                  <a:cubicBezTo>
                    <a:pt x="9634" y="8095"/>
                    <a:pt x="9182" y="8736"/>
                    <a:pt x="8508" y="8977"/>
                  </a:cubicBezTo>
                  <a:lnTo>
                    <a:pt x="8508" y="15283"/>
                  </a:lnTo>
                  <a:cubicBezTo>
                    <a:pt x="8508" y="16219"/>
                    <a:pt x="7749" y="16975"/>
                    <a:pt x="6812" y="16975"/>
                  </a:cubicBezTo>
                  <a:cubicBezTo>
                    <a:pt x="5876" y="16975"/>
                    <a:pt x="5120" y="16219"/>
                    <a:pt x="5120" y="15283"/>
                  </a:cubicBezTo>
                  <a:lnTo>
                    <a:pt x="5120" y="8977"/>
                  </a:lnTo>
                  <a:cubicBezTo>
                    <a:pt x="4443" y="8736"/>
                    <a:pt x="3991" y="8095"/>
                    <a:pt x="3991" y="7378"/>
                  </a:cubicBezTo>
                  <a:lnTo>
                    <a:pt x="3991" y="2861"/>
                  </a:lnTo>
                  <a:cubicBezTo>
                    <a:pt x="3991" y="2548"/>
                    <a:pt x="4241" y="2298"/>
                    <a:pt x="4554" y="2298"/>
                  </a:cubicBezTo>
                  <a:cubicBezTo>
                    <a:pt x="4867" y="2298"/>
                    <a:pt x="5120" y="2548"/>
                    <a:pt x="5120" y="2861"/>
                  </a:cubicBezTo>
                  <a:lnTo>
                    <a:pt x="5120" y="5686"/>
                  </a:lnTo>
                  <a:lnTo>
                    <a:pt x="6249" y="5686"/>
                  </a:lnTo>
                  <a:lnTo>
                    <a:pt x="6249" y="2861"/>
                  </a:lnTo>
                  <a:cubicBezTo>
                    <a:pt x="6249" y="2548"/>
                    <a:pt x="6499" y="2298"/>
                    <a:pt x="6812" y="2298"/>
                  </a:cubicBezTo>
                  <a:cubicBezTo>
                    <a:pt x="7126" y="2298"/>
                    <a:pt x="7378" y="2548"/>
                    <a:pt x="7378" y="2861"/>
                  </a:cubicBezTo>
                  <a:lnTo>
                    <a:pt x="7378" y="5686"/>
                  </a:lnTo>
                  <a:lnTo>
                    <a:pt x="8508" y="5686"/>
                  </a:lnTo>
                  <a:lnTo>
                    <a:pt x="8508" y="2861"/>
                  </a:lnTo>
                  <a:cubicBezTo>
                    <a:pt x="8508" y="2548"/>
                    <a:pt x="8758" y="2298"/>
                    <a:pt x="9071" y="2298"/>
                  </a:cubicBezTo>
                  <a:close/>
                  <a:moveTo>
                    <a:pt x="14717" y="2298"/>
                  </a:moveTo>
                  <a:cubicBezTo>
                    <a:pt x="15030" y="2298"/>
                    <a:pt x="15283" y="2548"/>
                    <a:pt x="15283" y="2861"/>
                  </a:cubicBezTo>
                  <a:lnTo>
                    <a:pt x="15283" y="15283"/>
                  </a:lnTo>
                  <a:cubicBezTo>
                    <a:pt x="15283" y="16219"/>
                    <a:pt x="14524" y="16975"/>
                    <a:pt x="13588" y="16975"/>
                  </a:cubicBezTo>
                  <a:cubicBezTo>
                    <a:pt x="12651" y="16975"/>
                    <a:pt x="11895" y="16219"/>
                    <a:pt x="11895" y="15283"/>
                  </a:cubicBezTo>
                  <a:lnTo>
                    <a:pt x="11895" y="11332"/>
                  </a:lnTo>
                  <a:lnTo>
                    <a:pt x="11329" y="11332"/>
                  </a:lnTo>
                  <a:cubicBezTo>
                    <a:pt x="11016" y="11332"/>
                    <a:pt x="10766" y="11079"/>
                    <a:pt x="10766" y="10766"/>
                  </a:cubicBezTo>
                  <a:lnTo>
                    <a:pt x="10766" y="6249"/>
                  </a:lnTo>
                  <a:cubicBezTo>
                    <a:pt x="10766" y="4066"/>
                    <a:pt x="12534" y="2298"/>
                    <a:pt x="14717" y="2298"/>
                  </a:cubicBezTo>
                  <a:close/>
                  <a:moveTo>
                    <a:pt x="1693" y="1"/>
                  </a:moveTo>
                  <a:cubicBezTo>
                    <a:pt x="757" y="1"/>
                    <a:pt x="1" y="759"/>
                    <a:pt x="1" y="1696"/>
                  </a:cubicBezTo>
                  <a:lnTo>
                    <a:pt x="1" y="17580"/>
                  </a:lnTo>
                  <a:cubicBezTo>
                    <a:pt x="1" y="18514"/>
                    <a:pt x="757" y="19273"/>
                    <a:pt x="1693" y="19273"/>
                  </a:cubicBezTo>
                  <a:lnTo>
                    <a:pt x="17578" y="19273"/>
                  </a:lnTo>
                  <a:cubicBezTo>
                    <a:pt x="18514" y="19273"/>
                    <a:pt x="19270" y="18514"/>
                    <a:pt x="19273" y="17580"/>
                  </a:cubicBezTo>
                  <a:lnTo>
                    <a:pt x="19273" y="1696"/>
                  </a:lnTo>
                  <a:cubicBezTo>
                    <a:pt x="19270" y="759"/>
                    <a:pt x="18514" y="1"/>
                    <a:pt x="17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81" name="Google Shape;6981;p74"/>
          <p:cNvGrpSpPr/>
          <p:nvPr/>
        </p:nvGrpSpPr>
        <p:grpSpPr>
          <a:xfrm>
            <a:off x="4492198" y="3951792"/>
            <a:ext cx="339253" cy="339253"/>
            <a:chOff x="3271200" y="4992125"/>
            <a:chExt cx="481825" cy="481825"/>
          </a:xfrm>
        </p:grpSpPr>
        <p:sp>
          <p:nvSpPr>
            <p:cNvPr id="6982" name="Google Shape;6982;p74"/>
            <p:cNvSpPr/>
            <p:nvPr/>
          </p:nvSpPr>
          <p:spPr>
            <a:xfrm>
              <a:off x="3497950" y="5106025"/>
              <a:ext cx="28250" cy="28250"/>
            </a:xfrm>
            <a:custGeom>
              <a:avLst/>
              <a:gdLst/>
              <a:ahLst/>
              <a:cxnLst/>
              <a:rect l="l" t="t" r="r" b="b"/>
              <a:pathLst>
                <a:path w="1130" h="1130" extrusionOk="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83" name="Google Shape;6983;p74"/>
            <p:cNvSpPr/>
            <p:nvPr/>
          </p:nvSpPr>
          <p:spPr>
            <a:xfrm>
              <a:off x="3497950" y="5218950"/>
              <a:ext cx="28250" cy="141175"/>
            </a:xfrm>
            <a:custGeom>
              <a:avLst/>
              <a:gdLst/>
              <a:ahLst/>
              <a:cxnLst/>
              <a:rect l="l" t="t" r="r" b="b"/>
              <a:pathLst>
                <a:path w="1130" h="5647" extrusionOk="0">
                  <a:moveTo>
                    <a:pt x="0" y="0"/>
                  </a:moveTo>
                  <a:lnTo>
                    <a:pt x="0" y="5647"/>
                  </a:lnTo>
                  <a:lnTo>
                    <a:pt x="1130" y="5647"/>
                  </a:lnTo>
                  <a:lnTo>
                    <a:pt x="1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84" name="Google Shape;6984;p74"/>
            <p:cNvSpPr/>
            <p:nvPr/>
          </p:nvSpPr>
          <p:spPr>
            <a:xfrm>
              <a:off x="3271200" y="4992125"/>
              <a:ext cx="481825" cy="481825"/>
            </a:xfrm>
            <a:custGeom>
              <a:avLst/>
              <a:gdLst/>
              <a:ahLst/>
              <a:cxnLst/>
              <a:rect l="l" t="t" r="r" b="b"/>
              <a:pathLst>
                <a:path w="19273" h="19273" extrusionOk="0">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85" name="Google Shape;6985;p74"/>
          <p:cNvGrpSpPr/>
          <p:nvPr/>
        </p:nvGrpSpPr>
        <p:grpSpPr>
          <a:xfrm>
            <a:off x="6329788" y="3952813"/>
            <a:ext cx="339411" cy="337211"/>
            <a:chOff x="5049575" y="4993600"/>
            <a:chExt cx="482050" cy="478925"/>
          </a:xfrm>
        </p:grpSpPr>
        <p:sp>
          <p:nvSpPr>
            <p:cNvPr id="6986" name="Google Shape;6986;p74"/>
            <p:cNvSpPr/>
            <p:nvPr/>
          </p:nvSpPr>
          <p:spPr>
            <a:xfrm>
              <a:off x="5063200" y="5058825"/>
              <a:ext cx="315450" cy="164750"/>
            </a:xfrm>
            <a:custGeom>
              <a:avLst/>
              <a:gdLst/>
              <a:ahLst/>
              <a:cxnLst/>
              <a:rect l="l" t="t" r="r" b="b"/>
              <a:pathLst>
                <a:path w="12618" h="6590" extrusionOk="0">
                  <a:moveTo>
                    <a:pt x="3647" y="1"/>
                  </a:moveTo>
                  <a:lnTo>
                    <a:pt x="169" y="1846"/>
                  </a:lnTo>
                  <a:cubicBezTo>
                    <a:pt x="109" y="1877"/>
                    <a:pt x="51" y="1913"/>
                    <a:pt x="0" y="1952"/>
                  </a:cubicBezTo>
                  <a:lnTo>
                    <a:pt x="8892" y="6589"/>
                  </a:lnTo>
                  <a:lnTo>
                    <a:pt x="12617" y="4746"/>
                  </a:lnTo>
                  <a:lnTo>
                    <a:pt x="3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87" name="Google Shape;6987;p74"/>
            <p:cNvSpPr/>
            <p:nvPr/>
          </p:nvSpPr>
          <p:spPr>
            <a:xfrm>
              <a:off x="5299425" y="5133350"/>
              <a:ext cx="232200" cy="339175"/>
            </a:xfrm>
            <a:custGeom>
              <a:avLst/>
              <a:gdLst/>
              <a:ahLst/>
              <a:cxnLst/>
              <a:rect l="l" t="t" r="r" b="b"/>
              <a:pathLst>
                <a:path w="9288" h="13567" extrusionOk="0">
                  <a:moveTo>
                    <a:pt x="9284" y="1"/>
                  </a:moveTo>
                  <a:lnTo>
                    <a:pt x="4837" y="2202"/>
                  </a:lnTo>
                  <a:lnTo>
                    <a:pt x="4837" y="4680"/>
                  </a:lnTo>
                  <a:cubicBezTo>
                    <a:pt x="4837" y="4993"/>
                    <a:pt x="4584" y="5246"/>
                    <a:pt x="4271" y="5246"/>
                  </a:cubicBezTo>
                  <a:cubicBezTo>
                    <a:pt x="3957" y="5246"/>
                    <a:pt x="3707" y="4993"/>
                    <a:pt x="3707" y="4680"/>
                  </a:cubicBezTo>
                  <a:lnTo>
                    <a:pt x="3707" y="2762"/>
                  </a:lnTo>
                  <a:lnTo>
                    <a:pt x="1" y="4593"/>
                  </a:lnTo>
                  <a:lnTo>
                    <a:pt x="1" y="13566"/>
                  </a:lnTo>
                  <a:cubicBezTo>
                    <a:pt x="13" y="13560"/>
                    <a:pt x="25" y="13557"/>
                    <a:pt x="37" y="13551"/>
                  </a:cubicBezTo>
                  <a:lnTo>
                    <a:pt x="8553" y="9236"/>
                  </a:lnTo>
                  <a:cubicBezTo>
                    <a:pt x="9004" y="9010"/>
                    <a:pt x="9287" y="8550"/>
                    <a:pt x="9287" y="8047"/>
                  </a:cubicBezTo>
                  <a:lnTo>
                    <a:pt x="9287" y="52"/>
                  </a:lnTo>
                  <a:cubicBezTo>
                    <a:pt x="9287" y="34"/>
                    <a:pt x="9287" y="19"/>
                    <a:pt x="9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88" name="Google Shape;6988;p74"/>
            <p:cNvSpPr/>
            <p:nvPr/>
          </p:nvSpPr>
          <p:spPr>
            <a:xfrm>
              <a:off x="5184475" y="4993600"/>
              <a:ext cx="334125" cy="168525"/>
            </a:xfrm>
            <a:custGeom>
              <a:avLst/>
              <a:gdLst/>
              <a:ahLst/>
              <a:cxnLst/>
              <a:rect l="l" t="t" r="r" b="b"/>
              <a:pathLst>
                <a:path w="13365" h="6741" extrusionOk="0">
                  <a:moveTo>
                    <a:pt x="4040" y="0"/>
                  </a:moveTo>
                  <a:cubicBezTo>
                    <a:pt x="3830" y="0"/>
                    <a:pt x="3621" y="50"/>
                    <a:pt x="3430" y="149"/>
                  </a:cubicBezTo>
                  <a:lnTo>
                    <a:pt x="0" y="1971"/>
                  </a:lnTo>
                  <a:lnTo>
                    <a:pt x="9013" y="6741"/>
                  </a:lnTo>
                  <a:lnTo>
                    <a:pt x="13364" y="4588"/>
                  </a:lnTo>
                  <a:cubicBezTo>
                    <a:pt x="13298" y="4537"/>
                    <a:pt x="13226" y="4492"/>
                    <a:pt x="13151" y="4455"/>
                  </a:cubicBezTo>
                  <a:lnTo>
                    <a:pt x="4638" y="140"/>
                  </a:lnTo>
                  <a:lnTo>
                    <a:pt x="4635" y="140"/>
                  </a:lnTo>
                  <a:cubicBezTo>
                    <a:pt x="4446" y="47"/>
                    <a:pt x="4243" y="0"/>
                    <a:pt x="4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89" name="Google Shape;6989;p74"/>
            <p:cNvSpPr/>
            <p:nvPr/>
          </p:nvSpPr>
          <p:spPr>
            <a:xfrm>
              <a:off x="5049575" y="5132450"/>
              <a:ext cx="221650" cy="339925"/>
            </a:xfrm>
            <a:custGeom>
              <a:avLst/>
              <a:gdLst/>
              <a:ahLst/>
              <a:cxnLst/>
              <a:rect l="l" t="t" r="r" b="b"/>
              <a:pathLst>
                <a:path w="8866" h="13597" extrusionOk="0">
                  <a:moveTo>
                    <a:pt x="5803" y="5648"/>
                  </a:moveTo>
                  <a:cubicBezTo>
                    <a:pt x="5997" y="5648"/>
                    <a:pt x="6186" y="5748"/>
                    <a:pt x="6291" y="5927"/>
                  </a:cubicBezTo>
                  <a:cubicBezTo>
                    <a:pt x="6450" y="6195"/>
                    <a:pt x="6360" y="6541"/>
                    <a:pt x="6092" y="6701"/>
                  </a:cubicBezTo>
                  <a:lnTo>
                    <a:pt x="3843" y="8016"/>
                  </a:lnTo>
                  <a:lnTo>
                    <a:pt x="3834" y="8023"/>
                  </a:lnTo>
                  <a:lnTo>
                    <a:pt x="3831" y="8026"/>
                  </a:lnTo>
                  <a:lnTo>
                    <a:pt x="3818" y="8029"/>
                  </a:lnTo>
                  <a:cubicBezTo>
                    <a:pt x="3812" y="8032"/>
                    <a:pt x="3806" y="8035"/>
                    <a:pt x="3800" y="8038"/>
                  </a:cubicBezTo>
                  <a:lnTo>
                    <a:pt x="3785" y="8047"/>
                  </a:lnTo>
                  <a:lnTo>
                    <a:pt x="3767" y="8053"/>
                  </a:lnTo>
                  <a:lnTo>
                    <a:pt x="3752" y="8059"/>
                  </a:lnTo>
                  <a:lnTo>
                    <a:pt x="3734" y="8065"/>
                  </a:lnTo>
                  <a:lnTo>
                    <a:pt x="3716" y="8071"/>
                  </a:lnTo>
                  <a:lnTo>
                    <a:pt x="3698" y="8077"/>
                  </a:lnTo>
                  <a:cubicBezTo>
                    <a:pt x="3692" y="8077"/>
                    <a:pt x="3686" y="8080"/>
                    <a:pt x="3680" y="8080"/>
                  </a:cubicBezTo>
                  <a:cubicBezTo>
                    <a:pt x="3671" y="8083"/>
                    <a:pt x="3668" y="8083"/>
                    <a:pt x="3665" y="8083"/>
                  </a:cubicBezTo>
                  <a:lnTo>
                    <a:pt x="3641" y="8089"/>
                  </a:lnTo>
                  <a:lnTo>
                    <a:pt x="3629" y="8089"/>
                  </a:lnTo>
                  <a:cubicBezTo>
                    <a:pt x="3620" y="8089"/>
                    <a:pt x="3611" y="8092"/>
                    <a:pt x="3602" y="8092"/>
                  </a:cubicBezTo>
                  <a:lnTo>
                    <a:pt x="3484" y="8092"/>
                  </a:lnTo>
                  <a:lnTo>
                    <a:pt x="3466" y="8089"/>
                  </a:lnTo>
                  <a:cubicBezTo>
                    <a:pt x="3460" y="8089"/>
                    <a:pt x="3454" y="8086"/>
                    <a:pt x="3448" y="8086"/>
                  </a:cubicBezTo>
                  <a:cubicBezTo>
                    <a:pt x="3442" y="8083"/>
                    <a:pt x="3436" y="8083"/>
                    <a:pt x="3433" y="8080"/>
                  </a:cubicBezTo>
                  <a:lnTo>
                    <a:pt x="3412" y="8077"/>
                  </a:lnTo>
                  <a:cubicBezTo>
                    <a:pt x="3406" y="8077"/>
                    <a:pt x="3403" y="8074"/>
                    <a:pt x="3397" y="8071"/>
                  </a:cubicBezTo>
                  <a:lnTo>
                    <a:pt x="3376" y="8065"/>
                  </a:lnTo>
                  <a:lnTo>
                    <a:pt x="3361" y="8062"/>
                  </a:lnTo>
                  <a:lnTo>
                    <a:pt x="3343" y="8053"/>
                  </a:lnTo>
                  <a:lnTo>
                    <a:pt x="3328" y="8047"/>
                  </a:lnTo>
                  <a:lnTo>
                    <a:pt x="3310" y="8038"/>
                  </a:lnTo>
                  <a:lnTo>
                    <a:pt x="3295" y="8032"/>
                  </a:lnTo>
                  <a:cubicBezTo>
                    <a:pt x="3289" y="8029"/>
                    <a:pt x="3282" y="8026"/>
                    <a:pt x="3276" y="8019"/>
                  </a:cubicBezTo>
                  <a:lnTo>
                    <a:pt x="3261" y="8013"/>
                  </a:lnTo>
                  <a:lnTo>
                    <a:pt x="3246" y="8001"/>
                  </a:lnTo>
                  <a:cubicBezTo>
                    <a:pt x="3240" y="7998"/>
                    <a:pt x="3237" y="7995"/>
                    <a:pt x="3231" y="7992"/>
                  </a:cubicBezTo>
                  <a:lnTo>
                    <a:pt x="3216" y="7980"/>
                  </a:lnTo>
                  <a:cubicBezTo>
                    <a:pt x="3210" y="7977"/>
                    <a:pt x="3207" y="7974"/>
                    <a:pt x="3201" y="7968"/>
                  </a:cubicBezTo>
                  <a:cubicBezTo>
                    <a:pt x="3198" y="7965"/>
                    <a:pt x="3192" y="7962"/>
                    <a:pt x="3186" y="7956"/>
                  </a:cubicBezTo>
                  <a:lnTo>
                    <a:pt x="3174" y="7944"/>
                  </a:lnTo>
                  <a:lnTo>
                    <a:pt x="3159" y="7932"/>
                  </a:lnTo>
                  <a:lnTo>
                    <a:pt x="3147" y="7917"/>
                  </a:lnTo>
                  <a:cubicBezTo>
                    <a:pt x="3141" y="7914"/>
                    <a:pt x="3138" y="7908"/>
                    <a:pt x="3135" y="7905"/>
                  </a:cubicBezTo>
                  <a:lnTo>
                    <a:pt x="3120" y="7890"/>
                  </a:lnTo>
                  <a:lnTo>
                    <a:pt x="3111" y="7875"/>
                  </a:lnTo>
                  <a:cubicBezTo>
                    <a:pt x="3105" y="7869"/>
                    <a:pt x="3102" y="7863"/>
                    <a:pt x="3096" y="7857"/>
                  </a:cubicBezTo>
                  <a:lnTo>
                    <a:pt x="3087" y="7845"/>
                  </a:lnTo>
                  <a:lnTo>
                    <a:pt x="3075" y="7827"/>
                  </a:lnTo>
                  <a:lnTo>
                    <a:pt x="3069" y="7815"/>
                  </a:lnTo>
                  <a:lnTo>
                    <a:pt x="3069" y="7812"/>
                  </a:lnTo>
                  <a:lnTo>
                    <a:pt x="3063" y="7803"/>
                  </a:lnTo>
                  <a:lnTo>
                    <a:pt x="2415" y="6631"/>
                  </a:lnTo>
                  <a:cubicBezTo>
                    <a:pt x="2265" y="6357"/>
                    <a:pt x="2367" y="6014"/>
                    <a:pt x="2641" y="5863"/>
                  </a:cubicBezTo>
                  <a:lnTo>
                    <a:pt x="2635" y="5863"/>
                  </a:lnTo>
                  <a:cubicBezTo>
                    <a:pt x="2722" y="5816"/>
                    <a:pt x="2815" y="5793"/>
                    <a:pt x="2908" y="5793"/>
                  </a:cubicBezTo>
                  <a:cubicBezTo>
                    <a:pt x="3107" y="5793"/>
                    <a:pt x="3300" y="5899"/>
                    <a:pt x="3403" y="6086"/>
                  </a:cubicBezTo>
                  <a:lnTo>
                    <a:pt x="3770" y="6752"/>
                  </a:lnTo>
                  <a:lnTo>
                    <a:pt x="5520" y="5725"/>
                  </a:lnTo>
                  <a:cubicBezTo>
                    <a:pt x="5609" y="5673"/>
                    <a:pt x="5707" y="5648"/>
                    <a:pt x="5803" y="5648"/>
                  </a:cubicBezTo>
                  <a:close/>
                  <a:moveTo>
                    <a:pt x="6" y="1"/>
                  </a:moveTo>
                  <a:cubicBezTo>
                    <a:pt x="3" y="25"/>
                    <a:pt x="0" y="52"/>
                    <a:pt x="0" y="76"/>
                  </a:cubicBezTo>
                  <a:lnTo>
                    <a:pt x="0" y="8095"/>
                  </a:lnTo>
                  <a:cubicBezTo>
                    <a:pt x="0" y="8589"/>
                    <a:pt x="274" y="9043"/>
                    <a:pt x="714" y="9269"/>
                  </a:cubicBezTo>
                  <a:lnTo>
                    <a:pt x="8820" y="13572"/>
                  </a:lnTo>
                  <a:lnTo>
                    <a:pt x="8826" y="13575"/>
                  </a:lnTo>
                  <a:lnTo>
                    <a:pt x="8865" y="13596"/>
                  </a:lnTo>
                  <a:lnTo>
                    <a:pt x="8865" y="4620"/>
                  </a:lnTo>
                  <a:lnTo>
                    <a:pt x="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990" name="Google Shape;6990;p74"/>
          <p:cNvSpPr txBox="1"/>
          <p:nvPr/>
        </p:nvSpPr>
        <p:spPr>
          <a:xfrm>
            <a:off x="723400" y="1187975"/>
            <a:ext cx="7697100" cy="761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fr" sz="1100">
                <a:solidFill>
                  <a:schemeClr val="lt1"/>
                </a:solidFill>
              </a:rPr>
              <a:t>You can </a:t>
            </a:r>
            <a:r>
              <a:rPr lang="fr" sz="1100" b="1">
                <a:solidFill>
                  <a:schemeClr val="dk2"/>
                </a:solidFill>
              </a:rPr>
              <a:t>resize </a:t>
            </a:r>
            <a:r>
              <a:rPr lang="fr" sz="1100">
                <a:solidFill>
                  <a:schemeClr val="lt1"/>
                </a:solidFill>
              </a:rPr>
              <a:t>these icons without losing quality.</a:t>
            </a:r>
            <a:endParaRPr sz="1100">
              <a:solidFill>
                <a:schemeClr val="lt1"/>
              </a:solidFill>
            </a:endParaRPr>
          </a:p>
          <a:p>
            <a:pPr marL="0" lvl="0" indent="0" algn="ctr" rtl="0">
              <a:lnSpc>
                <a:spcPct val="100000"/>
              </a:lnSpc>
              <a:spcBef>
                <a:spcPts val="0"/>
              </a:spcBef>
              <a:spcAft>
                <a:spcPts val="0"/>
              </a:spcAft>
              <a:buNone/>
            </a:pPr>
            <a:r>
              <a:rPr lang="fr" sz="1100">
                <a:solidFill>
                  <a:schemeClr val="lt1"/>
                </a:solidFill>
              </a:rPr>
              <a:t>You can </a:t>
            </a:r>
            <a:r>
              <a:rPr lang="fr" sz="1100" b="1">
                <a:solidFill>
                  <a:schemeClr val="dk2"/>
                </a:solidFill>
              </a:rPr>
              <a:t>change the stroke and fill color</a:t>
            </a:r>
            <a:r>
              <a:rPr lang="fr" sz="1100">
                <a:solidFill>
                  <a:schemeClr val="lt1"/>
                </a:solidFill>
              </a:rPr>
              <a:t>; just select the icon and click on the </a:t>
            </a:r>
            <a:r>
              <a:rPr lang="fr" sz="1100" b="1">
                <a:solidFill>
                  <a:schemeClr val="dk2"/>
                </a:solidFill>
              </a:rPr>
              <a:t>paint bucket/pen</a:t>
            </a:r>
            <a:r>
              <a:rPr lang="fr" sz="1100">
                <a:solidFill>
                  <a:schemeClr val="lt1"/>
                </a:solidFill>
              </a:rPr>
              <a:t>.</a:t>
            </a:r>
            <a:endParaRPr sz="1100">
              <a:solidFill>
                <a:schemeClr val="lt1"/>
              </a:solidFill>
            </a:endParaRPr>
          </a:p>
          <a:p>
            <a:pPr marL="0" lvl="0" indent="0" algn="ctr" rtl="0">
              <a:lnSpc>
                <a:spcPct val="100000"/>
              </a:lnSpc>
              <a:spcBef>
                <a:spcPts val="0"/>
              </a:spcBef>
              <a:spcAft>
                <a:spcPts val="0"/>
              </a:spcAft>
              <a:buNone/>
            </a:pPr>
            <a:r>
              <a:rPr lang="fr" sz="1100">
                <a:solidFill>
                  <a:schemeClr val="lt1"/>
                </a:solidFill>
              </a:rPr>
              <a:t>In Google Slides, you can also use </a:t>
            </a:r>
            <a:r>
              <a:rPr lang="fr" sz="1100" b="1">
                <a:solidFill>
                  <a:schemeClr val="dk2"/>
                </a:solidFill>
                <a:uFill>
                  <a:noFill/>
                </a:uFill>
                <a:hlinkClick r:id="rId3">
                  <a:extLst>
                    <a:ext uri="{A12FA001-AC4F-418D-AE19-62706E023703}">
                      <ahyp:hlinkClr xmlns:ahyp="http://schemas.microsoft.com/office/drawing/2018/hyperlinkcolor" val="tx"/>
                    </a:ext>
                  </a:extLst>
                </a:hlinkClick>
              </a:rPr>
              <a:t>Flaticon’s extension</a:t>
            </a:r>
            <a:r>
              <a:rPr lang="fr" sz="1100">
                <a:solidFill>
                  <a:schemeClr val="lt1"/>
                </a:solidFill>
              </a:rPr>
              <a:t>, allowing you to customize and add even more icons.</a:t>
            </a:r>
            <a:endParaRPr sz="1100">
              <a:solidFill>
                <a:schemeClr val="lt1"/>
              </a:solidFill>
            </a:endParaRPr>
          </a:p>
        </p:txBody>
      </p:sp>
      <p:sp>
        <p:nvSpPr>
          <p:cNvPr id="6991" name="Google Shape;6991;p74"/>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...and our sets of editable icons</a:t>
            </a:r>
            <a:endParaRPr/>
          </a:p>
        </p:txBody>
      </p:sp>
      <p:grpSp>
        <p:nvGrpSpPr>
          <p:cNvPr id="6992" name="Google Shape;6992;p74"/>
          <p:cNvGrpSpPr/>
          <p:nvPr/>
        </p:nvGrpSpPr>
        <p:grpSpPr>
          <a:xfrm>
            <a:off x="7248742" y="3975375"/>
            <a:ext cx="195300" cy="343772"/>
            <a:chOff x="3999225" y="4364775"/>
            <a:chExt cx="195300" cy="343772"/>
          </a:xfrm>
        </p:grpSpPr>
        <p:grpSp>
          <p:nvGrpSpPr>
            <p:cNvPr id="6993" name="Google Shape;6993;p74"/>
            <p:cNvGrpSpPr/>
            <p:nvPr/>
          </p:nvGrpSpPr>
          <p:grpSpPr>
            <a:xfrm>
              <a:off x="4048568" y="4562577"/>
              <a:ext cx="97317" cy="145970"/>
              <a:chOff x="1529575" y="2222650"/>
              <a:chExt cx="203125" cy="304675"/>
            </a:xfrm>
          </p:grpSpPr>
          <p:sp>
            <p:nvSpPr>
              <p:cNvPr id="6994" name="Google Shape;6994;p74"/>
              <p:cNvSpPr/>
              <p:nvPr/>
            </p:nvSpPr>
            <p:spPr>
              <a:xfrm>
                <a:off x="1631125" y="2222650"/>
                <a:ext cx="25" cy="304675"/>
              </a:xfrm>
              <a:custGeom>
                <a:avLst/>
                <a:gdLst/>
                <a:ahLst/>
                <a:cxnLst/>
                <a:rect l="l" t="t" r="r" b="b"/>
                <a:pathLst>
                  <a:path w="1" h="12187" fill="none" extrusionOk="0">
                    <a:moveTo>
                      <a:pt x="1" y="1"/>
                    </a:moveTo>
                    <a:lnTo>
                      <a:pt x="1" y="12187"/>
                    </a:lnTo>
                  </a:path>
                </a:pathLst>
              </a:custGeom>
              <a:solidFill>
                <a:srgbClr val="869FB2"/>
              </a:solidFill>
              <a:ln w="19050" cap="rnd"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74"/>
              <p:cNvSpPr/>
              <p:nvPr/>
            </p:nvSpPr>
            <p:spPr>
              <a:xfrm>
                <a:off x="1529575" y="2425750"/>
                <a:ext cx="203125" cy="25"/>
              </a:xfrm>
              <a:custGeom>
                <a:avLst/>
                <a:gdLst/>
                <a:ahLst/>
                <a:cxnLst/>
                <a:rect l="l" t="t" r="r" b="b"/>
                <a:pathLst>
                  <a:path w="8125" h="1" fill="none" extrusionOk="0">
                    <a:moveTo>
                      <a:pt x="1" y="1"/>
                    </a:moveTo>
                    <a:lnTo>
                      <a:pt x="8125" y="1"/>
                    </a:lnTo>
                  </a:path>
                </a:pathLst>
              </a:custGeom>
              <a:solidFill>
                <a:srgbClr val="869FB2"/>
              </a:solidFill>
              <a:ln w="19050" cap="rnd"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96" name="Google Shape;6996;p74"/>
            <p:cNvGrpSpPr/>
            <p:nvPr/>
          </p:nvGrpSpPr>
          <p:grpSpPr>
            <a:xfrm>
              <a:off x="3999225" y="4364775"/>
              <a:ext cx="195300" cy="195300"/>
              <a:chOff x="3999225" y="4364775"/>
              <a:chExt cx="195300" cy="195300"/>
            </a:xfrm>
          </p:grpSpPr>
          <p:sp>
            <p:nvSpPr>
              <p:cNvPr id="6997" name="Google Shape;6997;p74"/>
              <p:cNvSpPr/>
              <p:nvPr/>
            </p:nvSpPr>
            <p:spPr>
              <a:xfrm>
                <a:off x="3999225" y="4364775"/>
                <a:ext cx="195300" cy="195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74"/>
              <p:cNvSpPr/>
              <p:nvPr/>
            </p:nvSpPr>
            <p:spPr>
              <a:xfrm>
                <a:off x="4029725" y="4395250"/>
                <a:ext cx="134400" cy="1344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99" name="Google Shape;6999;p74"/>
          <p:cNvGrpSpPr/>
          <p:nvPr/>
        </p:nvGrpSpPr>
        <p:grpSpPr>
          <a:xfrm>
            <a:off x="7564186" y="3991627"/>
            <a:ext cx="277088" cy="259611"/>
            <a:chOff x="4335888" y="4398114"/>
            <a:chExt cx="277088" cy="259611"/>
          </a:xfrm>
        </p:grpSpPr>
        <p:grpSp>
          <p:nvGrpSpPr>
            <p:cNvPr id="7000" name="Google Shape;7000;p74"/>
            <p:cNvGrpSpPr/>
            <p:nvPr/>
          </p:nvGrpSpPr>
          <p:grpSpPr>
            <a:xfrm>
              <a:off x="4335888" y="4462425"/>
              <a:ext cx="195300" cy="195300"/>
              <a:chOff x="4335888" y="4462425"/>
              <a:chExt cx="195300" cy="195300"/>
            </a:xfrm>
          </p:grpSpPr>
          <p:sp>
            <p:nvSpPr>
              <p:cNvPr id="7001" name="Google Shape;7001;p74"/>
              <p:cNvSpPr/>
              <p:nvPr/>
            </p:nvSpPr>
            <p:spPr>
              <a:xfrm>
                <a:off x="4335888" y="4462425"/>
                <a:ext cx="195300" cy="195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74"/>
              <p:cNvSpPr/>
              <p:nvPr/>
            </p:nvSpPr>
            <p:spPr>
              <a:xfrm>
                <a:off x="4366388" y="4492900"/>
                <a:ext cx="134400" cy="1344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3" name="Google Shape;7003;p74"/>
            <p:cNvGrpSpPr/>
            <p:nvPr/>
          </p:nvGrpSpPr>
          <p:grpSpPr>
            <a:xfrm>
              <a:off x="4509813" y="4398114"/>
              <a:ext cx="103162" cy="103198"/>
              <a:chOff x="2277975" y="2021700"/>
              <a:chExt cx="215325" cy="215400"/>
            </a:xfrm>
          </p:grpSpPr>
          <p:sp>
            <p:nvSpPr>
              <p:cNvPr id="7004" name="Google Shape;7004;p74"/>
              <p:cNvSpPr/>
              <p:nvPr/>
            </p:nvSpPr>
            <p:spPr>
              <a:xfrm>
                <a:off x="2277975" y="2026475"/>
                <a:ext cx="210650" cy="210625"/>
              </a:xfrm>
              <a:custGeom>
                <a:avLst/>
                <a:gdLst/>
                <a:ahLst/>
                <a:cxnLst/>
                <a:rect l="l" t="t" r="r" b="b"/>
                <a:pathLst>
                  <a:path w="8426" h="8425" fill="none" extrusionOk="0">
                    <a:moveTo>
                      <a:pt x="8425" y="0"/>
                    </a:moveTo>
                    <a:lnTo>
                      <a:pt x="1" y="8425"/>
                    </a:lnTo>
                  </a:path>
                </a:pathLst>
              </a:custGeom>
              <a:solidFill>
                <a:srgbClr val="869FB2"/>
              </a:solidFill>
              <a:ln w="19050" cap="rnd"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74"/>
              <p:cNvSpPr/>
              <p:nvPr/>
            </p:nvSpPr>
            <p:spPr>
              <a:xfrm>
                <a:off x="2349675" y="2021700"/>
                <a:ext cx="143625" cy="143500"/>
              </a:xfrm>
              <a:custGeom>
                <a:avLst/>
                <a:gdLst/>
                <a:ahLst/>
                <a:cxnLst/>
                <a:rect l="l" t="t" r="r" b="b"/>
                <a:pathLst>
                  <a:path w="5745" h="5740" fill="none" extrusionOk="0">
                    <a:moveTo>
                      <a:pt x="1" y="0"/>
                    </a:moveTo>
                    <a:lnTo>
                      <a:pt x="5744" y="0"/>
                    </a:lnTo>
                    <a:lnTo>
                      <a:pt x="5744" y="5740"/>
                    </a:lnTo>
                  </a:path>
                </a:pathLst>
              </a:custGeom>
              <a:solidFill>
                <a:srgbClr val="869FB2"/>
              </a:solidFill>
              <a:ln w="19050" cap="rnd"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06" name="Google Shape;7006;p74"/>
          <p:cNvGrpSpPr/>
          <p:nvPr/>
        </p:nvGrpSpPr>
        <p:grpSpPr>
          <a:xfrm>
            <a:off x="7961419" y="4049613"/>
            <a:ext cx="392275" cy="195300"/>
            <a:chOff x="4752588" y="4440200"/>
            <a:chExt cx="392275" cy="195300"/>
          </a:xfrm>
        </p:grpSpPr>
        <p:grpSp>
          <p:nvGrpSpPr>
            <p:cNvPr id="7007" name="Google Shape;7007;p74"/>
            <p:cNvGrpSpPr/>
            <p:nvPr/>
          </p:nvGrpSpPr>
          <p:grpSpPr>
            <a:xfrm>
              <a:off x="4950384" y="4469728"/>
              <a:ext cx="194479" cy="136244"/>
              <a:chOff x="3163375" y="2175125"/>
              <a:chExt cx="405925" cy="284375"/>
            </a:xfrm>
          </p:grpSpPr>
          <p:sp>
            <p:nvSpPr>
              <p:cNvPr id="7008" name="Google Shape;7008;p74"/>
              <p:cNvSpPr/>
              <p:nvPr/>
            </p:nvSpPr>
            <p:spPr>
              <a:xfrm>
                <a:off x="3163375" y="2317300"/>
                <a:ext cx="389050" cy="25"/>
              </a:xfrm>
              <a:custGeom>
                <a:avLst/>
                <a:gdLst/>
                <a:ahLst/>
                <a:cxnLst/>
                <a:rect l="l" t="t" r="r" b="b"/>
                <a:pathLst>
                  <a:path w="15562" h="1" fill="none" extrusionOk="0">
                    <a:moveTo>
                      <a:pt x="15562" y="1"/>
                    </a:moveTo>
                    <a:lnTo>
                      <a:pt x="1" y="1"/>
                    </a:lnTo>
                  </a:path>
                </a:pathLst>
              </a:custGeom>
              <a:solidFill>
                <a:srgbClr val="869FB2"/>
              </a:solidFill>
              <a:ln w="19050" cap="sq" cmpd="sng">
                <a:solidFill>
                  <a:srgbClr val="869FB2"/>
                </a:solidFill>
                <a:prstDash val="solid"/>
                <a:miter lim="40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74"/>
              <p:cNvSpPr/>
              <p:nvPr/>
            </p:nvSpPr>
            <p:spPr>
              <a:xfrm>
                <a:off x="3299975" y="2175125"/>
                <a:ext cx="25" cy="284375"/>
              </a:xfrm>
              <a:custGeom>
                <a:avLst/>
                <a:gdLst/>
                <a:ahLst/>
                <a:cxnLst/>
                <a:rect l="l" t="t" r="r" b="b"/>
                <a:pathLst>
                  <a:path w="1" h="11375" fill="none" extrusionOk="0">
                    <a:moveTo>
                      <a:pt x="0" y="1"/>
                    </a:moveTo>
                    <a:lnTo>
                      <a:pt x="0" y="11374"/>
                    </a:lnTo>
                  </a:path>
                </a:pathLst>
              </a:custGeom>
              <a:solidFill>
                <a:srgbClr val="869FB2"/>
              </a:solidFill>
              <a:ln w="19050" cap="rnd" cmpd="sng">
                <a:solidFill>
                  <a:srgbClr val="869FB2"/>
                </a:solidFill>
                <a:prstDash val="solid"/>
                <a:miter lim="40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74"/>
              <p:cNvSpPr/>
              <p:nvPr/>
            </p:nvSpPr>
            <p:spPr>
              <a:xfrm>
                <a:off x="3438275" y="2186300"/>
                <a:ext cx="131025" cy="261925"/>
              </a:xfrm>
              <a:custGeom>
                <a:avLst/>
                <a:gdLst/>
                <a:ahLst/>
                <a:cxnLst/>
                <a:rect l="l" t="t" r="r" b="b"/>
                <a:pathLst>
                  <a:path w="5241" h="10477" fill="none" extrusionOk="0">
                    <a:moveTo>
                      <a:pt x="0" y="10476"/>
                    </a:moveTo>
                    <a:lnTo>
                      <a:pt x="5240" y="5241"/>
                    </a:lnTo>
                    <a:lnTo>
                      <a:pt x="0" y="1"/>
                    </a:lnTo>
                  </a:path>
                </a:pathLst>
              </a:custGeom>
              <a:solidFill>
                <a:srgbClr val="869FB2"/>
              </a:solidFill>
              <a:ln w="19050" cap="rnd"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1" name="Google Shape;7011;p74"/>
            <p:cNvGrpSpPr/>
            <p:nvPr/>
          </p:nvGrpSpPr>
          <p:grpSpPr>
            <a:xfrm>
              <a:off x="4752588" y="4440200"/>
              <a:ext cx="195300" cy="195300"/>
              <a:chOff x="4335888" y="4462425"/>
              <a:chExt cx="195300" cy="195300"/>
            </a:xfrm>
          </p:grpSpPr>
          <p:sp>
            <p:nvSpPr>
              <p:cNvPr id="7012" name="Google Shape;7012;p74"/>
              <p:cNvSpPr/>
              <p:nvPr/>
            </p:nvSpPr>
            <p:spPr>
              <a:xfrm>
                <a:off x="4335888" y="4462425"/>
                <a:ext cx="195300" cy="1953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74"/>
              <p:cNvSpPr/>
              <p:nvPr/>
            </p:nvSpPr>
            <p:spPr>
              <a:xfrm>
                <a:off x="4366388" y="4492900"/>
                <a:ext cx="134400" cy="134400"/>
              </a:xfrm>
              <a:prstGeom prst="ellipse">
                <a:avLst/>
              </a:pr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017"/>
        <p:cNvGrpSpPr/>
        <p:nvPr/>
      </p:nvGrpSpPr>
      <p:grpSpPr>
        <a:xfrm>
          <a:off x="0" y="0"/>
          <a:ext cx="0" cy="0"/>
          <a:chOff x="0" y="0"/>
          <a:chExt cx="0" cy="0"/>
        </a:xfrm>
      </p:grpSpPr>
      <p:grpSp>
        <p:nvGrpSpPr>
          <p:cNvPr id="7018" name="Google Shape;7018;p75"/>
          <p:cNvGrpSpPr/>
          <p:nvPr/>
        </p:nvGrpSpPr>
        <p:grpSpPr>
          <a:xfrm>
            <a:off x="856199" y="1311179"/>
            <a:ext cx="322099" cy="370529"/>
            <a:chOff x="-42971725" y="3217825"/>
            <a:chExt cx="275675" cy="317125"/>
          </a:xfrm>
        </p:grpSpPr>
        <p:sp>
          <p:nvSpPr>
            <p:cNvPr id="7019" name="Google Shape;7019;p75"/>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75"/>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75"/>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2" name="Google Shape;7022;p75"/>
          <p:cNvGrpSpPr/>
          <p:nvPr/>
        </p:nvGrpSpPr>
        <p:grpSpPr>
          <a:xfrm>
            <a:off x="828113" y="1779835"/>
            <a:ext cx="378270" cy="337551"/>
            <a:chOff x="-42996150" y="3612600"/>
            <a:chExt cx="323750" cy="288900"/>
          </a:xfrm>
        </p:grpSpPr>
        <p:sp>
          <p:nvSpPr>
            <p:cNvPr id="7023" name="Google Shape;7023;p75"/>
            <p:cNvSpPr/>
            <p:nvPr/>
          </p:nvSpPr>
          <p:spPr>
            <a:xfrm>
              <a:off x="-42914225" y="3612600"/>
              <a:ext cx="241825" cy="239275"/>
            </a:xfrm>
            <a:custGeom>
              <a:avLst/>
              <a:gdLst/>
              <a:ahLst/>
              <a:cxnLst/>
              <a:rect l="l" t="t" r="r" b="b"/>
              <a:pathLst>
                <a:path w="9673" h="9571" extrusionOk="0">
                  <a:moveTo>
                    <a:pt x="5963" y="1"/>
                  </a:moveTo>
                  <a:cubicBezTo>
                    <a:pt x="5661" y="1"/>
                    <a:pt x="5365" y="127"/>
                    <a:pt x="5136" y="371"/>
                  </a:cubicBezTo>
                  <a:lnTo>
                    <a:pt x="0" y="5507"/>
                  </a:lnTo>
                  <a:lnTo>
                    <a:pt x="4064" y="9571"/>
                  </a:lnTo>
                  <a:lnTo>
                    <a:pt x="9200" y="4436"/>
                  </a:lnTo>
                  <a:cubicBezTo>
                    <a:pt x="9672" y="3963"/>
                    <a:pt x="9672" y="3207"/>
                    <a:pt x="9200" y="2734"/>
                  </a:cubicBezTo>
                  <a:lnTo>
                    <a:pt x="6868" y="434"/>
                  </a:lnTo>
                  <a:cubicBezTo>
                    <a:pt x="6609" y="143"/>
                    <a:pt x="6283" y="1"/>
                    <a:pt x="59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75"/>
            <p:cNvSpPr/>
            <p:nvPr/>
          </p:nvSpPr>
          <p:spPr>
            <a:xfrm>
              <a:off x="-42946525" y="3762850"/>
              <a:ext cx="118950" cy="118950"/>
            </a:xfrm>
            <a:custGeom>
              <a:avLst/>
              <a:gdLst/>
              <a:ahLst/>
              <a:cxnLst/>
              <a:rect l="l" t="t" r="r" b="b"/>
              <a:pathLst>
                <a:path w="4758" h="4758" extrusionOk="0">
                  <a:moveTo>
                    <a:pt x="725" y="1"/>
                  </a:moveTo>
                  <a:lnTo>
                    <a:pt x="473" y="284"/>
                  </a:lnTo>
                  <a:cubicBezTo>
                    <a:pt x="253" y="505"/>
                    <a:pt x="95" y="820"/>
                    <a:pt x="95" y="1198"/>
                  </a:cubicBezTo>
                  <a:cubicBezTo>
                    <a:pt x="95" y="1450"/>
                    <a:pt x="190" y="1765"/>
                    <a:pt x="442" y="1986"/>
                  </a:cubicBezTo>
                  <a:cubicBezTo>
                    <a:pt x="631" y="2112"/>
                    <a:pt x="599" y="2458"/>
                    <a:pt x="442" y="2616"/>
                  </a:cubicBezTo>
                  <a:lnTo>
                    <a:pt x="1" y="3025"/>
                  </a:lnTo>
                  <a:lnTo>
                    <a:pt x="1733" y="4758"/>
                  </a:lnTo>
                  <a:lnTo>
                    <a:pt x="2174" y="4348"/>
                  </a:lnTo>
                  <a:cubicBezTo>
                    <a:pt x="2253" y="4270"/>
                    <a:pt x="2363" y="4230"/>
                    <a:pt x="2478" y="4230"/>
                  </a:cubicBezTo>
                  <a:cubicBezTo>
                    <a:pt x="2592" y="4230"/>
                    <a:pt x="2710" y="4270"/>
                    <a:pt x="2804" y="4348"/>
                  </a:cubicBezTo>
                  <a:cubicBezTo>
                    <a:pt x="3025" y="4569"/>
                    <a:pt x="3340" y="4695"/>
                    <a:pt x="3655" y="4695"/>
                  </a:cubicBezTo>
                  <a:cubicBezTo>
                    <a:pt x="3970" y="4695"/>
                    <a:pt x="4254" y="4569"/>
                    <a:pt x="4506" y="4348"/>
                  </a:cubicBezTo>
                  <a:lnTo>
                    <a:pt x="4758" y="4065"/>
                  </a:ln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75"/>
            <p:cNvSpPr/>
            <p:nvPr/>
          </p:nvSpPr>
          <p:spPr>
            <a:xfrm>
              <a:off x="-42996150" y="3855800"/>
              <a:ext cx="78000" cy="45700"/>
            </a:xfrm>
            <a:custGeom>
              <a:avLst/>
              <a:gdLst/>
              <a:ahLst/>
              <a:cxnLst/>
              <a:rect l="l" t="t" r="r" b="b"/>
              <a:pathLst>
                <a:path w="3120" h="1828" extrusionOk="0">
                  <a:moveTo>
                    <a:pt x="1450" y="0"/>
                  </a:moveTo>
                  <a:lnTo>
                    <a:pt x="253" y="1166"/>
                  </a:lnTo>
                  <a:cubicBezTo>
                    <a:pt x="1" y="1355"/>
                    <a:pt x="190" y="1828"/>
                    <a:pt x="536" y="1828"/>
                  </a:cubicBezTo>
                  <a:lnTo>
                    <a:pt x="2773" y="1828"/>
                  </a:lnTo>
                  <a:cubicBezTo>
                    <a:pt x="2931" y="1828"/>
                    <a:pt x="3025" y="1765"/>
                    <a:pt x="3120" y="1670"/>
                  </a:cubicBezTo>
                  <a:lnTo>
                    <a:pt x="1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6" name="Google Shape;7026;p75"/>
          <p:cNvGrpSpPr/>
          <p:nvPr/>
        </p:nvGrpSpPr>
        <p:grpSpPr>
          <a:xfrm>
            <a:off x="830874" y="2189205"/>
            <a:ext cx="372749" cy="370909"/>
            <a:chOff x="-42994575" y="3950300"/>
            <a:chExt cx="319025" cy="317450"/>
          </a:xfrm>
        </p:grpSpPr>
        <p:sp>
          <p:nvSpPr>
            <p:cNvPr id="7027" name="Google Shape;7027;p75"/>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75"/>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75"/>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0" name="Google Shape;7030;p75"/>
          <p:cNvGrpSpPr/>
          <p:nvPr/>
        </p:nvGrpSpPr>
        <p:grpSpPr>
          <a:xfrm>
            <a:off x="2984269" y="1336037"/>
            <a:ext cx="371785" cy="370879"/>
            <a:chOff x="-41111350" y="3239100"/>
            <a:chExt cx="318200" cy="317425"/>
          </a:xfrm>
        </p:grpSpPr>
        <p:sp>
          <p:nvSpPr>
            <p:cNvPr id="7031" name="Google Shape;7031;p75"/>
            <p:cNvSpPr/>
            <p:nvPr/>
          </p:nvSpPr>
          <p:spPr>
            <a:xfrm>
              <a:off x="-41111350" y="3239100"/>
              <a:ext cx="145725" cy="144925"/>
            </a:xfrm>
            <a:custGeom>
              <a:avLst/>
              <a:gdLst/>
              <a:ahLst/>
              <a:cxnLst/>
              <a:rect l="l" t="t" r="r" b="b"/>
              <a:pathLst>
                <a:path w="5829" h="5797" extrusionOk="0">
                  <a:moveTo>
                    <a:pt x="2930" y="1670"/>
                  </a:moveTo>
                  <a:cubicBezTo>
                    <a:pt x="3119" y="1670"/>
                    <a:pt x="3308" y="1859"/>
                    <a:pt x="3308" y="2048"/>
                  </a:cubicBezTo>
                  <a:lnTo>
                    <a:pt x="3308" y="2489"/>
                  </a:lnTo>
                  <a:lnTo>
                    <a:pt x="3749" y="2489"/>
                  </a:lnTo>
                  <a:cubicBezTo>
                    <a:pt x="4001" y="2489"/>
                    <a:pt x="4159" y="2678"/>
                    <a:pt x="4159" y="2930"/>
                  </a:cubicBezTo>
                  <a:cubicBezTo>
                    <a:pt x="4159" y="3151"/>
                    <a:pt x="3938" y="3340"/>
                    <a:pt x="3749" y="3340"/>
                  </a:cubicBezTo>
                  <a:lnTo>
                    <a:pt x="3308" y="3340"/>
                  </a:lnTo>
                  <a:lnTo>
                    <a:pt x="3308" y="3781"/>
                  </a:lnTo>
                  <a:cubicBezTo>
                    <a:pt x="3308" y="4001"/>
                    <a:pt x="3119" y="4159"/>
                    <a:pt x="2930" y="4159"/>
                  </a:cubicBezTo>
                  <a:cubicBezTo>
                    <a:pt x="2710" y="4159"/>
                    <a:pt x="2520" y="3970"/>
                    <a:pt x="2520" y="3781"/>
                  </a:cubicBezTo>
                  <a:lnTo>
                    <a:pt x="2520" y="3340"/>
                  </a:lnTo>
                  <a:lnTo>
                    <a:pt x="2079" y="3340"/>
                  </a:lnTo>
                  <a:cubicBezTo>
                    <a:pt x="1859" y="3340"/>
                    <a:pt x="1701" y="3151"/>
                    <a:pt x="1701" y="2930"/>
                  </a:cubicBezTo>
                  <a:cubicBezTo>
                    <a:pt x="1701" y="2678"/>
                    <a:pt x="1859" y="2489"/>
                    <a:pt x="2079" y="2489"/>
                  </a:cubicBezTo>
                  <a:lnTo>
                    <a:pt x="2520" y="2489"/>
                  </a:lnTo>
                  <a:lnTo>
                    <a:pt x="2520" y="2048"/>
                  </a:lnTo>
                  <a:cubicBezTo>
                    <a:pt x="2520" y="1827"/>
                    <a:pt x="2710" y="1670"/>
                    <a:pt x="2930" y="1670"/>
                  </a:cubicBezTo>
                  <a:close/>
                  <a:moveTo>
                    <a:pt x="441" y="0"/>
                  </a:moveTo>
                  <a:cubicBezTo>
                    <a:pt x="189" y="0"/>
                    <a:pt x="0" y="189"/>
                    <a:pt x="0" y="441"/>
                  </a:cubicBezTo>
                  <a:lnTo>
                    <a:pt x="0" y="5387"/>
                  </a:lnTo>
                  <a:cubicBezTo>
                    <a:pt x="32" y="5639"/>
                    <a:pt x="221" y="5797"/>
                    <a:pt x="441" y="5797"/>
                  </a:cubicBezTo>
                  <a:lnTo>
                    <a:pt x="5387" y="5797"/>
                  </a:lnTo>
                  <a:cubicBezTo>
                    <a:pt x="5639" y="5797"/>
                    <a:pt x="5829" y="5608"/>
                    <a:pt x="5829" y="5387"/>
                  </a:cubicBezTo>
                  <a:lnTo>
                    <a:pt x="5829" y="441"/>
                  </a:lnTo>
                  <a:cubicBezTo>
                    <a:pt x="5829" y="189"/>
                    <a:pt x="5639" y="0"/>
                    <a:pt x="5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75"/>
            <p:cNvSpPr/>
            <p:nvPr/>
          </p:nvSpPr>
          <p:spPr>
            <a:xfrm>
              <a:off x="-41110575" y="3412375"/>
              <a:ext cx="146525" cy="144150"/>
            </a:xfrm>
            <a:custGeom>
              <a:avLst/>
              <a:gdLst/>
              <a:ahLst/>
              <a:cxnLst/>
              <a:rect l="l" t="t" r="r" b="b"/>
              <a:pathLst>
                <a:path w="5861" h="5766" extrusionOk="0">
                  <a:moveTo>
                    <a:pt x="3450" y="1859"/>
                  </a:moveTo>
                  <a:cubicBezTo>
                    <a:pt x="3561" y="1859"/>
                    <a:pt x="3671" y="1890"/>
                    <a:pt x="3750" y="1953"/>
                  </a:cubicBezTo>
                  <a:cubicBezTo>
                    <a:pt x="3907" y="2111"/>
                    <a:pt x="3907" y="2395"/>
                    <a:pt x="3750" y="2552"/>
                  </a:cubicBezTo>
                  <a:lnTo>
                    <a:pt x="3466" y="2836"/>
                  </a:lnTo>
                  <a:lnTo>
                    <a:pt x="3750" y="3119"/>
                  </a:lnTo>
                  <a:cubicBezTo>
                    <a:pt x="3907" y="3277"/>
                    <a:pt x="3907" y="3529"/>
                    <a:pt x="3750" y="3686"/>
                  </a:cubicBezTo>
                  <a:cubicBezTo>
                    <a:pt x="3671" y="3765"/>
                    <a:pt x="3561" y="3804"/>
                    <a:pt x="3450" y="3804"/>
                  </a:cubicBezTo>
                  <a:cubicBezTo>
                    <a:pt x="3340" y="3804"/>
                    <a:pt x="3230" y="3765"/>
                    <a:pt x="3151" y="3686"/>
                  </a:cubicBezTo>
                  <a:lnTo>
                    <a:pt x="2899" y="3434"/>
                  </a:lnTo>
                  <a:lnTo>
                    <a:pt x="2616" y="3686"/>
                  </a:lnTo>
                  <a:cubicBezTo>
                    <a:pt x="2537" y="3765"/>
                    <a:pt x="2426" y="3804"/>
                    <a:pt x="2316" y="3804"/>
                  </a:cubicBezTo>
                  <a:cubicBezTo>
                    <a:pt x="2206" y="3804"/>
                    <a:pt x="2096" y="3765"/>
                    <a:pt x="2017" y="3686"/>
                  </a:cubicBezTo>
                  <a:cubicBezTo>
                    <a:pt x="1859" y="3529"/>
                    <a:pt x="1859" y="3277"/>
                    <a:pt x="2017" y="3119"/>
                  </a:cubicBezTo>
                  <a:lnTo>
                    <a:pt x="2300" y="2836"/>
                  </a:lnTo>
                  <a:lnTo>
                    <a:pt x="2017" y="2552"/>
                  </a:lnTo>
                  <a:cubicBezTo>
                    <a:pt x="1859" y="2395"/>
                    <a:pt x="1859" y="2111"/>
                    <a:pt x="2017" y="1953"/>
                  </a:cubicBezTo>
                  <a:cubicBezTo>
                    <a:pt x="2096" y="1890"/>
                    <a:pt x="2206" y="1859"/>
                    <a:pt x="2316" y="1859"/>
                  </a:cubicBezTo>
                  <a:cubicBezTo>
                    <a:pt x="2426" y="1859"/>
                    <a:pt x="2537" y="1890"/>
                    <a:pt x="2616" y="1953"/>
                  </a:cubicBezTo>
                  <a:lnTo>
                    <a:pt x="2899" y="2237"/>
                  </a:lnTo>
                  <a:lnTo>
                    <a:pt x="3151" y="1953"/>
                  </a:lnTo>
                  <a:cubicBezTo>
                    <a:pt x="3230" y="1890"/>
                    <a:pt x="3340" y="1859"/>
                    <a:pt x="3450" y="1859"/>
                  </a:cubicBezTo>
                  <a:close/>
                  <a:moveTo>
                    <a:pt x="442" y="0"/>
                  </a:moveTo>
                  <a:cubicBezTo>
                    <a:pt x="221" y="0"/>
                    <a:pt x="1" y="189"/>
                    <a:pt x="1" y="378"/>
                  </a:cubicBezTo>
                  <a:lnTo>
                    <a:pt x="1" y="5356"/>
                  </a:lnTo>
                  <a:cubicBezTo>
                    <a:pt x="1" y="5608"/>
                    <a:pt x="221" y="5766"/>
                    <a:pt x="442" y="5766"/>
                  </a:cubicBezTo>
                  <a:lnTo>
                    <a:pt x="5419" y="5766"/>
                  </a:lnTo>
                  <a:cubicBezTo>
                    <a:pt x="5640" y="5766"/>
                    <a:pt x="5861" y="5545"/>
                    <a:pt x="5861" y="5356"/>
                  </a:cubicBezTo>
                  <a:lnTo>
                    <a:pt x="5861" y="378"/>
                  </a:lnTo>
                  <a:cubicBezTo>
                    <a:pt x="5861" y="158"/>
                    <a:pt x="5640"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75"/>
            <p:cNvSpPr/>
            <p:nvPr/>
          </p:nvSpPr>
          <p:spPr>
            <a:xfrm>
              <a:off x="-40938875" y="3239100"/>
              <a:ext cx="145725" cy="144925"/>
            </a:xfrm>
            <a:custGeom>
              <a:avLst/>
              <a:gdLst/>
              <a:ahLst/>
              <a:cxnLst/>
              <a:rect l="l" t="t" r="r" b="b"/>
              <a:pathLst>
                <a:path w="5829" h="5797" extrusionOk="0">
                  <a:moveTo>
                    <a:pt x="3750" y="2457"/>
                  </a:moveTo>
                  <a:cubicBezTo>
                    <a:pt x="3970" y="2457"/>
                    <a:pt x="4128" y="2646"/>
                    <a:pt x="4128" y="2867"/>
                  </a:cubicBezTo>
                  <a:cubicBezTo>
                    <a:pt x="4159" y="3151"/>
                    <a:pt x="3970" y="3308"/>
                    <a:pt x="3750" y="3308"/>
                  </a:cubicBezTo>
                  <a:lnTo>
                    <a:pt x="2080" y="3308"/>
                  </a:lnTo>
                  <a:cubicBezTo>
                    <a:pt x="1859" y="3308"/>
                    <a:pt x="1702" y="3119"/>
                    <a:pt x="1702" y="2867"/>
                  </a:cubicBezTo>
                  <a:cubicBezTo>
                    <a:pt x="1702" y="2646"/>
                    <a:pt x="1891" y="2457"/>
                    <a:pt x="2080" y="2457"/>
                  </a:cubicBezTo>
                  <a:close/>
                  <a:moveTo>
                    <a:pt x="442" y="0"/>
                  </a:moveTo>
                  <a:cubicBezTo>
                    <a:pt x="190" y="0"/>
                    <a:pt x="1" y="189"/>
                    <a:pt x="1" y="441"/>
                  </a:cubicBezTo>
                  <a:lnTo>
                    <a:pt x="1" y="5387"/>
                  </a:lnTo>
                  <a:cubicBezTo>
                    <a:pt x="1" y="5639"/>
                    <a:pt x="190" y="5797"/>
                    <a:pt x="442" y="5797"/>
                  </a:cubicBezTo>
                  <a:lnTo>
                    <a:pt x="5388" y="5797"/>
                  </a:lnTo>
                  <a:cubicBezTo>
                    <a:pt x="5640" y="5797"/>
                    <a:pt x="5829" y="5608"/>
                    <a:pt x="5829" y="5387"/>
                  </a:cubicBezTo>
                  <a:lnTo>
                    <a:pt x="5829" y="441"/>
                  </a:lnTo>
                  <a:cubicBezTo>
                    <a:pt x="5829" y="189"/>
                    <a:pt x="5640"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75"/>
            <p:cNvSpPr/>
            <p:nvPr/>
          </p:nvSpPr>
          <p:spPr>
            <a:xfrm>
              <a:off x="-40938875" y="3411575"/>
              <a:ext cx="145725" cy="144950"/>
            </a:xfrm>
            <a:custGeom>
              <a:avLst/>
              <a:gdLst/>
              <a:ahLst/>
              <a:cxnLst/>
              <a:rect l="l" t="t" r="r" b="b"/>
              <a:pathLst>
                <a:path w="5829" h="5798" extrusionOk="0">
                  <a:moveTo>
                    <a:pt x="3750" y="1639"/>
                  </a:moveTo>
                  <a:cubicBezTo>
                    <a:pt x="3970" y="1639"/>
                    <a:pt x="4128" y="1859"/>
                    <a:pt x="4128" y="2080"/>
                  </a:cubicBezTo>
                  <a:cubicBezTo>
                    <a:pt x="4159" y="2332"/>
                    <a:pt x="3970" y="2490"/>
                    <a:pt x="3750" y="2490"/>
                  </a:cubicBezTo>
                  <a:lnTo>
                    <a:pt x="2080" y="2490"/>
                  </a:lnTo>
                  <a:cubicBezTo>
                    <a:pt x="1859" y="2490"/>
                    <a:pt x="1702" y="2269"/>
                    <a:pt x="1702" y="2080"/>
                  </a:cubicBezTo>
                  <a:cubicBezTo>
                    <a:pt x="1702" y="1859"/>
                    <a:pt x="1891" y="1639"/>
                    <a:pt x="2080" y="1639"/>
                  </a:cubicBezTo>
                  <a:close/>
                  <a:moveTo>
                    <a:pt x="3750" y="3309"/>
                  </a:moveTo>
                  <a:cubicBezTo>
                    <a:pt x="3970" y="3309"/>
                    <a:pt x="4128" y="3498"/>
                    <a:pt x="4128" y="3687"/>
                  </a:cubicBezTo>
                  <a:cubicBezTo>
                    <a:pt x="4159" y="3970"/>
                    <a:pt x="3970" y="4128"/>
                    <a:pt x="3750" y="4128"/>
                  </a:cubicBezTo>
                  <a:lnTo>
                    <a:pt x="2080" y="4128"/>
                  </a:lnTo>
                  <a:cubicBezTo>
                    <a:pt x="1859" y="4128"/>
                    <a:pt x="1702" y="3939"/>
                    <a:pt x="1702" y="3687"/>
                  </a:cubicBezTo>
                  <a:cubicBezTo>
                    <a:pt x="1702" y="3466"/>
                    <a:pt x="1891" y="3309"/>
                    <a:pt x="2080" y="3309"/>
                  </a:cubicBezTo>
                  <a:close/>
                  <a:moveTo>
                    <a:pt x="442" y="1"/>
                  </a:moveTo>
                  <a:cubicBezTo>
                    <a:pt x="190" y="1"/>
                    <a:pt x="1" y="190"/>
                    <a:pt x="1" y="379"/>
                  </a:cubicBezTo>
                  <a:lnTo>
                    <a:pt x="1" y="5388"/>
                  </a:lnTo>
                  <a:cubicBezTo>
                    <a:pt x="1" y="5640"/>
                    <a:pt x="190" y="5798"/>
                    <a:pt x="442" y="5798"/>
                  </a:cubicBezTo>
                  <a:lnTo>
                    <a:pt x="5388" y="5798"/>
                  </a:lnTo>
                  <a:cubicBezTo>
                    <a:pt x="5640" y="5798"/>
                    <a:pt x="5829" y="5577"/>
                    <a:pt x="5829" y="5388"/>
                  </a:cubicBezTo>
                  <a:lnTo>
                    <a:pt x="5829" y="410"/>
                  </a:lnTo>
                  <a:cubicBezTo>
                    <a:pt x="5829" y="190"/>
                    <a:pt x="5640"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5" name="Google Shape;7035;p75"/>
          <p:cNvGrpSpPr/>
          <p:nvPr/>
        </p:nvGrpSpPr>
        <p:grpSpPr>
          <a:xfrm>
            <a:off x="2980588" y="1771568"/>
            <a:ext cx="379146" cy="370967"/>
            <a:chOff x="-41117650" y="3605525"/>
            <a:chExt cx="324500" cy="317500"/>
          </a:xfrm>
        </p:grpSpPr>
        <p:sp>
          <p:nvSpPr>
            <p:cNvPr id="7036" name="Google Shape;7036;p75"/>
            <p:cNvSpPr/>
            <p:nvPr/>
          </p:nvSpPr>
          <p:spPr>
            <a:xfrm>
              <a:off x="-41016850" y="3605525"/>
              <a:ext cx="106350" cy="105375"/>
            </a:xfrm>
            <a:custGeom>
              <a:avLst/>
              <a:gdLst/>
              <a:ahLst/>
              <a:cxnLst/>
              <a:rect l="l" t="t" r="r" b="b"/>
              <a:pathLst>
                <a:path w="4254" h="4215" extrusionOk="0">
                  <a:moveTo>
                    <a:pt x="2064" y="1"/>
                  </a:moveTo>
                  <a:cubicBezTo>
                    <a:pt x="1954" y="1"/>
                    <a:pt x="1844" y="40"/>
                    <a:pt x="1765" y="119"/>
                  </a:cubicBezTo>
                  <a:lnTo>
                    <a:pt x="1" y="1883"/>
                  </a:lnTo>
                  <a:lnTo>
                    <a:pt x="2332" y="4214"/>
                  </a:lnTo>
                  <a:lnTo>
                    <a:pt x="4096" y="2450"/>
                  </a:lnTo>
                  <a:cubicBezTo>
                    <a:pt x="4254" y="2293"/>
                    <a:pt x="4254" y="2009"/>
                    <a:pt x="4096" y="1852"/>
                  </a:cubicBezTo>
                  <a:lnTo>
                    <a:pt x="2364" y="119"/>
                  </a:lnTo>
                  <a:cubicBezTo>
                    <a:pt x="2285" y="40"/>
                    <a:pt x="2175" y="1"/>
                    <a:pt x="2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75"/>
            <p:cNvSpPr/>
            <p:nvPr/>
          </p:nvSpPr>
          <p:spPr>
            <a:xfrm>
              <a:off x="-40900275" y="3721300"/>
              <a:ext cx="107125" cy="105375"/>
            </a:xfrm>
            <a:custGeom>
              <a:avLst/>
              <a:gdLst/>
              <a:ahLst/>
              <a:cxnLst/>
              <a:rect l="l" t="t" r="r" b="b"/>
              <a:pathLst>
                <a:path w="4285" h="4215" extrusionOk="0">
                  <a:moveTo>
                    <a:pt x="2064" y="1"/>
                  </a:moveTo>
                  <a:cubicBezTo>
                    <a:pt x="1954" y="1"/>
                    <a:pt x="1843" y="40"/>
                    <a:pt x="1765" y="119"/>
                  </a:cubicBezTo>
                  <a:lnTo>
                    <a:pt x="0" y="1915"/>
                  </a:lnTo>
                  <a:lnTo>
                    <a:pt x="2300" y="4215"/>
                  </a:lnTo>
                  <a:lnTo>
                    <a:pt x="4128" y="2482"/>
                  </a:lnTo>
                  <a:cubicBezTo>
                    <a:pt x="4285" y="2324"/>
                    <a:pt x="4285" y="2072"/>
                    <a:pt x="4128" y="1915"/>
                  </a:cubicBezTo>
                  <a:lnTo>
                    <a:pt x="2363" y="119"/>
                  </a:lnTo>
                  <a:cubicBezTo>
                    <a:pt x="2285" y="40"/>
                    <a:pt x="2174" y="1"/>
                    <a:pt x="20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75"/>
            <p:cNvSpPr/>
            <p:nvPr/>
          </p:nvSpPr>
          <p:spPr>
            <a:xfrm>
              <a:off x="-41117650" y="3668350"/>
              <a:ext cx="262300" cy="254675"/>
            </a:xfrm>
            <a:custGeom>
              <a:avLst/>
              <a:gdLst/>
              <a:ahLst/>
              <a:cxnLst/>
              <a:rect l="l" t="t" r="r" b="b"/>
              <a:pathLst>
                <a:path w="10492" h="10187" extrusionOk="0">
                  <a:moveTo>
                    <a:pt x="3497" y="0"/>
                  </a:moveTo>
                  <a:lnTo>
                    <a:pt x="1764" y="1733"/>
                  </a:lnTo>
                  <a:cubicBezTo>
                    <a:pt x="1166" y="2332"/>
                    <a:pt x="725" y="3088"/>
                    <a:pt x="504" y="3812"/>
                  </a:cubicBezTo>
                  <a:cubicBezTo>
                    <a:pt x="0" y="5514"/>
                    <a:pt x="410" y="7404"/>
                    <a:pt x="1764" y="8759"/>
                  </a:cubicBezTo>
                  <a:cubicBezTo>
                    <a:pt x="2667" y="9661"/>
                    <a:pt x="3919" y="10187"/>
                    <a:pt x="5273" y="10187"/>
                  </a:cubicBezTo>
                  <a:cubicBezTo>
                    <a:pt x="5384" y="10187"/>
                    <a:pt x="5496" y="10183"/>
                    <a:pt x="5608" y="10176"/>
                  </a:cubicBezTo>
                  <a:cubicBezTo>
                    <a:pt x="6679" y="10082"/>
                    <a:pt x="7876" y="9609"/>
                    <a:pt x="8758" y="8759"/>
                  </a:cubicBezTo>
                  <a:lnTo>
                    <a:pt x="10491" y="7026"/>
                  </a:lnTo>
                  <a:lnTo>
                    <a:pt x="8191" y="4694"/>
                  </a:lnTo>
                  <a:lnTo>
                    <a:pt x="6396" y="6396"/>
                  </a:lnTo>
                  <a:cubicBezTo>
                    <a:pt x="6077" y="6715"/>
                    <a:pt x="5645" y="6880"/>
                    <a:pt x="5214" y="6880"/>
                  </a:cubicBezTo>
                  <a:cubicBezTo>
                    <a:pt x="4794" y="6880"/>
                    <a:pt x="4375" y="6722"/>
                    <a:pt x="4064" y="6396"/>
                  </a:cubicBezTo>
                  <a:cubicBezTo>
                    <a:pt x="3434" y="5766"/>
                    <a:pt x="3434" y="4694"/>
                    <a:pt x="4064" y="4064"/>
                  </a:cubicBezTo>
                  <a:lnTo>
                    <a:pt x="5797" y="2332"/>
                  </a:lnTo>
                  <a:lnTo>
                    <a:pt x="34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39" name="Google Shape;7039;p75"/>
          <p:cNvSpPr/>
          <p:nvPr/>
        </p:nvSpPr>
        <p:spPr>
          <a:xfrm>
            <a:off x="2986719" y="2221154"/>
            <a:ext cx="372720" cy="361678"/>
          </a:xfrm>
          <a:custGeom>
            <a:avLst/>
            <a:gdLst/>
            <a:ahLst/>
            <a:cxnLst/>
            <a:rect l="l" t="t" r="r" b="b"/>
            <a:pathLst>
              <a:path w="12760" h="12382" extrusionOk="0">
                <a:moveTo>
                  <a:pt x="2080" y="1"/>
                </a:moveTo>
                <a:cubicBezTo>
                  <a:pt x="946" y="1"/>
                  <a:pt x="32" y="946"/>
                  <a:pt x="1" y="2080"/>
                </a:cubicBezTo>
                <a:lnTo>
                  <a:pt x="1" y="9515"/>
                </a:lnTo>
                <a:cubicBezTo>
                  <a:pt x="1" y="11090"/>
                  <a:pt x="1261" y="12382"/>
                  <a:pt x="2899" y="12382"/>
                </a:cubicBezTo>
                <a:cubicBezTo>
                  <a:pt x="4537" y="12382"/>
                  <a:pt x="5798" y="11090"/>
                  <a:pt x="5829" y="9515"/>
                </a:cubicBezTo>
                <a:cubicBezTo>
                  <a:pt x="5829" y="9295"/>
                  <a:pt x="6144" y="9137"/>
                  <a:pt x="6365" y="9074"/>
                </a:cubicBezTo>
                <a:cubicBezTo>
                  <a:pt x="6617" y="9074"/>
                  <a:pt x="6932" y="9295"/>
                  <a:pt x="6932" y="9515"/>
                </a:cubicBezTo>
                <a:cubicBezTo>
                  <a:pt x="6932" y="11122"/>
                  <a:pt x="8223" y="12382"/>
                  <a:pt x="9830" y="12382"/>
                </a:cubicBezTo>
                <a:cubicBezTo>
                  <a:pt x="11374" y="12382"/>
                  <a:pt x="12760" y="11216"/>
                  <a:pt x="12760" y="9452"/>
                </a:cubicBezTo>
                <a:lnTo>
                  <a:pt x="12760" y="2080"/>
                </a:lnTo>
                <a:cubicBezTo>
                  <a:pt x="12760" y="946"/>
                  <a:pt x="11815" y="32"/>
                  <a:pt x="10681" y="1"/>
                </a:cubicBezTo>
                <a:cubicBezTo>
                  <a:pt x="10114" y="1"/>
                  <a:pt x="9578" y="221"/>
                  <a:pt x="9200" y="568"/>
                </a:cubicBezTo>
                <a:cubicBezTo>
                  <a:pt x="9043" y="725"/>
                  <a:pt x="9043" y="1009"/>
                  <a:pt x="9200" y="1166"/>
                </a:cubicBezTo>
                <a:cubicBezTo>
                  <a:pt x="9279" y="1245"/>
                  <a:pt x="9389" y="1284"/>
                  <a:pt x="9499" y="1284"/>
                </a:cubicBezTo>
                <a:cubicBezTo>
                  <a:pt x="9610" y="1284"/>
                  <a:pt x="9720" y="1245"/>
                  <a:pt x="9799" y="1166"/>
                </a:cubicBezTo>
                <a:cubicBezTo>
                  <a:pt x="10051" y="946"/>
                  <a:pt x="10366" y="820"/>
                  <a:pt x="10681" y="820"/>
                </a:cubicBezTo>
                <a:cubicBezTo>
                  <a:pt x="11342" y="820"/>
                  <a:pt x="11878" y="1355"/>
                  <a:pt x="11878" y="2080"/>
                </a:cubicBezTo>
                <a:lnTo>
                  <a:pt x="11878" y="7499"/>
                </a:lnTo>
                <a:cubicBezTo>
                  <a:pt x="11374" y="6963"/>
                  <a:pt x="10618" y="6648"/>
                  <a:pt x="9799" y="6648"/>
                </a:cubicBezTo>
                <a:cubicBezTo>
                  <a:pt x="8570" y="6648"/>
                  <a:pt x="7562" y="7404"/>
                  <a:pt x="7121" y="8444"/>
                </a:cubicBezTo>
                <a:cubicBezTo>
                  <a:pt x="6932" y="8349"/>
                  <a:pt x="6585" y="8286"/>
                  <a:pt x="6365" y="8286"/>
                </a:cubicBezTo>
                <a:cubicBezTo>
                  <a:pt x="6144" y="8286"/>
                  <a:pt x="5798" y="8381"/>
                  <a:pt x="5640" y="8444"/>
                </a:cubicBezTo>
                <a:cubicBezTo>
                  <a:pt x="5199" y="7404"/>
                  <a:pt x="4191" y="6648"/>
                  <a:pt x="2962" y="6648"/>
                </a:cubicBezTo>
                <a:cubicBezTo>
                  <a:pt x="2111" y="6648"/>
                  <a:pt x="1418" y="6995"/>
                  <a:pt x="851" y="7499"/>
                </a:cubicBezTo>
                <a:lnTo>
                  <a:pt x="851" y="2080"/>
                </a:lnTo>
                <a:cubicBezTo>
                  <a:pt x="851" y="1418"/>
                  <a:pt x="1418" y="851"/>
                  <a:pt x="2080" y="820"/>
                </a:cubicBezTo>
                <a:cubicBezTo>
                  <a:pt x="2426" y="820"/>
                  <a:pt x="2742" y="977"/>
                  <a:pt x="2962" y="1166"/>
                </a:cubicBezTo>
                <a:cubicBezTo>
                  <a:pt x="3041" y="1245"/>
                  <a:pt x="3151" y="1284"/>
                  <a:pt x="3257" y="1284"/>
                </a:cubicBezTo>
                <a:cubicBezTo>
                  <a:pt x="3364" y="1284"/>
                  <a:pt x="3466" y="1245"/>
                  <a:pt x="3529" y="1166"/>
                </a:cubicBezTo>
                <a:cubicBezTo>
                  <a:pt x="3687" y="1009"/>
                  <a:pt x="3687" y="725"/>
                  <a:pt x="3529" y="568"/>
                </a:cubicBezTo>
                <a:cubicBezTo>
                  <a:pt x="3183" y="221"/>
                  <a:pt x="2647" y="1"/>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0" name="Google Shape;7040;p75"/>
          <p:cNvGrpSpPr/>
          <p:nvPr/>
        </p:nvGrpSpPr>
        <p:grpSpPr>
          <a:xfrm>
            <a:off x="1806843" y="2663092"/>
            <a:ext cx="216271" cy="371814"/>
            <a:chOff x="-39205300" y="3220175"/>
            <a:chExt cx="185100" cy="318225"/>
          </a:xfrm>
        </p:grpSpPr>
        <p:sp>
          <p:nvSpPr>
            <p:cNvPr id="7041" name="Google Shape;7041;p75"/>
            <p:cNvSpPr/>
            <p:nvPr/>
          </p:nvSpPr>
          <p:spPr>
            <a:xfrm>
              <a:off x="-39205300" y="3220175"/>
              <a:ext cx="185100" cy="111875"/>
            </a:xfrm>
            <a:custGeom>
              <a:avLst/>
              <a:gdLst/>
              <a:ahLst/>
              <a:cxnLst/>
              <a:rect l="l" t="t" r="r" b="b"/>
              <a:pathLst>
                <a:path w="7404" h="4475" extrusionOk="0">
                  <a:moveTo>
                    <a:pt x="1229" y="1"/>
                  </a:moveTo>
                  <a:cubicBezTo>
                    <a:pt x="567" y="1"/>
                    <a:pt x="0" y="568"/>
                    <a:pt x="0" y="1261"/>
                  </a:cubicBezTo>
                  <a:cubicBezTo>
                    <a:pt x="0" y="1797"/>
                    <a:pt x="315" y="2269"/>
                    <a:pt x="819" y="2458"/>
                  </a:cubicBezTo>
                  <a:lnTo>
                    <a:pt x="819" y="4475"/>
                  </a:lnTo>
                  <a:lnTo>
                    <a:pt x="6616" y="4475"/>
                  </a:lnTo>
                  <a:lnTo>
                    <a:pt x="6616" y="2458"/>
                  </a:lnTo>
                  <a:lnTo>
                    <a:pt x="6585" y="2458"/>
                  </a:lnTo>
                  <a:cubicBezTo>
                    <a:pt x="7057" y="2301"/>
                    <a:pt x="7404" y="1828"/>
                    <a:pt x="7404" y="1261"/>
                  </a:cubicBezTo>
                  <a:cubicBezTo>
                    <a:pt x="7404" y="600"/>
                    <a:pt x="6868" y="64"/>
                    <a:pt x="6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75"/>
            <p:cNvSpPr/>
            <p:nvPr/>
          </p:nvSpPr>
          <p:spPr>
            <a:xfrm>
              <a:off x="-39184825" y="3353300"/>
              <a:ext cx="144950" cy="185100"/>
            </a:xfrm>
            <a:custGeom>
              <a:avLst/>
              <a:gdLst/>
              <a:ahLst/>
              <a:cxnLst/>
              <a:rect l="l" t="t" r="r" b="b"/>
              <a:pathLst>
                <a:path w="5798" h="7404" extrusionOk="0">
                  <a:moveTo>
                    <a:pt x="0" y="0"/>
                  </a:moveTo>
                  <a:lnTo>
                    <a:pt x="0" y="819"/>
                  </a:lnTo>
                  <a:lnTo>
                    <a:pt x="2111" y="819"/>
                  </a:lnTo>
                  <a:cubicBezTo>
                    <a:pt x="2332" y="819"/>
                    <a:pt x="2489" y="1040"/>
                    <a:pt x="2489" y="1260"/>
                  </a:cubicBezTo>
                  <a:cubicBezTo>
                    <a:pt x="2489" y="1513"/>
                    <a:pt x="2300" y="1702"/>
                    <a:pt x="2111" y="1702"/>
                  </a:cubicBezTo>
                  <a:lnTo>
                    <a:pt x="0" y="1702"/>
                  </a:lnTo>
                  <a:lnTo>
                    <a:pt x="0" y="2521"/>
                  </a:lnTo>
                  <a:lnTo>
                    <a:pt x="2111" y="2521"/>
                  </a:lnTo>
                  <a:cubicBezTo>
                    <a:pt x="2332" y="2521"/>
                    <a:pt x="2489" y="2710"/>
                    <a:pt x="2489" y="2930"/>
                  </a:cubicBezTo>
                  <a:cubicBezTo>
                    <a:pt x="2489" y="3151"/>
                    <a:pt x="2300" y="3340"/>
                    <a:pt x="2111" y="3340"/>
                  </a:cubicBezTo>
                  <a:lnTo>
                    <a:pt x="0" y="3340"/>
                  </a:lnTo>
                  <a:lnTo>
                    <a:pt x="0" y="4190"/>
                  </a:lnTo>
                  <a:lnTo>
                    <a:pt x="2111" y="4190"/>
                  </a:lnTo>
                  <a:cubicBezTo>
                    <a:pt x="2332" y="4190"/>
                    <a:pt x="2489" y="4379"/>
                    <a:pt x="2489" y="4600"/>
                  </a:cubicBezTo>
                  <a:cubicBezTo>
                    <a:pt x="2458" y="4726"/>
                    <a:pt x="2300" y="4915"/>
                    <a:pt x="2048" y="4915"/>
                  </a:cubicBezTo>
                  <a:lnTo>
                    <a:pt x="63" y="4915"/>
                  </a:lnTo>
                  <a:cubicBezTo>
                    <a:pt x="252" y="6427"/>
                    <a:pt x="1512" y="7404"/>
                    <a:pt x="2899" y="7404"/>
                  </a:cubicBezTo>
                  <a:cubicBezTo>
                    <a:pt x="4474" y="7404"/>
                    <a:pt x="5797" y="6112"/>
                    <a:pt x="5797" y="4537"/>
                  </a:cubicBezTo>
                  <a:lnTo>
                    <a:pt x="5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3" name="Google Shape;7043;p75"/>
          <p:cNvGrpSpPr/>
          <p:nvPr/>
        </p:nvGrpSpPr>
        <p:grpSpPr>
          <a:xfrm>
            <a:off x="1772370" y="3123163"/>
            <a:ext cx="300016" cy="369273"/>
            <a:chOff x="-39248625" y="3588600"/>
            <a:chExt cx="256775" cy="316050"/>
          </a:xfrm>
        </p:grpSpPr>
        <p:sp>
          <p:nvSpPr>
            <p:cNvPr id="7044" name="Google Shape;7044;p75"/>
            <p:cNvSpPr/>
            <p:nvPr/>
          </p:nvSpPr>
          <p:spPr>
            <a:xfrm>
              <a:off x="-39248625" y="3588600"/>
              <a:ext cx="256775" cy="316050"/>
            </a:xfrm>
            <a:custGeom>
              <a:avLst/>
              <a:gdLst/>
              <a:ahLst/>
              <a:cxnLst/>
              <a:rect l="l" t="t" r="r" b="b"/>
              <a:pathLst>
                <a:path w="10271" h="12642" extrusionOk="0">
                  <a:moveTo>
                    <a:pt x="5364" y="0"/>
                  </a:moveTo>
                  <a:cubicBezTo>
                    <a:pt x="5041" y="0"/>
                    <a:pt x="4710" y="118"/>
                    <a:pt x="4443" y="355"/>
                  </a:cubicBezTo>
                  <a:lnTo>
                    <a:pt x="3277" y="1552"/>
                  </a:lnTo>
                  <a:cubicBezTo>
                    <a:pt x="2804" y="2025"/>
                    <a:pt x="2804" y="2812"/>
                    <a:pt x="3277" y="3316"/>
                  </a:cubicBezTo>
                  <a:lnTo>
                    <a:pt x="3938" y="3978"/>
                  </a:lnTo>
                  <a:lnTo>
                    <a:pt x="1702" y="6215"/>
                  </a:lnTo>
                  <a:cubicBezTo>
                    <a:pt x="1544" y="6152"/>
                    <a:pt x="1355" y="6057"/>
                    <a:pt x="1135" y="6057"/>
                  </a:cubicBezTo>
                  <a:cubicBezTo>
                    <a:pt x="1119" y="6056"/>
                    <a:pt x="1104" y="6056"/>
                    <a:pt x="1089" y="6056"/>
                  </a:cubicBezTo>
                  <a:cubicBezTo>
                    <a:pt x="538" y="6056"/>
                    <a:pt x="0" y="6611"/>
                    <a:pt x="0" y="7286"/>
                  </a:cubicBezTo>
                  <a:cubicBezTo>
                    <a:pt x="0" y="7947"/>
                    <a:pt x="567" y="8515"/>
                    <a:pt x="1229" y="8515"/>
                  </a:cubicBezTo>
                  <a:cubicBezTo>
                    <a:pt x="1418" y="8515"/>
                    <a:pt x="1576" y="8483"/>
                    <a:pt x="1733" y="8388"/>
                  </a:cubicBezTo>
                  <a:lnTo>
                    <a:pt x="3560" y="10216"/>
                  </a:lnTo>
                  <a:cubicBezTo>
                    <a:pt x="2993" y="10720"/>
                    <a:pt x="2615" y="11381"/>
                    <a:pt x="2521" y="12169"/>
                  </a:cubicBezTo>
                  <a:cubicBezTo>
                    <a:pt x="2489" y="12421"/>
                    <a:pt x="2678" y="12642"/>
                    <a:pt x="2930" y="12642"/>
                  </a:cubicBezTo>
                  <a:lnTo>
                    <a:pt x="8633" y="12642"/>
                  </a:lnTo>
                  <a:cubicBezTo>
                    <a:pt x="8853" y="12642"/>
                    <a:pt x="9074" y="12421"/>
                    <a:pt x="9011" y="12169"/>
                  </a:cubicBezTo>
                  <a:cubicBezTo>
                    <a:pt x="8790" y="10562"/>
                    <a:pt x="7404" y="9334"/>
                    <a:pt x="5766" y="9334"/>
                  </a:cubicBezTo>
                  <a:cubicBezTo>
                    <a:pt x="5199" y="9334"/>
                    <a:pt x="4695" y="9491"/>
                    <a:pt x="4222" y="9743"/>
                  </a:cubicBezTo>
                  <a:lnTo>
                    <a:pt x="2300" y="7853"/>
                  </a:lnTo>
                  <a:cubicBezTo>
                    <a:pt x="2363" y="7695"/>
                    <a:pt x="2395" y="7475"/>
                    <a:pt x="2395" y="7286"/>
                  </a:cubicBezTo>
                  <a:cubicBezTo>
                    <a:pt x="2395" y="7097"/>
                    <a:pt x="2363" y="6939"/>
                    <a:pt x="2300" y="6782"/>
                  </a:cubicBezTo>
                  <a:lnTo>
                    <a:pt x="4285" y="4797"/>
                  </a:lnTo>
                  <a:lnTo>
                    <a:pt x="4285" y="4797"/>
                  </a:lnTo>
                  <a:cubicBezTo>
                    <a:pt x="4253" y="5742"/>
                    <a:pt x="4537" y="6624"/>
                    <a:pt x="5073" y="7317"/>
                  </a:cubicBezTo>
                  <a:lnTo>
                    <a:pt x="10271" y="2119"/>
                  </a:lnTo>
                  <a:cubicBezTo>
                    <a:pt x="9636" y="1606"/>
                    <a:pt x="8888" y="1321"/>
                    <a:pt x="8026" y="1321"/>
                  </a:cubicBezTo>
                  <a:cubicBezTo>
                    <a:pt x="7776" y="1321"/>
                    <a:pt x="7516" y="1345"/>
                    <a:pt x="7246" y="1394"/>
                  </a:cubicBezTo>
                  <a:lnTo>
                    <a:pt x="6238" y="355"/>
                  </a:lnTo>
                  <a:cubicBezTo>
                    <a:pt x="6002" y="118"/>
                    <a:pt x="5687" y="0"/>
                    <a:pt x="5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75"/>
            <p:cNvSpPr/>
            <p:nvPr/>
          </p:nvSpPr>
          <p:spPr>
            <a:xfrm>
              <a:off x="-39076150" y="3684875"/>
              <a:ext cx="84300" cy="80300"/>
            </a:xfrm>
            <a:custGeom>
              <a:avLst/>
              <a:gdLst/>
              <a:ahLst/>
              <a:cxnLst/>
              <a:rect l="l" t="t" r="r" b="b"/>
              <a:pathLst>
                <a:path w="3372" h="3212" extrusionOk="0">
                  <a:moveTo>
                    <a:pt x="2868" y="1"/>
                  </a:moveTo>
                  <a:lnTo>
                    <a:pt x="1" y="2868"/>
                  </a:lnTo>
                  <a:cubicBezTo>
                    <a:pt x="353" y="3098"/>
                    <a:pt x="757" y="3212"/>
                    <a:pt x="1156" y="3212"/>
                  </a:cubicBezTo>
                  <a:cubicBezTo>
                    <a:pt x="1686" y="3212"/>
                    <a:pt x="2207" y="3011"/>
                    <a:pt x="2584" y="2616"/>
                  </a:cubicBezTo>
                  <a:cubicBezTo>
                    <a:pt x="3309" y="1891"/>
                    <a:pt x="3372" y="851"/>
                    <a:pt x="2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6" name="Google Shape;7046;p75"/>
          <p:cNvSpPr/>
          <p:nvPr/>
        </p:nvSpPr>
        <p:spPr>
          <a:xfrm>
            <a:off x="1743391" y="3578789"/>
            <a:ext cx="363548" cy="370909"/>
          </a:xfrm>
          <a:custGeom>
            <a:avLst/>
            <a:gdLst/>
            <a:ahLst/>
            <a:cxnLst/>
            <a:rect l="l" t="t" r="r" b="b"/>
            <a:pathLst>
              <a:path w="12446" h="12698" extrusionOk="0">
                <a:moveTo>
                  <a:pt x="6239" y="1"/>
                </a:moveTo>
                <a:cubicBezTo>
                  <a:pt x="5105" y="1"/>
                  <a:pt x="4191" y="915"/>
                  <a:pt x="4159" y="2112"/>
                </a:cubicBezTo>
                <a:cubicBezTo>
                  <a:pt x="4159" y="3088"/>
                  <a:pt x="4852" y="3939"/>
                  <a:pt x="5798" y="4097"/>
                </a:cubicBezTo>
                <a:lnTo>
                  <a:pt x="5798" y="5294"/>
                </a:lnTo>
                <a:cubicBezTo>
                  <a:pt x="4852" y="5483"/>
                  <a:pt x="4159" y="6333"/>
                  <a:pt x="4159" y="7310"/>
                </a:cubicBezTo>
                <a:cubicBezTo>
                  <a:pt x="4159" y="7657"/>
                  <a:pt x="4222" y="7972"/>
                  <a:pt x="4380" y="8255"/>
                </a:cubicBezTo>
                <a:lnTo>
                  <a:pt x="3403" y="9043"/>
                </a:lnTo>
                <a:cubicBezTo>
                  <a:pt x="3057" y="8728"/>
                  <a:pt x="2584" y="8570"/>
                  <a:pt x="2112" y="8570"/>
                </a:cubicBezTo>
                <a:cubicBezTo>
                  <a:pt x="946" y="8602"/>
                  <a:pt x="1" y="9515"/>
                  <a:pt x="1" y="10650"/>
                </a:cubicBezTo>
                <a:cubicBezTo>
                  <a:pt x="1" y="11784"/>
                  <a:pt x="946" y="12697"/>
                  <a:pt x="2112" y="12697"/>
                </a:cubicBezTo>
                <a:cubicBezTo>
                  <a:pt x="3246" y="12697"/>
                  <a:pt x="4128" y="11752"/>
                  <a:pt x="4191" y="10650"/>
                </a:cubicBezTo>
                <a:cubicBezTo>
                  <a:pt x="4191" y="10303"/>
                  <a:pt x="4096" y="9988"/>
                  <a:pt x="3939" y="9704"/>
                </a:cubicBezTo>
                <a:lnTo>
                  <a:pt x="4947" y="8917"/>
                </a:lnTo>
                <a:cubicBezTo>
                  <a:pt x="5294" y="9232"/>
                  <a:pt x="5766" y="9389"/>
                  <a:pt x="6239" y="9389"/>
                </a:cubicBezTo>
                <a:cubicBezTo>
                  <a:pt x="6743" y="9389"/>
                  <a:pt x="7184" y="9200"/>
                  <a:pt x="7530" y="8917"/>
                </a:cubicBezTo>
                <a:lnTo>
                  <a:pt x="8507" y="9704"/>
                </a:lnTo>
                <a:cubicBezTo>
                  <a:pt x="8350" y="9988"/>
                  <a:pt x="8287" y="10303"/>
                  <a:pt x="8287" y="10650"/>
                </a:cubicBezTo>
                <a:cubicBezTo>
                  <a:pt x="8287" y="11784"/>
                  <a:pt x="9232" y="12697"/>
                  <a:pt x="10366" y="12697"/>
                </a:cubicBezTo>
                <a:cubicBezTo>
                  <a:pt x="11500" y="12697"/>
                  <a:pt x="12414" y="11752"/>
                  <a:pt x="12445" y="10650"/>
                </a:cubicBezTo>
                <a:cubicBezTo>
                  <a:pt x="12445" y="9515"/>
                  <a:pt x="11563" y="8602"/>
                  <a:pt x="10366" y="8570"/>
                </a:cubicBezTo>
                <a:cubicBezTo>
                  <a:pt x="9862" y="8570"/>
                  <a:pt x="9421" y="8759"/>
                  <a:pt x="9074" y="9043"/>
                </a:cubicBezTo>
                <a:lnTo>
                  <a:pt x="8097" y="8255"/>
                </a:lnTo>
                <a:cubicBezTo>
                  <a:pt x="8255" y="7972"/>
                  <a:pt x="8318" y="7657"/>
                  <a:pt x="8318" y="7310"/>
                </a:cubicBezTo>
                <a:cubicBezTo>
                  <a:pt x="8318" y="6333"/>
                  <a:pt x="7625" y="5451"/>
                  <a:pt x="6680" y="5294"/>
                </a:cubicBezTo>
                <a:lnTo>
                  <a:pt x="6680" y="4097"/>
                </a:lnTo>
                <a:cubicBezTo>
                  <a:pt x="7625" y="3908"/>
                  <a:pt x="8318" y="3088"/>
                  <a:pt x="8318" y="2112"/>
                </a:cubicBezTo>
                <a:cubicBezTo>
                  <a:pt x="8318" y="946"/>
                  <a:pt x="7404" y="64"/>
                  <a:pt x="6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75"/>
          <p:cNvSpPr/>
          <p:nvPr/>
        </p:nvSpPr>
        <p:spPr>
          <a:xfrm>
            <a:off x="3932939" y="2650227"/>
            <a:ext cx="369974" cy="368601"/>
          </a:xfrm>
          <a:custGeom>
            <a:avLst/>
            <a:gdLst/>
            <a:ahLst/>
            <a:cxnLst/>
            <a:rect l="l" t="t" r="r" b="b"/>
            <a:pathLst>
              <a:path w="12666" h="12619" extrusionOk="0">
                <a:moveTo>
                  <a:pt x="9294" y="1"/>
                </a:moveTo>
                <a:cubicBezTo>
                  <a:pt x="9192" y="1"/>
                  <a:pt x="9089" y="40"/>
                  <a:pt x="9011" y="119"/>
                </a:cubicBezTo>
                <a:lnTo>
                  <a:pt x="7593" y="1537"/>
                </a:lnTo>
                <a:lnTo>
                  <a:pt x="9011" y="2954"/>
                </a:lnTo>
                <a:cubicBezTo>
                  <a:pt x="9168" y="3112"/>
                  <a:pt x="9168" y="3395"/>
                  <a:pt x="9011" y="3553"/>
                </a:cubicBezTo>
                <a:cubicBezTo>
                  <a:pt x="8932" y="3632"/>
                  <a:pt x="8822" y="3671"/>
                  <a:pt x="8711" y="3671"/>
                </a:cubicBezTo>
                <a:cubicBezTo>
                  <a:pt x="8601" y="3671"/>
                  <a:pt x="8491" y="3632"/>
                  <a:pt x="8412" y="3553"/>
                </a:cubicBezTo>
                <a:lnTo>
                  <a:pt x="6994" y="2135"/>
                </a:lnTo>
                <a:lnTo>
                  <a:pt x="5923" y="3206"/>
                </a:lnTo>
                <a:lnTo>
                  <a:pt x="7341" y="4624"/>
                </a:lnTo>
                <a:cubicBezTo>
                  <a:pt x="7498" y="4782"/>
                  <a:pt x="7498" y="5034"/>
                  <a:pt x="7341" y="5191"/>
                </a:cubicBezTo>
                <a:cubicBezTo>
                  <a:pt x="7262" y="5270"/>
                  <a:pt x="7160" y="5309"/>
                  <a:pt x="7053" y="5309"/>
                </a:cubicBezTo>
                <a:cubicBezTo>
                  <a:pt x="6947" y="5309"/>
                  <a:pt x="6837" y="5270"/>
                  <a:pt x="6742" y="5191"/>
                </a:cubicBezTo>
                <a:lnTo>
                  <a:pt x="5356" y="3773"/>
                </a:lnTo>
                <a:lnTo>
                  <a:pt x="4285" y="4845"/>
                </a:lnTo>
                <a:lnTo>
                  <a:pt x="5703" y="6262"/>
                </a:lnTo>
                <a:cubicBezTo>
                  <a:pt x="5860" y="6420"/>
                  <a:pt x="5860" y="6703"/>
                  <a:pt x="5703" y="6861"/>
                </a:cubicBezTo>
                <a:cubicBezTo>
                  <a:pt x="5624" y="6940"/>
                  <a:pt x="5514" y="6979"/>
                  <a:pt x="5403" y="6979"/>
                </a:cubicBezTo>
                <a:cubicBezTo>
                  <a:pt x="5293" y="6979"/>
                  <a:pt x="5183" y="6940"/>
                  <a:pt x="5104" y="6861"/>
                </a:cubicBezTo>
                <a:lnTo>
                  <a:pt x="3686" y="5443"/>
                </a:lnTo>
                <a:lnTo>
                  <a:pt x="2615" y="6514"/>
                </a:lnTo>
                <a:lnTo>
                  <a:pt x="4096" y="7932"/>
                </a:lnTo>
                <a:cubicBezTo>
                  <a:pt x="4253" y="8090"/>
                  <a:pt x="4253" y="8373"/>
                  <a:pt x="4096" y="8499"/>
                </a:cubicBezTo>
                <a:cubicBezTo>
                  <a:pt x="4017" y="8578"/>
                  <a:pt x="3907" y="8617"/>
                  <a:pt x="3797" y="8617"/>
                </a:cubicBezTo>
                <a:cubicBezTo>
                  <a:pt x="3686" y="8617"/>
                  <a:pt x="3576" y="8578"/>
                  <a:pt x="3497" y="8499"/>
                </a:cubicBezTo>
                <a:lnTo>
                  <a:pt x="2048" y="7081"/>
                </a:lnTo>
                <a:lnTo>
                  <a:pt x="158" y="8972"/>
                </a:lnTo>
                <a:cubicBezTo>
                  <a:pt x="0" y="9129"/>
                  <a:pt x="0" y="9413"/>
                  <a:pt x="158" y="9570"/>
                </a:cubicBezTo>
                <a:lnTo>
                  <a:pt x="3056" y="12500"/>
                </a:lnTo>
                <a:cubicBezTo>
                  <a:pt x="3135" y="12579"/>
                  <a:pt x="3245" y="12618"/>
                  <a:pt x="3356" y="12618"/>
                </a:cubicBezTo>
                <a:cubicBezTo>
                  <a:pt x="3466" y="12618"/>
                  <a:pt x="3576" y="12579"/>
                  <a:pt x="3655" y="12500"/>
                </a:cubicBezTo>
                <a:lnTo>
                  <a:pt x="12508" y="3616"/>
                </a:lnTo>
                <a:cubicBezTo>
                  <a:pt x="12665" y="3458"/>
                  <a:pt x="12665" y="3206"/>
                  <a:pt x="12508" y="3049"/>
                </a:cubicBezTo>
                <a:lnTo>
                  <a:pt x="9578" y="119"/>
                </a:lnTo>
                <a:cubicBezTo>
                  <a:pt x="9499" y="40"/>
                  <a:pt x="9397" y="1"/>
                  <a:pt x="9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48" name="Google Shape;7048;p75"/>
          <p:cNvGrpSpPr/>
          <p:nvPr/>
        </p:nvGrpSpPr>
        <p:grpSpPr>
          <a:xfrm>
            <a:off x="1223084" y="1311179"/>
            <a:ext cx="429504" cy="370879"/>
            <a:chOff x="-42651700" y="3217825"/>
            <a:chExt cx="367600" cy="317425"/>
          </a:xfrm>
        </p:grpSpPr>
        <p:sp>
          <p:nvSpPr>
            <p:cNvPr id="7049" name="Google Shape;7049;p75"/>
            <p:cNvSpPr/>
            <p:nvPr/>
          </p:nvSpPr>
          <p:spPr>
            <a:xfrm>
              <a:off x="-42651700" y="3239075"/>
              <a:ext cx="367600" cy="296175"/>
            </a:xfrm>
            <a:custGeom>
              <a:avLst/>
              <a:gdLst/>
              <a:ahLst/>
              <a:cxnLst/>
              <a:rect l="l" t="t" r="r" b="b"/>
              <a:pathLst>
                <a:path w="14704" h="11847" extrusionOk="0">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75"/>
            <p:cNvSpPr/>
            <p:nvPr/>
          </p:nvSpPr>
          <p:spPr>
            <a:xfrm>
              <a:off x="-42419600" y="3217825"/>
              <a:ext cx="106350" cy="106350"/>
            </a:xfrm>
            <a:custGeom>
              <a:avLst/>
              <a:gdLst/>
              <a:ahLst/>
              <a:cxnLst/>
              <a:rect l="l" t="t" r="r" b="b"/>
              <a:pathLst>
                <a:path w="4254" h="4254" extrusionOk="0">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75"/>
            <p:cNvSpPr/>
            <p:nvPr/>
          </p:nvSpPr>
          <p:spPr>
            <a:xfrm>
              <a:off x="-42623600" y="3218600"/>
              <a:ext cx="106350" cy="106375"/>
            </a:xfrm>
            <a:custGeom>
              <a:avLst/>
              <a:gdLst/>
              <a:ahLst/>
              <a:cxnLst/>
              <a:rect l="l" t="t" r="r" b="b"/>
              <a:pathLst>
                <a:path w="4254" h="4255" extrusionOk="0">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75"/>
            <p:cNvSpPr/>
            <p:nvPr/>
          </p:nvSpPr>
          <p:spPr>
            <a:xfrm>
              <a:off x="-42561375" y="3279250"/>
              <a:ext cx="185900" cy="186700"/>
            </a:xfrm>
            <a:custGeom>
              <a:avLst/>
              <a:gdLst/>
              <a:ahLst/>
              <a:cxnLst/>
              <a:rect l="l" t="t" r="r" b="b"/>
              <a:pathLst>
                <a:path w="7436" h="7468" extrusionOk="0">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3" name="Google Shape;7053;p75"/>
          <p:cNvGrpSpPr/>
          <p:nvPr/>
        </p:nvGrpSpPr>
        <p:grpSpPr>
          <a:xfrm>
            <a:off x="1258516" y="1750829"/>
            <a:ext cx="358640" cy="363226"/>
            <a:chOff x="-42617300" y="3587775"/>
            <a:chExt cx="306950" cy="310875"/>
          </a:xfrm>
        </p:grpSpPr>
        <p:sp>
          <p:nvSpPr>
            <p:cNvPr id="7054" name="Google Shape;7054;p75"/>
            <p:cNvSpPr/>
            <p:nvPr/>
          </p:nvSpPr>
          <p:spPr>
            <a:xfrm>
              <a:off x="-42617300" y="3587775"/>
              <a:ext cx="306950" cy="310875"/>
            </a:xfrm>
            <a:custGeom>
              <a:avLst/>
              <a:gdLst/>
              <a:ahLst/>
              <a:cxnLst/>
              <a:rect l="l" t="t" r="r" b="b"/>
              <a:pathLst>
                <a:path w="12278" h="12435" extrusionOk="0">
                  <a:moveTo>
                    <a:pt x="5905" y="860"/>
                  </a:moveTo>
                  <a:cubicBezTo>
                    <a:pt x="6421" y="860"/>
                    <a:pt x="6926" y="1412"/>
                    <a:pt x="7341" y="2467"/>
                  </a:cubicBezTo>
                  <a:cubicBezTo>
                    <a:pt x="6837" y="2593"/>
                    <a:pt x="6365" y="2782"/>
                    <a:pt x="5892" y="3003"/>
                  </a:cubicBezTo>
                  <a:cubicBezTo>
                    <a:pt x="5419" y="2782"/>
                    <a:pt x="4947" y="2593"/>
                    <a:pt x="4443" y="2467"/>
                  </a:cubicBezTo>
                  <a:cubicBezTo>
                    <a:pt x="4893" y="1381"/>
                    <a:pt x="5404" y="860"/>
                    <a:pt x="5905" y="860"/>
                  </a:cubicBezTo>
                  <a:close/>
                  <a:moveTo>
                    <a:pt x="4191" y="3255"/>
                  </a:moveTo>
                  <a:cubicBezTo>
                    <a:pt x="4443" y="3349"/>
                    <a:pt x="4632" y="3381"/>
                    <a:pt x="4884" y="3475"/>
                  </a:cubicBezTo>
                  <a:cubicBezTo>
                    <a:pt x="4726" y="3538"/>
                    <a:pt x="4600" y="3601"/>
                    <a:pt x="4443" y="3696"/>
                  </a:cubicBezTo>
                  <a:cubicBezTo>
                    <a:pt x="4285" y="3790"/>
                    <a:pt x="4159" y="3853"/>
                    <a:pt x="4002" y="3948"/>
                  </a:cubicBezTo>
                  <a:cubicBezTo>
                    <a:pt x="4096" y="3727"/>
                    <a:pt x="4159" y="3507"/>
                    <a:pt x="4191" y="3255"/>
                  </a:cubicBezTo>
                  <a:close/>
                  <a:moveTo>
                    <a:pt x="7625" y="3318"/>
                  </a:moveTo>
                  <a:cubicBezTo>
                    <a:pt x="7688" y="3507"/>
                    <a:pt x="7751" y="3727"/>
                    <a:pt x="7782" y="3979"/>
                  </a:cubicBezTo>
                  <a:cubicBezTo>
                    <a:pt x="7499" y="3790"/>
                    <a:pt x="7247" y="3633"/>
                    <a:pt x="6963" y="3507"/>
                  </a:cubicBezTo>
                  <a:cubicBezTo>
                    <a:pt x="7184" y="3412"/>
                    <a:pt x="7404" y="3349"/>
                    <a:pt x="7625" y="3318"/>
                  </a:cubicBezTo>
                  <a:close/>
                  <a:moveTo>
                    <a:pt x="2611" y="3034"/>
                  </a:moveTo>
                  <a:cubicBezTo>
                    <a:pt x="2846" y="3034"/>
                    <a:pt x="3110" y="3054"/>
                    <a:pt x="3403" y="3097"/>
                  </a:cubicBezTo>
                  <a:cubicBezTo>
                    <a:pt x="3309" y="3570"/>
                    <a:pt x="3183" y="4042"/>
                    <a:pt x="3151" y="4609"/>
                  </a:cubicBezTo>
                  <a:cubicBezTo>
                    <a:pt x="2742" y="4924"/>
                    <a:pt x="2363" y="5240"/>
                    <a:pt x="1954" y="5586"/>
                  </a:cubicBezTo>
                  <a:cubicBezTo>
                    <a:pt x="712" y="4068"/>
                    <a:pt x="945" y="3034"/>
                    <a:pt x="2611" y="3034"/>
                  </a:cubicBezTo>
                  <a:close/>
                  <a:moveTo>
                    <a:pt x="9301" y="3075"/>
                  </a:moveTo>
                  <a:cubicBezTo>
                    <a:pt x="10879" y="3075"/>
                    <a:pt x="11079" y="4102"/>
                    <a:pt x="9862" y="5618"/>
                  </a:cubicBezTo>
                  <a:cubicBezTo>
                    <a:pt x="9515" y="5271"/>
                    <a:pt x="9137" y="4924"/>
                    <a:pt x="8696" y="4641"/>
                  </a:cubicBezTo>
                  <a:cubicBezTo>
                    <a:pt x="8601" y="4137"/>
                    <a:pt x="8538" y="3601"/>
                    <a:pt x="8412" y="3160"/>
                  </a:cubicBezTo>
                  <a:cubicBezTo>
                    <a:pt x="8746" y="3102"/>
                    <a:pt x="9042" y="3075"/>
                    <a:pt x="9301" y="3075"/>
                  </a:cubicBezTo>
                  <a:close/>
                  <a:moveTo>
                    <a:pt x="8822" y="5744"/>
                  </a:moveTo>
                  <a:cubicBezTo>
                    <a:pt x="9011" y="5901"/>
                    <a:pt x="9169" y="6059"/>
                    <a:pt x="9326" y="6216"/>
                  </a:cubicBezTo>
                  <a:cubicBezTo>
                    <a:pt x="9169" y="6374"/>
                    <a:pt x="8980" y="6531"/>
                    <a:pt x="8822" y="6689"/>
                  </a:cubicBezTo>
                  <a:lnTo>
                    <a:pt x="8822" y="5744"/>
                  </a:lnTo>
                  <a:close/>
                  <a:moveTo>
                    <a:pt x="3025" y="5775"/>
                  </a:moveTo>
                  <a:lnTo>
                    <a:pt x="3025" y="6720"/>
                  </a:lnTo>
                  <a:cubicBezTo>
                    <a:pt x="2836" y="6563"/>
                    <a:pt x="2679" y="6405"/>
                    <a:pt x="2521" y="6248"/>
                  </a:cubicBezTo>
                  <a:cubicBezTo>
                    <a:pt x="2679" y="6090"/>
                    <a:pt x="2868" y="5933"/>
                    <a:pt x="3025" y="5775"/>
                  </a:cubicBezTo>
                  <a:close/>
                  <a:moveTo>
                    <a:pt x="5892" y="3885"/>
                  </a:moveTo>
                  <a:cubicBezTo>
                    <a:pt x="6617" y="4200"/>
                    <a:pt x="7278" y="4609"/>
                    <a:pt x="7908" y="5082"/>
                  </a:cubicBezTo>
                  <a:cubicBezTo>
                    <a:pt x="8003" y="5838"/>
                    <a:pt x="8003" y="6626"/>
                    <a:pt x="7908" y="7413"/>
                  </a:cubicBezTo>
                  <a:cubicBezTo>
                    <a:pt x="7278" y="7823"/>
                    <a:pt x="6585" y="8232"/>
                    <a:pt x="5892" y="8579"/>
                  </a:cubicBezTo>
                  <a:cubicBezTo>
                    <a:pt x="5545" y="8421"/>
                    <a:pt x="5230" y="8232"/>
                    <a:pt x="4884" y="8043"/>
                  </a:cubicBezTo>
                  <a:cubicBezTo>
                    <a:pt x="4537" y="7823"/>
                    <a:pt x="4191" y="7634"/>
                    <a:pt x="3876" y="7413"/>
                  </a:cubicBezTo>
                  <a:cubicBezTo>
                    <a:pt x="3844" y="6657"/>
                    <a:pt x="3844" y="5870"/>
                    <a:pt x="3876" y="5082"/>
                  </a:cubicBezTo>
                  <a:cubicBezTo>
                    <a:pt x="4191" y="4830"/>
                    <a:pt x="4537" y="4641"/>
                    <a:pt x="4884" y="4452"/>
                  </a:cubicBezTo>
                  <a:cubicBezTo>
                    <a:pt x="5230" y="4263"/>
                    <a:pt x="5577" y="4042"/>
                    <a:pt x="5892" y="3885"/>
                  </a:cubicBezTo>
                  <a:close/>
                  <a:moveTo>
                    <a:pt x="4033" y="8516"/>
                  </a:moveTo>
                  <a:cubicBezTo>
                    <a:pt x="4159" y="8579"/>
                    <a:pt x="4317" y="8674"/>
                    <a:pt x="4474" y="8737"/>
                  </a:cubicBezTo>
                  <a:cubicBezTo>
                    <a:pt x="4632" y="8831"/>
                    <a:pt x="4758" y="8894"/>
                    <a:pt x="4915" y="8989"/>
                  </a:cubicBezTo>
                  <a:cubicBezTo>
                    <a:pt x="4663" y="9052"/>
                    <a:pt x="4474" y="9146"/>
                    <a:pt x="4254" y="9178"/>
                  </a:cubicBezTo>
                  <a:cubicBezTo>
                    <a:pt x="4159" y="8926"/>
                    <a:pt x="4096" y="8737"/>
                    <a:pt x="4033" y="8516"/>
                  </a:cubicBezTo>
                  <a:close/>
                  <a:moveTo>
                    <a:pt x="7782" y="8516"/>
                  </a:moveTo>
                  <a:cubicBezTo>
                    <a:pt x="7751" y="8737"/>
                    <a:pt x="7688" y="8989"/>
                    <a:pt x="7625" y="9178"/>
                  </a:cubicBezTo>
                  <a:cubicBezTo>
                    <a:pt x="7404" y="9083"/>
                    <a:pt x="7184" y="9052"/>
                    <a:pt x="6963" y="8989"/>
                  </a:cubicBezTo>
                  <a:cubicBezTo>
                    <a:pt x="7278" y="8831"/>
                    <a:pt x="7499" y="8674"/>
                    <a:pt x="7782" y="8516"/>
                  </a:cubicBezTo>
                  <a:close/>
                  <a:moveTo>
                    <a:pt x="1954" y="6846"/>
                  </a:moveTo>
                  <a:cubicBezTo>
                    <a:pt x="2300" y="7193"/>
                    <a:pt x="2710" y="7571"/>
                    <a:pt x="3151" y="7823"/>
                  </a:cubicBezTo>
                  <a:cubicBezTo>
                    <a:pt x="3214" y="8358"/>
                    <a:pt x="3309" y="8863"/>
                    <a:pt x="3403" y="9335"/>
                  </a:cubicBezTo>
                  <a:cubicBezTo>
                    <a:pt x="3090" y="9388"/>
                    <a:pt x="2806" y="9414"/>
                    <a:pt x="2555" y="9414"/>
                  </a:cubicBezTo>
                  <a:cubicBezTo>
                    <a:pt x="1015" y="9414"/>
                    <a:pt x="681" y="8445"/>
                    <a:pt x="1954" y="6846"/>
                  </a:cubicBezTo>
                  <a:close/>
                  <a:moveTo>
                    <a:pt x="9925" y="6846"/>
                  </a:moveTo>
                  <a:lnTo>
                    <a:pt x="9925" y="6846"/>
                  </a:lnTo>
                  <a:cubicBezTo>
                    <a:pt x="11167" y="8392"/>
                    <a:pt x="10934" y="9430"/>
                    <a:pt x="9267" y="9430"/>
                  </a:cubicBezTo>
                  <a:cubicBezTo>
                    <a:pt x="9032" y="9430"/>
                    <a:pt x="8768" y="9410"/>
                    <a:pt x="8475" y="9367"/>
                  </a:cubicBezTo>
                  <a:cubicBezTo>
                    <a:pt x="8538" y="8894"/>
                    <a:pt x="8664" y="8390"/>
                    <a:pt x="8727" y="7823"/>
                  </a:cubicBezTo>
                  <a:cubicBezTo>
                    <a:pt x="9137" y="7508"/>
                    <a:pt x="9515" y="7193"/>
                    <a:pt x="9925" y="6846"/>
                  </a:cubicBezTo>
                  <a:close/>
                  <a:moveTo>
                    <a:pt x="5924" y="9461"/>
                  </a:moveTo>
                  <a:cubicBezTo>
                    <a:pt x="6396" y="9650"/>
                    <a:pt x="6869" y="9839"/>
                    <a:pt x="7404" y="9965"/>
                  </a:cubicBezTo>
                  <a:cubicBezTo>
                    <a:pt x="6962" y="11056"/>
                    <a:pt x="6440" y="11607"/>
                    <a:pt x="5922" y="11607"/>
                  </a:cubicBezTo>
                  <a:cubicBezTo>
                    <a:pt x="5408" y="11607"/>
                    <a:pt x="4898" y="11064"/>
                    <a:pt x="4474" y="9965"/>
                  </a:cubicBezTo>
                  <a:cubicBezTo>
                    <a:pt x="4978" y="9839"/>
                    <a:pt x="5451" y="9650"/>
                    <a:pt x="5924" y="9461"/>
                  </a:cubicBezTo>
                  <a:close/>
                  <a:moveTo>
                    <a:pt x="5931" y="1"/>
                  </a:moveTo>
                  <a:cubicBezTo>
                    <a:pt x="5817" y="1"/>
                    <a:pt x="5699" y="14"/>
                    <a:pt x="5577" y="41"/>
                  </a:cubicBezTo>
                  <a:cubicBezTo>
                    <a:pt x="4632" y="262"/>
                    <a:pt x="4002" y="1333"/>
                    <a:pt x="3655" y="2278"/>
                  </a:cubicBezTo>
                  <a:cubicBezTo>
                    <a:pt x="3326" y="2223"/>
                    <a:pt x="2973" y="2187"/>
                    <a:pt x="2624" y="2187"/>
                  </a:cubicBezTo>
                  <a:cubicBezTo>
                    <a:pt x="1770" y="2187"/>
                    <a:pt x="939" y="2404"/>
                    <a:pt x="536" y="3097"/>
                  </a:cubicBezTo>
                  <a:cubicBezTo>
                    <a:pt x="1" y="4074"/>
                    <a:pt x="662" y="5334"/>
                    <a:pt x="1387" y="6216"/>
                  </a:cubicBezTo>
                  <a:cubicBezTo>
                    <a:pt x="788" y="6972"/>
                    <a:pt x="158" y="8043"/>
                    <a:pt x="379" y="8926"/>
                  </a:cubicBezTo>
                  <a:cubicBezTo>
                    <a:pt x="599" y="9650"/>
                    <a:pt x="1166" y="10028"/>
                    <a:pt x="1922" y="10186"/>
                  </a:cubicBezTo>
                  <a:cubicBezTo>
                    <a:pt x="2157" y="10241"/>
                    <a:pt x="2410" y="10266"/>
                    <a:pt x="2668" y="10266"/>
                  </a:cubicBezTo>
                  <a:cubicBezTo>
                    <a:pt x="2998" y="10266"/>
                    <a:pt x="3337" y="10225"/>
                    <a:pt x="3655" y="10154"/>
                  </a:cubicBezTo>
                  <a:cubicBezTo>
                    <a:pt x="4221" y="11678"/>
                    <a:pt x="5076" y="12434"/>
                    <a:pt x="5929" y="12434"/>
                  </a:cubicBezTo>
                  <a:cubicBezTo>
                    <a:pt x="6786" y="12434"/>
                    <a:pt x="7639" y="11670"/>
                    <a:pt x="8192" y="10154"/>
                  </a:cubicBezTo>
                  <a:cubicBezTo>
                    <a:pt x="8550" y="10215"/>
                    <a:pt x="8882" y="10243"/>
                    <a:pt x="9186" y="10243"/>
                  </a:cubicBezTo>
                  <a:cubicBezTo>
                    <a:pt x="11589" y="10243"/>
                    <a:pt x="12278" y="8453"/>
                    <a:pt x="10460" y="6216"/>
                  </a:cubicBezTo>
                  <a:cubicBezTo>
                    <a:pt x="12272" y="4014"/>
                    <a:pt x="11618" y="2182"/>
                    <a:pt x="9217" y="2182"/>
                  </a:cubicBezTo>
                  <a:cubicBezTo>
                    <a:pt x="8904" y="2182"/>
                    <a:pt x="8562" y="2213"/>
                    <a:pt x="8192" y="2278"/>
                  </a:cubicBezTo>
                  <a:cubicBezTo>
                    <a:pt x="7765" y="1139"/>
                    <a:pt x="7004" y="1"/>
                    <a:pt x="5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75"/>
            <p:cNvSpPr/>
            <p:nvPr/>
          </p:nvSpPr>
          <p:spPr>
            <a:xfrm>
              <a:off x="-42500725" y="3712425"/>
              <a:ext cx="63025" cy="62275"/>
            </a:xfrm>
            <a:custGeom>
              <a:avLst/>
              <a:gdLst/>
              <a:ahLst/>
              <a:cxnLst/>
              <a:rect l="l" t="t" r="r" b="b"/>
              <a:pathLst>
                <a:path w="2521" h="2491" extrusionOk="0">
                  <a:moveTo>
                    <a:pt x="1313" y="0"/>
                  </a:moveTo>
                  <a:cubicBezTo>
                    <a:pt x="1295" y="0"/>
                    <a:pt x="1278" y="1"/>
                    <a:pt x="1261" y="1"/>
                  </a:cubicBezTo>
                  <a:cubicBezTo>
                    <a:pt x="599" y="1"/>
                    <a:pt x="0" y="569"/>
                    <a:pt x="63" y="1230"/>
                  </a:cubicBezTo>
                  <a:cubicBezTo>
                    <a:pt x="0" y="1955"/>
                    <a:pt x="567" y="2490"/>
                    <a:pt x="1261" y="2490"/>
                  </a:cubicBezTo>
                  <a:cubicBezTo>
                    <a:pt x="1954" y="2490"/>
                    <a:pt x="2521" y="1955"/>
                    <a:pt x="2489" y="1230"/>
                  </a:cubicBezTo>
                  <a:cubicBezTo>
                    <a:pt x="2489" y="585"/>
                    <a:pt x="1980" y="0"/>
                    <a:pt x="1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6" name="Google Shape;7056;p75"/>
          <p:cNvSpPr/>
          <p:nvPr/>
        </p:nvSpPr>
        <p:spPr>
          <a:xfrm>
            <a:off x="1254968" y="2189872"/>
            <a:ext cx="371785" cy="369974"/>
          </a:xfrm>
          <a:custGeom>
            <a:avLst/>
            <a:gdLst/>
            <a:ahLst/>
            <a:cxnLst/>
            <a:rect l="l" t="t" r="r" b="b"/>
            <a:pathLst>
              <a:path w="12728" h="12666" extrusionOk="0">
                <a:moveTo>
                  <a:pt x="1859" y="3308"/>
                </a:moveTo>
                <a:lnTo>
                  <a:pt x="1859" y="5230"/>
                </a:lnTo>
                <a:lnTo>
                  <a:pt x="882" y="5230"/>
                </a:lnTo>
                <a:lnTo>
                  <a:pt x="882" y="3308"/>
                </a:lnTo>
                <a:close/>
                <a:moveTo>
                  <a:pt x="5765" y="2458"/>
                </a:moveTo>
                <a:cubicBezTo>
                  <a:pt x="5860" y="2458"/>
                  <a:pt x="5986" y="2584"/>
                  <a:pt x="5986" y="2710"/>
                </a:cubicBezTo>
                <a:lnTo>
                  <a:pt x="5986" y="5230"/>
                </a:lnTo>
                <a:lnTo>
                  <a:pt x="2678" y="5230"/>
                </a:lnTo>
                <a:lnTo>
                  <a:pt x="2678" y="2710"/>
                </a:lnTo>
                <a:cubicBezTo>
                  <a:pt x="2678" y="2584"/>
                  <a:pt x="2772" y="2458"/>
                  <a:pt x="2930" y="2458"/>
                </a:cubicBezTo>
                <a:close/>
                <a:moveTo>
                  <a:pt x="9893" y="2458"/>
                </a:moveTo>
                <a:cubicBezTo>
                  <a:pt x="10019" y="2458"/>
                  <a:pt x="10113" y="2584"/>
                  <a:pt x="10113" y="2710"/>
                </a:cubicBezTo>
                <a:lnTo>
                  <a:pt x="10113" y="5230"/>
                </a:lnTo>
                <a:lnTo>
                  <a:pt x="6837" y="5230"/>
                </a:lnTo>
                <a:lnTo>
                  <a:pt x="6837" y="2710"/>
                </a:lnTo>
                <a:cubicBezTo>
                  <a:pt x="6805" y="2584"/>
                  <a:pt x="6900" y="2458"/>
                  <a:pt x="7057" y="2458"/>
                </a:cubicBezTo>
                <a:close/>
                <a:moveTo>
                  <a:pt x="11940" y="3308"/>
                </a:moveTo>
                <a:lnTo>
                  <a:pt x="11940" y="5230"/>
                </a:lnTo>
                <a:lnTo>
                  <a:pt x="10964" y="5230"/>
                </a:lnTo>
                <a:lnTo>
                  <a:pt x="10964" y="3308"/>
                </a:lnTo>
                <a:close/>
                <a:moveTo>
                  <a:pt x="7215" y="6900"/>
                </a:moveTo>
                <a:cubicBezTo>
                  <a:pt x="7435" y="6900"/>
                  <a:pt x="7656" y="7089"/>
                  <a:pt x="7656" y="7278"/>
                </a:cubicBezTo>
                <a:cubicBezTo>
                  <a:pt x="7656" y="7530"/>
                  <a:pt x="7435" y="7719"/>
                  <a:pt x="7215" y="7719"/>
                </a:cubicBezTo>
                <a:lnTo>
                  <a:pt x="5545" y="7719"/>
                </a:lnTo>
                <a:cubicBezTo>
                  <a:pt x="5324" y="7719"/>
                  <a:pt x="5135" y="7530"/>
                  <a:pt x="5135" y="7278"/>
                </a:cubicBezTo>
                <a:cubicBezTo>
                  <a:pt x="5135" y="7026"/>
                  <a:pt x="5324" y="6900"/>
                  <a:pt x="5545" y="6900"/>
                </a:cubicBezTo>
                <a:close/>
                <a:moveTo>
                  <a:pt x="3088" y="6900"/>
                </a:moveTo>
                <a:cubicBezTo>
                  <a:pt x="3749" y="6900"/>
                  <a:pt x="4285" y="7436"/>
                  <a:pt x="4348" y="8097"/>
                </a:cubicBezTo>
                <a:cubicBezTo>
                  <a:pt x="4348" y="8790"/>
                  <a:pt x="3781" y="9326"/>
                  <a:pt x="3088" y="9326"/>
                </a:cubicBezTo>
                <a:cubicBezTo>
                  <a:pt x="2394" y="9326"/>
                  <a:pt x="1859" y="8790"/>
                  <a:pt x="1859" y="8097"/>
                </a:cubicBezTo>
                <a:cubicBezTo>
                  <a:pt x="1859" y="7436"/>
                  <a:pt x="2394" y="6900"/>
                  <a:pt x="3088" y="6900"/>
                </a:cubicBezTo>
                <a:close/>
                <a:moveTo>
                  <a:pt x="7215" y="8570"/>
                </a:moveTo>
                <a:cubicBezTo>
                  <a:pt x="7435" y="8570"/>
                  <a:pt x="7656" y="8790"/>
                  <a:pt x="7656" y="8979"/>
                </a:cubicBezTo>
                <a:cubicBezTo>
                  <a:pt x="7656" y="9168"/>
                  <a:pt x="7435" y="9357"/>
                  <a:pt x="7215" y="9357"/>
                </a:cubicBezTo>
                <a:lnTo>
                  <a:pt x="5545" y="9357"/>
                </a:lnTo>
                <a:cubicBezTo>
                  <a:pt x="5324" y="9357"/>
                  <a:pt x="5135" y="9168"/>
                  <a:pt x="5135" y="8979"/>
                </a:cubicBezTo>
                <a:cubicBezTo>
                  <a:pt x="5135" y="8727"/>
                  <a:pt x="5324" y="8570"/>
                  <a:pt x="5545" y="8570"/>
                </a:cubicBezTo>
                <a:close/>
                <a:moveTo>
                  <a:pt x="9790" y="6930"/>
                </a:moveTo>
                <a:cubicBezTo>
                  <a:pt x="10428" y="6930"/>
                  <a:pt x="10964" y="7456"/>
                  <a:pt x="10964" y="8160"/>
                </a:cubicBezTo>
                <a:cubicBezTo>
                  <a:pt x="10964" y="8822"/>
                  <a:pt x="10397" y="9357"/>
                  <a:pt x="9735" y="9357"/>
                </a:cubicBezTo>
                <a:cubicBezTo>
                  <a:pt x="9073" y="9357"/>
                  <a:pt x="8506" y="8822"/>
                  <a:pt x="8506" y="8160"/>
                </a:cubicBezTo>
                <a:cubicBezTo>
                  <a:pt x="8506" y="7467"/>
                  <a:pt x="9073" y="6931"/>
                  <a:pt x="9735" y="6931"/>
                </a:cubicBezTo>
                <a:cubicBezTo>
                  <a:pt x="9754" y="6931"/>
                  <a:pt x="9772" y="6930"/>
                  <a:pt x="9790" y="6930"/>
                </a:cubicBezTo>
                <a:close/>
                <a:moveTo>
                  <a:pt x="3875" y="0"/>
                </a:moveTo>
                <a:cubicBezTo>
                  <a:pt x="2709" y="0"/>
                  <a:pt x="1827" y="946"/>
                  <a:pt x="1764" y="2080"/>
                </a:cubicBezTo>
                <a:lnTo>
                  <a:pt x="1764" y="2458"/>
                </a:lnTo>
                <a:lnTo>
                  <a:pt x="410" y="2458"/>
                </a:lnTo>
                <a:cubicBezTo>
                  <a:pt x="158" y="2458"/>
                  <a:pt x="0" y="2678"/>
                  <a:pt x="0" y="2899"/>
                </a:cubicBezTo>
                <a:lnTo>
                  <a:pt x="0" y="5671"/>
                </a:lnTo>
                <a:cubicBezTo>
                  <a:pt x="32" y="5860"/>
                  <a:pt x="252" y="6049"/>
                  <a:pt x="473" y="6049"/>
                </a:cubicBezTo>
                <a:lnTo>
                  <a:pt x="1449" y="6049"/>
                </a:lnTo>
                <a:cubicBezTo>
                  <a:pt x="1197" y="6427"/>
                  <a:pt x="1040" y="6837"/>
                  <a:pt x="1040" y="7278"/>
                </a:cubicBezTo>
                <a:lnTo>
                  <a:pt x="1040" y="9767"/>
                </a:lnTo>
                <a:cubicBezTo>
                  <a:pt x="1040" y="10302"/>
                  <a:pt x="1386" y="10744"/>
                  <a:pt x="1859" y="10933"/>
                </a:cubicBezTo>
                <a:lnTo>
                  <a:pt x="1859" y="12256"/>
                </a:lnTo>
                <a:cubicBezTo>
                  <a:pt x="1859" y="12476"/>
                  <a:pt x="2048" y="12665"/>
                  <a:pt x="2300" y="12665"/>
                </a:cubicBezTo>
                <a:lnTo>
                  <a:pt x="3938" y="12665"/>
                </a:lnTo>
                <a:cubicBezTo>
                  <a:pt x="4190" y="12665"/>
                  <a:pt x="4348" y="12476"/>
                  <a:pt x="4348" y="12256"/>
                </a:cubicBezTo>
                <a:lnTo>
                  <a:pt x="4348" y="10996"/>
                </a:lnTo>
                <a:lnTo>
                  <a:pt x="8475" y="10996"/>
                </a:lnTo>
                <a:lnTo>
                  <a:pt x="8475" y="12256"/>
                </a:lnTo>
                <a:cubicBezTo>
                  <a:pt x="8475" y="12476"/>
                  <a:pt x="8664" y="12665"/>
                  <a:pt x="8884" y="12665"/>
                </a:cubicBezTo>
                <a:lnTo>
                  <a:pt x="10523" y="12665"/>
                </a:lnTo>
                <a:cubicBezTo>
                  <a:pt x="10775" y="12665"/>
                  <a:pt x="10901" y="12476"/>
                  <a:pt x="10901" y="12256"/>
                </a:cubicBezTo>
                <a:lnTo>
                  <a:pt x="10901" y="10933"/>
                </a:lnTo>
                <a:cubicBezTo>
                  <a:pt x="11373" y="10775"/>
                  <a:pt x="11751" y="10302"/>
                  <a:pt x="11751" y="9767"/>
                </a:cubicBezTo>
                <a:lnTo>
                  <a:pt x="11751" y="7278"/>
                </a:lnTo>
                <a:cubicBezTo>
                  <a:pt x="11751" y="6805"/>
                  <a:pt x="11594" y="6364"/>
                  <a:pt x="11310" y="6049"/>
                </a:cubicBezTo>
                <a:lnTo>
                  <a:pt x="12287" y="6049"/>
                </a:lnTo>
                <a:cubicBezTo>
                  <a:pt x="12539" y="6049"/>
                  <a:pt x="12728" y="5860"/>
                  <a:pt x="12728" y="5671"/>
                </a:cubicBezTo>
                <a:lnTo>
                  <a:pt x="12728" y="2899"/>
                </a:lnTo>
                <a:cubicBezTo>
                  <a:pt x="12728" y="2678"/>
                  <a:pt x="12539" y="2458"/>
                  <a:pt x="12287" y="2458"/>
                </a:cubicBezTo>
                <a:lnTo>
                  <a:pt x="10901" y="2458"/>
                </a:lnTo>
                <a:lnTo>
                  <a:pt x="10901" y="2080"/>
                </a:lnTo>
                <a:cubicBezTo>
                  <a:pt x="10901" y="946"/>
                  <a:pt x="9987" y="32"/>
                  <a:pt x="8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57" name="Google Shape;7057;p75"/>
          <p:cNvGrpSpPr/>
          <p:nvPr/>
        </p:nvGrpSpPr>
        <p:grpSpPr>
          <a:xfrm>
            <a:off x="3430343" y="1335569"/>
            <a:ext cx="376926" cy="370324"/>
            <a:chOff x="-40748275" y="3238700"/>
            <a:chExt cx="322600" cy="316950"/>
          </a:xfrm>
        </p:grpSpPr>
        <p:sp>
          <p:nvSpPr>
            <p:cNvPr id="7058" name="Google Shape;7058;p75"/>
            <p:cNvSpPr/>
            <p:nvPr/>
          </p:nvSpPr>
          <p:spPr>
            <a:xfrm>
              <a:off x="-40709675" y="3273750"/>
              <a:ext cx="84300" cy="84300"/>
            </a:xfrm>
            <a:custGeom>
              <a:avLst/>
              <a:gdLst/>
              <a:ahLst/>
              <a:cxnLst/>
              <a:rect l="l" t="t" r="r" b="b"/>
              <a:pathLst>
                <a:path w="3372" h="3372" extrusionOk="0">
                  <a:moveTo>
                    <a:pt x="2710" y="0"/>
                  </a:moveTo>
                  <a:lnTo>
                    <a:pt x="1" y="2710"/>
                  </a:lnTo>
                  <a:lnTo>
                    <a:pt x="694" y="3371"/>
                  </a:lnTo>
                  <a:lnTo>
                    <a:pt x="3372" y="662"/>
                  </a:lnTo>
                  <a:lnTo>
                    <a:pt x="27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75"/>
            <p:cNvSpPr/>
            <p:nvPr/>
          </p:nvSpPr>
          <p:spPr>
            <a:xfrm>
              <a:off x="-40578925" y="3247175"/>
              <a:ext cx="151250" cy="149475"/>
            </a:xfrm>
            <a:custGeom>
              <a:avLst/>
              <a:gdLst/>
              <a:ahLst/>
              <a:cxnLst/>
              <a:rect l="l" t="t" r="r" b="b"/>
              <a:pathLst>
                <a:path w="6050" h="5979" extrusionOk="0">
                  <a:moveTo>
                    <a:pt x="2663" y="0"/>
                  </a:moveTo>
                  <a:cubicBezTo>
                    <a:pt x="2552" y="0"/>
                    <a:pt x="2442" y="39"/>
                    <a:pt x="2363" y="118"/>
                  </a:cubicBezTo>
                  <a:lnTo>
                    <a:pt x="1261" y="1221"/>
                  </a:lnTo>
                  <a:lnTo>
                    <a:pt x="2678" y="2639"/>
                  </a:lnTo>
                  <a:cubicBezTo>
                    <a:pt x="2836" y="2796"/>
                    <a:pt x="2836" y="3080"/>
                    <a:pt x="2678" y="3237"/>
                  </a:cubicBezTo>
                  <a:cubicBezTo>
                    <a:pt x="2637" y="3278"/>
                    <a:pt x="2560" y="3302"/>
                    <a:pt x="2473" y="3302"/>
                  </a:cubicBezTo>
                  <a:cubicBezTo>
                    <a:pt x="2360" y="3302"/>
                    <a:pt x="2232" y="3263"/>
                    <a:pt x="2143" y="3174"/>
                  </a:cubicBezTo>
                  <a:lnTo>
                    <a:pt x="725" y="1756"/>
                  </a:lnTo>
                  <a:lnTo>
                    <a:pt x="0" y="2481"/>
                  </a:lnTo>
                  <a:lnTo>
                    <a:pt x="3529" y="5978"/>
                  </a:lnTo>
                  <a:lnTo>
                    <a:pt x="5892" y="3615"/>
                  </a:lnTo>
                  <a:cubicBezTo>
                    <a:pt x="6049" y="3458"/>
                    <a:pt x="6049" y="3174"/>
                    <a:pt x="5892" y="3017"/>
                  </a:cubicBezTo>
                  <a:lnTo>
                    <a:pt x="2962" y="118"/>
                  </a:lnTo>
                  <a:cubicBezTo>
                    <a:pt x="2883" y="39"/>
                    <a:pt x="2773" y="0"/>
                    <a:pt x="2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75"/>
            <p:cNvSpPr/>
            <p:nvPr/>
          </p:nvSpPr>
          <p:spPr>
            <a:xfrm>
              <a:off x="-40678175" y="3305250"/>
              <a:ext cx="213475" cy="213475"/>
            </a:xfrm>
            <a:custGeom>
              <a:avLst/>
              <a:gdLst/>
              <a:ahLst/>
              <a:cxnLst/>
              <a:rect l="l" t="t" r="r" b="b"/>
              <a:pathLst>
                <a:path w="8539" h="8539" extrusionOk="0">
                  <a:moveTo>
                    <a:pt x="2679" y="0"/>
                  </a:moveTo>
                  <a:lnTo>
                    <a:pt x="1" y="2678"/>
                  </a:lnTo>
                  <a:lnTo>
                    <a:pt x="5861" y="8538"/>
                  </a:lnTo>
                  <a:lnTo>
                    <a:pt x="8539" y="5860"/>
                  </a:lnTo>
                  <a:lnTo>
                    <a:pt x="2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75"/>
            <p:cNvSpPr/>
            <p:nvPr/>
          </p:nvSpPr>
          <p:spPr>
            <a:xfrm>
              <a:off x="-40513550" y="3469850"/>
              <a:ext cx="87875" cy="85800"/>
            </a:xfrm>
            <a:custGeom>
              <a:avLst/>
              <a:gdLst/>
              <a:ahLst/>
              <a:cxnLst/>
              <a:rect l="l" t="t" r="r" b="b"/>
              <a:pathLst>
                <a:path w="3515" h="3432" extrusionOk="0">
                  <a:moveTo>
                    <a:pt x="2426" y="1"/>
                  </a:moveTo>
                  <a:lnTo>
                    <a:pt x="0" y="2427"/>
                  </a:lnTo>
                  <a:lnTo>
                    <a:pt x="2899" y="3404"/>
                  </a:lnTo>
                  <a:cubicBezTo>
                    <a:pt x="2948" y="3423"/>
                    <a:pt x="2996" y="3432"/>
                    <a:pt x="3044" y="3432"/>
                  </a:cubicBezTo>
                  <a:cubicBezTo>
                    <a:pt x="3302" y="3432"/>
                    <a:pt x="3514" y="3166"/>
                    <a:pt x="3434" y="2899"/>
                  </a:cubicBezTo>
                  <a:lnTo>
                    <a:pt x="2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75"/>
            <p:cNvSpPr/>
            <p:nvPr/>
          </p:nvSpPr>
          <p:spPr>
            <a:xfrm>
              <a:off x="-40738025" y="3404500"/>
              <a:ext cx="150450" cy="149475"/>
            </a:xfrm>
            <a:custGeom>
              <a:avLst/>
              <a:gdLst/>
              <a:ahLst/>
              <a:cxnLst/>
              <a:rect l="l" t="t" r="r" b="b"/>
              <a:pathLst>
                <a:path w="6018" h="5979" extrusionOk="0">
                  <a:moveTo>
                    <a:pt x="2521" y="0"/>
                  </a:moveTo>
                  <a:lnTo>
                    <a:pt x="1796" y="725"/>
                  </a:lnTo>
                  <a:lnTo>
                    <a:pt x="3308" y="2205"/>
                  </a:lnTo>
                  <a:cubicBezTo>
                    <a:pt x="3466" y="2363"/>
                    <a:pt x="3466" y="2646"/>
                    <a:pt x="3308" y="2804"/>
                  </a:cubicBezTo>
                  <a:cubicBezTo>
                    <a:pt x="3230" y="2883"/>
                    <a:pt x="3119" y="2922"/>
                    <a:pt x="3009" y="2922"/>
                  </a:cubicBezTo>
                  <a:cubicBezTo>
                    <a:pt x="2899" y="2922"/>
                    <a:pt x="2789" y="2883"/>
                    <a:pt x="2710" y="2804"/>
                  </a:cubicBezTo>
                  <a:lnTo>
                    <a:pt x="1229" y="1292"/>
                  </a:lnTo>
                  <a:lnTo>
                    <a:pt x="158" y="2363"/>
                  </a:lnTo>
                  <a:cubicBezTo>
                    <a:pt x="0" y="2520"/>
                    <a:pt x="0" y="2804"/>
                    <a:pt x="158" y="2962"/>
                  </a:cubicBezTo>
                  <a:lnTo>
                    <a:pt x="3056" y="5860"/>
                  </a:lnTo>
                  <a:cubicBezTo>
                    <a:pt x="3135" y="5939"/>
                    <a:pt x="3245" y="5978"/>
                    <a:pt x="3356" y="5978"/>
                  </a:cubicBezTo>
                  <a:cubicBezTo>
                    <a:pt x="3466" y="5978"/>
                    <a:pt x="3576" y="5939"/>
                    <a:pt x="3655" y="5860"/>
                  </a:cubicBezTo>
                  <a:lnTo>
                    <a:pt x="6018" y="3497"/>
                  </a:lnTo>
                  <a:lnTo>
                    <a:pt x="2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75"/>
            <p:cNvSpPr/>
            <p:nvPr/>
          </p:nvSpPr>
          <p:spPr>
            <a:xfrm>
              <a:off x="-40748275" y="3238700"/>
              <a:ext cx="92175" cy="87850"/>
            </a:xfrm>
            <a:custGeom>
              <a:avLst/>
              <a:gdLst/>
              <a:ahLst/>
              <a:cxnLst/>
              <a:rect l="l" t="t" r="r" b="b"/>
              <a:pathLst>
                <a:path w="3687" h="3514" extrusionOk="0">
                  <a:moveTo>
                    <a:pt x="2281" y="0"/>
                  </a:moveTo>
                  <a:cubicBezTo>
                    <a:pt x="1915" y="0"/>
                    <a:pt x="1545" y="142"/>
                    <a:pt x="1261" y="426"/>
                  </a:cubicBezTo>
                  <a:lnTo>
                    <a:pt x="568" y="1119"/>
                  </a:lnTo>
                  <a:cubicBezTo>
                    <a:pt x="1" y="1686"/>
                    <a:pt x="1" y="2568"/>
                    <a:pt x="568" y="3135"/>
                  </a:cubicBezTo>
                  <a:lnTo>
                    <a:pt x="946" y="3513"/>
                  </a:lnTo>
                  <a:lnTo>
                    <a:pt x="3687" y="804"/>
                  </a:lnTo>
                  <a:lnTo>
                    <a:pt x="3277" y="426"/>
                  </a:lnTo>
                  <a:cubicBezTo>
                    <a:pt x="3010" y="142"/>
                    <a:pt x="2647" y="0"/>
                    <a:pt x="2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4" name="Google Shape;7064;p75"/>
          <p:cNvGrpSpPr/>
          <p:nvPr/>
        </p:nvGrpSpPr>
        <p:grpSpPr>
          <a:xfrm>
            <a:off x="3432899" y="1803553"/>
            <a:ext cx="371814" cy="338690"/>
            <a:chOff x="-40745125" y="3632900"/>
            <a:chExt cx="318225" cy="289875"/>
          </a:xfrm>
        </p:grpSpPr>
        <p:sp>
          <p:nvSpPr>
            <p:cNvPr id="7065" name="Google Shape;7065;p75"/>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75"/>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75"/>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75"/>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75"/>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75"/>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75"/>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2" name="Google Shape;7072;p75"/>
          <p:cNvGrpSpPr/>
          <p:nvPr/>
        </p:nvGrpSpPr>
        <p:grpSpPr>
          <a:xfrm>
            <a:off x="3437047" y="2214764"/>
            <a:ext cx="363518" cy="370178"/>
            <a:chOff x="-40742750" y="3972175"/>
            <a:chExt cx="311125" cy="316825"/>
          </a:xfrm>
        </p:grpSpPr>
        <p:sp>
          <p:nvSpPr>
            <p:cNvPr id="7073" name="Google Shape;7073;p75"/>
            <p:cNvSpPr/>
            <p:nvPr/>
          </p:nvSpPr>
          <p:spPr>
            <a:xfrm>
              <a:off x="-40699425" y="4118075"/>
              <a:ext cx="226850" cy="101625"/>
            </a:xfrm>
            <a:custGeom>
              <a:avLst/>
              <a:gdLst/>
              <a:ahLst/>
              <a:cxnLst/>
              <a:rect l="l" t="t" r="r" b="b"/>
              <a:pathLst>
                <a:path w="9074" h="4065" extrusionOk="0">
                  <a:moveTo>
                    <a:pt x="0" y="0"/>
                  </a:moveTo>
                  <a:lnTo>
                    <a:pt x="0" y="2017"/>
                  </a:lnTo>
                  <a:cubicBezTo>
                    <a:pt x="0" y="3529"/>
                    <a:pt x="2741" y="4065"/>
                    <a:pt x="4505" y="4065"/>
                  </a:cubicBezTo>
                  <a:cubicBezTo>
                    <a:pt x="6774" y="4065"/>
                    <a:pt x="9074" y="3371"/>
                    <a:pt x="9074" y="2017"/>
                  </a:cubicBezTo>
                  <a:lnTo>
                    <a:pt x="9074" y="0"/>
                  </a:lnTo>
                  <a:lnTo>
                    <a:pt x="5135" y="2237"/>
                  </a:lnTo>
                  <a:cubicBezTo>
                    <a:pt x="4953" y="2359"/>
                    <a:pt x="4748" y="2415"/>
                    <a:pt x="4546" y="2415"/>
                  </a:cubicBezTo>
                  <a:cubicBezTo>
                    <a:pt x="4330" y="2415"/>
                    <a:pt x="4117" y="2351"/>
                    <a:pt x="3938" y="2237"/>
                  </a:cubicBezTo>
                  <a:cubicBezTo>
                    <a:pt x="3623" y="2048"/>
                    <a:pt x="315" y="22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75"/>
            <p:cNvSpPr/>
            <p:nvPr/>
          </p:nvSpPr>
          <p:spPr>
            <a:xfrm>
              <a:off x="-40742750" y="3972175"/>
              <a:ext cx="311125" cy="316825"/>
            </a:xfrm>
            <a:custGeom>
              <a:avLst/>
              <a:gdLst/>
              <a:ahLst/>
              <a:cxnLst/>
              <a:rect l="l" t="t" r="r" b="b"/>
              <a:pathLst>
                <a:path w="12445" h="12673" extrusionOk="0">
                  <a:moveTo>
                    <a:pt x="6254" y="0"/>
                  </a:moveTo>
                  <a:cubicBezTo>
                    <a:pt x="6183" y="0"/>
                    <a:pt x="6112" y="24"/>
                    <a:pt x="6049" y="71"/>
                  </a:cubicBezTo>
                  <a:lnTo>
                    <a:pt x="284" y="3379"/>
                  </a:lnTo>
                  <a:cubicBezTo>
                    <a:pt x="0" y="3537"/>
                    <a:pt x="0" y="3915"/>
                    <a:pt x="284" y="4072"/>
                  </a:cubicBezTo>
                  <a:lnTo>
                    <a:pt x="6049" y="7380"/>
                  </a:lnTo>
                  <a:cubicBezTo>
                    <a:pt x="6112" y="7427"/>
                    <a:pt x="6183" y="7451"/>
                    <a:pt x="6254" y="7451"/>
                  </a:cubicBezTo>
                  <a:cubicBezTo>
                    <a:pt x="6325" y="7451"/>
                    <a:pt x="6396" y="7427"/>
                    <a:pt x="6459" y="7380"/>
                  </a:cubicBezTo>
                  <a:cubicBezTo>
                    <a:pt x="11374" y="4545"/>
                    <a:pt x="11626" y="4419"/>
                    <a:pt x="11626" y="4419"/>
                  </a:cubicBezTo>
                  <a:lnTo>
                    <a:pt x="11626" y="12263"/>
                  </a:lnTo>
                  <a:cubicBezTo>
                    <a:pt x="11657" y="12515"/>
                    <a:pt x="11846" y="12673"/>
                    <a:pt x="12035" y="12673"/>
                  </a:cubicBezTo>
                  <a:cubicBezTo>
                    <a:pt x="12287" y="12673"/>
                    <a:pt x="12445" y="12452"/>
                    <a:pt x="12445" y="12263"/>
                  </a:cubicBezTo>
                  <a:lnTo>
                    <a:pt x="12445" y="3726"/>
                  </a:lnTo>
                  <a:cubicBezTo>
                    <a:pt x="12445" y="3568"/>
                    <a:pt x="12319" y="3411"/>
                    <a:pt x="12256" y="3379"/>
                  </a:cubicBezTo>
                  <a:lnTo>
                    <a:pt x="6459" y="71"/>
                  </a:lnTo>
                  <a:cubicBezTo>
                    <a:pt x="6396" y="24"/>
                    <a:pt x="6325" y="0"/>
                    <a:pt x="6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5" name="Google Shape;7075;p75"/>
          <p:cNvGrpSpPr/>
          <p:nvPr/>
        </p:nvGrpSpPr>
        <p:grpSpPr>
          <a:xfrm>
            <a:off x="2219708" y="2664932"/>
            <a:ext cx="266892" cy="369974"/>
            <a:chOff x="-38860325" y="3221750"/>
            <a:chExt cx="228425" cy="316650"/>
          </a:xfrm>
        </p:grpSpPr>
        <p:sp>
          <p:nvSpPr>
            <p:cNvPr id="7076" name="Google Shape;7076;p75"/>
            <p:cNvSpPr/>
            <p:nvPr/>
          </p:nvSpPr>
          <p:spPr>
            <a:xfrm>
              <a:off x="-38735875" y="3222550"/>
              <a:ext cx="103975" cy="123675"/>
            </a:xfrm>
            <a:custGeom>
              <a:avLst/>
              <a:gdLst/>
              <a:ahLst/>
              <a:cxnLst/>
              <a:rect l="l" t="t" r="r" b="b"/>
              <a:pathLst>
                <a:path w="4159" h="4947" extrusionOk="0">
                  <a:moveTo>
                    <a:pt x="0" y="0"/>
                  </a:moveTo>
                  <a:lnTo>
                    <a:pt x="0" y="2552"/>
                  </a:lnTo>
                  <a:cubicBezTo>
                    <a:pt x="473" y="2710"/>
                    <a:pt x="851" y="3182"/>
                    <a:pt x="851" y="3750"/>
                  </a:cubicBezTo>
                  <a:lnTo>
                    <a:pt x="851" y="4947"/>
                  </a:lnTo>
                  <a:lnTo>
                    <a:pt x="4159" y="4947"/>
                  </a:lnTo>
                  <a:lnTo>
                    <a:pt x="4159" y="3687"/>
                  </a:lnTo>
                  <a:cubicBezTo>
                    <a:pt x="4159" y="1639"/>
                    <a:pt x="2489"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75"/>
            <p:cNvSpPr/>
            <p:nvPr/>
          </p:nvSpPr>
          <p:spPr>
            <a:xfrm>
              <a:off x="-38756375" y="3302875"/>
              <a:ext cx="22075" cy="63050"/>
            </a:xfrm>
            <a:custGeom>
              <a:avLst/>
              <a:gdLst/>
              <a:ahLst/>
              <a:cxnLst/>
              <a:rect l="l" t="t" r="r" b="b"/>
              <a:pathLst>
                <a:path w="883" h="2522" extrusionOk="0">
                  <a:moveTo>
                    <a:pt x="474" y="1"/>
                  </a:moveTo>
                  <a:cubicBezTo>
                    <a:pt x="253" y="1"/>
                    <a:pt x="95" y="222"/>
                    <a:pt x="95" y="442"/>
                  </a:cubicBezTo>
                  <a:lnTo>
                    <a:pt x="95" y="2112"/>
                  </a:lnTo>
                  <a:cubicBezTo>
                    <a:pt x="1" y="2332"/>
                    <a:pt x="190" y="2521"/>
                    <a:pt x="442" y="2521"/>
                  </a:cubicBezTo>
                  <a:cubicBezTo>
                    <a:pt x="663" y="2521"/>
                    <a:pt x="820" y="2332"/>
                    <a:pt x="883" y="2112"/>
                  </a:cubicBezTo>
                  <a:lnTo>
                    <a:pt x="883" y="442"/>
                  </a:lnTo>
                  <a:cubicBezTo>
                    <a:pt x="883" y="222"/>
                    <a:pt x="663" y="64"/>
                    <a:pt x="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75"/>
            <p:cNvSpPr/>
            <p:nvPr/>
          </p:nvSpPr>
          <p:spPr>
            <a:xfrm>
              <a:off x="-38859550" y="3221750"/>
              <a:ext cx="103200" cy="122900"/>
            </a:xfrm>
            <a:custGeom>
              <a:avLst/>
              <a:gdLst/>
              <a:ahLst/>
              <a:cxnLst/>
              <a:rect l="l" t="t" r="r" b="b"/>
              <a:pathLst>
                <a:path w="4128" h="4916" extrusionOk="0">
                  <a:moveTo>
                    <a:pt x="3687" y="1"/>
                  </a:moveTo>
                  <a:cubicBezTo>
                    <a:pt x="1671" y="1"/>
                    <a:pt x="1" y="1639"/>
                    <a:pt x="1" y="3687"/>
                  </a:cubicBezTo>
                  <a:lnTo>
                    <a:pt x="1" y="4916"/>
                  </a:lnTo>
                  <a:lnTo>
                    <a:pt x="3309" y="4916"/>
                  </a:lnTo>
                  <a:lnTo>
                    <a:pt x="3309" y="3687"/>
                  </a:lnTo>
                  <a:cubicBezTo>
                    <a:pt x="3309" y="3151"/>
                    <a:pt x="3655" y="2710"/>
                    <a:pt x="4128" y="2521"/>
                  </a:cubicBezTo>
                  <a:lnTo>
                    <a:pt x="4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75"/>
            <p:cNvSpPr/>
            <p:nvPr/>
          </p:nvSpPr>
          <p:spPr>
            <a:xfrm>
              <a:off x="-38860325" y="3367475"/>
              <a:ext cx="228425" cy="170925"/>
            </a:xfrm>
            <a:custGeom>
              <a:avLst/>
              <a:gdLst/>
              <a:ahLst/>
              <a:cxnLst/>
              <a:rect l="l" t="t" r="r" b="b"/>
              <a:pathLst>
                <a:path w="9137" h="6837" extrusionOk="0">
                  <a:moveTo>
                    <a:pt x="0" y="0"/>
                  </a:moveTo>
                  <a:lnTo>
                    <a:pt x="0" y="3151"/>
                  </a:lnTo>
                  <a:cubicBezTo>
                    <a:pt x="0" y="5199"/>
                    <a:pt x="1639" y="6837"/>
                    <a:pt x="3686" y="6837"/>
                  </a:cubicBezTo>
                  <a:lnTo>
                    <a:pt x="5356" y="6837"/>
                  </a:lnTo>
                  <a:cubicBezTo>
                    <a:pt x="7467" y="6837"/>
                    <a:pt x="9137" y="5199"/>
                    <a:pt x="9137" y="3151"/>
                  </a:cubicBezTo>
                  <a:lnTo>
                    <a:pt x="9137" y="0"/>
                  </a:lnTo>
                  <a:lnTo>
                    <a:pt x="5734" y="0"/>
                  </a:lnTo>
                  <a:cubicBezTo>
                    <a:pt x="5577" y="473"/>
                    <a:pt x="5104" y="819"/>
                    <a:pt x="4568" y="819"/>
                  </a:cubicBezTo>
                  <a:cubicBezTo>
                    <a:pt x="4001" y="819"/>
                    <a:pt x="3560" y="473"/>
                    <a:pt x="3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0" name="Google Shape;7080;p75"/>
          <p:cNvGrpSpPr/>
          <p:nvPr/>
        </p:nvGrpSpPr>
        <p:grpSpPr>
          <a:xfrm>
            <a:off x="2170515" y="3126989"/>
            <a:ext cx="380081" cy="367111"/>
            <a:chOff x="-38905225" y="3591875"/>
            <a:chExt cx="325300" cy="314200"/>
          </a:xfrm>
        </p:grpSpPr>
        <p:sp>
          <p:nvSpPr>
            <p:cNvPr id="7081" name="Google Shape;7081;p75"/>
            <p:cNvSpPr/>
            <p:nvPr/>
          </p:nvSpPr>
          <p:spPr>
            <a:xfrm>
              <a:off x="-38716975" y="3591875"/>
              <a:ext cx="137050" cy="131625"/>
            </a:xfrm>
            <a:custGeom>
              <a:avLst/>
              <a:gdLst/>
              <a:ahLst/>
              <a:cxnLst/>
              <a:rect l="l" t="t" r="r" b="b"/>
              <a:pathLst>
                <a:path w="5482" h="5265" extrusionOk="0">
                  <a:moveTo>
                    <a:pt x="1543" y="1"/>
                  </a:moveTo>
                  <a:cubicBezTo>
                    <a:pt x="987" y="1"/>
                    <a:pt x="447" y="38"/>
                    <a:pt x="0" y="98"/>
                  </a:cubicBezTo>
                  <a:lnTo>
                    <a:pt x="5167" y="5265"/>
                  </a:lnTo>
                  <a:cubicBezTo>
                    <a:pt x="5482" y="3311"/>
                    <a:pt x="5198" y="1326"/>
                    <a:pt x="4568" y="696"/>
                  </a:cubicBezTo>
                  <a:cubicBezTo>
                    <a:pt x="4029" y="178"/>
                    <a:pt x="2751" y="1"/>
                    <a:pt x="15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75"/>
            <p:cNvSpPr/>
            <p:nvPr/>
          </p:nvSpPr>
          <p:spPr>
            <a:xfrm>
              <a:off x="-38905225" y="3774675"/>
              <a:ext cx="137075" cy="131400"/>
            </a:xfrm>
            <a:custGeom>
              <a:avLst/>
              <a:gdLst/>
              <a:ahLst/>
              <a:cxnLst/>
              <a:rect l="l" t="t" r="r" b="b"/>
              <a:pathLst>
                <a:path w="5483" h="5256" extrusionOk="0">
                  <a:moveTo>
                    <a:pt x="316" y="0"/>
                  </a:moveTo>
                  <a:lnTo>
                    <a:pt x="316" y="0"/>
                  </a:lnTo>
                  <a:cubicBezTo>
                    <a:pt x="0" y="1922"/>
                    <a:pt x="253" y="3907"/>
                    <a:pt x="914" y="4569"/>
                  </a:cubicBezTo>
                  <a:cubicBezTo>
                    <a:pt x="1376" y="5031"/>
                    <a:pt x="2601" y="5256"/>
                    <a:pt x="3967" y="5256"/>
                  </a:cubicBezTo>
                  <a:cubicBezTo>
                    <a:pt x="4464" y="5256"/>
                    <a:pt x="4979" y="5226"/>
                    <a:pt x="5482" y="5167"/>
                  </a:cubicBezTo>
                  <a:lnTo>
                    <a:pt x="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75"/>
            <p:cNvSpPr/>
            <p:nvPr/>
          </p:nvSpPr>
          <p:spPr>
            <a:xfrm>
              <a:off x="-38891050" y="3599025"/>
              <a:ext cx="298525" cy="300900"/>
            </a:xfrm>
            <a:custGeom>
              <a:avLst/>
              <a:gdLst/>
              <a:ahLst/>
              <a:cxnLst/>
              <a:rect l="l" t="t" r="r" b="b"/>
              <a:pathLst>
                <a:path w="11941" h="12036" extrusionOk="0">
                  <a:moveTo>
                    <a:pt x="6349" y="2687"/>
                  </a:moveTo>
                  <a:cubicBezTo>
                    <a:pt x="6459" y="2687"/>
                    <a:pt x="6569" y="2726"/>
                    <a:pt x="6648" y="2805"/>
                  </a:cubicBezTo>
                  <a:lnTo>
                    <a:pt x="7593" y="3750"/>
                  </a:lnTo>
                  <a:lnTo>
                    <a:pt x="7719" y="3655"/>
                  </a:lnTo>
                  <a:cubicBezTo>
                    <a:pt x="7798" y="3577"/>
                    <a:pt x="7908" y="3537"/>
                    <a:pt x="8019" y="3537"/>
                  </a:cubicBezTo>
                  <a:cubicBezTo>
                    <a:pt x="8129" y="3537"/>
                    <a:pt x="8239" y="3577"/>
                    <a:pt x="8318" y="3655"/>
                  </a:cubicBezTo>
                  <a:cubicBezTo>
                    <a:pt x="8475" y="3813"/>
                    <a:pt x="8475" y="4065"/>
                    <a:pt x="8318" y="4222"/>
                  </a:cubicBezTo>
                  <a:lnTo>
                    <a:pt x="8192" y="4348"/>
                  </a:lnTo>
                  <a:lnTo>
                    <a:pt x="9137" y="5294"/>
                  </a:lnTo>
                  <a:cubicBezTo>
                    <a:pt x="9295" y="5451"/>
                    <a:pt x="9295" y="5735"/>
                    <a:pt x="9137" y="5892"/>
                  </a:cubicBezTo>
                  <a:cubicBezTo>
                    <a:pt x="9058" y="5971"/>
                    <a:pt x="8948" y="6010"/>
                    <a:pt x="8838" y="6010"/>
                  </a:cubicBezTo>
                  <a:cubicBezTo>
                    <a:pt x="8727" y="6010"/>
                    <a:pt x="8617" y="5971"/>
                    <a:pt x="8538" y="5892"/>
                  </a:cubicBezTo>
                  <a:lnTo>
                    <a:pt x="7593" y="4947"/>
                  </a:lnTo>
                  <a:lnTo>
                    <a:pt x="6522" y="6018"/>
                  </a:lnTo>
                  <a:lnTo>
                    <a:pt x="7467" y="6963"/>
                  </a:lnTo>
                  <a:cubicBezTo>
                    <a:pt x="7625" y="7089"/>
                    <a:pt x="7625" y="7373"/>
                    <a:pt x="7467" y="7530"/>
                  </a:cubicBezTo>
                  <a:cubicBezTo>
                    <a:pt x="7388" y="7609"/>
                    <a:pt x="7286" y="7649"/>
                    <a:pt x="7184" y="7649"/>
                  </a:cubicBezTo>
                  <a:cubicBezTo>
                    <a:pt x="7081" y="7649"/>
                    <a:pt x="6979" y="7609"/>
                    <a:pt x="6900" y="7530"/>
                  </a:cubicBezTo>
                  <a:lnTo>
                    <a:pt x="5955" y="6585"/>
                  </a:lnTo>
                  <a:lnTo>
                    <a:pt x="4884" y="7656"/>
                  </a:lnTo>
                  <a:lnTo>
                    <a:pt x="5829" y="8602"/>
                  </a:lnTo>
                  <a:cubicBezTo>
                    <a:pt x="5987" y="8759"/>
                    <a:pt x="5987" y="9043"/>
                    <a:pt x="5829" y="9200"/>
                  </a:cubicBezTo>
                  <a:cubicBezTo>
                    <a:pt x="5750" y="9279"/>
                    <a:pt x="5640" y="9318"/>
                    <a:pt x="5530" y="9318"/>
                  </a:cubicBezTo>
                  <a:cubicBezTo>
                    <a:pt x="5419" y="9318"/>
                    <a:pt x="5309" y="9279"/>
                    <a:pt x="5230" y="9200"/>
                  </a:cubicBezTo>
                  <a:lnTo>
                    <a:pt x="4285" y="8255"/>
                  </a:lnTo>
                  <a:lnTo>
                    <a:pt x="4159" y="8381"/>
                  </a:lnTo>
                  <a:cubicBezTo>
                    <a:pt x="4080" y="8460"/>
                    <a:pt x="3978" y="8499"/>
                    <a:pt x="3876" y="8499"/>
                  </a:cubicBezTo>
                  <a:cubicBezTo>
                    <a:pt x="3773" y="8499"/>
                    <a:pt x="3671" y="8460"/>
                    <a:pt x="3592" y="8381"/>
                  </a:cubicBezTo>
                  <a:cubicBezTo>
                    <a:pt x="3435" y="8224"/>
                    <a:pt x="3435" y="7940"/>
                    <a:pt x="3592" y="7782"/>
                  </a:cubicBezTo>
                  <a:lnTo>
                    <a:pt x="3687" y="7656"/>
                  </a:lnTo>
                  <a:lnTo>
                    <a:pt x="2742" y="6711"/>
                  </a:lnTo>
                  <a:cubicBezTo>
                    <a:pt x="2584" y="6554"/>
                    <a:pt x="2584" y="6270"/>
                    <a:pt x="2742" y="6113"/>
                  </a:cubicBezTo>
                  <a:cubicBezTo>
                    <a:pt x="2820" y="6034"/>
                    <a:pt x="2931" y="5995"/>
                    <a:pt x="3041" y="5995"/>
                  </a:cubicBezTo>
                  <a:cubicBezTo>
                    <a:pt x="3151" y="5995"/>
                    <a:pt x="3261" y="6034"/>
                    <a:pt x="3340" y="6113"/>
                  </a:cubicBezTo>
                  <a:lnTo>
                    <a:pt x="4285" y="7058"/>
                  </a:lnTo>
                  <a:lnTo>
                    <a:pt x="5356" y="6018"/>
                  </a:lnTo>
                  <a:lnTo>
                    <a:pt x="4411" y="5073"/>
                  </a:lnTo>
                  <a:cubicBezTo>
                    <a:pt x="4254" y="4916"/>
                    <a:pt x="4254" y="4632"/>
                    <a:pt x="4411" y="4474"/>
                  </a:cubicBezTo>
                  <a:cubicBezTo>
                    <a:pt x="4490" y="4396"/>
                    <a:pt x="4600" y="4356"/>
                    <a:pt x="4711" y="4356"/>
                  </a:cubicBezTo>
                  <a:cubicBezTo>
                    <a:pt x="4821" y="4356"/>
                    <a:pt x="4931" y="4396"/>
                    <a:pt x="5010" y="4474"/>
                  </a:cubicBezTo>
                  <a:lnTo>
                    <a:pt x="5955" y="5420"/>
                  </a:lnTo>
                  <a:lnTo>
                    <a:pt x="6995" y="4348"/>
                  </a:lnTo>
                  <a:lnTo>
                    <a:pt x="6050" y="3403"/>
                  </a:lnTo>
                  <a:cubicBezTo>
                    <a:pt x="5892" y="3246"/>
                    <a:pt x="5892" y="2962"/>
                    <a:pt x="6050" y="2805"/>
                  </a:cubicBezTo>
                  <a:cubicBezTo>
                    <a:pt x="6128" y="2726"/>
                    <a:pt x="6239" y="2687"/>
                    <a:pt x="6349" y="2687"/>
                  </a:cubicBezTo>
                  <a:close/>
                  <a:moveTo>
                    <a:pt x="5987" y="1"/>
                  </a:moveTo>
                  <a:cubicBezTo>
                    <a:pt x="2805" y="757"/>
                    <a:pt x="788" y="3025"/>
                    <a:pt x="1" y="6081"/>
                  </a:cubicBezTo>
                  <a:lnTo>
                    <a:pt x="5955" y="12036"/>
                  </a:lnTo>
                  <a:cubicBezTo>
                    <a:pt x="9106" y="11248"/>
                    <a:pt x="11153" y="9043"/>
                    <a:pt x="11941" y="5955"/>
                  </a:cubicBezTo>
                  <a:lnTo>
                    <a:pt x="59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4" name="Google Shape;7084;p75"/>
          <p:cNvSpPr/>
          <p:nvPr/>
        </p:nvSpPr>
        <p:spPr>
          <a:xfrm>
            <a:off x="2178329" y="3636767"/>
            <a:ext cx="369974" cy="312927"/>
          </a:xfrm>
          <a:custGeom>
            <a:avLst/>
            <a:gdLst/>
            <a:ahLst/>
            <a:cxnLst/>
            <a:rect l="l" t="t" r="r" b="b"/>
            <a:pathLst>
              <a:path w="12666" h="10713" extrusionOk="0">
                <a:moveTo>
                  <a:pt x="1765" y="3309"/>
                </a:moveTo>
                <a:lnTo>
                  <a:pt x="1765" y="7058"/>
                </a:lnTo>
                <a:cubicBezTo>
                  <a:pt x="1765" y="7278"/>
                  <a:pt x="1954" y="7436"/>
                  <a:pt x="2206" y="7436"/>
                </a:cubicBezTo>
                <a:lnTo>
                  <a:pt x="2615" y="7436"/>
                </a:lnTo>
                <a:lnTo>
                  <a:pt x="2615" y="9925"/>
                </a:lnTo>
                <a:lnTo>
                  <a:pt x="788" y="9925"/>
                </a:lnTo>
                <a:lnTo>
                  <a:pt x="788" y="3309"/>
                </a:lnTo>
                <a:close/>
                <a:moveTo>
                  <a:pt x="5073" y="3309"/>
                </a:moveTo>
                <a:lnTo>
                  <a:pt x="5073" y="7058"/>
                </a:lnTo>
                <a:cubicBezTo>
                  <a:pt x="5073" y="7278"/>
                  <a:pt x="5262" y="7436"/>
                  <a:pt x="5514" y="7436"/>
                </a:cubicBezTo>
                <a:lnTo>
                  <a:pt x="5892" y="7436"/>
                </a:lnTo>
                <a:lnTo>
                  <a:pt x="5892" y="9925"/>
                </a:lnTo>
                <a:lnTo>
                  <a:pt x="3403" y="9925"/>
                </a:lnTo>
                <a:lnTo>
                  <a:pt x="3403" y="7436"/>
                </a:lnTo>
                <a:lnTo>
                  <a:pt x="3813" y="7436"/>
                </a:lnTo>
                <a:cubicBezTo>
                  <a:pt x="4033" y="7436"/>
                  <a:pt x="4254" y="7247"/>
                  <a:pt x="4254" y="7058"/>
                </a:cubicBezTo>
                <a:lnTo>
                  <a:pt x="4254" y="3309"/>
                </a:lnTo>
                <a:close/>
                <a:moveTo>
                  <a:pt x="8412" y="3309"/>
                </a:moveTo>
                <a:lnTo>
                  <a:pt x="8412" y="7058"/>
                </a:lnTo>
                <a:cubicBezTo>
                  <a:pt x="8412" y="7278"/>
                  <a:pt x="8601" y="7436"/>
                  <a:pt x="8853" y="7436"/>
                </a:cubicBezTo>
                <a:lnTo>
                  <a:pt x="9294" y="7436"/>
                </a:lnTo>
                <a:lnTo>
                  <a:pt x="9294" y="9925"/>
                </a:lnTo>
                <a:lnTo>
                  <a:pt x="6711" y="9925"/>
                </a:lnTo>
                <a:lnTo>
                  <a:pt x="6711" y="7436"/>
                </a:lnTo>
                <a:lnTo>
                  <a:pt x="7152" y="7436"/>
                </a:lnTo>
                <a:cubicBezTo>
                  <a:pt x="7404" y="7436"/>
                  <a:pt x="7593" y="7247"/>
                  <a:pt x="7593" y="7058"/>
                </a:cubicBezTo>
                <a:lnTo>
                  <a:pt x="7593" y="3309"/>
                </a:lnTo>
                <a:close/>
                <a:moveTo>
                  <a:pt x="11815" y="3309"/>
                </a:moveTo>
                <a:lnTo>
                  <a:pt x="11815" y="9925"/>
                </a:lnTo>
                <a:lnTo>
                  <a:pt x="9988" y="9925"/>
                </a:lnTo>
                <a:lnTo>
                  <a:pt x="9988" y="7436"/>
                </a:lnTo>
                <a:lnTo>
                  <a:pt x="10429" y="7436"/>
                </a:lnTo>
                <a:cubicBezTo>
                  <a:pt x="10649" y="7436"/>
                  <a:pt x="10870" y="7247"/>
                  <a:pt x="10870" y="7058"/>
                </a:cubicBezTo>
                <a:lnTo>
                  <a:pt x="10870" y="3309"/>
                </a:lnTo>
                <a:close/>
                <a:moveTo>
                  <a:pt x="379" y="1"/>
                </a:moveTo>
                <a:cubicBezTo>
                  <a:pt x="158" y="1"/>
                  <a:pt x="1" y="190"/>
                  <a:pt x="1" y="379"/>
                </a:cubicBezTo>
                <a:lnTo>
                  <a:pt x="1" y="10334"/>
                </a:lnTo>
                <a:cubicBezTo>
                  <a:pt x="1" y="10555"/>
                  <a:pt x="190" y="10712"/>
                  <a:pt x="379" y="10712"/>
                </a:cubicBezTo>
                <a:lnTo>
                  <a:pt x="12224" y="10712"/>
                </a:lnTo>
                <a:cubicBezTo>
                  <a:pt x="12476" y="10712"/>
                  <a:pt x="12665" y="10523"/>
                  <a:pt x="12665" y="10334"/>
                </a:cubicBezTo>
                <a:lnTo>
                  <a:pt x="12665" y="379"/>
                </a:lnTo>
                <a:cubicBezTo>
                  <a:pt x="12634" y="190"/>
                  <a:pt x="12445" y="1"/>
                  <a:pt x="12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5" name="Google Shape;7085;p75"/>
          <p:cNvGrpSpPr/>
          <p:nvPr/>
        </p:nvGrpSpPr>
        <p:grpSpPr>
          <a:xfrm>
            <a:off x="3977265" y="3112069"/>
            <a:ext cx="290815" cy="369740"/>
            <a:chOff x="-37370925" y="3579105"/>
            <a:chExt cx="248900" cy="316450"/>
          </a:xfrm>
        </p:grpSpPr>
        <p:sp>
          <p:nvSpPr>
            <p:cNvPr id="7086" name="Google Shape;7086;p75"/>
            <p:cNvSpPr/>
            <p:nvPr/>
          </p:nvSpPr>
          <p:spPr>
            <a:xfrm>
              <a:off x="-37268550" y="3671055"/>
              <a:ext cx="83525" cy="82525"/>
            </a:xfrm>
            <a:custGeom>
              <a:avLst/>
              <a:gdLst/>
              <a:ahLst/>
              <a:cxnLst/>
              <a:rect l="l" t="t" r="r" b="b"/>
              <a:pathLst>
                <a:path w="3341" h="3301" extrusionOk="0">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75"/>
            <p:cNvSpPr/>
            <p:nvPr/>
          </p:nvSpPr>
          <p:spPr>
            <a:xfrm>
              <a:off x="-37370925" y="3579105"/>
              <a:ext cx="248900" cy="316450"/>
            </a:xfrm>
            <a:custGeom>
              <a:avLst/>
              <a:gdLst/>
              <a:ahLst/>
              <a:cxnLst/>
              <a:rect l="l" t="t" r="r" b="b"/>
              <a:pathLst>
                <a:path w="9956" h="12658" extrusionOk="0">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8" name="Google Shape;7088;p75"/>
          <p:cNvSpPr/>
          <p:nvPr/>
        </p:nvSpPr>
        <p:spPr>
          <a:xfrm>
            <a:off x="1677319" y="1311867"/>
            <a:ext cx="364453" cy="369419"/>
          </a:xfrm>
          <a:custGeom>
            <a:avLst/>
            <a:gdLst/>
            <a:ahLst/>
            <a:cxnLst/>
            <a:rect l="l" t="t" r="r" b="b"/>
            <a:pathLst>
              <a:path w="12477" h="12647" extrusionOk="0">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75"/>
          <p:cNvSpPr/>
          <p:nvPr/>
        </p:nvSpPr>
        <p:spPr>
          <a:xfrm>
            <a:off x="1702161" y="1747169"/>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0" name="Google Shape;7090;p75"/>
          <p:cNvGrpSpPr/>
          <p:nvPr/>
        </p:nvGrpSpPr>
        <p:grpSpPr>
          <a:xfrm>
            <a:off x="1670640" y="2190140"/>
            <a:ext cx="371814" cy="369974"/>
            <a:chOff x="-42259725" y="3951100"/>
            <a:chExt cx="318225" cy="316650"/>
          </a:xfrm>
        </p:grpSpPr>
        <p:sp>
          <p:nvSpPr>
            <p:cNvPr id="7091" name="Google Shape;7091;p75"/>
            <p:cNvSpPr/>
            <p:nvPr/>
          </p:nvSpPr>
          <p:spPr>
            <a:xfrm>
              <a:off x="-42258150" y="3951100"/>
              <a:ext cx="316650" cy="123675"/>
            </a:xfrm>
            <a:custGeom>
              <a:avLst/>
              <a:gdLst/>
              <a:ahLst/>
              <a:cxnLst/>
              <a:rect l="l" t="t" r="r" b="b"/>
              <a:pathLst>
                <a:path w="12666" h="4947" extrusionOk="0">
                  <a:moveTo>
                    <a:pt x="2868" y="820"/>
                  </a:moveTo>
                  <a:cubicBezTo>
                    <a:pt x="3120" y="820"/>
                    <a:pt x="3277" y="1009"/>
                    <a:pt x="3277" y="1261"/>
                  </a:cubicBezTo>
                  <a:lnTo>
                    <a:pt x="3277" y="2899"/>
                  </a:lnTo>
                  <a:cubicBezTo>
                    <a:pt x="3277" y="3151"/>
                    <a:pt x="3057" y="3308"/>
                    <a:pt x="2868" y="3308"/>
                  </a:cubicBezTo>
                  <a:cubicBezTo>
                    <a:pt x="2647" y="3308"/>
                    <a:pt x="2490" y="3119"/>
                    <a:pt x="2427" y="2899"/>
                  </a:cubicBezTo>
                  <a:lnTo>
                    <a:pt x="2427" y="1261"/>
                  </a:lnTo>
                  <a:cubicBezTo>
                    <a:pt x="2427" y="1009"/>
                    <a:pt x="2647" y="851"/>
                    <a:pt x="2868" y="820"/>
                  </a:cubicBezTo>
                  <a:close/>
                  <a:moveTo>
                    <a:pt x="9767" y="820"/>
                  </a:moveTo>
                  <a:cubicBezTo>
                    <a:pt x="9988" y="820"/>
                    <a:pt x="10145" y="1009"/>
                    <a:pt x="10145" y="1261"/>
                  </a:cubicBezTo>
                  <a:lnTo>
                    <a:pt x="10145" y="2899"/>
                  </a:lnTo>
                  <a:cubicBezTo>
                    <a:pt x="10145" y="3151"/>
                    <a:pt x="9956" y="3308"/>
                    <a:pt x="9767" y="3308"/>
                  </a:cubicBezTo>
                  <a:cubicBezTo>
                    <a:pt x="9515" y="3308"/>
                    <a:pt x="9358" y="3119"/>
                    <a:pt x="9326" y="2899"/>
                  </a:cubicBezTo>
                  <a:lnTo>
                    <a:pt x="9326" y="1261"/>
                  </a:lnTo>
                  <a:cubicBezTo>
                    <a:pt x="9326" y="1009"/>
                    <a:pt x="9515" y="851"/>
                    <a:pt x="9767" y="820"/>
                  </a:cubicBezTo>
                  <a:close/>
                  <a:moveTo>
                    <a:pt x="2868" y="0"/>
                  </a:moveTo>
                  <a:cubicBezTo>
                    <a:pt x="2206" y="0"/>
                    <a:pt x="1639" y="536"/>
                    <a:pt x="1608" y="1229"/>
                  </a:cubicBezTo>
                  <a:lnTo>
                    <a:pt x="1608" y="1639"/>
                  </a:lnTo>
                  <a:lnTo>
                    <a:pt x="1230" y="1639"/>
                  </a:lnTo>
                  <a:cubicBezTo>
                    <a:pt x="536" y="1639"/>
                    <a:pt x="1" y="2206"/>
                    <a:pt x="1" y="2867"/>
                  </a:cubicBezTo>
                  <a:lnTo>
                    <a:pt x="1" y="4947"/>
                  </a:lnTo>
                  <a:lnTo>
                    <a:pt x="12666" y="4947"/>
                  </a:lnTo>
                  <a:lnTo>
                    <a:pt x="12666" y="2867"/>
                  </a:lnTo>
                  <a:cubicBezTo>
                    <a:pt x="12634" y="2206"/>
                    <a:pt x="12036" y="1639"/>
                    <a:pt x="11374" y="1639"/>
                  </a:cubicBezTo>
                  <a:lnTo>
                    <a:pt x="10996" y="1639"/>
                  </a:lnTo>
                  <a:lnTo>
                    <a:pt x="10996" y="1229"/>
                  </a:lnTo>
                  <a:cubicBezTo>
                    <a:pt x="10996" y="536"/>
                    <a:pt x="10429" y="0"/>
                    <a:pt x="9767" y="0"/>
                  </a:cubicBezTo>
                  <a:cubicBezTo>
                    <a:pt x="9106" y="0"/>
                    <a:pt x="8539" y="536"/>
                    <a:pt x="8507" y="1229"/>
                  </a:cubicBezTo>
                  <a:lnTo>
                    <a:pt x="8507" y="1639"/>
                  </a:lnTo>
                  <a:lnTo>
                    <a:pt x="4097" y="1639"/>
                  </a:lnTo>
                  <a:lnTo>
                    <a:pt x="4097" y="1229"/>
                  </a:lnTo>
                  <a:cubicBezTo>
                    <a:pt x="4097" y="536"/>
                    <a:pt x="3561" y="0"/>
                    <a:pt x="2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75"/>
            <p:cNvSpPr/>
            <p:nvPr/>
          </p:nvSpPr>
          <p:spPr>
            <a:xfrm>
              <a:off x="-42259725" y="4096800"/>
              <a:ext cx="316650" cy="170950"/>
            </a:xfrm>
            <a:custGeom>
              <a:avLst/>
              <a:gdLst/>
              <a:ahLst/>
              <a:cxnLst/>
              <a:rect l="l" t="t" r="r" b="b"/>
              <a:pathLst>
                <a:path w="12666" h="6838" extrusionOk="0">
                  <a:moveTo>
                    <a:pt x="1" y="1"/>
                  </a:moveTo>
                  <a:lnTo>
                    <a:pt x="1" y="5640"/>
                  </a:lnTo>
                  <a:lnTo>
                    <a:pt x="32" y="5640"/>
                  </a:lnTo>
                  <a:cubicBezTo>
                    <a:pt x="32" y="6302"/>
                    <a:pt x="568" y="6837"/>
                    <a:pt x="1261" y="6837"/>
                  </a:cubicBezTo>
                  <a:lnTo>
                    <a:pt x="11437" y="6837"/>
                  </a:lnTo>
                  <a:cubicBezTo>
                    <a:pt x="12099" y="6837"/>
                    <a:pt x="12666" y="6302"/>
                    <a:pt x="12666" y="5640"/>
                  </a:cubicBezTo>
                  <a:lnTo>
                    <a:pt x="12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3" name="Google Shape;7093;p75"/>
          <p:cNvGrpSpPr/>
          <p:nvPr/>
        </p:nvGrpSpPr>
        <p:grpSpPr>
          <a:xfrm>
            <a:off x="3869002" y="1369161"/>
            <a:ext cx="370879" cy="337755"/>
            <a:chOff x="-40378075" y="3267450"/>
            <a:chExt cx="317425" cy="289075"/>
          </a:xfrm>
        </p:grpSpPr>
        <p:sp>
          <p:nvSpPr>
            <p:cNvPr id="7094" name="Google Shape;7094;p75"/>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75"/>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75"/>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75"/>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8" name="Google Shape;7098;p75"/>
          <p:cNvGrpSpPr/>
          <p:nvPr/>
        </p:nvGrpSpPr>
        <p:grpSpPr>
          <a:xfrm>
            <a:off x="3872668" y="1770429"/>
            <a:ext cx="363548" cy="369974"/>
            <a:chOff x="-40372575" y="3604550"/>
            <a:chExt cx="311150" cy="316650"/>
          </a:xfrm>
        </p:grpSpPr>
        <p:sp>
          <p:nvSpPr>
            <p:cNvPr id="7099" name="Google Shape;7099;p75"/>
            <p:cNvSpPr/>
            <p:nvPr/>
          </p:nvSpPr>
          <p:spPr>
            <a:xfrm>
              <a:off x="-40372575" y="3604550"/>
              <a:ext cx="311150" cy="134475"/>
            </a:xfrm>
            <a:custGeom>
              <a:avLst/>
              <a:gdLst/>
              <a:ahLst/>
              <a:cxnLst/>
              <a:rect l="l" t="t" r="r" b="b"/>
              <a:pathLst>
                <a:path w="12446" h="5379" extrusionOk="0">
                  <a:moveTo>
                    <a:pt x="3088" y="0"/>
                  </a:moveTo>
                  <a:cubicBezTo>
                    <a:pt x="1639" y="0"/>
                    <a:pt x="316" y="1008"/>
                    <a:pt x="95" y="2489"/>
                  </a:cubicBezTo>
                  <a:cubicBezTo>
                    <a:pt x="1" y="3214"/>
                    <a:pt x="190" y="3938"/>
                    <a:pt x="568" y="4506"/>
                  </a:cubicBezTo>
                  <a:cubicBezTo>
                    <a:pt x="962" y="5071"/>
                    <a:pt x="1607" y="5366"/>
                    <a:pt x="2240" y="5366"/>
                  </a:cubicBezTo>
                  <a:cubicBezTo>
                    <a:pt x="2772" y="5366"/>
                    <a:pt x="3296" y="5157"/>
                    <a:pt x="3655" y="4726"/>
                  </a:cubicBezTo>
                  <a:cubicBezTo>
                    <a:pt x="4569" y="3655"/>
                    <a:pt x="3844" y="2489"/>
                    <a:pt x="2836" y="2489"/>
                  </a:cubicBezTo>
                  <a:cubicBezTo>
                    <a:pt x="2584" y="2489"/>
                    <a:pt x="2427" y="2678"/>
                    <a:pt x="2427" y="2899"/>
                  </a:cubicBezTo>
                  <a:cubicBezTo>
                    <a:pt x="2427" y="3151"/>
                    <a:pt x="2616" y="3308"/>
                    <a:pt x="2836" y="3340"/>
                  </a:cubicBezTo>
                  <a:cubicBezTo>
                    <a:pt x="3057" y="3340"/>
                    <a:pt x="3214" y="3529"/>
                    <a:pt x="3214" y="3749"/>
                  </a:cubicBezTo>
                  <a:cubicBezTo>
                    <a:pt x="3214" y="3970"/>
                    <a:pt x="3025" y="4127"/>
                    <a:pt x="2836" y="4127"/>
                  </a:cubicBezTo>
                  <a:cubicBezTo>
                    <a:pt x="2049" y="4127"/>
                    <a:pt x="1450" y="3434"/>
                    <a:pt x="1608" y="2584"/>
                  </a:cubicBezTo>
                  <a:cubicBezTo>
                    <a:pt x="1754" y="1999"/>
                    <a:pt x="2279" y="1632"/>
                    <a:pt x="2882" y="1632"/>
                  </a:cubicBezTo>
                  <a:cubicBezTo>
                    <a:pt x="2930" y="1632"/>
                    <a:pt x="2977" y="1634"/>
                    <a:pt x="3025" y="1639"/>
                  </a:cubicBezTo>
                  <a:cubicBezTo>
                    <a:pt x="3624" y="1733"/>
                    <a:pt x="4128" y="2048"/>
                    <a:pt x="4474" y="2489"/>
                  </a:cubicBezTo>
                  <a:lnTo>
                    <a:pt x="7908" y="2489"/>
                  </a:lnTo>
                  <a:cubicBezTo>
                    <a:pt x="8255" y="2017"/>
                    <a:pt x="8759" y="1702"/>
                    <a:pt x="9358" y="1639"/>
                  </a:cubicBezTo>
                  <a:cubicBezTo>
                    <a:pt x="9406" y="1634"/>
                    <a:pt x="9453" y="1632"/>
                    <a:pt x="9501" y="1632"/>
                  </a:cubicBezTo>
                  <a:cubicBezTo>
                    <a:pt x="10104" y="1632"/>
                    <a:pt x="10629" y="1999"/>
                    <a:pt x="10775" y="2584"/>
                  </a:cubicBezTo>
                  <a:cubicBezTo>
                    <a:pt x="10964" y="3434"/>
                    <a:pt x="10334" y="4127"/>
                    <a:pt x="9547" y="4127"/>
                  </a:cubicBezTo>
                  <a:cubicBezTo>
                    <a:pt x="9326" y="4127"/>
                    <a:pt x="9137" y="3938"/>
                    <a:pt x="9137" y="3749"/>
                  </a:cubicBezTo>
                  <a:cubicBezTo>
                    <a:pt x="9137" y="3497"/>
                    <a:pt x="9326" y="3340"/>
                    <a:pt x="9547" y="3340"/>
                  </a:cubicBezTo>
                  <a:cubicBezTo>
                    <a:pt x="9799" y="3340"/>
                    <a:pt x="9956" y="3151"/>
                    <a:pt x="9956" y="2899"/>
                  </a:cubicBezTo>
                  <a:cubicBezTo>
                    <a:pt x="9956" y="2678"/>
                    <a:pt x="9767" y="2521"/>
                    <a:pt x="9547" y="2489"/>
                  </a:cubicBezTo>
                  <a:cubicBezTo>
                    <a:pt x="8539" y="2489"/>
                    <a:pt x="7814" y="3686"/>
                    <a:pt x="8728" y="4726"/>
                  </a:cubicBezTo>
                  <a:cubicBezTo>
                    <a:pt x="9099" y="5169"/>
                    <a:pt x="9626" y="5379"/>
                    <a:pt x="10158" y="5379"/>
                  </a:cubicBezTo>
                  <a:cubicBezTo>
                    <a:pt x="10800" y="5379"/>
                    <a:pt x="11451" y="5074"/>
                    <a:pt x="11847" y="4506"/>
                  </a:cubicBezTo>
                  <a:cubicBezTo>
                    <a:pt x="12225" y="3970"/>
                    <a:pt x="12445" y="3277"/>
                    <a:pt x="12319" y="2489"/>
                  </a:cubicBezTo>
                  <a:cubicBezTo>
                    <a:pt x="12130" y="1008"/>
                    <a:pt x="10775" y="0"/>
                    <a:pt x="9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75"/>
            <p:cNvSpPr/>
            <p:nvPr/>
          </p:nvSpPr>
          <p:spPr>
            <a:xfrm>
              <a:off x="-40312700" y="3730575"/>
              <a:ext cx="185100" cy="190625"/>
            </a:xfrm>
            <a:custGeom>
              <a:avLst/>
              <a:gdLst/>
              <a:ahLst/>
              <a:cxnLst/>
              <a:rect l="l" t="t" r="r" b="b"/>
              <a:pathLst>
                <a:path w="7404" h="7625" extrusionOk="0">
                  <a:moveTo>
                    <a:pt x="2426" y="0"/>
                  </a:moveTo>
                  <a:lnTo>
                    <a:pt x="2426" y="5639"/>
                  </a:lnTo>
                  <a:cubicBezTo>
                    <a:pt x="2426" y="5860"/>
                    <a:pt x="2237" y="6017"/>
                    <a:pt x="2048" y="6017"/>
                  </a:cubicBezTo>
                  <a:cubicBezTo>
                    <a:pt x="1796" y="6017"/>
                    <a:pt x="1638" y="5828"/>
                    <a:pt x="1638" y="5639"/>
                  </a:cubicBezTo>
                  <a:lnTo>
                    <a:pt x="1638" y="473"/>
                  </a:lnTo>
                  <a:cubicBezTo>
                    <a:pt x="1229" y="851"/>
                    <a:pt x="630" y="1103"/>
                    <a:pt x="0" y="1134"/>
                  </a:cubicBezTo>
                  <a:lnTo>
                    <a:pt x="0" y="7246"/>
                  </a:lnTo>
                  <a:cubicBezTo>
                    <a:pt x="0" y="7467"/>
                    <a:pt x="189" y="7624"/>
                    <a:pt x="378" y="7624"/>
                  </a:cubicBezTo>
                  <a:lnTo>
                    <a:pt x="6994" y="7624"/>
                  </a:lnTo>
                  <a:cubicBezTo>
                    <a:pt x="7246" y="7624"/>
                    <a:pt x="7404" y="7435"/>
                    <a:pt x="7404" y="7246"/>
                  </a:cubicBezTo>
                  <a:lnTo>
                    <a:pt x="7404" y="1134"/>
                  </a:lnTo>
                  <a:cubicBezTo>
                    <a:pt x="6774" y="1071"/>
                    <a:pt x="6175" y="788"/>
                    <a:pt x="5734" y="315"/>
                  </a:cubicBezTo>
                  <a:lnTo>
                    <a:pt x="5734" y="5639"/>
                  </a:lnTo>
                  <a:cubicBezTo>
                    <a:pt x="5734" y="5860"/>
                    <a:pt x="5545" y="6017"/>
                    <a:pt x="5324" y="6017"/>
                  </a:cubicBezTo>
                  <a:cubicBezTo>
                    <a:pt x="5072" y="6017"/>
                    <a:pt x="4915" y="5828"/>
                    <a:pt x="4915" y="5639"/>
                  </a:cubicBezTo>
                  <a:lnTo>
                    <a:pt x="4915" y="0"/>
                  </a:lnTo>
                  <a:lnTo>
                    <a:pt x="4096" y="0"/>
                  </a:lnTo>
                  <a:lnTo>
                    <a:pt x="4096" y="5639"/>
                  </a:lnTo>
                  <a:cubicBezTo>
                    <a:pt x="4096" y="5860"/>
                    <a:pt x="3907" y="6017"/>
                    <a:pt x="3686" y="6017"/>
                  </a:cubicBezTo>
                  <a:cubicBezTo>
                    <a:pt x="3466" y="6017"/>
                    <a:pt x="3277" y="5828"/>
                    <a:pt x="3277" y="5639"/>
                  </a:cubicBezTo>
                  <a:lnTo>
                    <a:pt x="3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75"/>
            <p:cNvSpPr/>
            <p:nvPr/>
          </p:nvSpPr>
          <p:spPr>
            <a:xfrm>
              <a:off x="-40250475" y="3688025"/>
              <a:ext cx="66950" cy="20500"/>
            </a:xfrm>
            <a:custGeom>
              <a:avLst/>
              <a:gdLst/>
              <a:ahLst/>
              <a:cxnLst/>
              <a:rect l="l" t="t" r="r" b="b"/>
              <a:pathLst>
                <a:path w="2678" h="820" extrusionOk="0">
                  <a:moveTo>
                    <a:pt x="0" y="1"/>
                  </a:moveTo>
                  <a:cubicBezTo>
                    <a:pt x="32" y="127"/>
                    <a:pt x="32" y="284"/>
                    <a:pt x="32" y="379"/>
                  </a:cubicBezTo>
                  <a:cubicBezTo>
                    <a:pt x="32" y="536"/>
                    <a:pt x="32" y="662"/>
                    <a:pt x="0" y="788"/>
                  </a:cubicBezTo>
                  <a:lnTo>
                    <a:pt x="2666" y="788"/>
                  </a:lnTo>
                  <a:cubicBezTo>
                    <a:pt x="2615" y="649"/>
                    <a:pt x="2615" y="555"/>
                    <a:pt x="2615" y="379"/>
                  </a:cubicBezTo>
                  <a:cubicBezTo>
                    <a:pt x="2615" y="284"/>
                    <a:pt x="2615" y="127"/>
                    <a:pt x="2678" y="1"/>
                  </a:cubicBezTo>
                  <a:close/>
                  <a:moveTo>
                    <a:pt x="2666" y="788"/>
                  </a:moveTo>
                  <a:cubicBezTo>
                    <a:pt x="2670" y="799"/>
                    <a:pt x="2674" y="809"/>
                    <a:pt x="2678" y="820"/>
                  </a:cubicBezTo>
                  <a:lnTo>
                    <a:pt x="2678" y="78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02" name="Google Shape;7102;p75"/>
          <p:cNvSpPr/>
          <p:nvPr/>
        </p:nvSpPr>
        <p:spPr>
          <a:xfrm>
            <a:off x="3876000" y="2213706"/>
            <a:ext cx="362613" cy="371902"/>
          </a:xfrm>
          <a:custGeom>
            <a:avLst/>
            <a:gdLst/>
            <a:ahLst/>
            <a:cxnLst/>
            <a:rect l="l" t="t" r="r" b="b"/>
            <a:pathLst>
              <a:path w="12414" h="12732" extrusionOk="0">
                <a:moveTo>
                  <a:pt x="11965" y="0"/>
                </a:moveTo>
                <a:cubicBezTo>
                  <a:pt x="11946" y="0"/>
                  <a:pt x="11928" y="1"/>
                  <a:pt x="11910" y="4"/>
                </a:cubicBezTo>
                <a:lnTo>
                  <a:pt x="4474" y="1642"/>
                </a:lnTo>
                <a:cubicBezTo>
                  <a:pt x="4254" y="1705"/>
                  <a:pt x="4128" y="1862"/>
                  <a:pt x="4128" y="2051"/>
                </a:cubicBezTo>
                <a:lnTo>
                  <a:pt x="4128" y="9108"/>
                </a:lnTo>
                <a:cubicBezTo>
                  <a:pt x="3718" y="8793"/>
                  <a:pt x="3120" y="8541"/>
                  <a:pt x="2490" y="8541"/>
                </a:cubicBezTo>
                <a:cubicBezTo>
                  <a:pt x="1103" y="8541"/>
                  <a:pt x="1" y="9486"/>
                  <a:pt x="1" y="10652"/>
                </a:cubicBezTo>
                <a:cubicBezTo>
                  <a:pt x="1" y="11786"/>
                  <a:pt x="1103" y="12731"/>
                  <a:pt x="2490" y="12731"/>
                </a:cubicBezTo>
                <a:cubicBezTo>
                  <a:pt x="3876" y="12731"/>
                  <a:pt x="4979" y="11786"/>
                  <a:pt x="4979" y="10652"/>
                </a:cubicBezTo>
                <a:lnTo>
                  <a:pt x="4979" y="4887"/>
                </a:lnTo>
                <a:lnTo>
                  <a:pt x="11595" y="3438"/>
                </a:lnTo>
                <a:lnTo>
                  <a:pt x="11595" y="7502"/>
                </a:lnTo>
                <a:cubicBezTo>
                  <a:pt x="11154" y="7187"/>
                  <a:pt x="10555" y="6935"/>
                  <a:pt x="9925" y="6935"/>
                </a:cubicBezTo>
                <a:cubicBezTo>
                  <a:pt x="8570" y="6935"/>
                  <a:pt x="7467" y="7880"/>
                  <a:pt x="7467" y="9014"/>
                </a:cubicBezTo>
                <a:cubicBezTo>
                  <a:pt x="7467" y="10180"/>
                  <a:pt x="8570" y="11125"/>
                  <a:pt x="9925" y="11125"/>
                </a:cubicBezTo>
                <a:cubicBezTo>
                  <a:pt x="11311" y="11125"/>
                  <a:pt x="12414" y="10180"/>
                  <a:pt x="12414" y="9014"/>
                </a:cubicBezTo>
                <a:lnTo>
                  <a:pt x="12414" y="445"/>
                </a:lnTo>
                <a:cubicBezTo>
                  <a:pt x="12414" y="182"/>
                  <a:pt x="12197" y="0"/>
                  <a:pt x="11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3" name="Google Shape;7103;p75"/>
          <p:cNvGrpSpPr/>
          <p:nvPr/>
        </p:nvGrpSpPr>
        <p:grpSpPr>
          <a:xfrm>
            <a:off x="2596617" y="2663092"/>
            <a:ext cx="399038" cy="372165"/>
            <a:chOff x="-38542250" y="3220175"/>
            <a:chExt cx="341525" cy="318525"/>
          </a:xfrm>
        </p:grpSpPr>
        <p:sp>
          <p:nvSpPr>
            <p:cNvPr id="7104" name="Google Shape;7104;p75"/>
            <p:cNvSpPr/>
            <p:nvPr/>
          </p:nvSpPr>
          <p:spPr>
            <a:xfrm>
              <a:off x="-38542250" y="3440725"/>
              <a:ext cx="101750" cy="97975"/>
            </a:xfrm>
            <a:custGeom>
              <a:avLst/>
              <a:gdLst/>
              <a:ahLst/>
              <a:cxnLst/>
              <a:rect l="l" t="t" r="r" b="b"/>
              <a:pathLst>
                <a:path w="4070" h="3919" extrusionOk="0">
                  <a:moveTo>
                    <a:pt x="1455" y="0"/>
                  </a:moveTo>
                  <a:lnTo>
                    <a:pt x="1013" y="2489"/>
                  </a:lnTo>
                  <a:lnTo>
                    <a:pt x="289" y="3214"/>
                  </a:lnTo>
                  <a:cubicBezTo>
                    <a:pt x="1" y="3502"/>
                    <a:pt x="280" y="3919"/>
                    <a:pt x="597" y="3919"/>
                  </a:cubicBezTo>
                  <a:cubicBezTo>
                    <a:pt x="695" y="3919"/>
                    <a:pt x="798" y="3878"/>
                    <a:pt x="887" y="3781"/>
                  </a:cubicBezTo>
                  <a:lnTo>
                    <a:pt x="1612" y="3088"/>
                  </a:lnTo>
                  <a:lnTo>
                    <a:pt x="4069" y="2647"/>
                  </a:lnTo>
                  <a:lnTo>
                    <a:pt x="14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75"/>
            <p:cNvSpPr/>
            <p:nvPr/>
          </p:nvSpPr>
          <p:spPr>
            <a:xfrm>
              <a:off x="-38494875" y="3354075"/>
              <a:ext cx="141800" cy="141025"/>
            </a:xfrm>
            <a:custGeom>
              <a:avLst/>
              <a:gdLst/>
              <a:ahLst/>
              <a:cxnLst/>
              <a:rect l="l" t="t" r="r" b="b"/>
              <a:pathLst>
                <a:path w="5672" h="5641" extrusionOk="0">
                  <a:moveTo>
                    <a:pt x="2742" y="1"/>
                  </a:moveTo>
                  <a:lnTo>
                    <a:pt x="1" y="2710"/>
                  </a:lnTo>
                  <a:lnTo>
                    <a:pt x="2931" y="5640"/>
                  </a:lnTo>
                  <a:lnTo>
                    <a:pt x="5671" y="2899"/>
                  </a:lnTo>
                  <a:lnTo>
                    <a:pt x="27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75"/>
            <p:cNvSpPr/>
            <p:nvPr/>
          </p:nvSpPr>
          <p:spPr>
            <a:xfrm>
              <a:off x="-38432050" y="3220175"/>
              <a:ext cx="231325" cy="192225"/>
            </a:xfrm>
            <a:custGeom>
              <a:avLst/>
              <a:gdLst/>
              <a:ahLst/>
              <a:cxnLst/>
              <a:rect l="l" t="t" r="r" b="b"/>
              <a:pathLst>
                <a:path w="9253" h="7689" extrusionOk="0">
                  <a:moveTo>
                    <a:pt x="3442" y="1"/>
                  </a:moveTo>
                  <a:cubicBezTo>
                    <a:pt x="3127" y="1"/>
                    <a:pt x="2812" y="127"/>
                    <a:pt x="2591" y="379"/>
                  </a:cubicBezTo>
                  <a:lnTo>
                    <a:pt x="292" y="2647"/>
                  </a:lnTo>
                  <a:cubicBezTo>
                    <a:pt x="1" y="2962"/>
                    <a:pt x="287" y="3370"/>
                    <a:pt x="607" y="3370"/>
                  </a:cubicBezTo>
                  <a:cubicBezTo>
                    <a:pt x="704" y="3370"/>
                    <a:pt x="803" y="3333"/>
                    <a:pt x="890" y="3246"/>
                  </a:cubicBezTo>
                  <a:lnTo>
                    <a:pt x="3190" y="946"/>
                  </a:lnTo>
                  <a:cubicBezTo>
                    <a:pt x="3269" y="867"/>
                    <a:pt x="3371" y="828"/>
                    <a:pt x="3474" y="828"/>
                  </a:cubicBezTo>
                  <a:cubicBezTo>
                    <a:pt x="3576" y="828"/>
                    <a:pt x="3678" y="867"/>
                    <a:pt x="3757" y="946"/>
                  </a:cubicBezTo>
                  <a:lnTo>
                    <a:pt x="4198" y="1387"/>
                  </a:lnTo>
                  <a:lnTo>
                    <a:pt x="827" y="4758"/>
                  </a:lnTo>
                  <a:lnTo>
                    <a:pt x="3726" y="7688"/>
                  </a:lnTo>
                  <a:lnTo>
                    <a:pt x="7821" y="3593"/>
                  </a:lnTo>
                  <a:cubicBezTo>
                    <a:pt x="9253" y="2161"/>
                    <a:pt x="8028" y="43"/>
                    <a:pt x="6392" y="43"/>
                  </a:cubicBezTo>
                  <a:cubicBezTo>
                    <a:pt x="5868" y="43"/>
                    <a:pt x="5301" y="261"/>
                    <a:pt x="4765" y="789"/>
                  </a:cubicBezTo>
                  <a:cubicBezTo>
                    <a:pt x="4324" y="379"/>
                    <a:pt x="4041" y="1"/>
                    <a:pt x="3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7" name="Google Shape;7107;p75"/>
          <p:cNvGrpSpPr/>
          <p:nvPr/>
        </p:nvGrpSpPr>
        <p:grpSpPr>
          <a:xfrm>
            <a:off x="2618549" y="3122462"/>
            <a:ext cx="369974" cy="369068"/>
            <a:chOff x="-38537400" y="3588000"/>
            <a:chExt cx="316650" cy="315875"/>
          </a:xfrm>
        </p:grpSpPr>
        <p:sp>
          <p:nvSpPr>
            <p:cNvPr id="7108" name="Google Shape;7108;p75"/>
            <p:cNvSpPr/>
            <p:nvPr/>
          </p:nvSpPr>
          <p:spPr>
            <a:xfrm>
              <a:off x="-38327900" y="3719550"/>
              <a:ext cx="20500" cy="41750"/>
            </a:xfrm>
            <a:custGeom>
              <a:avLst/>
              <a:gdLst/>
              <a:ahLst/>
              <a:cxnLst/>
              <a:rect l="l" t="t" r="r" b="b"/>
              <a:pathLst>
                <a:path w="820" h="1670" extrusionOk="0">
                  <a:moveTo>
                    <a:pt x="1" y="0"/>
                  </a:moveTo>
                  <a:lnTo>
                    <a:pt x="1" y="1229"/>
                  </a:lnTo>
                  <a:cubicBezTo>
                    <a:pt x="1" y="1449"/>
                    <a:pt x="190" y="1607"/>
                    <a:pt x="442" y="1670"/>
                  </a:cubicBezTo>
                  <a:cubicBezTo>
                    <a:pt x="631" y="1607"/>
                    <a:pt x="820" y="1449"/>
                    <a:pt x="820" y="1229"/>
                  </a:cubicBezTo>
                  <a:lnTo>
                    <a:pt x="8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75"/>
            <p:cNvSpPr/>
            <p:nvPr/>
          </p:nvSpPr>
          <p:spPr>
            <a:xfrm>
              <a:off x="-38452350" y="3719550"/>
              <a:ext cx="21300" cy="41750"/>
            </a:xfrm>
            <a:custGeom>
              <a:avLst/>
              <a:gdLst/>
              <a:ahLst/>
              <a:cxnLst/>
              <a:rect l="l" t="t" r="r" b="b"/>
              <a:pathLst>
                <a:path w="852" h="1670" extrusionOk="0">
                  <a:moveTo>
                    <a:pt x="1" y="0"/>
                  </a:moveTo>
                  <a:lnTo>
                    <a:pt x="1" y="1229"/>
                  </a:lnTo>
                  <a:cubicBezTo>
                    <a:pt x="1" y="1449"/>
                    <a:pt x="221" y="1607"/>
                    <a:pt x="410" y="1670"/>
                  </a:cubicBezTo>
                  <a:cubicBezTo>
                    <a:pt x="631" y="1607"/>
                    <a:pt x="851" y="1449"/>
                    <a:pt x="851" y="1229"/>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75"/>
            <p:cNvSpPr/>
            <p:nvPr/>
          </p:nvSpPr>
          <p:spPr>
            <a:xfrm>
              <a:off x="-38516925" y="3759700"/>
              <a:ext cx="275700" cy="144175"/>
            </a:xfrm>
            <a:custGeom>
              <a:avLst/>
              <a:gdLst/>
              <a:ahLst/>
              <a:cxnLst/>
              <a:rect l="l" t="t" r="r" b="b"/>
              <a:pathLst>
                <a:path w="11028" h="5767" extrusionOk="0">
                  <a:moveTo>
                    <a:pt x="7152" y="1671"/>
                  </a:moveTo>
                  <a:cubicBezTo>
                    <a:pt x="7404" y="1671"/>
                    <a:pt x="7593" y="1860"/>
                    <a:pt x="7593" y="2112"/>
                  </a:cubicBezTo>
                  <a:lnTo>
                    <a:pt x="7593" y="3750"/>
                  </a:lnTo>
                  <a:cubicBezTo>
                    <a:pt x="7593" y="4002"/>
                    <a:pt x="7404" y="4159"/>
                    <a:pt x="7152" y="4159"/>
                  </a:cubicBezTo>
                  <a:lnTo>
                    <a:pt x="3844" y="4159"/>
                  </a:lnTo>
                  <a:cubicBezTo>
                    <a:pt x="3624" y="4159"/>
                    <a:pt x="3434" y="3939"/>
                    <a:pt x="3434" y="3750"/>
                  </a:cubicBezTo>
                  <a:lnTo>
                    <a:pt x="3434" y="2112"/>
                  </a:lnTo>
                  <a:cubicBezTo>
                    <a:pt x="3434" y="1860"/>
                    <a:pt x="3624" y="1671"/>
                    <a:pt x="3844" y="1671"/>
                  </a:cubicBezTo>
                  <a:close/>
                  <a:moveTo>
                    <a:pt x="0" y="1"/>
                  </a:moveTo>
                  <a:lnTo>
                    <a:pt x="0" y="4537"/>
                  </a:lnTo>
                  <a:cubicBezTo>
                    <a:pt x="0" y="5199"/>
                    <a:pt x="568" y="5766"/>
                    <a:pt x="1261" y="5766"/>
                  </a:cubicBezTo>
                  <a:lnTo>
                    <a:pt x="9798" y="5766"/>
                  </a:lnTo>
                  <a:cubicBezTo>
                    <a:pt x="10460" y="5766"/>
                    <a:pt x="11027" y="5199"/>
                    <a:pt x="11027" y="4537"/>
                  </a:cubicBezTo>
                  <a:lnTo>
                    <a:pt x="11027" y="1"/>
                  </a:lnTo>
                  <a:lnTo>
                    <a:pt x="9168" y="1"/>
                  </a:lnTo>
                  <a:cubicBezTo>
                    <a:pt x="9011" y="473"/>
                    <a:pt x="8538" y="851"/>
                    <a:pt x="8003" y="851"/>
                  </a:cubicBezTo>
                  <a:cubicBezTo>
                    <a:pt x="7436" y="851"/>
                    <a:pt x="6995" y="473"/>
                    <a:pt x="6806" y="1"/>
                  </a:cubicBezTo>
                  <a:lnTo>
                    <a:pt x="4159" y="1"/>
                  </a:lnTo>
                  <a:cubicBezTo>
                    <a:pt x="4002" y="473"/>
                    <a:pt x="3560" y="851"/>
                    <a:pt x="2993" y="851"/>
                  </a:cubicBezTo>
                  <a:cubicBezTo>
                    <a:pt x="2489" y="851"/>
                    <a:pt x="2017" y="536"/>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75"/>
            <p:cNvSpPr/>
            <p:nvPr/>
          </p:nvSpPr>
          <p:spPr>
            <a:xfrm>
              <a:off x="-38537400" y="3588000"/>
              <a:ext cx="316650" cy="151250"/>
            </a:xfrm>
            <a:custGeom>
              <a:avLst/>
              <a:gdLst/>
              <a:ahLst/>
              <a:cxnLst/>
              <a:rect l="l" t="t" r="r" b="b"/>
              <a:pathLst>
                <a:path w="12666" h="6050" extrusionOk="0">
                  <a:moveTo>
                    <a:pt x="7971" y="820"/>
                  </a:moveTo>
                  <a:cubicBezTo>
                    <a:pt x="8223" y="820"/>
                    <a:pt x="8381" y="1009"/>
                    <a:pt x="8412" y="1229"/>
                  </a:cubicBezTo>
                  <a:lnTo>
                    <a:pt x="8412" y="1639"/>
                  </a:lnTo>
                  <a:lnTo>
                    <a:pt x="4253" y="1639"/>
                  </a:lnTo>
                  <a:lnTo>
                    <a:pt x="4253" y="1229"/>
                  </a:lnTo>
                  <a:cubicBezTo>
                    <a:pt x="4253" y="1009"/>
                    <a:pt x="4443" y="851"/>
                    <a:pt x="4663" y="820"/>
                  </a:cubicBezTo>
                  <a:close/>
                  <a:moveTo>
                    <a:pt x="4632" y="1"/>
                  </a:moveTo>
                  <a:cubicBezTo>
                    <a:pt x="3970" y="1"/>
                    <a:pt x="3403" y="536"/>
                    <a:pt x="3403" y="1229"/>
                  </a:cubicBezTo>
                  <a:lnTo>
                    <a:pt x="3403" y="1639"/>
                  </a:lnTo>
                  <a:lnTo>
                    <a:pt x="1229" y="1639"/>
                  </a:lnTo>
                  <a:cubicBezTo>
                    <a:pt x="536" y="1639"/>
                    <a:pt x="0" y="2175"/>
                    <a:pt x="0" y="2868"/>
                  </a:cubicBezTo>
                  <a:lnTo>
                    <a:pt x="0" y="5609"/>
                  </a:lnTo>
                  <a:cubicBezTo>
                    <a:pt x="0" y="5861"/>
                    <a:pt x="189" y="6050"/>
                    <a:pt x="378" y="6050"/>
                  </a:cubicBezTo>
                  <a:lnTo>
                    <a:pt x="2584" y="6050"/>
                  </a:lnTo>
                  <a:lnTo>
                    <a:pt x="2584" y="4821"/>
                  </a:lnTo>
                  <a:cubicBezTo>
                    <a:pt x="2584" y="4600"/>
                    <a:pt x="2804" y="4380"/>
                    <a:pt x="3025" y="4380"/>
                  </a:cubicBezTo>
                  <a:lnTo>
                    <a:pt x="4663" y="4380"/>
                  </a:lnTo>
                  <a:cubicBezTo>
                    <a:pt x="4915" y="4380"/>
                    <a:pt x="5104" y="4600"/>
                    <a:pt x="5104" y="4821"/>
                  </a:cubicBezTo>
                  <a:lnTo>
                    <a:pt x="5104" y="6050"/>
                  </a:lnTo>
                  <a:lnTo>
                    <a:pt x="7593" y="6050"/>
                  </a:lnTo>
                  <a:lnTo>
                    <a:pt x="7593" y="4821"/>
                  </a:lnTo>
                  <a:cubicBezTo>
                    <a:pt x="7593" y="4600"/>
                    <a:pt x="7782" y="4380"/>
                    <a:pt x="7971" y="4380"/>
                  </a:cubicBezTo>
                  <a:lnTo>
                    <a:pt x="9641" y="4380"/>
                  </a:lnTo>
                  <a:cubicBezTo>
                    <a:pt x="9861" y="4380"/>
                    <a:pt x="10019" y="4600"/>
                    <a:pt x="10019" y="4821"/>
                  </a:cubicBezTo>
                  <a:lnTo>
                    <a:pt x="10019" y="6050"/>
                  </a:lnTo>
                  <a:lnTo>
                    <a:pt x="12224" y="6050"/>
                  </a:lnTo>
                  <a:cubicBezTo>
                    <a:pt x="12476" y="6050"/>
                    <a:pt x="12665" y="5861"/>
                    <a:pt x="12665" y="5609"/>
                  </a:cubicBezTo>
                  <a:lnTo>
                    <a:pt x="12665" y="2868"/>
                  </a:lnTo>
                  <a:cubicBezTo>
                    <a:pt x="12665" y="2238"/>
                    <a:pt x="12067" y="1639"/>
                    <a:pt x="11405" y="1639"/>
                  </a:cubicBezTo>
                  <a:lnTo>
                    <a:pt x="9200" y="1639"/>
                  </a:lnTo>
                  <a:lnTo>
                    <a:pt x="9200" y="1229"/>
                  </a:lnTo>
                  <a:cubicBezTo>
                    <a:pt x="9200" y="568"/>
                    <a:pt x="8664" y="32"/>
                    <a:pt x="7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2" name="Google Shape;7112;p75"/>
          <p:cNvGrpSpPr/>
          <p:nvPr/>
        </p:nvGrpSpPr>
        <p:grpSpPr>
          <a:xfrm>
            <a:off x="2617629" y="3579991"/>
            <a:ext cx="371814" cy="369974"/>
            <a:chOff x="-38538975" y="3954250"/>
            <a:chExt cx="318225" cy="316650"/>
          </a:xfrm>
        </p:grpSpPr>
        <p:sp>
          <p:nvSpPr>
            <p:cNvPr id="7113" name="Google Shape;7113;p75"/>
            <p:cNvSpPr/>
            <p:nvPr/>
          </p:nvSpPr>
          <p:spPr>
            <a:xfrm>
              <a:off x="-38538975" y="3954250"/>
              <a:ext cx="254425" cy="253625"/>
            </a:xfrm>
            <a:custGeom>
              <a:avLst/>
              <a:gdLst/>
              <a:ahLst/>
              <a:cxnLst/>
              <a:rect l="l" t="t" r="r" b="b"/>
              <a:pathLst>
                <a:path w="10177" h="10145" extrusionOk="0">
                  <a:moveTo>
                    <a:pt x="5104" y="3813"/>
                  </a:moveTo>
                  <a:cubicBezTo>
                    <a:pt x="5797" y="3813"/>
                    <a:pt x="6364" y="4348"/>
                    <a:pt x="6364" y="5073"/>
                  </a:cubicBezTo>
                  <a:cubicBezTo>
                    <a:pt x="6364" y="5766"/>
                    <a:pt x="5797" y="6333"/>
                    <a:pt x="5104" y="6333"/>
                  </a:cubicBezTo>
                  <a:cubicBezTo>
                    <a:pt x="4379" y="6333"/>
                    <a:pt x="3844" y="5766"/>
                    <a:pt x="3844" y="5073"/>
                  </a:cubicBezTo>
                  <a:cubicBezTo>
                    <a:pt x="3844" y="4411"/>
                    <a:pt x="4411" y="3813"/>
                    <a:pt x="5104" y="3813"/>
                  </a:cubicBezTo>
                  <a:close/>
                  <a:moveTo>
                    <a:pt x="5104" y="0"/>
                  </a:moveTo>
                  <a:cubicBezTo>
                    <a:pt x="2300" y="0"/>
                    <a:pt x="0" y="2269"/>
                    <a:pt x="0" y="5073"/>
                  </a:cubicBezTo>
                  <a:cubicBezTo>
                    <a:pt x="63" y="7908"/>
                    <a:pt x="2300" y="10145"/>
                    <a:pt x="5104" y="10145"/>
                  </a:cubicBezTo>
                  <a:cubicBezTo>
                    <a:pt x="7877" y="10145"/>
                    <a:pt x="10176" y="7877"/>
                    <a:pt x="10176" y="5073"/>
                  </a:cubicBezTo>
                  <a:cubicBezTo>
                    <a:pt x="10176" y="2269"/>
                    <a:pt x="7877" y="0"/>
                    <a:pt x="5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75"/>
            <p:cNvSpPr/>
            <p:nvPr/>
          </p:nvSpPr>
          <p:spPr>
            <a:xfrm>
              <a:off x="-38496450" y="4081725"/>
              <a:ext cx="275700" cy="189175"/>
            </a:xfrm>
            <a:custGeom>
              <a:avLst/>
              <a:gdLst/>
              <a:ahLst/>
              <a:cxnLst/>
              <a:rect l="l" t="t" r="r" b="b"/>
              <a:pathLst>
                <a:path w="11028" h="7567" extrusionOk="0">
                  <a:moveTo>
                    <a:pt x="9774" y="0"/>
                  </a:moveTo>
                  <a:cubicBezTo>
                    <a:pt x="9040" y="0"/>
                    <a:pt x="8444" y="548"/>
                    <a:pt x="8444" y="1265"/>
                  </a:cubicBezTo>
                  <a:cubicBezTo>
                    <a:pt x="8444" y="1801"/>
                    <a:pt x="8790" y="2305"/>
                    <a:pt x="9295" y="2463"/>
                  </a:cubicBezTo>
                  <a:lnTo>
                    <a:pt x="9295" y="2967"/>
                  </a:lnTo>
                  <a:cubicBezTo>
                    <a:pt x="9295" y="4416"/>
                    <a:pt x="8192" y="5645"/>
                    <a:pt x="6774" y="5834"/>
                  </a:cubicBezTo>
                  <a:lnTo>
                    <a:pt x="6774" y="4825"/>
                  </a:lnTo>
                  <a:cubicBezTo>
                    <a:pt x="5829" y="5487"/>
                    <a:pt x="4663" y="5865"/>
                    <a:pt x="3403" y="5865"/>
                  </a:cubicBezTo>
                  <a:cubicBezTo>
                    <a:pt x="2143" y="5865"/>
                    <a:pt x="977" y="5487"/>
                    <a:pt x="1" y="4825"/>
                  </a:cubicBezTo>
                  <a:lnTo>
                    <a:pt x="1" y="6306"/>
                  </a:lnTo>
                  <a:cubicBezTo>
                    <a:pt x="1" y="7031"/>
                    <a:pt x="568" y="7566"/>
                    <a:pt x="1261" y="7566"/>
                  </a:cubicBezTo>
                  <a:lnTo>
                    <a:pt x="5388" y="7566"/>
                  </a:lnTo>
                  <a:cubicBezTo>
                    <a:pt x="5955" y="7566"/>
                    <a:pt x="6459" y="7220"/>
                    <a:pt x="6617" y="6716"/>
                  </a:cubicBezTo>
                  <a:cubicBezTo>
                    <a:pt x="8601" y="6495"/>
                    <a:pt x="10082" y="4920"/>
                    <a:pt x="10114" y="2904"/>
                  </a:cubicBezTo>
                  <a:lnTo>
                    <a:pt x="10114" y="2400"/>
                  </a:lnTo>
                  <a:cubicBezTo>
                    <a:pt x="10649" y="2211"/>
                    <a:pt x="11027" y="1706"/>
                    <a:pt x="10996" y="1108"/>
                  </a:cubicBezTo>
                  <a:cubicBezTo>
                    <a:pt x="10964" y="572"/>
                    <a:pt x="10492" y="100"/>
                    <a:pt x="9893" y="5"/>
                  </a:cubicBezTo>
                  <a:cubicBezTo>
                    <a:pt x="9853" y="2"/>
                    <a:pt x="9813" y="0"/>
                    <a:pt x="97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5" name="Google Shape;7115;p75"/>
          <p:cNvGrpSpPr/>
          <p:nvPr/>
        </p:nvGrpSpPr>
        <p:grpSpPr>
          <a:xfrm>
            <a:off x="3934941" y="3574918"/>
            <a:ext cx="375465" cy="371814"/>
            <a:chOff x="-37385100" y="3949908"/>
            <a:chExt cx="321350" cy="318225"/>
          </a:xfrm>
        </p:grpSpPr>
        <p:sp>
          <p:nvSpPr>
            <p:cNvPr id="7116" name="Google Shape;7116;p75"/>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75"/>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8" name="Google Shape;7118;p75"/>
          <p:cNvGrpSpPr/>
          <p:nvPr/>
        </p:nvGrpSpPr>
        <p:grpSpPr>
          <a:xfrm>
            <a:off x="2110600" y="1310478"/>
            <a:ext cx="370909" cy="370675"/>
            <a:chOff x="-41895050" y="3217225"/>
            <a:chExt cx="317450" cy="317250"/>
          </a:xfrm>
        </p:grpSpPr>
        <p:sp>
          <p:nvSpPr>
            <p:cNvPr id="7119" name="Google Shape;7119;p75"/>
            <p:cNvSpPr/>
            <p:nvPr/>
          </p:nvSpPr>
          <p:spPr>
            <a:xfrm>
              <a:off x="-41895050" y="3273750"/>
              <a:ext cx="41775" cy="245750"/>
            </a:xfrm>
            <a:custGeom>
              <a:avLst/>
              <a:gdLst/>
              <a:ahLst/>
              <a:cxnLst/>
              <a:rect l="l" t="t" r="r" b="b"/>
              <a:pathLst>
                <a:path w="1671" h="9830" extrusionOk="0">
                  <a:moveTo>
                    <a:pt x="1" y="0"/>
                  </a:moveTo>
                  <a:lnTo>
                    <a:pt x="1" y="9830"/>
                  </a:lnTo>
                  <a:lnTo>
                    <a:pt x="1670" y="8192"/>
                  </a:lnTo>
                  <a:lnTo>
                    <a:pt x="1670" y="1639"/>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75"/>
            <p:cNvSpPr/>
            <p:nvPr/>
          </p:nvSpPr>
          <p:spPr>
            <a:xfrm>
              <a:off x="-41619375" y="3273750"/>
              <a:ext cx="41775" cy="245750"/>
            </a:xfrm>
            <a:custGeom>
              <a:avLst/>
              <a:gdLst/>
              <a:ahLst/>
              <a:cxnLst/>
              <a:rect l="l" t="t" r="r" b="b"/>
              <a:pathLst>
                <a:path w="1671" h="9830" extrusionOk="0">
                  <a:moveTo>
                    <a:pt x="1670" y="0"/>
                  </a:moveTo>
                  <a:lnTo>
                    <a:pt x="0" y="1639"/>
                  </a:lnTo>
                  <a:lnTo>
                    <a:pt x="0" y="8192"/>
                  </a:lnTo>
                  <a:lnTo>
                    <a:pt x="1670" y="9830"/>
                  </a:lnTo>
                  <a:lnTo>
                    <a:pt x="16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75"/>
            <p:cNvSpPr/>
            <p:nvPr/>
          </p:nvSpPr>
          <p:spPr>
            <a:xfrm>
              <a:off x="-41832825" y="3321000"/>
              <a:ext cx="193000" cy="151250"/>
            </a:xfrm>
            <a:custGeom>
              <a:avLst/>
              <a:gdLst/>
              <a:ahLst/>
              <a:cxnLst/>
              <a:rect l="l" t="t" r="r" b="b"/>
              <a:pathLst>
                <a:path w="7720" h="6050" extrusionOk="0">
                  <a:moveTo>
                    <a:pt x="1" y="1"/>
                  </a:moveTo>
                  <a:lnTo>
                    <a:pt x="1" y="6050"/>
                  </a:lnTo>
                  <a:lnTo>
                    <a:pt x="3592" y="6050"/>
                  </a:lnTo>
                  <a:lnTo>
                    <a:pt x="3592" y="4821"/>
                  </a:lnTo>
                  <a:cubicBezTo>
                    <a:pt x="3592" y="4600"/>
                    <a:pt x="3781" y="4411"/>
                    <a:pt x="4002" y="4411"/>
                  </a:cubicBezTo>
                  <a:lnTo>
                    <a:pt x="6491" y="4411"/>
                  </a:lnTo>
                  <a:cubicBezTo>
                    <a:pt x="6743" y="4411"/>
                    <a:pt x="6932" y="4600"/>
                    <a:pt x="6932" y="4821"/>
                  </a:cubicBezTo>
                  <a:lnTo>
                    <a:pt x="6932" y="6050"/>
                  </a:lnTo>
                  <a:lnTo>
                    <a:pt x="7719" y="6050"/>
                  </a:lnTo>
                  <a:lnTo>
                    <a:pt x="7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75"/>
            <p:cNvSpPr/>
            <p:nvPr/>
          </p:nvSpPr>
          <p:spPr>
            <a:xfrm>
              <a:off x="-41880075" y="3493500"/>
              <a:ext cx="287500" cy="40975"/>
            </a:xfrm>
            <a:custGeom>
              <a:avLst/>
              <a:gdLst/>
              <a:ahLst/>
              <a:cxnLst/>
              <a:rect l="l" t="t" r="r" b="b"/>
              <a:pathLst>
                <a:path w="11500" h="1639" extrusionOk="0">
                  <a:moveTo>
                    <a:pt x="1639" y="0"/>
                  </a:moveTo>
                  <a:lnTo>
                    <a:pt x="0" y="1638"/>
                  </a:lnTo>
                  <a:lnTo>
                    <a:pt x="11500" y="1638"/>
                  </a:lnTo>
                  <a:lnTo>
                    <a:pt x="98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75"/>
            <p:cNvSpPr/>
            <p:nvPr/>
          </p:nvSpPr>
          <p:spPr>
            <a:xfrm>
              <a:off x="-41880875" y="3217225"/>
              <a:ext cx="288300" cy="83325"/>
            </a:xfrm>
            <a:custGeom>
              <a:avLst/>
              <a:gdLst/>
              <a:ahLst/>
              <a:cxnLst/>
              <a:rect l="l" t="t" r="r" b="b"/>
              <a:pathLst>
                <a:path w="11532" h="3333" extrusionOk="0">
                  <a:moveTo>
                    <a:pt x="5798" y="1033"/>
                  </a:moveTo>
                  <a:lnTo>
                    <a:pt x="6459" y="1694"/>
                  </a:lnTo>
                  <a:lnTo>
                    <a:pt x="5136" y="1694"/>
                  </a:lnTo>
                  <a:lnTo>
                    <a:pt x="5798" y="1033"/>
                  </a:lnTo>
                  <a:close/>
                  <a:moveTo>
                    <a:pt x="5750" y="1"/>
                  </a:moveTo>
                  <a:cubicBezTo>
                    <a:pt x="5640" y="1"/>
                    <a:pt x="5530" y="40"/>
                    <a:pt x="5451" y="119"/>
                  </a:cubicBezTo>
                  <a:lnTo>
                    <a:pt x="3939" y="1663"/>
                  </a:lnTo>
                  <a:lnTo>
                    <a:pt x="1" y="1663"/>
                  </a:lnTo>
                  <a:lnTo>
                    <a:pt x="1639" y="3332"/>
                  </a:lnTo>
                  <a:lnTo>
                    <a:pt x="9862" y="3332"/>
                  </a:lnTo>
                  <a:lnTo>
                    <a:pt x="11532" y="1663"/>
                  </a:lnTo>
                  <a:lnTo>
                    <a:pt x="7593" y="1663"/>
                  </a:lnTo>
                  <a:lnTo>
                    <a:pt x="6050" y="119"/>
                  </a:lnTo>
                  <a:cubicBezTo>
                    <a:pt x="5971" y="40"/>
                    <a:pt x="5861" y="1"/>
                    <a:pt x="5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4" name="Google Shape;7124;p75"/>
          <p:cNvGrpSpPr/>
          <p:nvPr/>
        </p:nvGrpSpPr>
        <p:grpSpPr>
          <a:xfrm>
            <a:off x="2110148" y="1747412"/>
            <a:ext cx="371814" cy="369974"/>
            <a:chOff x="-41893475" y="3584850"/>
            <a:chExt cx="318225" cy="316650"/>
          </a:xfrm>
        </p:grpSpPr>
        <p:sp>
          <p:nvSpPr>
            <p:cNvPr id="7125" name="Google Shape;7125;p75"/>
            <p:cNvSpPr/>
            <p:nvPr/>
          </p:nvSpPr>
          <p:spPr>
            <a:xfrm>
              <a:off x="-41827300" y="3715600"/>
              <a:ext cx="186675" cy="185900"/>
            </a:xfrm>
            <a:custGeom>
              <a:avLst/>
              <a:gdLst/>
              <a:ahLst/>
              <a:cxnLst/>
              <a:rect l="l" t="t" r="r" b="b"/>
              <a:pathLst>
                <a:path w="7467" h="7436" extrusionOk="0">
                  <a:moveTo>
                    <a:pt x="3686" y="1465"/>
                  </a:moveTo>
                  <a:cubicBezTo>
                    <a:pt x="3836" y="1465"/>
                    <a:pt x="3985" y="1544"/>
                    <a:pt x="4064" y="1702"/>
                  </a:cubicBezTo>
                  <a:lnTo>
                    <a:pt x="4537" y="2678"/>
                  </a:lnTo>
                  <a:lnTo>
                    <a:pt x="5608" y="2836"/>
                  </a:lnTo>
                  <a:cubicBezTo>
                    <a:pt x="5955" y="2867"/>
                    <a:pt x="6081" y="3308"/>
                    <a:pt x="5829" y="3561"/>
                  </a:cubicBezTo>
                  <a:lnTo>
                    <a:pt x="5041" y="4285"/>
                  </a:lnTo>
                  <a:lnTo>
                    <a:pt x="5261" y="5356"/>
                  </a:lnTo>
                  <a:cubicBezTo>
                    <a:pt x="5286" y="5630"/>
                    <a:pt x="5075" y="5845"/>
                    <a:pt x="4845" y="5845"/>
                  </a:cubicBezTo>
                  <a:cubicBezTo>
                    <a:pt x="4784" y="5845"/>
                    <a:pt x="4722" y="5830"/>
                    <a:pt x="4663" y="5797"/>
                  </a:cubicBezTo>
                  <a:lnTo>
                    <a:pt x="3686" y="5262"/>
                  </a:lnTo>
                  <a:lnTo>
                    <a:pt x="2678" y="5797"/>
                  </a:lnTo>
                  <a:cubicBezTo>
                    <a:pt x="2616" y="5828"/>
                    <a:pt x="2553" y="5842"/>
                    <a:pt x="2492" y="5842"/>
                  </a:cubicBezTo>
                  <a:cubicBezTo>
                    <a:pt x="2244" y="5842"/>
                    <a:pt x="2035" y="5609"/>
                    <a:pt x="2111" y="5356"/>
                  </a:cubicBezTo>
                  <a:lnTo>
                    <a:pt x="2300" y="4285"/>
                  </a:lnTo>
                  <a:lnTo>
                    <a:pt x="1512" y="3561"/>
                  </a:lnTo>
                  <a:cubicBezTo>
                    <a:pt x="1323" y="3308"/>
                    <a:pt x="1418" y="2867"/>
                    <a:pt x="1796" y="2836"/>
                  </a:cubicBezTo>
                  <a:lnTo>
                    <a:pt x="2836" y="2678"/>
                  </a:lnTo>
                  <a:lnTo>
                    <a:pt x="3308" y="1702"/>
                  </a:lnTo>
                  <a:cubicBezTo>
                    <a:pt x="3387" y="1544"/>
                    <a:pt x="3537" y="1465"/>
                    <a:pt x="3686" y="1465"/>
                  </a:cubicBezTo>
                  <a:close/>
                  <a:moveTo>
                    <a:pt x="3718" y="0"/>
                  </a:moveTo>
                  <a:cubicBezTo>
                    <a:pt x="1670" y="0"/>
                    <a:pt x="32" y="1670"/>
                    <a:pt x="32" y="3750"/>
                  </a:cubicBezTo>
                  <a:cubicBezTo>
                    <a:pt x="0" y="5766"/>
                    <a:pt x="1670" y="7436"/>
                    <a:pt x="3718" y="7436"/>
                  </a:cubicBezTo>
                  <a:cubicBezTo>
                    <a:pt x="5765" y="7436"/>
                    <a:pt x="7404" y="5797"/>
                    <a:pt x="7467" y="3750"/>
                  </a:cubicBezTo>
                  <a:cubicBezTo>
                    <a:pt x="7467" y="1702"/>
                    <a:pt x="5797" y="32"/>
                    <a:pt x="3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75"/>
            <p:cNvSpPr/>
            <p:nvPr/>
          </p:nvSpPr>
          <p:spPr>
            <a:xfrm>
              <a:off x="-41726500" y="3586725"/>
              <a:ext cx="151250" cy="147800"/>
            </a:xfrm>
            <a:custGeom>
              <a:avLst/>
              <a:gdLst/>
              <a:ahLst/>
              <a:cxnLst/>
              <a:rect l="l" t="t" r="r" b="b"/>
              <a:pathLst>
                <a:path w="6050" h="5912" extrusionOk="0">
                  <a:moveTo>
                    <a:pt x="3829" y="0"/>
                  </a:moveTo>
                  <a:cubicBezTo>
                    <a:pt x="3706" y="0"/>
                    <a:pt x="3580" y="47"/>
                    <a:pt x="3498" y="146"/>
                  </a:cubicBezTo>
                  <a:lnTo>
                    <a:pt x="1" y="4336"/>
                  </a:lnTo>
                  <a:cubicBezTo>
                    <a:pt x="1229" y="4399"/>
                    <a:pt x="2332" y="4998"/>
                    <a:pt x="3088" y="5912"/>
                  </a:cubicBezTo>
                  <a:lnTo>
                    <a:pt x="5861" y="2446"/>
                  </a:lnTo>
                  <a:cubicBezTo>
                    <a:pt x="6050" y="2289"/>
                    <a:pt x="6050" y="2037"/>
                    <a:pt x="5924" y="1879"/>
                  </a:cubicBezTo>
                  <a:lnTo>
                    <a:pt x="4128" y="115"/>
                  </a:lnTo>
                  <a:cubicBezTo>
                    <a:pt x="4053" y="40"/>
                    <a:pt x="3942" y="0"/>
                    <a:pt x="3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75"/>
            <p:cNvSpPr/>
            <p:nvPr/>
          </p:nvSpPr>
          <p:spPr>
            <a:xfrm>
              <a:off x="-41808400" y="3584850"/>
              <a:ext cx="148100" cy="89825"/>
            </a:xfrm>
            <a:custGeom>
              <a:avLst/>
              <a:gdLst/>
              <a:ahLst/>
              <a:cxnLst/>
              <a:rect l="l" t="t" r="r" b="b"/>
              <a:pathLst>
                <a:path w="5924" h="3593" extrusionOk="0">
                  <a:moveTo>
                    <a:pt x="0" y="1"/>
                  </a:moveTo>
                  <a:lnTo>
                    <a:pt x="2962" y="3592"/>
                  </a:lnTo>
                  <a:lnTo>
                    <a:pt x="59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75"/>
            <p:cNvSpPr/>
            <p:nvPr/>
          </p:nvSpPr>
          <p:spPr>
            <a:xfrm>
              <a:off x="-41893475" y="3586725"/>
              <a:ext cx="148875" cy="147025"/>
            </a:xfrm>
            <a:custGeom>
              <a:avLst/>
              <a:gdLst/>
              <a:ahLst/>
              <a:cxnLst/>
              <a:rect l="l" t="t" r="r" b="b"/>
              <a:pathLst>
                <a:path w="5955" h="5881" extrusionOk="0">
                  <a:moveTo>
                    <a:pt x="2194" y="0"/>
                  </a:moveTo>
                  <a:cubicBezTo>
                    <a:pt x="2084" y="0"/>
                    <a:pt x="1965" y="40"/>
                    <a:pt x="1859" y="115"/>
                  </a:cubicBezTo>
                  <a:lnTo>
                    <a:pt x="95" y="1879"/>
                  </a:lnTo>
                  <a:cubicBezTo>
                    <a:pt x="1" y="2037"/>
                    <a:pt x="1" y="2289"/>
                    <a:pt x="95" y="2446"/>
                  </a:cubicBezTo>
                  <a:lnTo>
                    <a:pt x="2899" y="5880"/>
                  </a:lnTo>
                  <a:cubicBezTo>
                    <a:pt x="3655" y="4998"/>
                    <a:pt x="4758" y="4399"/>
                    <a:pt x="5955" y="4305"/>
                  </a:cubicBezTo>
                  <a:lnTo>
                    <a:pt x="2490" y="146"/>
                  </a:lnTo>
                  <a:cubicBezTo>
                    <a:pt x="2424" y="47"/>
                    <a:pt x="2315" y="0"/>
                    <a:pt x="2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9" name="Google Shape;7129;p75"/>
          <p:cNvSpPr/>
          <p:nvPr/>
        </p:nvSpPr>
        <p:spPr>
          <a:xfrm>
            <a:off x="2113120" y="2191712"/>
            <a:ext cx="371814" cy="369302"/>
          </a:xfrm>
          <a:custGeom>
            <a:avLst/>
            <a:gdLst/>
            <a:ahLst/>
            <a:cxnLst/>
            <a:rect l="l" t="t" r="r" b="b"/>
            <a:pathLst>
              <a:path w="12729" h="12643" extrusionOk="0">
                <a:moveTo>
                  <a:pt x="6365" y="2395"/>
                </a:moveTo>
                <a:cubicBezTo>
                  <a:pt x="7026" y="2395"/>
                  <a:pt x="7562" y="2962"/>
                  <a:pt x="7562" y="3655"/>
                </a:cubicBezTo>
                <a:cubicBezTo>
                  <a:pt x="7562" y="4348"/>
                  <a:pt x="7026" y="4884"/>
                  <a:pt x="6365" y="4884"/>
                </a:cubicBezTo>
                <a:cubicBezTo>
                  <a:pt x="5672" y="4884"/>
                  <a:pt x="5136" y="4348"/>
                  <a:pt x="5136" y="3655"/>
                </a:cubicBezTo>
                <a:cubicBezTo>
                  <a:pt x="5073" y="2962"/>
                  <a:pt x="5672" y="2395"/>
                  <a:pt x="6365" y="2395"/>
                </a:cubicBezTo>
                <a:close/>
                <a:moveTo>
                  <a:pt x="6806" y="5640"/>
                </a:moveTo>
                <a:lnTo>
                  <a:pt x="8349" y="8192"/>
                </a:lnTo>
                <a:lnTo>
                  <a:pt x="7530" y="8192"/>
                </a:lnTo>
                <a:cubicBezTo>
                  <a:pt x="7373" y="7719"/>
                  <a:pt x="6900" y="7373"/>
                  <a:pt x="6333" y="7373"/>
                </a:cubicBezTo>
                <a:cubicBezTo>
                  <a:pt x="5798" y="7373"/>
                  <a:pt x="5357" y="7719"/>
                  <a:pt x="5167" y="8192"/>
                </a:cubicBezTo>
                <a:lnTo>
                  <a:pt x="4285" y="8192"/>
                </a:lnTo>
                <a:lnTo>
                  <a:pt x="5829" y="5640"/>
                </a:lnTo>
                <a:cubicBezTo>
                  <a:pt x="5987" y="5671"/>
                  <a:pt x="6144" y="5734"/>
                  <a:pt x="6365" y="5734"/>
                </a:cubicBezTo>
                <a:cubicBezTo>
                  <a:pt x="6491" y="5734"/>
                  <a:pt x="6680" y="5671"/>
                  <a:pt x="6806" y="5640"/>
                </a:cubicBezTo>
                <a:close/>
                <a:moveTo>
                  <a:pt x="6365" y="8192"/>
                </a:moveTo>
                <a:cubicBezTo>
                  <a:pt x="6585" y="8192"/>
                  <a:pt x="6743" y="8412"/>
                  <a:pt x="6743" y="8633"/>
                </a:cubicBezTo>
                <a:cubicBezTo>
                  <a:pt x="6743" y="8822"/>
                  <a:pt x="6585" y="9042"/>
                  <a:pt x="6365" y="9042"/>
                </a:cubicBezTo>
                <a:cubicBezTo>
                  <a:pt x="6113" y="9042"/>
                  <a:pt x="5955" y="8822"/>
                  <a:pt x="5955" y="8633"/>
                </a:cubicBezTo>
                <a:cubicBezTo>
                  <a:pt x="5955" y="8412"/>
                  <a:pt x="6144" y="8255"/>
                  <a:pt x="6365" y="8192"/>
                </a:cubicBezTo>
                <a:close/>
                <a:moveTo>
                  <a:pt x="6428" y="0"/>
                </a:moveTo>
                <a:cubicBezTo>
                  <a:pt x="5766" y="0"/>
                  <a:pt x="5199" y="568"/>
                  <a:pt x="5199" y="1229"/>
                </a:cubicBezTo>
                <a:lnTo>
                  <a:pt x="5199" y="2080"/>
                </a:lnTo>
                <a:cubicBezTo>
                  <a:pt x="4695" y="2489"/>
                  <a:pt x="4380" y="3025"/>
                  <a:pt x="4380" y="3718"/>
                </a:cubicBezTo>
                <a:cubicBezTo>
                  <a:pt x="4380" y="4065"/>
                  <a:pt x="4443" y="4380"/>
                  <a:pt x="4600" y="4695"/>
                </a:cubicBezTo>
                <a:lnTo>
                  <a:pt x="2458" y="8286"/>
                </a:lnTo>
                <a:lnTo>
                  <a:pt x="505" y="8286"/>
                </a:lnTo>
                <a:cubicBezTo>
                  <a:pt x="284" y="8286"/>
                  <a:pt x="95" y="8475"/>
                  <a:pt x="95" y="8664"/>
                </a:cubicBezTo>
                <a:cubicBezTo>
                  <a:pt x="1" y="8822"/>
                  <a:pt x="190" y="9042"/>
                  <a:pt x="410" y="9042"/>
                </a:cubicBezTo>
                <a:lnTo>
                  <a:pt x="1859" y="9042"/>
                </a:lnTo>
                <a:cubicBezTo>
                  <a:pt x="1261" y="9987"/>
                  <a:pt x="631" y="10775"/>
                  <a:pt x="631" y="11437"/>
                </a:cubicBezTo>
                <a:cubicBezTo>
                  <a:pt x="631" y="12108"/>
                  <a:pt x="1021" y="12642"/>
                  <a:pt x="1366" y="12642"/>
                </a:cubicBezTo>
                <a:cubicBezTo>
                  <a:pt x="1491" y="12642"/>
                  <a:pt x="1610" y="12572"/>
                  <a:pt x="1702" y="12413"/>
                </a:cubicBezTo>
                <a:lnTo>
                  <a:pt x="3781" y="9074"/>
                </a:lnTo>
                <a:lnTo>
                  <a:pt x="5167" y="9074"/>
                </a:lnTo>
                <a:cubicBezTo>
                  <a:pt x="5325" y="9546"/>
                  <a:pt x="5798" y="9893"/>
                  <a:pt x="6333" y="9893"/>
                </a:cubicBezTo>
                <a:cubicBezTo>
                  <a:pt x="6900" y="9893"/>
                  <a:pt x="7341" y="9546"/>
                  <a:pt x="7530" y="9074"/>
                </a:cubicBezTo>
                <a:lnTo>
                  <a:pt x="8854" y="9074"/>
                </a:lnTo>
                <a:lnTo>
                  <a:pt x="10964" y="12413"/>
                </a:lnTo>
                <a:cubicBezTo>
                  <a:pt x="11056" y="12572"/>
                  <a:pt x="11173" y="12642"/>
                  <a:pt x="11295" y="12642"/>
                </a:cubicBezTo>
                <a:cubicBezTo>
                  <a:pt x="11630" y="12642"/>
                  <a:pt x="12004" y="12108"/>
                  <a:pt x="12004" y="11437"/>
                </a:cubicBezTo>
                <a:cubicBezTo>
                  <a:pt x="12004" y="10775"/>
                  <a:pt x="11374" y="9987"/>
                  <a:pt x="10807" y="9042"/>
                </a:cubicBezTo>
                <a:lnTo>
                  <a:pt x="12288" y="9042"/>
                </a:lnTo>
                <a:cubicBezTo>
                  <a:pt x="12540" y="9042"/>
                  <a:pt x="12729" y="8822"/>
                  <a:pt x="12729" y="8633"/>
                </a:cubicBezTo>
                <a:cubicBezTo>
                  <a:pt x="12729" y="8412"/>
                  <a:pt x="12540" y="8255"/>
                  <a:pt x="12288" y="8255"/>
                </a:cubicBezTo>
                <a:lnTo>
                  <a:pt x="10334" y="8255"/>
                </a:lnTo>
                <a:lnTo>
                  <a:pt x="8192" y="4695"/>
                </a:lnTo>
                <a:cubicBezTo>
                  <a:pt x="8349" y="4380"/>
                  <a:pt x="8475" y="4065"/>
                  <a:pt x="8475" y="3718"/>
                </a:cubicBezTo>
                <a:cubicBezTo>
                  <a:pt x="8475" y="3056"/>
                  <a:pt x="8160" y="2458"/>
                  <a:pt x="7656" y="2080"/>
                </a:cubicBezTo>
                <a:lnTo>
                  <a:pt x="7656" y="1229"/>
                </a:lnTo>
                <a:cubicBezTo>
                  <a:pt x="7656" y="568"/>
                  <a:pt x="7089" y="0"/>
                  <a:pt x="6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75"/>
          <p:cNvSpPr/>
          <p:nvPr/>
        </p:nvSpPr>
        <p:spPr>
          <a:xfrm>
            <a:off x="824879" y="2684050"/>
            <a:ext cx="438997" cy="369039"/>
          </a:xfrm>
          <a:custGeom>
            <a:avLst/>
            <a:gdLst/>
            <a:ahLst/>
            <a:cxnLst/>
            <a:rect l="l" t="t" r="r" b="b"/>
            <a:pathLst>
              <a:path w="15029" h="12634" extrusionOk="0">
                <a:moveTo>
                  <a:pt x="10155" y="885"/>
                </a:moveTo>
                <a:cubicBezTo>
                  <a:pt x="10393" y="885"/>
                  <a:pt x="10643" y="915"/>
                  <a:pt x="10901" y="977"/>
                </a:cubicBezTo>
                <a:cubicBezTo>
                  <a:pt x="10586" y="2332"/>
                  <a:pt x="9546" y="2994"/>
                  <a:pt x="8475" y="3025"/>
                </a:cubicBezTo>
                <a:lnTo>
                  <a:pt x="8444" y="3025"/>
                </a:lnTo>
                <a:cubicBezTo>
                  <a:pt x="8192" y="3025"/>
                  <a:pt x="7971" y="2994"/>
                  <a:pt x="7719" y="2899"/>
                </a:cubicBezTo>
                <a:cubicBezTo>
                  <a:pt x="8009" y="1661"/>
                  <a:pt x="8937" y="885"/>
                  <a:pt x="10155" y="885"/>
                </a:cubicBezTo>
                <a:close/>
                <a:moveTo>
                  <a:pt x="9924" y="4348"/>
                </a:moveTo>
                <a:cubicBezTo>
                  <a:pt x="10271" y="4443"/>
                  <a:pt x="11122" y="5262"/>
                  <a:pt x="11122" y="6648"/>
                </a:cubicBezTo>
                <a:cubicBezTo>
                  <a:pt x="11122" y="7247"/>
                  <a:pt x="10996" y="7845"/>
                  <a:pt x="10807" y="8381"/>
                </a:cubicBezTo>
                <a:cubicBezTo>
                  <a:pt x="10744" y="8538"/>
                  <a:pt x="10555" y="8664"/>
                  <a:pt x="10397" y="8664"/>
                </a:cubicBezTo>
                <a:cubicBezTo>
                  <a:pt x="10176" y="8664"/>
                  <a:pt x="9956" y="8475"/>
                  <a:pt x="9956" y="8223"/>
                </a:cubicBezTo>
                <a:cubicBezTo>
                  <a:pt x="9956" y="8066"/>
                  <a:pt x="10807" y="6050"/>
                  <a:pt x="9641" y="5136"/>
                </a:cubicBezTo>
                <a:cubicBezTo>
                  <a:pt x="9546" y="5073"/>
                  <a:pt x="9483" y="4947"/>
                  <a:pt x="9483" y="4789"/>
                </a:cubicBezTo>
                <a:cubicBezTo>
                  <a:pt x="9483" y="4569"/>
                  <a:pt x="9704" y="4348"/>
                  <a:pt x="9924" y="4348"/>
                </a:cubicBezTo>
                <a:close/>
                <a:moveTo>
                  <a:pt x="10176" y="1"/>
                </a:moveTo>
                <a:cubicBezTo>
                  <a:pt x="8948" y="1"/>
                  <a:pt x="7688" y="631"/>
                  <a:pt x="7089" y="2048"/>
                </a:cubicBezTo>
                <a:cubicBezTo>
                  <a:pt x="6711" y="1450"/>
                  <a:pt x="6270" y="1166"/>
                  <a:pt x="5734" y="914"/>
                </a:cubicBezTo>
                <a:cubicBezTo>
                  <a:pt x="5659" y="879"/>
                  <a:pt x="5588" y="863"/>
                  <a:pt x="5522" y="863"/>
                </a:cubicBezTo>
                <a:cubicBezTo>
                  <a:pt x="5118" y="863"/>
                  <a:pt x="4923" y="1449"/>
                  <a:pt x="5356" y="1639"/>
                </a:cubicBezTo>
                <a:cubicBezTo>
                  <a:pt x="5986" y="1954"/>
                  <a:pt x="6459" y="2363"/>
                  <a:pt x="6711" y="3151"/>
                </a:cubicBezTo>
                <a:cubicBezTo>
                  <a:pt x="6207" y="2836"/>
                  <a:pt x="5797" y="2489"/>
                  <a:pt x="5199" y="2489"/>
                </a:cubicBezTo>
                <a:cubicBezTo>
                  <a:pt x="4537" y="2521"/>
                  <a:pt x="3718" y="2868"/>
                  <a:pt x="2993" y="3529"/>
                </a:cubicBezTo>
                <a:cubicBezTo>
                  <a:pt x="0" y="6491"/>
                  <a:pt x="3182" y="12634"/>
                  <a:pt x="5514" y="12634"/>
                </a:cubicBezTo>
                <a:cubicBezTo>
                  <a:pt x="5829" y="12634"/>
                  <a:pt x="6144" y="12571"/>
                  <a:pt x="6427" y="12350"/>
                </a:cubicBezTo>
                <a:cubicBezTo>
                  <a:pt x="6821" y="12098"/>
                  <a:pt x="7050" y="11972"/>
                  <a:pt x="7278" y="11972"/>
                </a:cubicBezTo>
                <a:cubicBezTo>
                  <a:pt x="7506" y="11972"/>
                  <a:pt x="7735" y="12098"/>
                  <a:pt x="8129" y="12350"/>
                </a:cubicBezTo>
                <a:cubicBezTo>
                  <a:pt x="8412" y="12571"/>
                  <a:pt x="8727" y="12634"/>
                  <a:pt x="9042" y="12634"/>
                </a:cubicBezTo>
                <a:cubicBezTo>
                  <a:pt x="11594" y="12634"/>
                  <a:pt x="15028" y="5325"/>
                  <a:pt x="10712" y="2899"/>
                </a:cubicBezTo>
                <a:cubicBezTo>
                  <a:pt x="11405" y="2237"/>
                  <a:pt x="11815" y="1261"/>
                  <a:pt x="11815" y="662"/>
                </a:cubicBezTo>
                <a:cubicBezTo>
                  <a:pt x="11815" y="505"/>
                  <a:pt x="11720" y="347"/>
                  <a:pt x="11563" y="284"/>
                </a:cubicBezTo>
                <a:cubicBezTo>
                  <a:pt x="11090" y="127"/>
                  <a:pt x="10649" y="1"/>
                  <a:pt x="101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1" name="Google Shape;7131;p75"/>
          <p:cNvGrpSpPr/>
          <p:nvPr/>
        </p:nvGrpSpPr>
        <p:grpSpPr>
          <a:xfrm>
            <a:off x="880176" y="3142704"/>
            <a:ext cx="337522" cy="370909"/>
            <a:chOff x="-39998250" y="3605325"/>
            <a:chExt cx="288875" cy="317450"/>
          </a:xfrm>
        </p:grpSpPr>
        <p:sp>
          <p:nvSpPr>
            <p:cNvPr id="7132" name="Google Shape;7132;p75"/>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75"/>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4" name="Google Shape;7134;p75"/>
          <p:cNvGrpSpPr/>
          <p:nvPr/>
        </p:nvGrpSpPr>
        <p:grpSpPr>
          <a:xfrm>
            <a:off x="863950" y="3601168"/>
            <a:ext cx="369974" cy="369945"/>
            <a:chOff x="-40011050" y="3972375"/>
            <a:chExt cx="316650" cy="316625"/>
          </a:xfrm>
        </p:grpSpPr>
        <p:sp>
          <p:nvSpPr>
            <p:cNvPr id="7135" name="Google Shape;7135;p75"/>
            <p:cNvSpPr/>
            <p:nvPr/>
          </p:nvSpPr>
          <p:spPr>
            <a:xfrm>
              <a:off x="-40011050" y="3972375"/>
              <a:ext cx="316650" cy="232350"/>
            </a:xfrm>
            <a:custGeom>
              <a:avLst/>
              <a:gdLst/>
              <a:ahLst/>
              <a:cxnLst/>
              <a:rect l="l" t="t" r="r" b="b"/>
              <a:pathLst>
                <a:path w="12666" h="9294" extrusionOk="0">
                  <a:moveTo>
                    <a:pt x="11405" y="1701"/>
                  </a:moveTo>
                  <a:cubicBezTo>
                    <a:pt x="11626" y="1701"/>
                    <a:pt x="11846" y="1890"/>
                    <a:pt x="11846" y="2142"/>
                  </a:cubicBezTo>
                  <a:cubicBezTo>
                    <a:pt x="11846" y="3749"/>
                    <a:pt x="11090" y="4663"/>
                    <a:pt x="9956" y="4978"/>
                  </a:cubicBezTo>
                  <a:cubicBezTo>
                    <a:pt x="10051" y="4631"/>
                    <a:pt x="10145" y="4222"/>
                    <a:pt x="10145" y="3844"/>
                  </a:cubicBezTo>
                  <a:lnTo>
                    <a:pt x="10145" y="1701"/>
                  </a:lnTo>
                  <a:close/>
                  <a:moveTo>
                    <a:pt x="2584" y="1701"/>
                  </a:moveTo>
                  <a:lnTo>
                    <a:pt x="2584" y="3812"/>
                  </a:lnTo>
                  <a:cubicBezTo>
                    <a:pt x="2584" y="4222"/>
                    <a:pt x="2647" y="4600"/>
                    <a:pt x="2773" y="5009"/>
                  </a:cubicBezTo>
                  <a:cubicBezTo>
                    <a:pt x="1639" y="4694"/>
                    <a:pt x="851" y="3781"/>
                    <a:pt x="851" y="2142"/>
                  </a:cubicBezTo>
                  <a:cubicBezTo>
                    <a:pt x="851" y="1890"/>
                    <a:pt x="1040" y="1701"/>
                    <a:pt x="1292" y="1701"/>
                  </a:cubicBezTo>
                  <a:close/>
                  <a:moveTo>
                    <a:pt x="4065" y="3655"/>
                  </a:moveTo>
                  <a:cubicBezTo>
                    <a:pt x="4317" y="3655"/>
                    <a:pt x="4506" y="3875"/>
                    <a:pt x="4506" y="4096"/>
                  </a:cubicBezTo>
                  <a:cubicBezTo>
                    <a:pt x="4506" y="4631"/>
                    <a:pt x="4821" y="5041"/>
                    <a:pt x="5262" y="5261"/>
                  </a:cubicBezTo>
                  <a:cubicBezTo>
                    <a:pt x="5451" y="5324"/>
                    <a:pt x="5577" y="5608"/>
                    <a:pt x="5482" y="5797"/>
                  </a:cubicBezTo>
                  <a:cubicBezTo>
                    <a:pt x="5431" y="5952"/>
                    <a:pt x="5229" y="6065"/>
                    <a:pt x="5054" y="6065"/>
                  </a:cubicBezTo>
                  <a:cubicBezTo>
                    <a:pt x="5017" y="6065"/>
                    <a:pt x="4980" y="6060"/>
                    <a:pt x="4947" y="6049"/>
                  </a:cubicBezTo>
                  <a:cubicBezTo>
                    <a:pt x="4128" y="5734"/>
                    <a:pt x="3655" y="4946"/>
                    <a:pt x="3655" y="4096"/>
                  </a:cubicBezTo>
                  <a:cubicBezTo>
                    <a:pt x="3655" y="3875"/>
                    <a:pt x="3844" y="3655"/>
                    <a:pt x="4065" y="3655"/>
                  </a:cubicBezTo>
                  <a:close/>
                  <a:moveTo>
                    <a:pt x="2993" y="0"/>
                  </a:moveTo>
                  <a:cubicBezTo>
                    <a:pt x="2741" y="0"/>
                    <a:pt x="2552" y="189"/>
                    <a:pt x="2552" y="441"/>
                  </a:cubicBezTo>
                  <a:lnTo>
                    <a:pt x="2552" y="882"/>
                  </a:lnTo>
                  <a:lnTo>
                    <a:pt x="1261" y="882"/>
                  </a:lnTo>
                  <a:cubicBezTo>
                    <a:pt x="536" y="882"/>
                    <a:pt x="1" y="1418"/>
                    <a:pt x="1" y="2142"/>
                  </a:cubicBezTo>
                  <a:cubicBezTo>
                    <a:pt x="1" y="4568"/>
                    <a:pt x="1513" y="5797"/>
                    <a:pt x="3183" y="5923"/>
                  </a:cubicBezTo>
                  <a:cubicBezTo>
                    <a:pt x="4159" y="7372"/>
                    <a:pt x="5073" y="7089"/>
                    <a:pt x="5073" y="7687"/>
                  </a:cubicBezTo>
                  <a:cubicBezTo>
                    <a:pt x="5073" y="8286"/>
                    <a:pt x="4821" y="8884"/>
                    <a:pt x="4443" y="9294"/>
                  </a:cubicBezTo>
                  <a:lnTo>
                    <a:pt x="8192" y="9294"/>
                  </a:lnTo>
                  <a:cubicBezTo>
                    <a:pt x="7782" y="8884"/>
                    <a:pt x="7562" y="8286"/>
                    <a:pt x="7562" y="7687"/>
                  </a:cubicBezTo>
                  <a:cubicBezTo>
                    <a:pt x="7562" y="7089"/>
                    <a:pt x="8507" y="7372"/>
                    <a:pt x="9484" y="5923"/>
                  </a:cubicBezTo>
                  <a:cubicBezTo>
                    <a:pt x="11216" y="5797"/>
                    <a:pt x="12666" y="4537"/>
                    <a:pt x="12666" y="2142"/>
                  </a:cubicBezTo>
                  <a:cubicBezTo>
                    <a:pt x="12666" y="1418"/>
                    <a:pt x="12098" y="882"/>
                    <a:pt x="11405" y="882"/>
                  </a:cubicBezTo>
                  <a:lnTo>
                    <a:pt x="10145" y="882"/>
                  </a:lnTo>
                  <a:lnTo>
                    <a:pt x="10145" y="441"/>
                  </a:lnTo>
                  <a:cubicBezTo>
                    <a:pt x="10145" y="189"/>
                    <a:pt x="9956" y="0"/>
                    <a:pt x="97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75"/>
            <p:cNvSpPr/>
            <p:nvPr/>
          </p:nvSpPr>
          <p:spPr>
            <a:xfrm>
              <a:off x="-39950400" y="4225975"/>
              <a:ext cx="194575" cy="63025"/>
            </a:xfrm>
            <a:custGeom>
              <a:avLst/>
              <a:gdLst/>
              <a:ahLst/>
              <a:cxnLst/>
              <a:rect l="l" t="t" r="r" b="b"/>
              <a:pathLst>
                <a:path w="7783" h="2521" extrusionOk="0">
                  <a:moveTo>
                    <a:pt x="757" y="1"/>
                  </a:moveTo>
                  <a:lnTo>
                    <a:pt x="63" y="1954"/>
                  </a:lnTo>
                  <a:cubicBezTo>
                    <a:pt x="0" y="2237"/>
                    <a:pt x="158" y="2521"/>
                    <a:pt x="473" y="2521"/>
                  </a:cubicBezTo>
                  <a:lnTo>
                    <a:pt x="7278" y="2521"/>
                  </a:lnTo>
                  <a:cubicBezTo>
                    <a:pt x="7593" y="2521"/>
                    <a:pt x="7782" y="2237"/>
                    <a:pt x="7688" y="1954"/>
                  </a:cubicBezTo>
                  <a:lnTo>
                    <a:pt x="6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7" name="Google Shape;7137;p75"/>
          <p:cNvGrpSpPr/>
          <p:nvPr/>
        </p:nvGrpSpPr>
        <p:grpSpPr>
          <a:xfrm>
            <a:off x="3095881" y="2665867"/>
            <a:ext cx="266921" cy="369039"/>
            <a:chOff x="-38129425" y="3222550"/>
            <a:chExt cx="228450" cy="315850"/>
          </a:xfrm>
        </p:grpSpPr>
        <p:sp>
          <p:nvSpPr>
            <p:cNvPr id="7138" name="Google Shape;7138;p75"/>
            <p:cNvSpPr/>
            <p:nvPr/>
          </p:nvSpPr>
          <p:spPr>
            <a:xfrm>
              <a:off x="-38129425" y="3222550"/>
              <a:ext cx="228450" cy="227650"/>
            </a:xfrm>
            <a:custGeom>
              <a:avLst/>
              <a:gdLst/>
              <a:ahLst/>
              <a:cxnLst/>
              <a:rect l="l" t="t" r="r" b="b"/>
              <a:pathLst>
                <a:path w="9138" h="9106" extrusionOk="0">
                  <a:moveTo>
                    <a:pt x="4097" y="1292"/>
                  </a:moveTo>
                  <a:cubicBezTo>
                    <a:pt x="4349" y="1292"/>
                    <a:pt x="4538" y="1450"/>
                    <a:pt x="4538" y="1702"/>
                  </a:cubicBezTo>
                  <a:cubicBezTo>
                    <a:pt x="4538" y="1922"/>
                    <a:pt x="4349" y="2111"/>
                    <a:pt x="4160" y="2111"/>
                  </a:cubicBezTo>
                  <a:cubicBezTo>
                    <a:pt x="2994" y="2111"/>
                    <a:pt x="2112" y="3056"/>
                    <a:pt x="2049" y="4222"/>
                  </a:cubicBezTo>
                  <a:cubicBezTo>
                    <a:pt x="2049" y="4443"/>
                    <a:pt x="1860" y="4600"/>
                    <a:pt x="1639" y="4600"/>
                  </a:cubicBezTo>
                  <a:cubicBezTo>
                    <a:pt x="1387" y="4600"/>
                    <a:pt x="1198" y="4411"/>
                    <a:pt x="1198" y="4222"/>
                  </a:cubicBezTo>
                  <a:cubicBezTo>
                    <a:pt x="1198" y="2584"/>
                    <a:pt x="2490" y="1324"/>
                    <a:pt x="4097" y="1292"/>
                  </a:cubicBezTo>
                  <a:close/>
                  <a:moveTo>
                    <a:pt x="4569" y="0"/>
                  </a:moveTo>
                  <a:cubicBezTo>
                    <a:pt x="2049" y="0"/>
                    <a:pt x="1" y="2048"/>
                    <a:pt x="1" y="4569"/>
                  </a:cubicBezTo>
                  <a:cubicBezTo>
                    <a:pt x="1" y="6207"/>
                    <a:pt x="946" y="7688"/>
                    <a:pt x="2332" y="8475"/>
                  </a:cubicBezTo>
                  <a:cubicBezTo>
                    <a:pt x="2458" y="8507"/>
                    <a:pt x="2521" y="8664"/>
                    <a:pt x="2521" y="8822"/>
                  </a:cubicBezTo>
                  <a:lnTo>
                    <a:pt x="2521" y="9105"/>
                  </a:lnTo>
                  <a:lnTo>
                    <a:pt x="6680" y="9105"/>
                  </a:lnTo>
                  <a:lnTo>
                    <a:pt x="6680" y="8822"/>
                  </a:lnTo>
                  <a:cubicBezTo>
                    <a:pt x="6680" y="8696"/>
                    <a:pt x="6743" y="8570"/>
                    <a:pt x="6900" y="8507"/>
                  </a:cubicBezTo>
                  <a:cubicBezTo>
                    <a:pt x="8255" y="7719"/>
                    <a:pt x="9137" y="6270"/>
                    <a:pt x="9137" y="4569"/>
                  </a:cubicBezTo>
                  <a:cubicBezTo>
                    <a:pt x="9137" y="2048"/>
                    <a:pt x="7089" y="32"/>
                    <a:pt x="4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75"/>
            <p:cNvSpPr/>
            <p:nvPr/>
          </p:nvSpPr>
          <p:spPr>
            <a:xfrm>
              <a:off x="-38067200" y="3470650"/>
              <a:ext cx="103200" cy="67750"/>
            </a:xfrm>
            <a:custGeom>
              <a:avLst/>
              <a:gdLst/>
              <a:ahLst/>
              <a:cxnLst/>
              <a:rect l="l" t="t" r="r" b="b"/>
              <a:pathLst>
                <a:path w="4128" h="2710" extrusionOk="0">
                  <a:moveTo>
                    <a:pt x="1" y="0"/>
                  </a:moveTo>
                  <a:lnTo>
                    <a:pt x="1" y="662"/>
                  </a:lnTo>
                  <a:cubicBezTo>
                    <a:pt x="1" y="1198"/>
                    <a:pt x="410" y="1702"/>
                    <a:pt x="883" y="1859"/>
                  </a:cubicBezTo>
                  <a:cubicBezTo>
                    <a:pt x="1040" y="2363"/>
                    <a:pt x="1513" y="2710"/>
                    <a:pt x="2049" y="2710"/>
                  </a:cubicBezTo>
                  <a:cubicBezTo>
                    <a:pt x="2647" y="2710"/>
                    <a:pt x="3120" y="2363"/>
                    <a:pt x="3277" y="1859"/>
                  </a:cubicBezTo>
                  <a:cubicBezTo>
                    <a:pt x="3781" y="1702"/>
                    <a:pt x="4128" y="1198"/>
                    <a:pt x="4128" y="662"/>
                  </a:cubicBezTo>
                  <a:lnTo>
                    <a:pt x="41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0" name="Google Shape;7140;p75"/>
          <p:cNvGrpSpPr/>
          <p:nvPr/>
        </p:nvGrpSpPr>
        <p:grpSpPr>
          <a:xfrm>
            <a:off x="3050850" y="3122462"/>
            <a:ext cx="371785" cy="369974"/>
            <a:chOff x="-38172725" y="3588000"/>
            <a:chExt cx="318200" cy="316650"/>
          </a:xfrm>
        </p:grpSpPr>
        <p:sp>
          <p:nvSpPr>
            <p:cNvPr id="7141" name="Google Shape;7141;p75"/>
            <p:cNvSpPr/>
            <p:nvPr/>
          </p:nvSpPr>
          <p:spPr>
            <a:xfrm>
              <a:off x="-38171150" y="3760050"/>
              <a:ext cx="98475" cy="91050"/>
            </a:xfrm>
            <a:custGeom>
              <a:avLst/>
              <a:gdLst/>
              <a:ahLst/>
              <a:cxnLst/>
              <a:rect l="l" t="t" r="r" b="b"/>
              <a:pathLst>
                <a:path w="3939" h="3642" extrusionOk="0">
                  <a:moveTo>
                    <a:pt x="739" y="1"/>
                  </a:moveTo>
                  <a:cubicBezTo>
                    <a:pt x="480" y="1"/>
                    <a:pt x="232" y="12"/>
                    <a:pt x="0" y="18"/>
                  </a:cubicBezTo>
                  <a:cubicBezTo>
                    <a:pt x="95" y="1341"/>
                    <a:pt x="630" y="2602"/>
                    <a:pt x="1512" y="3641"/>
                  </a:cubicBezTo>
                  <a:lnTo>
                    <a:pt x="3938" y="1247"/>
                  </a:lnTo>
                  <a:cubicBezTo>
                    <a:pt x="2844" y="153"/>
                    <a:pt x="1711" y="1"/>
                    <a:pt x="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75"/>
            <p:cNvSpPr/>
            <p:nvPr/>
          </p:nvSpPr>
          <p:spPr>
            <a:xfrm>
              <a:off x="-38172725" y="3641575"/>
              <a:ext cx="144150" cy="133900"/>
            </a:xfrm>
            <a:custGeom>
              <a:avLst/>
              <a:gdLst/>
              <a:ahLst/>
              <a:cxnLst/>
              <a:rect l="l" t="t" r="r" b="b"/>
              <a:pathLst>
                <a:path w="5766" h="5356" extrusionOk="0">
                  <a:moveTo>
                    <a:pt x="1575" y="0"/>
                  </a:moveTo>
                  <a:cubicBezTo>
                    <a:pt x="599" y="1103"/>
                    <a:pt x="95" y="2520"/>
                    <a:pt x="0" y="3907"/>
                  </a:cubicBezTo>
                  <a:cubicBezTo>
                    <a:pt x="213" y="3901"/>
                    <a:pt x="452" y="3891"/>
                    <a:pt x="712" y="3891"/>
                  </a:cubicBezTo>
                  <a:cubicBezTo>
                    <a:pt x="1801" y="3891"/>
                    <a:pt x="3246" y="4059"/>
                    <a:pt x="4568" y="5356"/>
                  </a:cubicBezTo>
                  <a:lnTo>
                    <a:pt x="5766" y="4190"/>
                  </a:lnTo>
                  <a:lnTo>
                    <a:pt x="1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75"/>
            <p:cNvSpPr/>
            <p:nvPr/>
          </p:nvSpPr>
          <p:spPr>
            <a:xfrm>
              <a:off x="-38117600" y="3806975"/>
              <a:ext cx="77200" cy="94525"/>
            </a:xfrm>
            <a:custGeom>
              <a:avLst/>
              <a:gdLst/>
              <a:ahLst/>
              <a:cxnLst/>
              <a:rect l="l" t="t" r="r" b="b"/>
              <a:pathLst>
                <a:path w="3088" h="3781" extrusionOk="0">
                  <a:moveTo>
                    <a:pt x="2332" y="0"/>
                  </a:moveTo>
                  <a:lnTo>
                    <a:pt x="0" y="2331"/>
                  </a:lnTo>
                  <a:cubicBezTo>
                    <a:pt x="883" y="3088"/>
                    <a:pt x="1891" y="3592"/>
                    <a:pt x="2962" y="3781"/>
                  </a:cubicBezTo>
                  <a:cubicBezTo>
                    <a:pt x="3088" y="2363"/>
                    <a:pt x="3088" y="1197"/>
                    <a:pt x="2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75"/>
            <p:cNvSpPr/>
            <p:nvPr/>
          </p:nvSpPr>
          <p:spPr>
            <a:xfrm>
              <a:off x="-37997875" y="3716375"/>
              <a:ext cx="143350" cy="135500"/>
            </a:xfrm>
            <a:custGeom>
              <a:avLst/>
              <a:gdLst/>
              <a:ahLst/>
              <a:cxnLst/>
              <a:rect l="l" t="t" r="r" b="b"/>
              <a:pathLst>
                <a:path w="5734" h="5420" extrusionOk="0">
                  <a:moveTo>
                    <a:pt x="1197" y="1"/>
                  </a:moveTo>
                  <a:lnTo>
                    <a:pt x="0" y="1230"/>
                  </a:lnTo>
                  <a:lnTo>
                    <a:pt x="4159" y="5420"/>
                  </a:lnTo>
                  <a:cubicBezTo>
                    <a:pt x="5199" y="4191"/>
                    <a:pt x="5703" y="2773"/>
                    <a:pt x="5734" y="1324"/>
                  </a:cubicBezTo>
                  <a:cubicBezTo>
                    <a:pt x="5557" y="1324"/>
                    <a:pt x="5356" y="1329"/>
                    <a:pt x="5135" y="1329"/>
                  </a:cubicBezTo>
                  <a:cubicBezTo>
                    <a:pt x="4098" y="1329"/>
                    <a:pt x="2626" y="1222"/>
                    <a:pt x="1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75"/>
            <p:cNvSpPr/>
            <p:nvPr/>
          </p:nvSpPr>
          <p:spPr>
            <a:xfrm>
              <a:off x="-38044350" y="3761275"/>
              <a:ext cx="135500" cy="143375"/>
            </a:xfrm>
            <a:custGeom>
              <a:avLst/>
              <a:gdLst/>
              <a:ahLst/>
              <a:cxnLst/>
              <a:rect l="l" t="t" r="r" b="b"/>
              <a:pathLst>
                <a:path w="5420" h="5735" extrusionOk="0">
                  <a:moveTo>
                    <a:pt x="1261" y="1"/>
                  </a:moveTo>
                  <a:lnTo>
                    <a:pt x="0" y="1261"/>
                  </a:lnTo>
                  <a:cubicBezTo>
                    <a:pt x="1009" y="2679"/>
                    <a:pt x="1009" y="4002"/>
                    <a:pt x="851" y="5735"/>
                  </a:cubicBezTo>
                  <a:lnTo>
                    <a:pt x="1261" y="5735"/>
                  </a:lnTo>
                  <a:cubicBezTo>
                    <a:pt x="2773" y="5735"/>
                    <a:pt x="4254" y="5231"/>
                    <a:pt x="5419" y="4159"/>
                  </a:cubicBezTo>
                  <a:lnTo>
                    <a:pt x="1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75"/>
            <p:cNvSpPr/>
            <p:nvPr/>
          </p:nvSpPr>
          <p:spPr>
            <a:xfrm>
              <a:off x="-37997875" y="3588800"/>
              <a:ext cx="89025" cy="97675"/>
            </a:xfrm>
            <a:custGeom>
              <a:avLst/>
              <a:gdLst/>
              <a:ahLst/>
              <a:cxnLst/>
              <a:rect l="l" t="t" r="r" b="b"/>
              <a:pathLst>
                <a:path w="3561" h="3907" extrusionOk="0">
                  <a:moveTo>
                    <a:pt x="158" y="0"/>
                  </a:moveTo>
                  <a:lnTo>
                    <a:pt x="158" y="0"/>
                  </a:lnTo>
                  <a:cubicBezTo>
                    <a:pt x="126" y="977"/>
                    <a:pt x="0" y="2395"/>
                    <a:pt x="1260" y="3907"/>
                  </a:cubicBezTo>
                  <a:lnTo>
                    <a:pt x="3560" y="1544"/>
                  </a:lnTo>
                  <a:cubicBezTo>
                    <a:pt x="2584" y="662"/>
                    <a:pt x="1355" y="158"/>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75"/>
            <p:cNvSpPr/>
            <p:nvPr/>
          </p:nvSpPr>
          <p:spPr>
            <a:xfrm>
              <a:off x="-38117600" y="3588000"/>
              <a:ext cx="135500" cy="143375"/>
            </a:xfrm>
            <a:custGeom>
              <a:avLst/>
              <a:gdLst/>
              <a:ahLst/>
              <a:cxnLst/>
              <a:rect l="l" t="t" r="r" b="b"/>
              <a:pathLst>
                <a:path w="5420" h="5735" extrusionOk="0">
                  <a:moveTo>
                    <a:pt x="4096" y="1"/>
                  </a:moveTo>
                  <a:lnTo>
                    <a:pt x="4096" y="1"/>
                  </a:lnTo>
                  <a:cubicBezTo>
                    <a:pt x="2647" y="32"/>
                    <a:pt x="1198" y="536"/>
                    <a:pt x="0" y="1576"/>
                  </a:cubicBezTo>
                  <a:lnTo>
                    <a:pt x="4191" y="5735"/>
                  </a:lnTo>
                  <a:lnTo>
                    <a:pt x="5419" y="4506"/>
                  </a:lnTo>
                  <a:cubicBezTo>
                    <a:pt x="3939" y="2805"/>
                    <a:pt x="4065" y="1135"/>
                    <a:pt x="4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75"/>
            <p:cNvSpPr/>
            <p:nvPr/>
          </p:nvSpPr>
          <p:spPr>
            <a:xfrm>
              <a:off x="-37953000" y="3641575"/>
              <a:ext cx="97700" cy="86350"/>
            </a:xfrm>
            <a:custGeom>
              <a:avLst/>
              <a:gdLst/>
              <a:ahLst/>
              <a:cxnLst/>
              <a:rect l="l" t="t" r="r" b="b"/>
              <a:pathLst>
                <a:path w="3908" h="3454" extrusionOk="0">
                  <a:moveTo>
                    <a:pt x="2364" y="0"/>
                  </a:moveTo>
                  <a:lnTo>
                    <a:pt x="1" y="2363"/>
                  </a:lnTo>
                  <a:cubicBezTo>
                    <a:pt x="1171" y="3313"/>
                    <a:pt x="2246" y="3453"/>
                    <a:pt x="3155" y="3453"/>
                  </a:cubicBezTo>
                  <a:cubicBezTo>
                    <a:pt x="3421" y="3453"/>
                    <a:pt x="3672" y="3441"/>
                    <a:pt x="3908" y="3434"/>
                  </a:cubicBezTo>
                  <a:cubicBezTo>
                    <a:pt x="3750" y="2205"/>
                    <a:pt x="3246" y="1008"/>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9" name="Google Shape;7149;p75"/>
          <p:cNvGrpSpPr/>
          <p:nvPr/>
        </p:nvGrpSpPr>
        <p:grpSpPr>
          <a:xfrm>
            <a:off x="3126752" y="3580897"/>
            <a:ext cx="219981" cy="369974"/>
            <a:chOff x="-38109725" y="3955025"/>
            <a:chExt cx="188275" cy="316650"/>
          </a:xfrm>
        </p:grpSpPr>
        <p:sp>
          <p:nvSpPr>
            <p:cNvPr id="7150" name="Google Shape;7150;p75"/>
            <p:cNvSpPr/>
            <p:nvPr/>
          </p:nvSpPr>
          <p:spPr>
            <a:xfrm>
              <a:off x="-38109725" y="3955025"/>
              <a:ext cx="188275" cy="220575"/>
            </a:xfrm>
            <a:custGeom>
              <a:avLst/>
              <a:gdLst/>
              <a:ahLst/>
              <a:cxnLst/>
              <a:rect l="l" t="t" r="r" b="b"/>
              <a:pathLst>
                <a:path w="7531" h="8823" extrusionOk="0">
                  <a:moveTo>
                    <a:pt x="3372" y="1"/>
                  </a:moveTo>
                  <a:lnTo>
                    <a:pt x="95" y="5703"/>
                  </a:lnTo>
                  <a:cubicBezTo>
                    <a:pt x="1" y="5829"/>
                    <a:pt x="1" y="5987"/>
                    <a:pt x="95" y="6113"/>
                  </a:cubicBezTo>
                  <a:lnTo>
                    <a:pt x="1418" y="8822"/>
                  </a:lnTo>
                  <a:lnTo>
                    <a:pt x="6081" y="8822"/>
                  </a:lnTo>
                  <a:lnTo>
                    <a:pt x="7467" y="6113"/>
                  </a:lnTo>
                  <a:cubicBezTo>
                    <a:pt x="7530" y="5987"/>
                    <a:pt x="7499" y="5829"/>
                    <a:pt x="7467" y="5703"/>
                  </a:cubicBezTo>
                  <a:lnTo>
                    <a:pt x="4191" y="1"/>
                  </a:lnTo>
                  <a:lnTo>
                    <a:pt x="4191" y="4727"/>
                  </a:lnTo>
                  <a:cubicBezTo>
                    <a:pt x="4663" y="4884"/>
                    <a:pt x="5010" y="5357"/>
                    <a:pt x="5010" y="5892"/>
                  </a:cubicBezTo>
                  <a:cubicBezTo>
                    <a:pt x="5010" y="6585"/>
                    <a:pt x="4474" y="7121"/>
                    <a:pt x="3750" y="7121"/>
                  </a:cubicBezTo>
                  <a:cubicBezTo>
                    <a:pt x="3088" y="7121"/>
                    <a:pt x="2521" y="6585"/>
                    <a:pt x="2521" y="5892"/>
                  </a:cubicBezTo>
                  <a:cubicBezTo>
                    <a:pt x="2521" y="5357"/>
                    <a:pt x="2899" y="4916"/>
                    <a:pt x="3372" y="4727"/>
                  </a:cubicBezTo>
                  <a:lnTo>
                    <a:pt x="33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75"/>
            <p:cNvSpPr/>
            <p:nvPr/>
          </p:nvSpPr>
          <p:spPr>
            <a:xfrm>
              <a:off x="-38067200" y="4196050"/>
              <a:ext cx="104775" cy="75625"/>
            </a:xfrm>
            <a:custGeom>
              <a:avLst/>
              <a:gdLst/>
              <a:ahLst/>
              <a:cxnLst/>
              <a:rect l="l" t="t" r="r" b="b"/>
              <a:pathLst>
                <a:path w="4191" h="3025" extrusionOk="0">
                  <a:moveTo>
                    <a:pt x="32" y="0"/>
                  </a:moveTo>
                  <a:lnTo>
                    <a:pt x="32" y="2615"/>
                  </a:lnTo>
                  <a:cubicBezTo>
                    <a:pt x="1" y="2836"/>
                    <a:pt x="190" y="3025"/>
                    <a:pt x="442" y="3025"/>
                  </a:cubicBezTo>
                  <a:lnTo>
                    <a:pt x="3750" y="3025"/>
                  </a:lnTo>
                  <a:cubicBezTo>
                    <a:pt x="3970" y="3025"/>
                    <a:pt x="4191" y="2836"/>
                    <a:pt x="4191" y="2615"/>
                  </a:cubicBezTo>
                  <a:lnTo>
                    <a:pt x="41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52" name="Google Shape;7152;p75"/>
          <p:cNvSpPr/>
          <p:nvPr/>
        </p:nvSpPr>
        <p:spPr>
          <a:xfrm>
            <a:off x="2228355" y="4040658"/>
            <a:ext cx="383790" cy="370266"/>
          </a:xfrm>
          <a:custGeom>
            <a:avLst/>
            <a:gdLst/>
            <a:ahLst/>
            <a:cxnLst/>
            <a:rect l="l" t="t" r="r" b="b"/>
            <a:pathLst>
              <a:path w="13139" h="12676" extrusionOk="0">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53" name="Google Shape;7153;p75"/>
          <p:cNvGrpSpPr/>
          <p:nvPr/>
        </p:nvGrpSpPr>
        <p:grpSpPr>
          <a:xfrm>
            <a:off x="2542151" y="1312318"/>
            <a:ext cx="373654" cy="369068"/>
            <a:chOff x="-41530375" y="3218800"/>
            <a:chExt cx="319800" cy="315875"/>
          </a:xfrm>
        </p:grpSpPr>
        <p:sp>
          <p:nvSpPr>
            <p:cNvPr id="7154" name="Google Shape;7154;p75"/>
            <p:cNvSpPr/>
            <p:nvPr/>
          </p:nvSpPr>
          <p:spPr>
            <a:xfrm>
              <a:off x="-41530375" y="3337550"/>
              <a:ext cx="199300" cy="197125"/>
            </a:xfrm>
            <a:custGeom>
              <a:avLst/>
              <a:gdLst/>
              <a:ahLst/>
              <a:cxnLst/>
              <a:rect l="l" t="t" r="r" b="b"/>
              <a:pathLst>
                <a:path w="7972" h="7885" extrusionOk="0">
                  <a:moveTo>
                    <a:pt x="3245" y="0"/>
                  </a:moveTo>
                  <a:lnTo>
                    <a:pt x="473" y="2804"/>
                  </a:lnTo>
                  <a:cubicBezTo>
                    <a:pt x="0" y="3277"/>
                    <a:pt x="0" y="4064"/>
                    <a:pt x="473" y="4568"/>
                  </a:cubicBezTo>
                  <a:lnTo>
                    <a:pt x="3403" y="7530"/>
                  </a:lnTo>
                  <a:cubicBezTo>
                    <a:pt x="3639" y="7766"/>
                    <a:pt x="3954" y="7884"/>
                    <a:pt x="4277" y="7884"/>
                  </a:cubicBezTo>
                  <a:cubicBezTo>
                    <a:pt x="4600" y="7884"/>
                    <a:pt x="4931" y="7766"/>
                    <a:pt x="5199" y="7530"/>
                  </a:cubicBezTo>
                  <a:lnTo>
                    <a:pt x="7971" y="4726"/>
                  </a:lnTo>
                  <a:lnTo>
                    <a:pt x="3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75"/>
            <p:cNvSpPr/>
            <p:nvPr/>
          </p:nvSpPr>
          <p:spPr>
            <a:xfrm>
              <a:off x="-41435075" y="3218800"/>
              <a:ext cx="224500" cy="221950"/>
            </a:xfrm>
            <a:custGeom>
              <a:avLst/>
              <a:gdLst/>
              <a:ahLst/>
              <a:cxnLst/>
              <a:rect l="l" t="t" r="r" b="b"/>
              <a:pathLst>
                <a:path w="8980" h="8878" extrusionOk="0">
                  <a:moveTo>
                    <a:pt x="4395" y="1"/>
                  </a:moveTo>
                  <a:cubicBezTo>
                    <a:pt x="4285" y="1"/>
                    <a:pt x="4175" y="40"/>
                    <a:pt x="4096" y="119"/>
                  </a:cubicBezTo>
                  <a:lnTo>
                    <a:pt x="1" y="4152"/>
                  </a:lnTo>
                  <a:lnTo>
                    <a:pt x="4726" y="8877"/>
                  </a:lnTo>
                  <a:lnTo>
                    <a:pt x="8822" y="4845"/>
                  </a:lnTo>
                  <a:cubicBezTo>
                    <a:pt x="8979" y="4687"/>
                    <a:pt x="8979" y="4404"/>
                    <a:pt x="8822" y="4246"/>
                  </a:cubicBezTo>
                  <a:lnTo>
                    <a:pt x="4695" y="119"/>
                  </a:lnTo>
                  <a:cubicBezTo>
                    <a:pt x="4616" y="40"/>
                    <a:pt x="4506" y="1"/>
                    <a:pt x="4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6" name="Google Shape;7156;p75"/>
          <p:cNvGrpSpPr/>
          <p:nvPr/>
        </p:nvGrpSpPr>
        <p:grpSpPr>
          <a:xfrm>
            <a:off x="2544444" y="1827476"/>
            <a:ext cx="369068" cy="289004"/>
            <a:chOff x="-41526450" y="3653375"/>
            <a:chExt cx="315875" cy="247350"/>
          </a:xfrm>
        </p:grpSpPr>
        <p:sp>
          <p:nvSpPr>
            <p:cNvPr id="7157" name="Google Shape;7157;p75"/>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75"/>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9" name="Google Shape;7159;p75"/>
          <p:cNvGrpSpPr/>
          <p:nvPr/>
        </p:nvGrpSpPr>
        <p:grpSpPr>
          <a:xfrm>
            <a:off x="2545831" y="2190140"/>
            <a:ext cx="366293" cy="369974"/>
            <a:chOff x="-41526450" y="3951100"/>
            <a:chExt cx="313500" cy="316650"/>
          </a:xfrm>
        </p:grpSpPr>
        <p:sp>
          <p:nvSpPr>
            <p:cNvPr id="7160" name="Google Shape;7160;p75"/>
            <p:cNvSpPr/>
            <p:nvPr/>
          </p:nvSpPr>
          <p:spPr>
            <a:xfrm>
              <a:off x="-41483125" y="4041675"/>
              <a:ext cx="226075" cy="226075"/>
            </a:xfrm>
            <a:custGeom>
              <a:avLst/>
              <a:gdLst/>
              <a:ahLst/>
              <a:cxnLst/>
              <a:rect l="l" t="t" r="r" b="b"/>
              <a:pathLst>
                <a:path w="9043" h="9043" extrusionOk="0">
                  <a:moveTo>
                    <a:pt x="4506" y="2174"/>
                  </a:moveTo>
                  <a:cubicBezTo>
                    <a:pt x="6144" y="2174"/>
                    <a:pt x="7404" y="3466"/>
                    <a:pt x="7436" y="5041"/>
                  </a:cubicBezTo>
                  <a:cubicBezTo>
                    <a:pt x="7436" y="6648"/>
                    <a:pt x="6144" y="7908"/>
                    <a:pt x="4506" y="7908"/>
                  </a:cubicBezTo>
                  <a:cubicBezTo>
                    <a:pt x="2899" y="7908"/>
                    <a:pt x="1639" y="6616"/>
                    <a:pt x="1639" y="5041"/>
                  </a:cubicBezTo>
                  <a:cubicBezTo>
                    <a:pt x="1639" y="3466"/>
                    <a:pt x="2931" y="2174"/>
                    <a:pt x="4506" y="2174"/>
                  </a:cubicBezTo>
                  <a:close/>
                  <a:moveTo>
                    <a:pt x="4506" y="0"/>
                  </a:moveTo>
                  <a:lnTo>
                    <a:pt x="1" y="3214"/>
                  </a:lnTo>
                  <a:lnTo>
                    <a:pt x="1" y="8664"/>
                  </a:lnTo>
                  <a:cubicBezTo>
                    <a:pt x="1" y="8885"/>
                    <a:pt x="190" y="9042"/>
                    <a:pt x="379" y="9042"/>
                  </a:cubicBezTo>
                  <a:lnTo>
                    <a:pt x="8665" y="9042"/>
                  </a:lnTo>
                  <a:cubicBezTo>
                    <a:pt x="8885" y="9042"/>
                    <a:pt x="9043" y="8853"/>
                    <a:pt x="9043" y="8664"/>
                  </a:cubicBezTo>
                  <a:lnTo>
                    <a:pt x="9043" y="3214"/>
                  </a:lnTo>
                  <a:lnTo>
                    <a:pt x="45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75"/>
            <p:cNvSpPr/>
            <p:nvPr/>
          </p:nvSpPr>
          <p:spPr>
            <a:xfrm>
              <a:off x="-41422475" y="4114925"/>
              <a:ext cx="104775" cy="104775"/>
            </a:xfrm>
            <a:custGeom>
              <a:avLst/>
              <a:gdLst/>
              <a:ahLst/>
              <a:cxnLst/>
              <a:rect l="l" t="t" r="r" b="b"/>
              <a:pathLst>
                <a:path w="4191" h="4191" extrusionOk="0">
                  <a:moveTo>
                    <a:pt x="2080" y="1040"/>
                  </a:moveTo>
                  <a:cubicBezTo>
                    <a:pt x="2332" y="1040"/>
                    <a:pt x="2521" y="1229"/>
                    <a:pt x="2521" y="1450"/>
                  </a:cubicBezTo>
                  <a:lnTo>
                    <a:pt x="2521" y="1859"/>
                  </a:lnTo>
                  <a:lnTo>
                    <a:pt x="2931" y="1859"/>
                  </a:lnTo>
                  <a:cubicBezTo>
                    <a:pt x="3151" y="1859"/>
                    <a:pt x="3372" y="2080"/>
                    <a:pt x="3372" y="2269"/>
                  </a:cubicBezTo>
                  <a:cubicBezTo>
                    <a:pt x="3372" y="2489"/>
                    <a:pt x="3151" y="2710"/>
                    <a:pt x="2931" y="2710"/>
                  </a:cubicBezTo>
                  <a:lnTo>
                    <a:pt x="2080" y="2710"/>
                  </a:lnTo>
                  <a:cubicBezTo>
                    <a:pt x="1859" y="2710"/>
                    <a:pt x="1702" y="2489"/>
                    <a:pt x="1702" y="2269"/>
                  </a:cubicBezTo>
                  <a:lnTo>
                    <a:pt x="1702" y="1450"/>
                  </a:lnTo>
                  <a:cubicBezTo>
                    <a:pt x="1702" y="1198"/>
                    <a:pt x="1891" y="1040"/>
                    <a:pt x="2080" y="1040"/>
                  </a:cubicBezTo>
                  <a:close/>
                  <a:moveTo>
                    <a:pt x="2080" y="0"/>
                  </a:moveTo>
                  <a:cubicBezTo>
                    <a:pt x="946" y="0"/>
                    <a:pt x="64" y="946"/>
                    <a:pt x="1" y="2111"/>
                  </a:cubicBezTo>
                  <a:cubicBezTo>
                    <a:pt x="64" y="3277"/>
                    <a:pt x="946" y="4191"/>
                    <a:pt x="2080" y="4191"/>
                  </a:cubicBezTo>
                  <a:cubicBezTo>
                    <a:pt x="3246" y="4191"/>
                    <a:pt x="4128" y="3245"/>
                    <a:pt x="4191" y="2111"/>
                  </a:cubicBezTo>
                  <a:cubicBezTo>
                    <a:pt x="4191" y="977"/>
                    <a:pt x="3246" y="63"/>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75"/>
            <p:cNvSpPr/>
            <p:nvPr/>
          </p:nvSpPr>
          <p:spPr>
            <a:xfrm>
              <a:off x="-41526450" y="3951100"/>
              <a:ext cx="313500" cy="165575"/>
            </a:xfrm>
            <a:custGeom>
              <a:avLst/>
              <a:gdLst/>
              <a:ahLst/>
              <a:cxnLst/>
              <a:rect l="l" t="t" r="r" b="b"/>
              <a:pathLst>
                <a:path w="12540" h="6623" extrusionOk="0">
                  <a:moveTo>
                    <a:pt x="6239" y="0"/>
                  </a:moveTo>
                  <a:cubicBezTo>
                    <a:pt x="6018" y="0"/>
                    <a:pt x="5861" y="189"/>
                    <a:pt x="5861" y="378"/>
                  </a:cubicBezTo>
                  <a:lnTo>
                    <a:pt x="5861" y="1859"/>
                  </a:lnTo>
                  <a:lnTo>
                    <a:pt x="1891" y="4695"/>
                  </a:lnTo>
                  <a:lnTo>
                    <a:pt x="222" y="5860"/>
                  </a:lnTo>
                  <a:cubicBezTo>
                    <a:pt x="32" y="5986"/>
                    <a:pt x="1" y="6270"/>
                    <a:pt x="159" y="6459"/>
                  </a:cubicBezTo>
                  <a:cubicBezTo>
                    <a:pt x="230" y="6566"/>
                    <a:pt x="342" y="6623"/>
                    <a:pt x="460" y="6623"/>
                  </a:cubicBezTo>
                  <a:cubicBezTo>
                    <a:pt x="550" y="6623"/>
                    <a:pt x="644" y="6590"/>
                    <a:pt x="726" y="6522"/>
                  </a:cubicBezTo>
                  <a:lnTo>
                    <a:pt x="6050" y="2741"/>
                  </a:lnTo>
                  <a:cubicBezTo>
                    <a:pt x="6129" y="2678"/>
                    <a:pt x="6215" y="2647"/>
                    <a:pt x="6298" y="2647"/>
                  </a:cubicBezTo>
                  <a:cubicBezTo>
                    <a:pt x="6381" y="2647"/>
                    <a:pt x="6459" y="2678"/>
                    <a:pt x="6523" y="2741"/>
                  </a:cubicBezTo>
                  <a:lnTo>
                    <a:pt x="11847" y="6522"/>
                  </a:lnTo>
                  <a:cubicBezTo>
                    <a:pt x="11926" y="6575"/>
                    <a:pt x="12016" y="6600"/>
                    <a:pt x="12105" y="6600"/>
                  </a:cubicBezTo>
                  <a:cubicBezTo>
                    <a:pt x="12230" y="6600"/>
                    <a:pt x="12354" y="6551"/>
                    <a:pt x="12445" y="6459"/>
                  </a:cubicBezTo>
                  <a:cubicBezTo>
                    <a:pt x="12540" y="6270"/>
                    <a:pt x="12508" y="6018"/>
                    <a:pt x="12351" y="5860"/>
                  </a:cubicBezTo>
                  <a:lnTo>
                    <a:pt x="10713" y="4695"/>
                  </a:lnTo>
                  <a:lnTo>
                    <a:pt x="6712" y="1859"/>
                  </a:lnTo>
                  <a:lnTo>
                    <a:pt x="6712" y="378"/>
                  </a:lnTo>
                  <a:cubicBezTo>
                    <a:pt x="6680" y="189"/>
                    <a:pt x="6491" y="0"/>
                    <a:pt x="6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3" name="Google Shape;7163;p75"/>
          <p:cNvGrpSpPr/>
          <p:nvPr/>
        </p:nvGrpSpPr>
        <p:grpSpPr>
          <a:xfrm>
            <a:off x="1311086" y="2684269"/>
            <a:ext cx="339595" cy="371814"/>
            <a:chOff x="-39625900" y="3238300"/>
            <a:chExt cx="290650" cy="318225"/>
          </a:xfrm>
        </p:grpSpPr>
        <p:sp>
          <p:nvSpPr>
            <p:cNvPr id="7164" name="Google Shape;7164;p75"/>
            <p:cNvSpPr/>
            <p:nvPr/>
          </p:nvSpPr>
          <p:spPr>
            <a:xfrm>
              <a:off x="-39625900" y="3238300"/>
              <a:ext cx="290650" cy="318225"/>
            </a:xfrm>
            <a:custGeom>
              <a:avLst/>
              <a:gdLst/>
              <a:ahLst/>
              <a:cxnLst/>
              <a:rect l="l" t="t" r="r" b="b"/>
              <a:pathLst>
                <a:path w="11626" h="12729" extrusionOk="0">
                  <a:moveTo>
                    <a:pt x="442" y="1"/>
                  </a:moveTo>
                  <a:cubicBezTo>
                    <a:pt x="221" y="1"/>
                    <a:pt x="32" y="190"/>
                    <a:pt x="32" y="442"/>
                  </a:cubicBezTo>
                  <a:lnTo>
                    <a:pt x="32" y="4159"/>
                  </a:lnTo>
                  <a:cubicBezTo>
                    <a:pt x="32" y="4317"/>
                    <a:pt x="126" y="4474"/>
                    <a:pt x="284" y="4569"/>
                  </a:cubicBezTo>
                  <a:cubicBezTo>
                    <a:pt x="1072" y="4821"/>
                    <a:pt x="1670" y="5640"/>
                    <a:pt x="1670" y="6491"/>
                  </a:cubicBezTo>
                  <a:cubicBezTo>
                    <a:pt x="1670" y="7404"/>
                    <a:pt x="1103" y="8129"/>
                    <a:pt x="284" y="8475"/>
                  </a:cubicBezTo>
                  <a:cubicBezTo>
                    <a:pt x="126" y="8507"/>
                    <a:pt x="0" y="8664"/>
                    <a:pt x="0" y="8853"/>
                  </a:cubicBezTo>
                  <a:lnTo>
                    <a:pt x="0" y="12319"/>
                  </a:lnTo>
                  <a:cubicBezTo>
                    <a:pt x="0" y="12571"/>
                    <a:pt x="221" y="12729"/>
                    <a:pt x="442" y="12729"/>
                  </a:cubicBezTo>
                  <a:lnTo>
                    <a:pt x="3308" y="12729"/>
                  </a:lnTo>
                  <a:lnTo>
                    <a:pt x="3308" y="4852"/>
                  </a:lnTo>
                  <a:cubicBezTo>
                    <a:pt x="3308" y="3687"/>
                    <a:pt x="4254" y="2805"/>
                    <a:pt x="5419" y="2741"/>
                  </a:cubicBezTo>
                  <a:lnTo>
                    <a:pt x="6238" y="2741"/>
                  </a:lnTo>
                  <a:cubicBezTo>
                    <a:pt x="7373" y="2741"/>
                    <a:pt x="8286" y="3687"/>
                    <a:pt x="8318" y="4852"/>
                  </a:cubicBezTo>
                  <a:lnTo>
                    <a:pt x="8318" y="12729"/>
                  </a:lnTo>
                  <a:lnTo>
                    <a:pt x="11216" y="12729"/>
                  </a:lnTo>
                  <a:cubicBezTo>
                    <a:pt x="11437" y="12729"/>
                    <a:pt x="11594" y="12508"/>
                    <a:pt x="11626" y="12319"/>
                  </a:cubicBezTo>
                  <a:lnTo>
                    <a:pt x="11626" y="8853"/>
                  </a:lnTo>
                  <a:cubicBezTo>
                    <a:pt x="11626" y="8696"/>
                    <a:pt x="11500" y="8538"/>
                    <a:pt x="11374" y="8475"/>
                  </a:cubicBezTo>
                  <a:cubicBezTo>
                    <a:pt x="10586" y="8192"/>
                    <a:pt x="9988" y="7404"/>
                    <a:pt x="9988" y="6491"/>
                  </a:cubicBezTo>
                  <a:cubicBezTo>
                    <a:pt x="9988" y="5577"/>
                    <a:pt x="10586" y="4852"/>
                    <a:pt x="11374" y="4569"/>
                  </a:cubicBezTo>
                  <a:cubicBezTo>
                    <a:pt x="11531" y="4537"/>
                    <a:pt x="11626" y="4380"/>
                    <a:pt x="11626" y="4159"/>
                  </a:cubicBezTo>
                  <a:lnTo>
                    <a:pt x="11626" y="442"/>
                  </a:lnTo>
                  <a:cubicBezTo>
                    <a:pt x="11626" y="190"/>
                    <a:pt x="11437" y="1"/>
                    <a:pt x="11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75"/>
            <p:cNvSpPr/>
            <p:nvPr/>
          </p:nvSpPr>
          <p:spPr>
            <a:xfrm>
              <a:off x="-39521150" y="3328875"/>
              <a:ext cx="82725" cy="227650"/>
            </a:xfrm>
            <a:custGeom>
              <a:avLst/>
              <a:gdLst/>
              <a:ahLst/>
              <a:cxnLst/>
              <a:rect l="l" t="t" r="r" b="b"/>
              <a:pathLst>
                <a:path w="3309" h="9106" extrusionOk="0">
                  <a:moveTo>
                    <a:pt x="1607" y="3309"/>
                  </a:moveTo>
                  <a:cubicBezTo>
                    <a:pt x="2080" y="3309"/>
                    <a:pt x="2426" y="3655"/>
                    <a:pt x="2426" y="4128"/>
                  </a:cubicBezTo>
                  <a:cubicBezTo>
                    <a:pt x="2426" y="4600"/>
                    <a:pt x="2080" y="4947"/>
                    <a:pt x="1607" y="4947"/>
                  </a:cubicBezTo>
                  <a:cubicBezTo>
                    <a:pt x="1135" y="4947"/>
                    <a:pt x="788" y="4600"/>
                    <a:pt x="788" y="4128"/>
                  </a:cubicBezTo>
                  <a:cubicBezTo>
                    <a:pt x="788" y="3655"/>
                    <a:pt x="1135" y="3309"/>
                    <a:pt x="1607" y="3309"/>
                  </a:cubicBezTo>
                  <a:close/>
                  <a:moveTo>
                    <a:pt x="1229" y="1"/>
                  </a:moveTo>
                  <a:cubicBezTo>
                    <a:pt x="536" y="1"/>
                    <a:pt x="1" y="536"/>
                    <a:pt x="1" y="1261"/>
                  </a:cubicBezTo>
                  <a:lnTo>
                    <a:pt x="1" y="9106"/>
                  </a:lnTo>
                  <a:lnTo>
                    <a:pt x="3309" y="9106"/>
                  </a:lnTo>
                  <a:lnTo>
                    <a:pt x="3309" y="1229"/>
                  </a:lnTo>
                  <a:cubicBezTo>
                    <a:pt x="3309" y="536"/>
                    <a:pt x="2742" y="1"/>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6" name="Google Shape;7166;p75"/>
          <p:cNvSpPr/>
          <p:nvPr/>
        </p:nvSpPr>
        <p:spPr>
          <a:xfrm>
            <a:off x="1333259" y="3143395"/>
            <a:ext cx="315672" cy="369974"/>
          </a:xfrm>
          <a:custGeom>
            <a:avLst/>
            <a:gdLst/>
            <a:ahLst/>
            <a:cxnLst/>
            <a:rect l="l" t="t" r="r" b="b"/>
            <a:pathLst>
              <a:path w="10807" h="12666" extrusionOk="0">
                <a:moveTo>
                  <a:pt x="5419" y="851"/>
                </a:moveTo>
                <a:cubicBezTo>
                  <a:pt x="5640" y="851"/>
                  <a:pt x="5797" y="1040"/>
                  <a:pt x="5829" y="1261"/>
                </a:cubicBezTo>
                <a:cubicBezTo>
                  <a:pt x="5829" y="1513"/>
                  <a:pt x="6049" y="1670"/>
                  <a:pt x="6270" y="1670"/>
                </a:cubicBezTo>
                <a:lnTo>
                  <a:pt x="7940" y="1670"/>
                </a:lnTo>
                <a:cubicBezTo>
                  <a:pt x="8160" y="1670"/>
                  <a:pt x="8318" y="1859"/>
                  <a:pt x="8349" y="2048"/>
                </a:cubicBezTo>
                <a:lnTo>
                  <a:pt x="8349" y="2489"/>
                </a:lnTo>
                <a:lnTo>
                  <a:pt x="2615" y="2489"/>
                </a:lnTo>
                <a:lnTo>
                  <a:pt x="2615" y="2048"/>
                </a:lnTo>
                <a:lnTo>
                  <a:pt x="2521" y="2048"/>
                </a:lnTo>
                <a:cubicBezTo>
                  <a:pt x="2521" y="1828"/>
                  <a:pt x="2741" y="1670"/>
                  <a:pt x="2962" y="1670"/>
                </a:cubicBezTo>
                <a:lnTo>
                  <a:pt x="4569" y="1670"/>
                </a:lnTo>
                <a:cubicBezTo>
                  <a:pt x="4821" y="1670"/>
                  <a:pt x="5010" y="1481"/>
                  <a:pt x="5010" y="1261"/>
                </a:cubicBezTo>
                <a:cubicBezTo>
                  <a:pt x="5010" y="1040"/>
                  <a:pt x="5199" y="882"/>
                  <a:pt x="5419" y="851"/>
                </a:cubicBezTo>
                <a:close/>
                <a:moveTo>
                  <a:pt x="8203" y="5651"/>
                </a:moveTo>
                <a:cubicBezTo>
                  <a:pt x="8417" y="5651"/>
                  <a:pt x="8629" y="5730"/>
                  <a:pt x="8790" y="5892"/>
                </a:cubicBezTo>
                <a:lnTo>
                  <a:pt x="8885" y="5955"/>
                </a:lnTo>
                <a:cubicBezTo>
                  <a:pt x="9200" y="6270"/>
                  <a:pt x="9200" y="6805"/>
                  <a:pt x="8885" y="7152"/>
                </a:cubicBezTo>
                <a:lnTo>
                  <a:pt x="5577" y="10428"/>
                </a:lnTo>
                <a:cubicBezTo>
                  <a:pt x="5419" y="10586"/>
                  <a:pt x="5199" y="10665"/>
                  <a:pt x="4978" y="10665"/>
                </a:cubicBezTo>
                <a:cubicBezTo>
                  <a:pt x="4758" y="10665"/>
                  <a:pt x="4537" y="10586"/>
                  <a:pt x="4380" y="10428"/>
                </a:cubicBezTo>
                <a:lnTo>
                  <a:pt x="2773" y="8822"/>
                </a:lnTo>
                <a:cubicBezTo>
                  <a:pt x="2458" y="8507"/>
                  <a:pt x="2458" y="7971"/>
                  <a:pt x="2773" y="7656"/>
                </a:cubicBezTo>
                <a:lnTo>
                  <a:pt x="2836" y="7561"/>
                </a:lnTo>
                <a:cubicBezTo>
                  <a:pt x="2993" y="7404"/>
                  <a:pt x="3214" y="7325"/>
                  <a:pt x="3434" y="7325"/>
                </a:cubicBezTo>
                <a:cubicBezTo>
                  <a:pt x="3655" y="7325"/>
                  <a:pt x="3876" y="7404"/>
                  <a:pt x="4033" y="7561"/>
                </a:cubicBezTo>
                <a:lnTo>
                  <a:pt x="4978" y="8507"/>
                </a:lnTo>
                <a:lnTo>
                  <a:pt x="7625" y="5860"/>
                </a:lnTo>
                <a:cubicBezTo>
                  <a:pt x="7793" y="5722"/>
                  <a:pt x="7999" y="5651"/>
                  <a:pt x="8203" y="5651"/>
                </a:cubicBezTo>
                <a:close/>
                <a:moveTo>
                  <a:pt x="5419" y="0"/>
                </a:moveTo>
                <a:cubicBezTo>
                  <a:pt x="4852" y="0"/>
                  <a:pt x="4411" y="347"/>
                  <a:pt x="4222" y="851"/>
                </a:cubicBezTo>
                <a:lnTo>
                  <a:pt x="2930" y="851"/>
                </a:lnTo>
                <a:cubicBezTo>
                  <a:pt x="2363" y="851"/>
                  <a:pt x="1954" y="1198"/>
                  <a:pt x="1733" y="1670"/>
                </a:cubicBezTo>
                <a:lnTo>
                  <a:pt x="442" y="1670"/>
                </a:lnTo>
                <a:cubicBezTo>
                  <a:pt x="221" y="1670"/>
                  <a:pt x="0" y="1859"/>
                  <a:pt x="0" y="2048"/>
                </a:cubicBezTo>
                <a:lnTo>
                  <a:pt x="0" y="12256"/>
                </a:lnTo>
                <a:cubicBezTo>
                  <a:pt x="0" y="12508"/>
                  <a:pt x="221" y="12665"/>
                  <a:pt x="442" y="12665"/>
                </a:cubicBezTo>
                <a:lnTo>
                  <a:pt x="10366" y="12665"/>
                </a:lnTo>
                <a:cubicBezTo>
                  <a:pt x="10618" y="12665"/>
                  <a:pt x="10807" y="12445"/>
                  <a:pt x="10807" y="12256"/>
                </a:cubicBezTo>
                <a:lnTo>
                  <a:pt x="10807" y="2048"/>
                </a:lnTo>
                <a:cubicBezTo>
                  <a:pt x="10807" y="1828"/>
                  <a:pt x="10618" y="1670"/>
                  <a:pt x="10366" y="1670"/>
                </a:cubicBezTo>
                <a:lnTo>
                  <a:pt x="9074" y="1670"/>
                </a:lnTo>
                <a:cubicBezTo>
                  <a:pt x="8916" y="1198"/>
                  <a:pt x="8444" y="851"/>
                  <a:pt x="7877" y="851"/>
                </a:cubicBezTo>
                <a:lnTo>
                  <a:pt x="6585" y="851"/>
                </a:lnTo>
                <a:cubicBezTo>
                  <a:pt x="6427" y="378"/>
                  <a:pt x="5955"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7" name="Google Shape;7167;p75"/>
          <p:cNvGrpSpPr/>
          <p:nvPr/>
        </p:nvGrpSpPr>
        <p:grpSpPr>
          <a:xfrm>
            <a:off x="1305137" y="3600730"/>
            <a:ext cx="366293" cy="370441"/>
            <a:chOff x="-39647175" y="3972000"/>
            <a:chExt cx="313500" cy="317050"/>
          </a:xfrm>
        </p:grpSpPr>
        <p:sp>
          <p:nvSpPr>
            <p:cNvPr id="7168" name="Google Shape;7168;p75"/>
            <p:cNvSpPr/>
            <p:nvPr/>
          </p:nvSpPr>
          <p:spPr>
            <a:xfrm>
              <a:off x="-39647175" y="3972000"/>
              <a:ext cx="95325" cy="153975"/>
            </a:xfrm>
            <a:custGeom>
              <a:avLst/>
              <a:gdLst/>
              <a:ahLst/>
              <a:cxnLst/>
              <a:rect l="l" t="t" r="r" b="b"/>
              <a:pathLst>
                <a:path w="3813" h="6159" extrusionOk="0">
                  <a:moveTo>
                    <a:pt x="1698" y="1"/>
                  </a:moveTo>
                  <a:cubicBezTo>
                    <a:pt x="1520" y="1"/>
                    <a:pt x="1373" y="138"/>
                    <a:pt x="1293" y="299"/>
                  </a:cubicBezTo>
                  <a:lnTo>
                    <a:pt x="1" y="5119"/>
                  </a:lnTo>
                  <a:cubicBezTo>
                    <a:pt x="1" y="5308"/>
                    <a:pt x="127" y="5528"/>
                    <a:pt x="316" y="5623"/>
                  </a:cubicBezTo>
                  <a:lnTo>
                    <a:pt x="2332" y="6158"/>
                  </a:lnTo>
                  <a:cubicBezTo>
                    <a:pt x="3277" y="2630"/>
                    <a:pt x="2868" y="4111"/>
                    <a:pt x="3813" y="582"/>
                  </a:cubicBezTo>
                  <a:lnTo>
                    <a:pt x="1797" y="15"/>
                  </a:lnTo>
                  <a:cubicBezTo>
                    <a:pt x="1763" y="5"/>
                    <a:pt x="1730"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75"/>
            <p:cNvSpPr/>
            <p:nvPr/>
          </p:nvSpPr>
          <p:spPr>
            <a:xfrm>
              <a:off x="-39588875" y="4011750"/>
              <a:ext cx="216600" cy="277300"/>
            </a:xfrm>
            <a:custGeom>
              <a:avLst/>
              <a:gdLst/>
              <a:ahLst/>
              <a:cxnLst/>
              <a:rect l="l" t="t" r="r" b="b"/>
              <a:pathLst>
                <a:path w="8664" h="11092" extrusionOk="0">
                  <a:moveTo>
                    <a:pt x="4348" y="3466"/>
                  </a:moveTo>
                  <a:cubicBezTo>
                    <a:pt x="4820" y="3466"/>
                    <a:pt x="5199" y="3844"/>
                    <a:pt x="5199" y="4316"/>
                  </a:cubicBezTo>
                  <a:cubicBezTo>
                    <a:pt x="5199" y="4789"/>
                    <a:pt x="4820" y="5136"/>
                    <a:pt x="4348" y="5136"/>
                  </a:cubicBezTo>
                  <a:cubicBezTo>
                    <a:pt x="3907" y="5136"/>
                    <a:pt x="3529" y="4789"/>
                    <a:pt x="3529" y="4316"/>
                  </a:cubicBezTo>
                  <a:cubicBezTo>
                    <a:pt x="3529" y="3875"/>
                    <a:pt x="3875" y="3466"/>
                    <a:pt x="4348" y="3466"/>
                  </a:cubicBezTo>
                  <a:close/>
                  <a:moveTo>
                    <a:pt x="5104" y="5766"/>
                  </a:moveTo>
                  <a:lnTo>
                    <a:pt x="6081" y="7624"/>
                  </a:lnTo>
                  <a:lnTo>
                    <a:pt x="2615" y="7624"/>
                  </a:lnTo>
                  <a:lnTo>
                    <a:pt x="3560" y="5766"/>
                  </a:lnTo>
                  <a:cubicBezTo>
                    <a:pt x="3812" y="5892"/>
                    <a:pt x="4096" y="5955"/>
                    <a:pt x="4348" y="5955"/>
                  </a:cubicBezTo>
                  <a:cubicBezTo>
                    <a:pt x="4631" y="5955"/>
                    <a:pt x="4883" y="5892"/>
                    <a:pt x="5104" y="5766"/>
                  </a:cubicBezTo>
                  <a:close/>
                  <a:moveTo>
                    <a:pt x="2048" y="0"/>
                  </a:moveTo>
                  <a:cubicBezTo>
                    <a:pt x="1386" y="2458"/>
                    <a:pt x="1638" y="1544"/>
                    <a:pt x="977" y="4001"/>
                  </a:cubicBezTo>
                  <a:lnTo>
                    <a:pt x="2678" y="4474"/>
                  </a:lnTo>
                  <a:cubicBezTo>
                    <a:pt x="2678" y="4726"/>
                    <a:pt x="2741" y="5010"/>
                    <a:pt x="2899" y="5199"/>
                  </a:cubicBezTo>
                  <a:lnTo>
                    <a:pt x="32" y="10523"/>
                  </a:lnTo>
                  <a:cubicBezTo>
                    <a:pt x="0" y="10680"/>
                    <a:pt x="63" y="10964"/>
                    <a:pt x="252" y="11027"/>
                  </a:cubicBezTo>
                  <a:cubicBezTo>
                    <a:pt x="328" y="11070"/>
                    <a:pt x="404" y="11091"/>
                    <a:pt x="475" y="11091"/>
                  </a:cubicBezTo>
                  <a:cubicBezTo>
                    <a:pt x="613" y="11091"/>
                    <a:pt x="737" y="11014"/>
                    <a:pt x="819" y="10869"/>
                  </a:cubicBezTo>
                  <a:lnTo>
                    <a:pt x="2143" y="8475"/>
                  </a:lnTo>
                  <a:lnTo>
                    <a:pt x="6490" y="8475"/>
                  </a:lnTo>
                  <a:lnTo>
                    <a:pt x="7845" y="10869"/>
                  </a:lnTo>
                  <a:cubicBezTo>
                    <a:pt x="7907" y="11014"/>
                    <a:pt x="8037" y="11091"/>
                    <a:pt x="8173" y="11091"/>
                  </a:cubicBezTo>
                  <a:cubicBezTo>
                    <a:pt x="8243" y="11091"/>
                    <a:pt x="8316" y="11070"/>
                    <a:pt x="8381" y="11027"/>
                  </a:cubicBezTo>
                  <a:cubicBezTo>
                    <a:pt x="8570" y="10932"/>
                    <a:pt x="8664" y="10680"/>
                    <a:pt x="8538" y="10491"/>
                  </a:cubicBezTo>
                  <a:lnTo>
                    <a:pt x="5734" y="5262"/>
                  </a:lnTo>
                  <a:lnTo>
                    <a:pt x="6585" y="5482"/>
                  </a:lnTo>
                  <a:cubicBezTo>
                    <a:pt x="7120" y="3434"/>
                    <a:pt x="6931" y="4222"/>
                    <a:pt x="7624" y="1513"/>
                  </a:cubicBezTo>
                  <a:lnTo>
                    <a:pt x="2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75"/>
            <p:cNvSpPr/>
            <p:nvPr/>
          </p:nvSpPr>
          <p:spPr>
            <a:xfrm>
              <a:off x="-39398275" y="4073975"/>
              <a:ext cx="64600" cy="71600"/>
            </a:xfrm>
            <a:custGeom>
              <a:avLst/>
              <a:gdLst/>
              <a:ahLst/>
              <a:cxnLst/>
              <a:rect l="l" t="t" r="r" b="b"/>
              <a:pathLst>
                <a:path w="2584" h="2864" extrusionOk="0">
                  <a:moveTo>
                    <a:pt x="630" y="0"/>
                  </a:moveTo>
                  <a:cubicBezTo>
                    <a:pt x="252" y="1449"/>
                    <a:pt x="410" y="945"/>
                    <a:pt x="0" y="2395"/>
                  </a:cubicBezTo>
                  <a:lnTo>
                    <a:pt x="1607" y="2836"/>
                  </a:lnTo>
                  <a:cubicBezTo>
                    <a:pt x="1658" y="2855"/>
                    <a:pt x="1707" y="2864"/>
                    <a:pt x="1753" y="2864"/>
                  </a:cubicBezTo>
                  <a:cubicBezTo>
                    <a:pt x="1932" y="2864"/>
                    <a:pt x="2067" y="2728"/>
                    <a:pt x="2143" y="2552"/>
                  </a:cubicBezTo>
                  <a:lnTo>
                    <a:pt x="2584" y="945"/>
                  </a:lnTo>
                  <a:cubicBezTo>
                    <a:pt x="2552" y="725"/>
                    <a:pt x="2458" y="473"/>
                    <a:pt x="2237" y="441"/>
                  </a:cubicBezTo>
                  <a:lnTo>
                    <a:pt x="6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1" name="Google Shape;7171;p75"/>
          <p:cNvGrpSpPr/>
          <p:nvPr/>
        </p:nvGrpSpPr>
        <p:grpSpPr>
          <a:xfrm>
            <a:off x="3474265" y="2664728"/>
            <a:ext cx="375495" cy="370879"/>
            <a:chOff x="-37808850" y="3221575"/>
            <a:chExt cx="321375" cy="317425"/>
          </a:xfrm>
        </p:grpSpPr>
        <p:sp>
          <p:nvSpPr>
            <p:cNvPr id="7172" name="Google Shape;7172;p75"/>
            <p:cNvSpPr/>
            <p:nvPr/>
          </p:nvSpPr>
          <p:spPr>
            <a:xfrm>
              <a:off x="-37808850" y="3294050"/>
              <a:ext cx="261500" cy="244950"/>
            </a:xfrm>
            <a:custGeom>
              <a:avLst/>
              <a:gdLst/>
              <a:ahLst/>
              <a:cxnLst/>
              <a:rect l="l" t="t" r="r" b="b"/>
              <a:pathLst>
                <a:path w="10460" h="9798" extrusionOk="0">
                  <a:moveTo>
                    <a:pt x="6091" y="980"/>
                  </a:moveTo>
                  <a:cubicBezTo>
                    <a:pt x="6596" y="980"/>
                    <a:pt x="7119" y="1154"/>
                    <a:pt x="7562" y="1520"/>
                  </a:cubicBezTo>
                  <a:cubicBezTo>
                    <a:pt x="7719" y="1677"/>
                    <a:pt x="7751" y="1898"/>
                    <a:pt x="7593" y="2087"/>
                  </a:cubicBezTo>
                  <a:cubicBezTo>
                    <a:pt x="7518" y="2181"/>
                    <a:pt x="7387" y="2241"/>
                    <a:pt x="7260" y="2241"/>
                  </a:cubicBezTo>
                  <a:cubicBezTo>
                    <a:pt x="7174" y="2241"/>
                    <a:pt x="7090" y="2213"/>
                    <a:pt x="7026" y="2150"/>
                  </a:cubicBezTo>
                  <a:cubicBezTo>
                    <a:pt x="6747" y="1918"/>
                    <a:pt x="6415" y="1807"/>
                    <a:pt x="6101" y="1807"/>
                  </a:cubicBezTo>
                  <a:cubicBezTo>
                    <a:pt x="5776" y="1807"/>
                    <a:pt x="5470" y="1925"/>
                    <a:pt x="5262" y="2150"/>
                  </a:cubicBezTo>
                  <a:cubicBezTo>
                    <a:pt x="5183" y="2229"/>
                    <a:pt x="5073" y="2268"/>
                    <a:pt x="4962" y="2268"/>
                  </a:cubicBezTo>
                  <a:cubicBezTo>
                    <a:pt x="4852" y="2268"/>
                    <a:pt x="4742" y="2229"/>
                    <a:pt x="4663" y="2150"/>
                  </a:cubicBezTo>
                  <a:cubicBezTo>
                    <a:pt x="4506" y="1992"/>
                    <a:pt x="4506" y="1709"/>
                    <a:pt x="4663" y="1551"/>
                  </a:cubicBezTo>
                  <a:cubicBezTo>
                    <a:pt x="5037" y="1177"/>
                    <a:pt x="5553" y="980"/>
                    <a:pt x="6091" y="980"/>
                  </a:cubicBezTo>
                  <a:close/>
                  <a:moveTo>
                    <a:pt x="3781" y="7852"/>
                  </a:moveTo>
                  <a:lnTo>
                    <a:pt x="4348" y="8451"/>
                  </a:lnTo>
                  <a:lnTo>
                    <a:pt x="4002" y="8797"/>
                  </a:lnTo>
                  <a:cubicBezTo>
                    <a:pt x="3923" y="8876"/>
                    <a:pt x="3812" y="8915"/>
                    <a:pt x="3702" y="8915"/>
                  </a:cubicBezTo>
                  <a:cubicBezTo>
                    <a:pt x="3592" y="8915"/>
                    <a:pt x="3482" y="8876"/>
                    <a:pt x="3403" y="8797"/>
                  </a:cubicBezTo>
                  <a:cubicBezTo>
                    <a:pt x="3214" y="8640"/>
                    <a:pt x="3214" y="8356"/>
                    <a:pt x="3403" y="8199"/>
                  </a:cubicBezTo>
                  <a:lnTo>
                    <a:pt x="3781" y="7852"/>
                  </a:lnTo>
                  <a:close/>
                  <a:moveTo>
                    <a:pt x="6201" y="1"/>
                  </a:moveTo>
                  <a:cubicBezTo>
                    <a:pt x="5236" y="1"/>
                    <a:pt x="4264" y="375"/>
                    <a:pt x="3529" y="1110"/>
                  </a:cubicBezTo>
                  <a:lnTo>
                    <a:pt x="2363" y="2307"/>
                  </a:lnTo>
                  <a:cubicBezTo>
                    <a:pt x="2269" y="2370"/>
                    <a:pt x="2206" y="2402"/>
                    <a:pt x="2048" y="2402"/>
                  </a:cubicBezTo>
                  <a:cubicBezTo>
                    <a:pt x="1450" y="2465"/>
                    <a:pt x="851" y="2622"/>
                    <a:pt x="378" y="3095"/>
                  </a:cubicBezTo>
                  <a:cubicBezTo>
                    <a:pt x="0" y="3441"/>
                    <a:pt x="0" y="4040"/>
                    <a:pt x="347" y="4418"/>
                  </a:cubicBezTo>
                  <a:lnTo>
                    <a:pt x="3182" y="7254"/>
                  </a:lnTo>
                  <a:lnTo>
                    <a:pt x="2773" y="7663"/>
                  </a:lnTo>
                  <a:cubicBezTo>
                    <a:pt x="2300" y="8136"/>
                    <a:pt x="2300" y="8923"/>
                    <a:pt x="2773" y="9427"/>
                  </a:cubicBezTo>
                  <a:cubicBezTo>
                    <a:pt x="3009" y="9664"/>
                    <a:pt x="3324" y="9782"/>
                    <a:pt x="3647" y="9782"/>
                  </a:cubicBezTo>
                  <a:cubicBezTo>
                    <a:pt x="3970" y="9782"/>
                    <a:pt x="4301" y="9664"/>
                    <a:pt x="4569" y="9427"/>
                  </a:cubicBezTo>
                  <a:lnTo>
                    <a:pt x="4947" y="9018"/>
                  </a:lnTo>
                  <a:lnTo>
                    <a:pt x="5419" y="9490"/>
                  </a:lnTo>
                  <a:cubicBezTo>
                    <a:pt x="5624" y="9695"/>
                    <a:pt x="5868" y="9798"/>
                    <a:pt x="6112" y="9798"/>
                  </a:cubicBezTo>
                  <a:cubicBezTo>
                    <a:pt x="6357" y="9798"/>
                    <a:pt x="6601" y="9695"/>
                    <a:pt x="6805" y="9490"/>
                  </a:cubicBezTo>
                  <a:cubicBezTo>
                    <a:pt x="7278" y="9018"/>
                    <a:pt x="7436" y="8388"/>
                    <a:pt x="7467" y="7852"/>
                  </a:cubicBezTo>
                  <a:cubicBezTo>
                    <a:pt x="7467" y="7726"/>
                    <a:pt x="7499" y="7663"/>
                    <a:pt x="7593" y="7569"/>
                  </a:cubicBezTo>
                  <a:lnTo>
                    <a:pt x="8696" y="6466"/>
                  </a:lnTo>
                  <a:cubicBezTo>
                    <a:pt x="10460" y="4702"/>
                    <a:pt x="10145" y="1740"/>
                    <a:pt x="8066" y="511"/>
                  </a:cubicBezTo>
                  <a:cubicBezTo>
                    <a:pt x="7496" y="170"/>
                    <a:pt x="6850" y="1"/>
                    <a:pt x="62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75"/>
            <p:cNvSpPr/>
            <p:nvPr/>
          </p:nvSpPr>
          <p:spPr>
            <a:xfrm>
              <a:off x="-37601700" y="3221575"/>
              <a:ext cx="114225" cy="111275"/>
            </a:xfrm>
            <a:custGeom>
              <a:avLst/>
              <a:gdLst/>
              <a:ahLst/>
              <a:cxnLst/>
              <a:rect l="l" t="t" r="r" b="b"/>
              <a:pathLst>
                <a:path w="4569" h="4451" extrusionOk="0">
                  <a:moveTo>
                    <a:pt x="3226" y="0"/>
                  </a:moveTo>
                  <a:cubicBezTo>
                    <a:pt x="2907" y="0"/>
                    <a:pt x="2584" y="118"/>
                    <a:pt x="2332" y="355"/>
                  </a:cubicBezTo>
                  <a:lnTo>
                    <a:pt x="0" y="2686"/>
                  </a:lnTo>
                  <a:cubicBezTo>
                    <a:pt x="788" y="3095"/>
                    <a:pt x="1355" y="3631"/>
                    <a:pt x="1796" y="4450"/>
                  </a:cubicBezTo>
                  <a:lnTo>
                    <a:pt x="4096" y="2119"/>
                  </a:lnTo>
                  <a:cubicBezTo>
                    <a:pt x="4568" y="1646"/>
                    <a:pt x="4568" y="859"/>
                    <a:pt x="4096" y="355"/>
                  </a:cubicBezTo>
                  <a:cubicBezTo>
                    <a:pt x="3860" y="118"/>
                    <a:pt x="3545" y="0"/>
                    <a:pt x="3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4" name="Google Shape;7174;p75"/>
          <p:cNvGrpSpPr/>
          <p:nvPr/>
        </p:nvGrpSpPr>
        <p:grpSpPr>
          <a:xfrm>
            <a:off x="3483038" y="3186759"/>
            <a:ext cx="372749" cy="241158"/>
            <a:chOff x="-37806500" y="3643030"/>
            <a:chExt cx="319025" cy="206400"/>
          </a:xfrm>
        </p:grpSpPr>
        <p:sp>
          <p:nvSpPr>
            <p:cNvPr id="7175" name="Google Shape;7175;p75"/>
            <p:cNvSpPr/>
            <p:nvPr/>
          </p:nvSpPr>
          <p:spPr>
            <a:xfrm>
              <a:off x="-37615100" y="3759700"/>
              <a:ext cx="62250" cy="62250"/>
            </a:xfrm>
            <a:custGeom>
              <a:avLst/>
              <a:gdLst/>
              <a:ahLst/>
              <a:cxnLst/>
              <a:rect l="l" t="t" r="r" b="b"/>
              <a:pathLst>
                <a:path w="2490" h="2490" extrusionOk="0">
                  <a:moveTo>
                    <a:pt x="1229" y="1"/>
                  </a:moveTo>
                  <a:cubicBezTo>
                    <a:pt x="568" y="1"/>
                    <a:pt x="1" y="568"/>
                    <a:pt x="1" y="1261"/>
                  </a:cubicBezTo>
                  <a:cubicBezTo>
                    <a:pt x="1" y="1923"/>
                    <a:pt x="568" y="2490"/>
                    <a:pt x="1229" y="2490"/>
                  </a:cubicBezTo>
                  <a:cubicBezTo>
                    <a:pt x="1891" y="2490"/>
                    <a:pt x="2426" y="1954"/>
                    <a:pt x="2490" y="1261"/>
                  </a:cubicBezTo>
                  <a:cubicBezTo>
                    <a:pt x="2490" y="599"/>
                    <a:pt x="1922" y="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75"/>
            <p:cNvSpPr/>
            <p:nvPr/>
          </p:nvSpPr>
          <p:spPr>
            <a:xfrm>
              <a:off x="-37806500" y="3643030"/>
              <a:ext cx="319025" cy="206400"/>
            </a:xfrm>
            <a:custGeom>
              <a:avLst/>
              <a:gdLst/>
              <a:ahLst/>
              <a:cxnLst/>
              <a:rect l="l" t="t" r="r" b="b"/>
              <a:pathLst>
                <a:path w="12761" h="8256" extrusionOk="0">
                  <a:moveTo>
                    <a:pt x="5357" y="1702"/>
                  </a:moveTo>
                  <a:cubicBezTo>
                    <a:pt x="5609" y="1702"/>
                    <a:pt x="5798" y="1923"/>
                    <a:pt x="5798" y="2112"/>
                  </a:cubicBezTo>
                  <a:cubicBezTo>
                    <a:pt x="5766" y="2332"/>
                    <a:pt x="5609" y="2490"/>
                    <a:pt x="5357" y="2490"/>
                  </a:cubicBezTo>
                  <a:lnTo>
                    <a:pt x="2049" y="2490"/>
                  </a:lnTo>
                  <a:cubicBezTo>
                    <a:pt x="1828" y="2490"/>
                    <a:pt x="1639" y="2301"/>
                    <a:pt x="1639" y="2112"/>
                  </a:cubicBezTo>
                  <a:cubicBezTo>
                    <a:pt x="1639" y="1860"/>
                    <a:pt x="1828" y="1702"/>
                    <a:pt x="2049" y="1702"/>
                  </a:cubicBezTo>
                  <a:close/>
                  <a:moveTo>
                    <a:pt x="5357" y="3309"/>
                  </a:moveTo>
                  <a:cubicBezTo>
                    <a:pt x="5609" y="3309"/>
                    <a:pt x="5798" y="3529"/>
                    <a:pt x="5798" y="3750"/>
                  </a:cubicBezTo>
                  <a:cubicBezTo>
                    <a:pt x="5766" y="4002"/>
                    <a:pt x="5609" y="4160"/>
                    <a:pt x="5357" y="4160"/>
                  </a:cubicBezTo>
                  <a:lnTo>
                    <a:pt x="2049" y="4160"/>
                  </a:lnTo>
                  <a:cubicBezTo>
                    <a:pt x="1828" y="4160"/>
                    <a:pt x="1639" y="3939"/>
                    <a:pt x="1639" y="3750"/>
                  </a:cubicBezTo>
                  <a:cubicBezTo>
                    <a:pt x="1639" y="3529"/>
                    <a:pt x="1828" y="3309"/>
                    <a:pt x="2049" y="3309"/>
                  </a:cubicBezTo>
                  <a:close/>
                  <a:moveTo>
                    <a:pt x="5357" y="4979"/>
                  </a:moveTo>
                  <a:cubicBezTo>
                    <a:pt x="5609" y="4979"/>
                    <a:pt x="5798" y="5168"/>
                    <a:pt x="5798" y="5388"/>
                  </a:cubicBezTo>
                  <a:cubicBezTo>
                    <a:pt x="5766" y="5640"/>
                    <a:pt x="5609" y="5798"/>
                    <a:pt x="5357" y="5798"/>
                  </a:cubicBezTo>
                  <a:lnTo>
                    <a:pt x="2049" y="5798"/>
                  </a:lnTo>
                  <a:cubicBezTo>
                    <a:pt x="1828" y="5798"/>
                    <a:pt x="1639" y="5609"/>
                    <a:pt x="1639" y="5388"/>
                  </a:cubicBezTo>
                  <a:cubicBezTo>
                    <a:pt x="1639" y="5136"/>
                    <a:pt x="1828" y="4979"/>
                    <a:pt x="2049" y="4979"/>
                  </a:cubicBezTo>
                  <a:close/>
                  <a:moveTo>
                    <a:pt x="8948" y="1671"/>
                  </a:moveTo>
                  <a:cubicBezTo>
                    <a:pt x="10082" y="1671"/>
                    <a:pt x="10996" y="2584"/>
                    <a:pt x="11028" y="3750"/>
                  </a:cubicBezTo>
                  <a:cubicBezTo>
                    <a:pt x="10996" y="4916"/>
                    <a:pt x="10082" y="5798"/>
                    <a:pt x="8948" y="5798"/>
                  </a:cubicBezTo>
                  <a:cubicBezTo>
                    <a:pt x="7814" y="5798"/>
                    <a:pt x="6900" y="4853"/>
                    <a:pt x="6869" y="3750"/>
                  </a:cubicBezTo>
                  <a:cubicBezTo>
                    <a:pt x="6869" y="2616"/>
                    <a:pt x="7814" y="1702"/>
                    <a:pt x="8948" y="1671"/>
                  </a:cubicBezTo>
                  <a:close/>
                  <a:moveTo>
                    <a:pt x="1230" y="1"/>
                  </a:moveTo>
                  <a:cubicBezTo>
                    <a:pt x="568" y="1"/>
                    <a:pt x="1" y="568"/>
                    <a:pt x="1" y="1230"/>
                  </a:cubicBezTo>
                  <a:lnTo>
                    <a:pt x="1" y="6207"/>
                  </a:lnTo>
                  <a:cubicBezTo>
                    <a:pt x="1" y="6743"/>
                    <a:pt x="379" y="7184"/>
                    <a:pt x="852" y="7373"/>
                  </a:cubicBezTo>
                  <a:lnTo>
                    <a:pt x="852" y="7846"/>
                  </a:lnTo>
                  <a:cubicBezTo>
                    <a:pt x="852" y="8098"/>
                    <a:pt x="1041" y="8255"/>
                    <a:pt x="1261" y="8255"/>
                  </a:cubicBezTo>
                  <a:lnTo>
                    <a:pt x="2931" y="8255"/>
                  </a:lnTo>
                  <a:cubicBezTo>
                    <a:pt x="3151" y="8255"/>
                    <a:pt x="3372" y="8066"/>
                    <a:pt x="3372" y="7846"/>
                  </a:cubicBezTo>
                  <a:lnTo>
                    <a:pt x="3372" y="7436"/>
                  </a:lnTo>
                  <a:lnTo>
                    <a:pt x="9421" y="7436"/>
                  </a:lnTo>
                  <a:lnTo>
                    <a:pt x="9421" y="7846"/>
                  </a:lnTo>
                  <a:cubicBezTo>
                    <a:pt x="9421" y="8098"/>
                    <a:pt x="9610" y="8255"/>
                    <a:pt x="9862" y="8255"/>
                  </a:cubicBezTo>
                  <a:lnTo>
                    <a:pt x="11500" y="8255"/>
                  </a:lnTo>
                  <a:cubicBezTo>
                    <a:pt x="11752" y="8255"/>
                    <a:pt x="11941" y="8066"/>
                    <a:pt x="11941" y="7846"/>
                  </a:cubicBezTo>
                  <a:lnTo>
                    <a:pt x="11941" y="7373"/>
                  </a:lnTo>
                  <a:cubicBezTo>
                    <a:pt x="12414" y="7215"/>
                    <a:pt x="12760" y="6743"/>
                    <a:pt x="12760" y="6207"/>
                  </a:cubicBezTo>
                  <a:lnTo>
                    <a:pt x="12760" y="1230"/>
                  </a:lnTo>
                  <a:cubicBezTo>
                    <a:pt x="12666" y="599"/>
                    <a:pt x="12099" y="1"/>
                    <a:pt x="11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7" name="Google Shape;7177;p75"/>
          <p:cNvGrpSpPr/>
          <p:nvPr/>
        </p:nvGrpSpPr>
        <p:grpSpPr>
          <a:xfrm>
            <a:off x="3485346" y="3579056"/>
            <a:ext cx="368134" cy="371814"/>
            <a:chOff x="-37804925" y="3953450"/>
            <a:chExt cx="315075" cy="318225"/>
          </a:xfrm>
        </p:grpSpPr>
        <p:sp>
          <p:nvSpPr>
            <p:cNvPr id="7178" name="Google Shape;7178;p75"/>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75"/>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75"/>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1" name="Google Shape;7181;p75"/>
          <p:cNvSpPr/>
          <p:nvPr/>
        </p:nvSpPr>
        <p:spPr>
          <a:xfrm>
            <a:off x="2734290" y="4043800"/>
            <a:ext cx="265986" cy="369039"/>
          </a:xfrm>
          <a:custGeom>
            <a:avLst/>
            <a:gdLst/>
            <a:ahLst/>
            <a:cxnLst/>
            <a:rect l="l" t="t" r="r" b="b"/>
            <a:pathLst>
              <a:path w="9106" h="12634" extrusionOk="0">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82" name="Google Shape;7182;p75"/>
          <p:cNvGrpSpPr/>
          <p:nvPr/>
        </p:nvGrpSpPr>
        <p:grpSpPr>
          <a:xfrm>
            <a:off x="4840364" y="1328538"/>
            <a:ext cx="355663" cy="308725"/>
            <a:chOff x="-28462125" y="3199700"/>
            <a:chExt cx="298550" cy="259150"/>
          </a:xfrm>
        </p:grpSpPr>
        <p:sp>
          <p:nvSpPr>
            <p:cNvPr id="7183" name="Google Shape;7183;p75"/>
            <p:cNvSpPr/>
            <p:nvPr/>
          </p:nvSpPr>
          <p:spPr>
            <a:xfrm>
              <a:off x="-28459750" y="3284775"/>
              <a:ext cx="296175" cy="104775"/>
            </a:xfrm>
            <a:custGeom>
              <a:avLst/>
              <a:gdLst/>
              <a:ahLst/>
              <a:cxnLst/>
              <a:rect l="l" t="t" r="r" b="b"/>
              <a:pathLst>
                <a:path w="11847" h="4191" extrusionOk="0">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75"/>
            <p:cNvSpPr/>
            <p:nvPr/>
          </p:nvSpPr>
          <p:spPr>
            <a:xfrm>
              <a:off x="-28462125" y="3199700"/>
              <a:ext cx="295400" cy="125275"/>
            </a:xfrm>
            <a:custGeom>
              <a:avLst/>
              <a:gdLst/>
              <a:ahLst/>
              <a:cxnLst/>
              <a:rect l="l" t="t" r="r" b="b"/>
              <a:pathLst>
                <a:path w="11816" h="5011" extrusionOk="0">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75"/>
            <p:cNvSpPr/>
            <p:nvPr/>
          </p:nvSpPr>
          <p:spPr>
            <a:xfrm>
              <a:off x="-28405400" y="3360375"/>
              <a:ext cx="186675" cy="98475"/>
            </a:xfrm>
            <a:custGeom>
              <a:avLst/>
              <a:gdLst/>
              <a:ahLst/>
              <a:cxnLst/>
              <a:rect l="l" t="t" r="r" b="b"/>
              <a:pathLst>
                <a:path w="7467" h="3939" extrusionOk="0">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6" name="Google Shape;7186;p75"/>
          <p:cNvGrpSpPr/>
          <p:nvPr/>
        </p:nvGrpSpPr>
        <p:grpSpPr>
          <a:xfrm>
            <a:off x="4841317" y="1763228"/>
            <a:ext cx="353757" cy="352833"/>
            <a:chOff x="-28461325" y="3545475"/>
            <a:chExt cx="296950" cy="296175"/>
          </a:xfrm>
        </p:grpSpPr>
        <p:sp>
          <p:nvSpPr>
            <p:cNvPr id="7187" name="Google Shape;7187;p75"/>
            <p:cNvSpPr/>
            <p:nvPr/>
          </p:nvSpPr>
          <p:spPr>
            <a:xfrm>
              <a:off x="-28461325" y="3666775"/>
              <a:ext cx="34675" cy="52775"/>
            </a:xfrm>
            <a:custGeom>
              <a:avLst/>
              <a:gdLst/>
              <a:ahLst/>
              <a:cxnLst/>
              <a:rect l="l" t="t" r="r" b="b"/>
              <a:pathLst>
                <a:path w="1387" h="2111" extrusionOk="0">
                  <a:moveTo>
                    <a:pt x="0" y="0"/>
                  </a:moveTo>
                  <a:lnTo>
                    <a:pt x="0" y="2111"/>
                  </a:lnTo>
                  <a:lnTo>
                    <a:pt x="1386" y="2111"/>
                  </a:lnTo>
                  <a:lnTo>
                    <a:pt x="1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75"/>
            <p:cNvSpPr/>
            <p:nvPr/>
          </p:nvSpPr>
          <p:spPr>
            <a:xfrm>
              <a:off x="-28461325" y="3737650"/>
              <a:ext cx="52775" cy="17350"/>
            </a:xfrm>
            <a:custGeom>
              <a:avLst/>
              <a:gdLst/>
              <a:ahLst/>
              <a:cxnLst/>
              <a:rect l="l" t="t" r="r" b="b"/>
              <a:pathLst>
                <a:path w="2111" h="694" extrusionOk="0">
                  <a:moveTo>
                    <a:pt x="0" y="1"/>
                  </a:moveTo>
                  <a:lnTo>
                    <a:pt x="0" y="694"/>
                  </a:lnTo>
                  <a:lnTo>
                    <a:pt x="1733" y="694"/>
                  </a:lnTo>
                  <a:cubicBezTo>
                    <a:pt x="1954" y="694"/>
                    <a:pt x="2111" y="536"/>
                    <a:pt x="2111" y="347"/>
                  </a:cubicBezTo>
                  <a:cubicBezTo>
                    <a:pt x="2111" y="158"/>
                    <a:pt x="1954"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75"/>
            <p:cNvSpPr/>
            <p:nvPr/>
          </p:nvSpPr>
          <p:spPr>
            <a:xfrm>
              <a:off x="-28461325" y="3632100"/>
              <a:ext cx="52775" cy="17375"/>
            </a:xfrm>
            <a:custGeom>
              <a:avLst/>
              <a:gdLst/>
              <a:ahLst/>
              <a:cxnLst/>
              <a:rect l="l" t="t" r="r" b="b"/>
              <a:pathLst>
                <a:path w="2111" h="695" extrusionOk="0">
                  <a:moveTo>
                    <a:pt x="0" y="1"/>
                  </a:moveTo>
                  <a:lnTo>
                    <a:pt x="0" y="694"/>
                  </a:lnTo>
                  <a:lnTo>
                    <a:pt x="1733" y="694"/>
                  </a:lnTo>
                  <a:cubicBezTo>
                    <a:pt x="1954" y="694"/>
                    <a:pt x="2111" y="537"/>
                    <a:pt x="2111" y="348"/>
                  </a:cubicBezTo>
                  <a:cubicBezTo>
                    <a:pt x="2111" y="159"/>
                    <a:pt x="1954"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75"/>
            <p:cNvSpPr/>
            <p:nvPr/>
          </p:nvSpPr>
          <p:spPr>
            <a:xfrm>
              <a:off x="-28460550" y="3545475"/>
              <a:ext cx="296175" cy="296175"/>
            </a:xfrm>
            <a:custGeom>
              <a:avLst/>
              <a:gdLst/>
              <a:ahLst/>
              <a:cxnLst/>
              <a:rect l="l" t="t" r="r" b="b"/>
              <a:pathLst>
                <a:path w="11847" h="11847" extrusionOk="0">
                  <a:moveTo>
                    <a:pt x="2427" y="0"/>
                  </a:moveTo>
                  <a:cubicBezTo>
                    <a:pt x="1072" y="0"/>
                    <a:pt x="1" y="1103"/>
                    <a:pt x="1" y="2426"/>
                  </a:cubicBezTo>
                  <a:lnTo>
                    <a:pt x="1" y="2804"/>
                  </a:lnTo>
                  <a:lnTo>
                    <a:pt x="1355" y="2804"/>
                  </a:lnTo>
                  <a:lnTo>
                    <a:pt x="1355" y="2426"/>
                  </a:lnTo>
                  <a:cubicBezTo>
                    <a:pt x="1355" y="1859"/>
                    <a:pt x="1828" y="1418"/>
                    <a:pt x="2395" y="1418"/>
                  </a:cubicBezTo>
                  <a:lnTo>
                    <a:pt x="9358" y="1418"/>
                  </a:lnTo>
                  <a:cubicBezTo>
                    <a:pt x="9956" y="1418"/>
                    <a:pt x="10366" y="1891"/>
                    <a:pt x="10366" y="2426"/>
                  </a:cubicBezTo>
                  <a:lnTo>
                    <a:pt x="10366" y="9420"/>
                  </a:lnTo>
                  <a:cubicBezTo>
                    <a:pt x="10366" y="9987"/>
                    <a:pt x="9893" y="10429"/>
                    <a:pt x="9358" y="10429"/>
                  </a:cubicBezTo>
                  <a:lnTo>
                    <a:pt x="2395" y="10429"/>
                  </a:lnTo>
                  <a:cubicBezTo>
                    <a:pt x="1797" y="10429"/>
                    <a:pt x="1355" y="9956"/>
                    <a:pt x="1355" y="9420"/>
                  </a:cubicBezTo>
                  <a:lnTo>
                    <a:pt x="1355" y="9042"/>
                  </a:lnTo>
                  <a:lnTo>
                    <a:pt x="1" y="9042"/>
                  </a:lnTo>
                  <a:lnTo>
                    <a:pt x="1" y="9420"/>
                  </a:lnTo>
                  <a:cubicBezTo>
                    <a:pt x="1" y="10744"/>
                    <a:pt x="1103" y="11846"/>
                    <a:pt x="2427" y="11846"/>
                  </a:cubicBezTo>
                  <a:lnTo>
                    <a:pt x="9389" y="11846"/>
                  </a:lnTo>
                  <a:cubicBezTo>
                    <a:pt x="10744" y="11846"/>
                    <a:pt x="11847" y="10744"/>
                    <a:pt x="11847" y="9420"/>
                  </a:cubicBezTo>
                  <a:lnTo>
                    <a:pt x="11847" y="2426"/>
                  </a:lnTo>
                  <a:cubicBezTo>
                    <a:pt x="11847" y="1103"/>
                    <a:pt x="10744" y="0"/>
                    <a:pt x="9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75"/>
            <p:cNvSpPr/>
            <p:nvPr/>
          </p:nvSpPr>
          <p:spPr>
            <a:xfrm>
              <a:off x="-28347925" y="3649450"/>
              <a:ext cx="86675" cy="86650"/>
            </a:xfrm>
            <a:custGeom>
              <a:avLst/>
              <a:gdLst/>
              <a:ahLst/>
              <a:cxnLst/>
              <a:rect l="l" t="t" r="r" b="b"/>
              <a:pathLst>
                <a:path w="3467" h="3466" extrusionOk="0">
                  <a:moveTo>
                    <a:pt x="1387" y="0"/>
                  </a:moveTo>
                  <a:lnTo>
                    <a:pt x="1387" y="1040"/>
                  </a:lnTo>
                  <a:cubicBezTo>
                    <a:pt x="1387" y="1229"/>
                    <a:pt x="1230" y="1386"/>
                    <a:pt x="1041" y="1386"/>
                  </a:cubicBezTo>
                  <a:lnTo>
                    <a:pt x="1" y="1386"/>
                  </a:lnTo>
                  <a:lnTo>
                    <a:pt x="1" y="2111"/>
                  </a:lnTo>
                  <a:lnTo>
                    <a:pt x="1041" y="2111"/>
                  </a:lnTo>
                  <a:cubicBezTo>
                    <a:pt x="1230" y="2111"/>
                    <a:pt x="1387" y="2268"/>
                    <a:pt x="1387" y="2457"/>
                  </a:cubicBezTo>
                  <a:lnTo>
                    <a:pt x="1387" y="3466"/>
                  </a:lnTo>
                  <a:lnTo>
                    <a:pt x="2080" y="3466"/>
                  </a:lnTo>
                  <a:lnTo>
                    <a:pt x="2080" y="2457"/>
                  </a:lnTo>
                  <a:cubicBezTo>
                    <a:pt x="2080" y="2268"/>
                    <a:pt x="2238" y="2111"/>
                    <a:pt x="2458" y="2111"/>
                  </a:cubicBezTo>
                  <a:lnTo>
                    <a:pt x="3467" y="2111"/>
                  </a:lnTo>
                  <a:lnTo>
                    <a:pt x="3467" y="1386"/>
                  </a:lnTo>
                  <a:lnTo>
                    <a:pt x="2458" y="1386"/>
                  </a:lnTo>
                  <a:cubicBezTo>
                    <a:pt x="2238" y="1386"/>
                    <a:pt x="2080" y="1229"/>
                    <a:pt x="2080" y="1040"/>
                  </a:cubicBezTo>
                  <a:lnTo>
                    <a:pt x="2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75"/>
            <p:cNvSpPr/>
            <p:nvPr/>
          </p:nvSpPr>
          <p:spPr>
            <a:xfrm>
              <a:off x="-28408550" y="3597450"/>
              <a:ext cx="191400" cy="192200"/>
            </a:xfrm>
            <a:custGeom>
              <a:avLst/>
              <a:gdLst/>
              <a:ahLst/>
              <a:cxnLst/>
              <a:rect l="l" t="t" r="r" b="b"/>
              <a:pathLst>
                <a:path w="7656" h="7688" extrusionOk="0">
                  <a:moveTo>
                    <a:pt x="4883" y="1418"/>
                  </a:moveTo>
                  <a:cubicBezTo>
                    <a:pt x="5072" y="1418"/>
                    <a:pt x="5230" y="1576"/>
                    <a:pt x="5230" y="1765"/>
                  </a:cubicBezTo>
                  <a:lnTo>
                    <a:pt x="5230" y="2805"/>
                  </a:lnTo>
                  <a:lnTo>
                    <a:pt x="6238" y="2805"/>
                  </a:lnTo>
                  <a:cubicBezTo>
                    <a:pt x="6459" y="2805"/>
                    <a:pt x="6616" y="2962"/>
                    <a:pt x="6616" y="3151"/>
                  </a:cubicBezTo>
                  <a:lnTo>
                    <a:pt x="6616" y="4537"/>
                  </a:lnTo>
                  <a:cubicBezTo>
                    <a:pt x="6616" y="4726"/>
                    <a:pt x="6459" y="4884"/>
                    <a:pt x="6238" y="4884"/>
                  </a:cubicBezTo>
                  <a:lnTo>
                    <a:pt x="5230" y="4884"/>
                  </a:lnTo>
                  <a:lnTo>
                    <a:pt x="5230" y="5924"/>
                  </a:lnTo>
                  <a:cubicBezTo>
                    <a:pt x="5230" y="6113"/>
                    <a:pt x="5072" y="6270"/>
                    <a:pt x="4883" y="6270"/>
                  </a:cubicBezTo>
                  <a:lnTo>
                    <a:pt x="3497" y="6270"/>
                  </a:lnTo>
                  <a:cubicBezTo>
                    <a:pt x="3308" y="6270"/>
                    <a:pt x="3151" y="6113"/>
                    <a:pt x="3151" y="5924"/>
                  </a:cubicBezTo>
                  <a:lnTo>
                    <a:pt x="3151" y="4884"/>
                  </a:lnTo>
                  <a:lnTo>
                    <a:pt x="2111" y="4884"/>
                  </a:lnTo>
                  <a:cubicBezTo>
                    <a:pt x="1922" y="4884"/>
                    <a:pt x="1764" y="4726"/>
                    <a:pt x="1764" y="4537"/>
                  </a:cubicBezTo>
                  <a:lnTo>
                    <a:pt x="1764" y="3151"/>
                  </a:lnTo>
                  <a:cubicBezTo>
                    <a:pt x="1764" y="2962"/>
                    <a:pt x="1922" y="2805"/>
                    <a:pt x="2111" y="2805"/>
                  </a:cubicBezTo>
                  <a:lnTo>
                    <a:pt x="3151" y="2805"/>
                  </a:lnTo>
                  <a:lnTo>
                    <a:pt x="3151" y="1765"/>
                  </a:lnTo>
                  <a:cubicBezTo>
                    <a:pt x="3151" y="1576"/>
                    <a:pt x="3308" y="1418"/>
                    <a:pt x="3497" y="1418"/>
                  </a:cubicBezTo>
                  <a:close/>
                  <a:moveTo>
                    <a:pt x="347" y="1"/>
                  </a:moveTo>
                  <a:cubicBezTo>
                    <a:pt x="158" y="1"/>
                    <a:pt x="0" y="158"/>
                    <a:pt x="0" y="347"/>
                  </a:cubicBezTo>
                  <a:lnTo>
                    <a:pt x="0" y="757"/>
                  </a:lnTo>
                  <a:cubicBezTo>
                    <a:pt x="378" y="914"/>
                    <a:pt x="693" y="1261"/>
                    <a:pt x="693" y="1734"/>
                  </a:cubicBezTo>
                  <a:cubicBezTo>
                    <a:pt x="693" y="2175"/>
                    <a:pt x="378" y="2553"/>
                    <a:pt x="0" y="2710"/>
                  </a:cubicBezTo>
                  <a:lnTo>
                    <a:pt x="0" y="4979"/>
                  </a:lnTo>
                  <a:cubicBezTo>
                    <a:pt x="378" y="5136"/>
                    <a:pt x="693" y="5483"/>
                    <a:pt x="693" y="5955"/>
                  </a:cubicBezTo>
                  <a:cubicBezTo>
                    <a:pt x="693" y="6396"/>
                    <a:pt x="441" y="6774"/>
                    <a:pt x="0" y="6932"/>
                  </a:cubicBezTo>
                  <a:lnTo>
                    <a:pt x="0" y="7341"/>
                  </a:lnTo>
                  <a:cubicBezTo>
                    <a:pt x="0" y="7530"/>
                    <a:pt x="158" y="7688"/>
                    <a:pt x="347" y="7688"/>
                  </a:cubicBezTo>
                  <a:lnTo>
                    <a:pt x="7309" y="7688"/>
                  </a:lnTo>
                  <a:cubicBezTo>
                    <a:pt x="7498" y="7688"/>
                    <a:pt x="7656" y="7530"/>
                    <a:pt x="7656" y="7341"/>
                  </a:cubicBezTo>
                  <a:lnTo>
                    <a:pt x="7656" y="347"/>
                  </a:lnTo>
                  <a:cubicBezTo>
                    <a:pt x="7656" y="158"/>
                    <a:pt x="7498" y="1"/>
                    <a:pt x="7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3" name="Google Shape;7193;p75"/>
          <p:cNvGrpSpPr/>
          <p:nvPr/>
        </p:nvGrpSpPr>
        <p:grpSpPr>
          <a:xfrm>
            <a:off x="4837550" y="2213272"/>
            <a:ext cx="361292" cy="352803"/>
            <a:chOff x="-28463700" y="3914875"/>
            <a:chExt cx="303275" cy="296150"/>
          </a:xfrm>
        </p:grpSpPr>
        <p:sp>
          <p:nvSpPr>
            <p:cNvPr id="7194" name="Google Shape;7194;p75"/>
            <p:cNvSpPr/>
            <p:nvPr/>
          </p:nvSpPr>
          <p:spPr>
            <a:xfrm>
              <a:off x="-28333725" y="4057375"/>
              <a:ext cx="86650" cy="64650"/>
            </a:xfrm>
            <a:custGeom>
              <a:avLst/>
              <a:gdLst/>
              <a:ahLst/>
              <a:cxnLst/>
              <a:rect l="l" t="t" r="r" b="b"/>
              <a:pathLst>
                <a:path w="3466" h="2586" extrusionOk="0">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75"/>
            <p:cNvSpPr/>
            <p:nvPr/>
          </p:nvSpPr>
          <p:spPr>
            <a:xfrm>
              <a:off x="-28463700" y="3914875"/>
              <a:ext cx="303275" cy="296150"/>
            </a:xfrm>
            <a:custGeom>
              <a:avLst/>
              <a:gdLst/>
              <a:ahLst/>
              <a:cxnLst/>
              <a:rect l="l" t="t" r="r" b="b"/>
              <a:pathLst>
                <a:path w="12131" h="11846" extrusionOk="0">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6" name="Google Shape;7196;p75"/>
          <p:cNvGrpSpPr/>
          <p:nvPr/>
        </p:nvGrpSpPr>
        <p:grpSpPr>
          <a:xfrm>
            <a:off x="7072335" y="1369355"/>
            <a:ext cx="351880" cy="227092"/>
            <a:chOff x="-26573400" y="3224125"/>
            <a:chExt cx="295375" cy="190625"/>
          </a:xfrm>
        </p:grpSpPr>
        <p:sp>
          <p:nvSpPr>
            <p:cNvPr id="7197" name="Google Shape;7197;p75"/>
            <p:cNvSpPr/>
            <p:nvPr/>
          </p:nvSpPr>
          <p:spPr>
            <a:xfrm>
              <a:off x="-26330800" y="3327900"/>
              <a:ext cx="52775" cy="68750"/>
            </a:xfrm>
            <a:custGeom>
              <a:avLst/>
              <a:gdLst/>
              <a:ahLst/>
              <a:cxnLst/>
              <a:rect l="l" t="t" r="r" b="b"/>
              <a:pathLst>
                <a:path w="2111" h="2750" extrusionOk="0">
                  <a:moveTo>
                    <a:pt x="1067" y="0"/>
                  </a:moveTo>
                  <a:cubicBezTo>
                    <a:pt x="953" y="0"/>
                    <a:pt x="835" y="55"/>
                    <a:pt x="756" y="166"/>
                  </a:cubicBezTo>
                  <a:cubicBezTo>
                    <a:pt x="536" y="481"/>
                    <a:pt x="0" y="1300"/>
                    <a:pt x="0" y="1741"/>
                  </a:cubicBezTo>
                  <a:cubicBezTo>
                    <a:pt x="0" y="2308"/>
                    <a:pt x="473" y="2749"/>
                    <a:pt x="1040" y="2749"/>
                  </a:cubicBezTo>
                  <a:cubicBezTo>
                    <a:pt x="1638" y="2749"/>
                    <a:pt x="2048" y="2276"/>
                    <a:pt x="2048" y="1741"/>
                  </a:cubicBezTo>
                  <a:cubicBezTo>
                    <a:pt x="2111" y="1300"/>
                    <a:pt x="1575" y="481"/>
                    <a:pt x="1355" y="166"/>
                  </a:cubicBezTo>
                  <a:cubicBezTo>
                    <a:pt x="1292" y="55"/>
                    <a:pt x="1182" y="0"/>
                    <a:pt x="10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75"/>
            <p:cNvSpPr/>
            <p:nvPr/>
          </p:nvSpPr>
          <p:spPr>
            <a:xfrm>
              <a:off x="-26573400" y="3224125"/>
              <a:ext cx="293025" cy="190625"/>
            </a:xfrm>
            <a:custGeom>
              <a:avLst/>
              <a:gdLst/>
              <a:ahLst/>
              <a:cxnLst/>
              <a:rect l="l" t="t" r="r" b="b"/>
              <a:pathLst>
                <a:path w="11721" h="7625" extrusionOk="0">
                  <a:moveTo>
                    <a:pt x="10775" y="2048"/>
                  </a:moveTo>
                  <a:cubicBezTo>
                    <a:pt x="10964" y="2048"/>
                    <a:pt x="11122" y="2206"/>
                    <a:pt x="11122" y="2426"/>
                  </a:cubicBezTo>
                  <a:cubicBezTo>
                    <a:pt x="11122" y="2615"/>
                    <a:pt x="10964" y="2773"/>
                    <a:pt x="10775" y="2773"/>
                  </a:cubicBezTo>
                  <a:lnTo>
                    <a:pt x="9830" y="2773"/>
                  </a:lnTo>
                  <a:lnTo>
                    <a:pt x="9988" y="2048"/>
                  </a:lnTo>
                  <a:close/>
                  <a:moveTo>
                    <a:pt x="4474" y="2773"/>
                  </a:moveTo>
                  <a:cubicBezTo>
                    <a:pt x="4663" y="2773"/>
                    <a:pt x="4821" y="2930"/>
                    <a:pt x="4821" y="3119"/>
                  </a:cubicBezTo>
                  <a:cubicBezTo>
                    <a:pt x="4821" y="3308"/>
                    <a:pt x="4663" y="3466"/>
                    <a:pt x="4474" y="3466"/>
                  </a:cubicBezTo>
                  <a:cubicBezTo>
                    <a:pt x="4285" y="3466"/>
                    <a:pt x="4128" y="3308"/>
                    <a:pt x="4128" y="3119"/>
                  </a:cubicBezTo>
                  <a:cubicBezTo>
                    <a:pt x="4128" y="2930"/>
                    <a:pt x="4285" y="2773"/>
                    <a:pt x="4474" y="2773"/>
                  </a:cubicBezTo>
                  <a:close/>
                  <a:moveTo>
                    <a:pt x="4474" y="4159"/>
                  </a:moveTo>
                  <a:cubicBezTo>
                    <a:pt x="4663" y="4159"/>
                    <a:pt x="4821" y="4317"/>
                    <a:pt x="4821" y="4506"/>
                  </a:cubicBezTo>
                  <a:cubicBezTo>
                    <a:pt x="4821" y="4695"/>
                    <a:pt x="4663" y="4852"/>
                    <a:pt x="4474" y="4852"/>
                  </a:cubicBezTo>
                  <a:cubicBezTo>
                    <a:pt x="4285" y="4852"/>
                    <a:pt x="4128" y="4695"/>
                    <a:pt x="4128" y="4506"/>
                  </a:cubicBezTo>
                  <a:cubicBezTo>
                    <a:pt x="4128" y="4317"/>
                    <a:pt x="4285" y="4159"/>
                    <a:pt x="4474" y="4159"/>
                  </a:cubicBezTo>
                  <a:close/>
                  <a:moveTo>
                    <a:pt x="4474" y="5514"/>
                  </a:moveTo>
                  <a:cubicBezTo>
                    <a:pt x="4663" y="5514"/>
                    <a:pt x="4821" y="5671"/>
                    <a:pt x="4821" y="5892"/>
                  </a:cubicBezTo>
                  <a:cubicBezTo>
                    <a:pt x="4821" y="6081"/>
                    <a:pt x="4663" y="6238"/>
                    <a:pt x="4474" y="6238"/>
                  </a:cubicBezTo>
                  <a:cubicBezTo>
                    <a:pt x="4285" y="6238"/>
                    <a:pt x="4128" y="6081"/>
                    <a:pt x="4128" y="5892"/>
                  </a:cubicBezTo>
                  <a:cubicBezTo>
                    <a:pt x="4128" y="5671"/>
                    <a:pt x="4285" y="5514"/>
                    <a:pt x="4474" y="5514"/>
                  </a:cubicBezTo>
                  <a:close/>
                  <a:moveTo>
                    <a:pt x="3088" y="0"/>
                  </a:moveTo>
                  <a:cubicBezTo>
                    <a:pt x="1355" y="0"/>
                    <a:pt x="1" y="1418"/>
                    <a:pt x="1" y="3119"/>
                  </a:cubicBezTo>
                  <a:lnTo>
                    <a:pt x="1" y="4506"/>
                  </a:lnTo>
                  <a:cubicBezTo>
                    <a:pt x="1" y="6238"/>
                    <a:pt x="1418" y="7625"/>
                    <a:pt x="3088" y="7625"/>
                  </a:cubicBezTo>
                  <a:lnTo>
                    <a:pt x="6554" y="7625"/>
                  </a:lnTo>
                  <a:cubicBezTo>
                    <a:pt x="7152" y="7625"/>
                    <a:pt x="7593" y="7152"/>
                    <a:pt x="7593" y="6585"/>
                  </a:cubicBezTo>
                  <a:cubicBezTo>
                    <a:pt x="7593" y="6459"/>
                    <a:pt x="7562" y="6301"/>
                    <a:pt x="7499" y="6207"/>
                  </a:cubicBezTo>
                  <a:cubicBezTo>
                    <a:pt x="7940" y="6081"/>
                    <a:pt x="8255" y="5671"/>
                    <a:pt x="8255" y="5199"/>
                  </a:cubicBezTo>
                  <a:cubicBezTo>
                    <a:pt x="8255" y="5104"/>
                    <a:pt x="8223" y="4947"/>
                    <a:pt x="8192" y="4821"/>
                  </a:cubicBezTo>
                  <a:cubicBezTo>
                    <a:pt x="8633" y="4695"/>
                    <a:pt x="8948" y="4317"/>
                    <a:pt x="8948" y="3844"/>
                  </a:cubicBezTo>
                  <a:cubicBezTo>
                    <a:pt x="8948" y="3718"/>
                    <a:pt x="8885" y="3592"/>
                    <a:pt x="8854" y="3466"/>
                  </a:cubicBezTo>
                  <a:lnTo>
                    <a:pt x="10712" y="3466"/>
                  </a:lnTo>
                  <a:cubicBezTo>
                    <a:pt x="11311" y="3466"/>
                    <a:pt x="11721" y="2993"/>
                    <a:pt x="11721" y="2458"/>
                  </a:cubicBezTo>
                  <a:cubicBezTo>
                    <a:pt x="11721" y="1891"/>
                    <a:pt x="11342" y="1387"/>
                    <a:pt x="10775" y="1387"/>
                  </a:cubicBezTo>
                  <a:lnTo>
                    <a:pt x="6554" y="1387"/>
                  </a:lnTo>
                  <a:cubicBezTo>
                    <a:pt x="6806" y="1103"/>
                    <a:pt x="6932" y="757"/>
                    <a:pt x="6932" y="379"/>
                  </a:cubicBezTo>
                  <a:cubicBezTo>
                    <a:pt x="6932" y="158"/>
                    <a:pt x="6774" y="0"/>
                    <a:pt x="6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9" name="Google Shape;7199;p75"/>
          <p:cNvGrpSpPr/>
          <p:nvPr/>
        </p:nvGrpSpPr>
        <p:grpSpPr>
          <a:xfrm>
            <a:off x="7072335" y="1763690"/>
            <a:ext cx="351880" cy="351910"/>
            <a:chOff x="-26573400" y="3546250"/>
            <a:chExt cx="295375" cy="295400"/>
          </a:xfrm>
        </p:grpSpPr>
        <p:sp>
          <p:nvSpPr>
            <p:cNvPr id="7200" name="Google Shape;7200;p75"/>
            <p:cNvSpPr/>
            <p:nvPr/>
          </p:nvSpPr>
          <p:spPr>
            <a:xfrm>
              <a:off x="-26464700" y="3599225"/>
              <a:ext cx="77200" cy="38425"/>
            </a:xfrm>
            <a:custGeom>
              <a:avLst/>
              <a:gdLst/>
              <a:ahLst/>
              <a:cxnLst/>
              <a:rect l="l" t="t" r="r" b="b"/>
              <a:pathLst>
                <a:path w="3088" h="1537" extrusionOk="0">
                  <a:moveTo>
                    <a:pt x="1532" y="1"/>
                  </a:moveTo>
                  <a:cubicBezTo>
                    <a:pt x="1001" y="1"/>
                    <a:pt x="473" y="103"/>
                    <a:pt x="0" y="308"/>
                  </a:cubicBezTo>
                  <a:lnTo>
                    <a:pt x="693" y="1537"/>
                  </a:lnTo>
                  <a:cubicBezTo>
                    <a:pt x="946" y="1442"/>
                    <a:pt x="1229" y="1379"/>
                    <a:pt x="1544" y="1379"/>
                  </a:cubicBezTo>
                  <a:cubicBezTo>
                    <a:pt x="1859" y="1379"/>
                    <a:pt x="2143" y="1442"/>
                    <a:pt x="2426" y="1537"/>
                  </a:cubicBezTo>
                  <a:lnTo>
                    <a:pt x="3088" y="308"/>
                  </a:lnTo>
                  <a:cubicBezTo>
                    <a:pt x="2600" y="103"/>
                    <a:pt x="2064" y="1"/>
                    <a:pt x="1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75"/>
            <p:cNvSpPr/>
            <p:nvPr/>
          </p:nvSpPr>
          <p:spPr>
            <a:xfrm>
              <a:off x="-26434775" y="3686450"/>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75"/>
            <p:cNvSpPr/>
            <p:nvPr/>
          </p:nvSpPr>
          <p:spPr>
            <a:xfrm>
              <a:off x="-26520625" y="3703775"/>
              <a:ext cx="55950" cy="67775"/>
            </a:xfrm>
            <a:custGeom>
              <a:avLst/>
              <a:gdLst/>
              <a:ahLst/>
              <a:cxnLst/>
              <a:rect l="l" t="t" r="r" b="b"/>
              <a:pathLst>
                <a:path w="2238" h="2711" extrusionOk="0">
                  <a:moveTo>
                    <a:pt x="1387" y="1"/>
                  </a:moveTo>
                  <a:lnTo>
                    <a:pt x="1" y="32"/>
                  </a:lnTo>
                  <a:cubicBezTo>
                    <a:pt x="127" y="1104"/>
                    <a:pt x="662" y="2080"/>
                    <a:pt x="1544" y="2710"/>
                  </a:cubicBezTo>
                  <a:lnTo>
                    <a:pt x="2237" y="1545"/>
                  </a:lnTo>
                  <a:cubicBezTo>
                    <a:pt x="1765" y="1135"/>
                    <a:pt x="1450" y="600"/>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75"/>
            <p:cNvSpPr/>
            <p:nvPr/>
          </p:nvSpPr>
          <p:spPr>
            <a:xfrm>
              <a:off x="-26387525" y="3703000"/>
              <a:ext cx="55950" cy="67750"/>
            </a:xfrm>
            <a:custGeom>
              <a:avLst/>
              <a:gdLst/>
              <a:ahLst/>
              <a:cxnLst/>
              <a:rect l="l" t="t" r="r" b="b"/>
              <a:pathLst>
                <a:path w="2238" h="2710" extrusionOk="0">
                  <a:moveTo>
                    <a:pt x="851" y="0"/>
                  </a:moveTo>
                  <a:cubicBezTo>
                    <a:pt x="757" y="631"/>
                    <a:pt x="473" y="1166"/>
                    <a:pt x="1" y="1544"/>
                  </a:cubicBezTo>
                  <a:lnTo>
                    <a:pt x="694" y="2710"/>
                  </a:lnTo>
                  <a:cubicBezTo>
                    <a:pt x="1576" y="2080"/>
                    <a:pt x="2112" y="1103"/>
                    <a:pt x="2238" y="32"/>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75"/>
            <p:cNvSpPr/>
            <p:nvPr/>
          </p:nvSpPr>
          <p:spPr>
            <a:xfrm>
              <a:off x="-26573400" y="3546250"/>
              <a:ext cx="295375" cy="295400"/>
            </a:xfrm>
            <a:custGeom>
              <a:avLst/>
              <a:gdLst/>
              <a:ahLst/>
              <a:cxnLst/>
              <a:rect l="l" t="t" r="r" b="b"/>
              <a:pathLst>
                <a:path w="11815" h="11816" extrusionOk="0">
                  <a:moveTo>
                    <a:pt x="5876" y="1419"/>
                  </a:moveTo>
                  <a:cubicBezTo>
                    <a:pt x="6632" y="1419"/>
                    <a:pt x="7389" y="1608"/>
                    <a:pt x="8066" y="1986"/>
                  </a:cubicBezTo>
                  <a:cubicBezTo>
                    <a:pt x="8223" y="2049"/>
                    <a:pt x="8286" y="2301"/>
                    <a:pt x="8192" y="2458"/>
                  </a:cubicBezTo>
                  <a:lnTo>
                    <a:pt x="7152" y="4254"/>
                  </a:lnTo>
                  <a:cubicBezTo>
                    <a:pt x="7110" y="4361"/>
                    <a:pt x="6980" y="4439"/>
                    <a:pt x="6852" y="4439"/>
                  </a:cubicBezTo>
                  <a:cubicBezTo>
                    <a:pt x="6791" y="4439"/>
                    <a:pt x="6731" y="4421"/>
                    <a:pt x="6680" y="4380"/>
                  </a:cubicBezTo>
                  <a:cubicBezTo>
                    <a:pt x="6428" y="4238"/>
                    <a:pt x="6136" y="4167"/>
                    <a:pt x="5841" y="4167"/>
                  </a:cubicBezTo>
                  <a:cubicBezTo>
                    <a:pt x="5546" y="4167"/>
                    <a:pt x="5246" y="4238"/>
                    <a:pt x="4978" y="4380"/>
                  </a:cubicBezTo>
                  <a:cubicBezTo>
                    <a:pt x="4929" y="4400"/>
                    <a:pt x="4872" y="4411"/>
                    <a:pt x="4816" y="4411"/>
                  </a:cubicBezTo>
                  <a:cubicBezTo>
                    <a:pt x="4694" y="4411"/>
                    <a:pt x="4570" y="4362"/>
                    <a:pt x="4506" y="4254"/>
                  </a:cubicBezTo>
                  <a:lnTo>
                    <a:pt x="3498" y="2458"/>
                  </a:lnTo>
                  <a:cubicBezTo>
                    <a:pt x="3466" y="2301"/>
                    <a:pt x="3529" y="2080"/>
                    <a:pt x="3687" y="1986"/>
                  </a:cubicBezTo>
                  <a:cubicBezTo>
                    <a:pt x="4364" y="1608"/>
                    <a:pt x="5120" y="1419"/>
                    <a:pt x="5876" y="1419"/>
                  </a:cubicBezTo>
                  <a:close/>
                  <a:moveTo>
                    <a:pt x="5861" y="4916"/>
                  </a:moveTo>
                  <a:cubicBezTo>
                    <a:pt x="6459" y="4916"/>
                    <a:pt x="6869" y="5388"/>
                    <a:pt x="6869" y="5955"/>
                  </a:cubicBezTo>
                  <a:cubicBezTo>
                    <a:pt x="6869" y="6554"/>
                    <a:pt x="6396" y="6964"/>
                    <a:pt x="5861" y="6964"/>
                  </a:cubicBezTo>
                  <a:cubicBezTo>
                    <a:pt x="5294" y="6964"/>
                    <a:pt x="4821" y="6491"/>
                    <a:pt x="4821" y="5955"/>
                  </a:cubicBezTo>
                  <a:cubicBezTo>
                    <a:pt x="4821" y="5357"/>
                    <a:pt x="5294" y="4916"/>
                    <a:pt x="5861" y="4916"/>
                  </a:cubicBezTo>
                  <a:close/>
                  <a:moveTo>
                    <a:pt x="3813" y="5609"/>
                  </a:moveTo>
                  <a:cubicBezTo>
                    <a:pt x="4065" y="5640"/>
                    <a:pt x="4159" y="5735"/>
                    <a:pt x="4159" y="5955"/>
                  </a:cubicBezTo>
                  <a:cubicBezTo>
                    <a:pt x="4159" y="6522"/>
                    <a:pt x="4474" y="7090"/>
                    <a:pt x="5010" y="7405"/>
                  </a:cubicBezTo>
                  <a:cubicBezTo>
                    <a:pt x="5136" y="7531"/>
                    <a:pt x="5230" y="7720"/>
                    <a:pt x="5104" y="7877"/>
                  </a:cubicBezTo>
                  <a:lnTo>
                    <a:pt x="4033" y="9641"/>
                  </a:lnTo>
                  <a:cubicBezTo>
                    <a:pt x="3991" y="9748"/>
                    <a:pt x="3861" y="9826"/>
                    <a:pt x="3733" y="9826"/>
                  </a:cubicBezTo>
                  <a:cubicBezTo>
                    <a:pt x="3672" y="9826"/>
                    <a:pt x="3612" y="9808"/>
                    <a:pt x="3561" y="9767"/>
                  </a:cubicBezTo>
                  <a:cubicBezTo>
                    <a:pt x="2238" y="8948"/>
                    <a:pt x="1418" y="7531"/>
                    <a:pt x="1355" y="5987"/>
                  </a:cubicBezTo>
                  <a:cubicBezTo>
                    <a:pt x="1355" y="5798"/>
                    <a:pt x="1544" y="5640"/>
                    <a:pt x="1733" y="5640"/>
                  </a:cubicBezTo>
                  <a:lnTo>
                    <a:pt x="3813" y="5609"/>
                  </a:lnTo>
                  <a:close/>
                  <a:moveTo>
                    <a:pt x="8003" y="5640"/>
                  </a:moveTo>
                  <a:lnTo>
                    <a:pt x="10082" y="5672"/>
                  </a:lnTo>
                  <a:cubicBezTo>
                    <a:pt x="10271" y="5672"/>
                    <a:pt x="10429" y="5829"/>
                    <a:pt x="10429" y="6018"/>
                  </a:cubicBezTo>
                  <a:cubicBezTo>
                    <a:pt x="10397" y="7562"/>
                    <a:pt x="9547" y="8980"/>
                    <a:pt x="8223" y="9799"/>
                  </a:cubicBezTo>
                  <a:cubicBezTo>
                    <a:pt x="8168" y="9844"/>
                    <a:pt x="8100" y="9865"/>
                    <a:pt x="8033" y="9865"/>
                  </a:cubicBezTo>
                  <a:cubicBezTo>
                    <a:pt x="7911" y="9865"/>
                    <a:pt x="7792" y="9795"/>
                    <a:pt x="7751" y="9673"/>
                  </a:cubicBezTo>
                  <a:lnTo>
                    <a:pt x="6680" y="7909"/>
                  </a:lnTo>
                  <a:cubicBezTo>
                    <a:pt x="6554" y="7751"/>
                    <a:pt x="6648" y="7531"/>
                    <a:pt x="6806" y="7436"/>
                  </a:cubicBezTo>
                  <a:cubicBezTo>
                    <a:pt x="7310" y="7121"/>
                    <a:pt x="7625" y="6585"/>
                    <a:pt x="7625" y="5987"/>
                  </a:cubicBezTo>
                  <a:cubicBezTo>
                    <a:pt x="7625" y="5829"/>
                    <a:pt x="7751" y="5672"/>
                    <a:pt x="8003" y="5640"/>
                  </a:cubicBezTo>
                  <a:close/>
                  <a:moveTo>
                    <a:pt x="5892" y="1"/>
                  </a:moveTo>
                  <a:cubicBezTo>
                    <a:pt x="2616" y="1"/>
                    <a:pt x="1" y="2679"/>
                    <a:pt x="1" y="5924"/>
                  </a:cubicBezTo>
                  <a:cubicBezTo>
                    <a:pt x="1" y="9137"/>
                    <a:pt x="2679" y="11815"/>
                    <a:pt x="5892" y="11815"/>
                  </a:cubicBezTo>
                  <a:cubicBezTo>
                    <a:pt x="9169" y="11815"/>
                    <a:pt x="11815" y="9137"/>
                    <a:pt x="11815" y="5924"/>
                  </a:cubicBezTo>
                  <a:cubicBezTo>
                    <a:pt x="11815" y="2679"/>
                    <a:pt x="9137"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5" name="Google Shape;7205;p75"/>
          <p:cNvGrpSpPr/>
          <p:nvPr/>
        </p:nvGrpSpPr>
        <p:grpSpPr>
          <a:xfrm>
            <a:off x="7060615" y="2213599"/>
            <a:ext cx="375319" cy="352148"/>
            <a:chOff x="-26583625" y="3917025"/>
            <a:chExt cx="315050" cy="295600"/>
          </a:xfrm>
        </p:grpSpPr>
        <p:sp>
          <p:nvSpPr>
            <p:cNvPr id="7206" name="Google Shape;7206;p75"/>
            <p:cNvSpPr/>
            <p:nvPr/>
          </p:nvSpPr>
          <p:spPr>
            <a:xfrm>
              <a:off x="-26413500" y="3918400"/>
              <a:ext cx="144925" cy="135125"/>
            </a:xfrm>
            <a:custGeom>
              <a:avLst/>
              <a:gdLst/>
              <a:ahLst/>
              <a:cxnLst/>
              <a:rect l="l" t="t" r="r" b="b"/>
              <a:pathLst>
                <a:path w="5797" h="5405" extrusionOk="0">
                  <a:moveTo>
                    <a:pt x="2317" y="1"/>
                  </a:moveTo>
                  <a:cubicBezTo>
                    <a:pt x="1515" y="1"/>
                    <a:pt x="685" y="309"/>
                    <a:pt x="0" y="993"/>
                  </a:cubicBezTo>
                  <a:lnTo>
                    <a:pt x="1008" y="1970"/>
                  </a:lnTo>
                  <a:cubicBezTo>
                    <a:pt x="1398" y="1581"/>
                    <a:pt x="1864" y="1407"/>
                    <a:pt x="2313" y="1407"/>
                  </a:cubicBezTo>
                  <a:cubicBezTo>
                    <a:pt x="2771" y="1407"/>
                    <a:pt x="3210" y="1588"/>
                    <a:pt x="3529" y="1907"/>
                  </a:cubicBezTo>
                  <a:cubicBezTo>
                    <a:pt x="3623" y="2002"/>
                    <a:pt x="3623" y="2254"/>
                    <a:pt x="3529" y="2380"/>
                  </a:cubicBezTo>
                  <a:cubicBezTo>
                    <a:pt x="3450" y="2427"/>
                    <a:pt x="3348" y="2450"/>
                    <a:pt x="3249" y="2450"/>
                  </a:cubicBezTo>
                  <a:cubicBezTo>
                    <a:pt x="3151" y="2450"/>
                    <a:pt x="3056" y="2427"/>
                    <a:pt x="2993" y="2380"/>
                  </a:cubicBezTo>
                  <a:cubicBezTo>
                    <a:pt x="2804" y="2175"/>
                    <a:pt x="2552" y="2057"/>
                    <a:pt x="2284" y="2057"/>
                  </a:cubicBezTo>
                  <a:cubicBezTo>
                    <a:pt x="2016" y="2057"/>
                    <a:pt x="1733" y="2175"/>
                    <a:pt x="1481" y="2443"/>
                  </a:cubicBezTo>
                  <a:lnTo>
                    <a:pt x="4411" y="5404"/>
                  </a:lnTo>
                  <a:cubicBezTo>
                    <a:pt x="5797" y="4018"/>
                    <a:pt x="5640" y="2065"/>
                    <a:pt x="4505" y="899"/>
                  </a:cubicBezTo>
                  <a:cubicBezTo>
                    <a:pt x="3931" y="325"/>
                    <a:pt x="3139" y="1"/>
                    <a:pt x="2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75"/>
            <p:cNvSpPr/>
            <p:nvPr/>
          </p:nvSpPr>
          <p:spPr>
            <a:xfrm>
              <a:off x="-26466275" y="4026700"/>
              <a:ext cx="78775" cy="77225"/>
            </a:xfrm>
            <a:custGeom>
              <a:avLst/>
              <a:gdLst/>
              <a:ahLst/>
              <a:cxnLst/>
              <a:rect l="l" t="t" r="r" b="b"/>
              <a:pathLst>
                <a:path w="3151" h="3089" extrusionOk="0">
                  <a:moveTo>
                    <a:pt x="1339" y="1"/>
                  </a:moveTo>
                  <a:cubicBezTo>
                    <a:pt x="1253" y="1"/>
                    <a:pt x="1166" y="32"/>
                    <a:pt x="1103" y="95"/>
                  </a:cubicBezTo>
                  <a:lnTo>
                    <a:pt x="126" y="1072"/>
                  </a:lnTo>
                  <a:cubicBezTo>
                    <a:pt x="0" y="1198"/>
                    <a:pt x="0" y="1387"/>
                    <a:pt x="126" y="1545"/>
                  </a:cubicBezTo>
                  <a:lnTo>
                    <a:pt x="1576" y="2994"/>
                  </a:lnTo>
                  <a:cubicBezTo>
                    <a:pt x="1639" y="3057"/>
                    <a:pt x="1725" y="3088"/>
                    <a:pt x="1812" y="3088"/>
                  </a:cubicBezTo>
                  <a:cubicBezTo>
                    <a:pt x="1899" y="3088"/>
                    <a:pt x="1985" y="3057"/>
                    <a:pt x="2048" y="2994"/>
                  </a:cubicBezTo>
                  <a:lnTo>
                    <a:pt x="3025" y="2017"/>
                  </a:lnTo>
                  <a:cubicBezTo>
                    <a:pt x="3151" y="1891"/>
                    <a:pt x="3151" y="1671"/>
                    <a:pt x="3025" y="1545"/>
                  </a:cubicBezTo>
                  <a:lnTo>
                    <a:pt x="1576" y="95"/>
                  </a:lnTo>
                  <a:cubicBezTo>
                    <a:pt x="1513" y="32"/>
                    <a:pt x="1426" y="1"/>
                    <a:pt x="13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75"/>
            <p:cNvSpPr/>
            <p:nvPr/>
          </p:nvSpPr>
          <p:spPr>
            <a:xfrm>
              <a:off x="-26583625" y="4077125"/>
              <a:ext cx="144925" cy="134700"/>
            </a:xfrm>
            <a:custGeom>
              <a:avLst/>
              <a:gdLst/>
              <a:ahLst/>
              <a:cxnLst/>
              <a:rect l="l" t="t" r="r" b="b"/>
              <a:pathLst>
                <a:path w="5797" h="5388" extrusionOk="0">
                  <a:moveTo>
                    <a:pt x="1355" y="0"/>
                  </a:moveTo>
                  <a:cubicBezTo>
                    <a:pt x="0" y="1386"/>
                    <a:pt x="158" y="3340"/>
                    <a:pt x="1292" y="4474"/>
                  </a:cubicBezTo>
                  <a:cubicBezTo>
                    <a:pt x="1890" y="5072"/>
                    <a:pt x="2710" y="5388"/>
                    <a:pt x="3497" y="5388"/>
                  </a:cubicBezTo>
                  <a:cubicBezTo>
                    <a:pt x="4348" y="5388"/>
                    <a:pt x="5135" y="5072"/>
                    <a:pt x="5797" y="4411"/>
                  </a:cubicBezTo>
                  <a:lnTo>
                    <a:pt x="4820" y="3434"/>
                  </a:lnTo>
                  <a:cubicBezTo>
                    <a:pt x="4431" y="3824"/>
                    <a:pt x="3964" y="3997"/>
                    <a:pt x="3516" y="3997"/>
                  </a:cubicBezTo>
                  <a:cubicBezTo>
                    <a:pt x="3058" y="3997"/>
                    <a:pt x="2619" y="3816"/>
                    <a:pt x="2300" y="3497"/>
                  </a:cubicBezTo>
                  <a:cubicBezTo>
                    <a:pt x="2174" y="3371"/>
                    <a:pt x="2174" y="3151"/>
                    <a:pt x="2300" y="3025"/>
                  </a:cubicBezTo>
                  <a:cubicBezTo>
                    <a:pt x="2347" y="2962"/>
                    <a:pt x="2434" y="2930"/>
                    <a:pt x="2524" y="2930"/>
                  </a:cubicBezTo>
                  <a:cubicBezTo>
                    <a:pt x="2615" y="2930"/>
                    <a:pt x="2710" y="2962"/>
                    <a:pt x="2773" y="3025"/>
                  </a:cubicBezTo>
                  <a:cubicBezTo>
                    <a:pt x="2962" y="3229"/>
                    <a:pt x="3214" y="3348"/>
                    <a:pt x="3481" y="3348"/>
                  </a:cubicBezTo>
                  <a:cubicBezTo>
                    <a:pt x="3749" y="3348"/>
                    <a:pt x="4033" y="3229"/>
                    <a:pt x="4285" y="2962"/>
                  </a:cubicBezTo>
                  <a:lnTo>
                    <a:pt x="1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75"/>
            <p:cNvSpPr/>
            <p:nvPr/>
          </p:nvSpPr>
          <p:spPr>
            <a:xfrm>
              <a:off x="-26581275" y="3917025"/>
              <a:ext cx="311125" cy="295600"/>
            </a:xfrm>
            <a:custGeom>
              <a:avLst/>
              <a:gdLst/>
              <a:ahLst/>
              <a:cxnLst/>
              <a:rect l="l" t="t" r="r" b="b"/>
              <a:pathLst>
                <a:path w="12445" h="11824" extrusionOk="0">
                  <a:moveTo>
                    <a:pt x="3419" y="1356"/>
                  </a:moveTo>
                  <a:cubicBezTo>
                    <a:pt x="3506" y="1356"/>
                    <a:pt x="3592" y="1379"/>
                    <a:pt x="3655" y="1426"/>
                  </a:cubicBezTo>
                  <a:cubicBezTo>
                    <a:pt x="3781" y="1552"/>
                    <a:pt x="3781" y="1741"/>
                    <a:pt x="3655" y="1899"/>
                  </a:cubicBezTo>
                  <a:cubicBezTo>
                    <a:pt x="3592" y="1962"/>
                    <a:pt x="3506" y="1994"/>
                    <a:pt x="3419" y="1994"/>
                  </a:cubicBezTo>
                  <a:cubicBezTo>
                    <a:pt x="3332" y="1994"/>
                    <a:pt x="3246" y="1962"/>
                    <a:pt x="3183" y="1899"/>
                  </a:cubicBezTo>
                  <a:cubicBezTo>
                    <a:pt x="3057" y="1804"/>
                    <a:pt x="3057" y="1552"/>
                    <a:pt x="3183" y="1426"/>
                  </a:cubicBezTo>
                  <a:cubicBezTo>
                    <a:pt x="3246" y="1379"/>
                    <a:pt x="3332" y="1356"/>
                    <a:pt x="3419" y="1356"/>
                  </a:cubicBezTo>
                  <a:close/>
                  <a:moveTo>
                    <a:pt x="4364" y="2277"/>
                  </a:moveTo>
                  <a:cubicBezTo>
                    <a:pt x="4451" y="2277"/>
                    <a:pt x="4537" y="2309"/>
                    <a:pt x="4600" y="2372"/>
                  </a:cubicBezTo>
                  <a:cubicBezTo>
                    <a:pt x="4726" y="2498"/>
                    <a:pt x="4726" y="2718"/>
                    <a:pt x="4600" y="2844"/>
                  </a:cubicBezTo>
                  <a:cubicBezTo>
                    <a:pt x="4537" y="2907"/>
                    <a:pt x="4451" y="2939"/>
                    <a:pt x="4364" y="2939"/>
                  </a:cubicBezTo>
                  <a:cubicBezTo>
                    <a:pt x="4277" y="2939"/>
                    <a:pt x="4191" y="2907"/>
                    <a:pt x="4128" y="2844"/>
                  </a:cubicBezTo>
                  <a:cubicBezTo>
                    <a:pt x="4002" y="2750"/>
                    <a:pt x="4002" y="2529"/>
                    <a:pt x="4128" y="2372"/>
                  </a:cubicBezTo>
                  <a:cubicBezTo>
                    <a:pt x="4191" y="2309"/>
                    <a:pt x="4277" y="2277"/>
                    <a:pt x="4364" y="2277"/>
                  </a:cubicBezTo>
                  <a:close/>
                  <a:moveTo>
                    <a:pt x="3179" y="2561"/>
                  </a:moveTo>
                  <a:cubicBezTo>
                    <a:pt x="3269" y="2561"/>
                    <a:pt x="3356" y="2592"/>
                    <a:pt x="3403" y="2655"/>
                  </a:cubicBezTo>
                  <a:cubicBezTo>
                    <a:pt x="3529" y="2781"/>
                    <a:pt x="3529" y="2970"/>
                    <a:pt x="3403" y="3128"/>
                  </a:cubicBezTo>
                  <a:cubicBezTo>
                    <a:pt x="3356" y="3191"/>
                    <a:pt x="3269" y="3222"/>
                    <a:pt x="3179" y="3222"/>
                  </a:cubicBezTo>
                  <a:cubicBezTo>
                    <a:pt x="3088" y="3222"/>
                    <a:pt x="2994" y="3191"/>
                    <a:pt x="2931" y="3128"/>
                  </a:cubicBezTo>
                  <a:cubicBezTo>
                    <a:pt x="2836" y="3002"/>
                    <a:pt x="2836" y="2781"/>
                    <a:pt x="2931" y="2655"/>
                  </a:cubicBezTo>
                  <a:cubicBezTo>
                    <a:pt x="2994" y="2592"/>
                    <a:pt x="3088" y="2561"/>
                    <a:pt x="3179" y="2561"/>
                  </a:cubicBezTo>
                  <a:close/>
                  <a:moveTo>
                    <a:pt x="1970" y="2813"/>
                  </a:moveTo>
                  <a:cubicBezTo>
                    <a:pt x="2056" y="2813"/>
                    <a:pt x="2143" y="2844"/>
                    <a:pt x="2206" y="2907"/>
                  </a:cubicBezTo>
                  <a:cubicBezTo>
                    <a:pt x="2300" y="3002"/>
                    <a:pt x="2300" y="3254"/>
                    <a:pt x="2206" y="3380"/>
                  </a:cubicBezTo>
                  <a:cubicBezTo>
                    <a:pt x="2143" y="3427"/>
                    <a:pt x="2048" y="3451"/>
                    <a:pt x="1958" y="3451"/>
                  </a:cubicBezTo>
                  <a:cubicBezTo>
                    <a:pt x="1867" y="3451"/>
                    <a:pt x="1781" y="3427"/>
                    <a:pt x="1733" y="3380"/>
                  </a:cubicBezTo>
                  <a:cubicBezTo>
                    <a:pt x="1607" y="3254"/>
                    <a:pt x="1607" y="3002"/>
                    <a:pt x="1733" y="2907"/>
                  </a:cubicBezTo>
                  <a:cubicBezTo>
                    <a:pt x="1796" y="2844"/>
                    <a:pt x="1883" y="2813"/>
                    <a:pt x="1970" y="2813"/>
                  </a:cubicBezTo>
                  <a:close/>
                  <a:moveTo>
                    <a:pt x="2946" y="3789"/>
                  </a:moveTo>
                  <a:cubicBezTo>
                    <a:pt x="3033" y="3789"/>
                    <a:pt x="3120" y="3821"/>
                    <a:pt x="3183" y="3884"/>
                  </a:cubicBezTo>
                  <a:cubicBezTo>
                    <a:pt x="3309" y="4010"/>
                    <a:pt x="3309" y="4199"/>
                    <a:pt x="3183" y="4356"/>
                  </a:cubicBezTo>
                  <a:cubicBezTo>
                    <a:pt x="3120" y="4419"/>
                    <a:pt x="3033" y="4451"/>
                    <a:pt x="2946" y="4451"/>
                  </a:cubicBezTo>
                  <a:cubicBezTo>
                    <a:pt x="2860" y="4451"/>
                    <a:pt x="2773" y="4419"/>
                    <a:pt x="2710" y="4356"/>
                  </a:cubicBezTo>
                  <a:cubicBezTo>
                    <a:pt x="2584" y="4230"/>
                    <a:pt x="2584" y="4010"/>
                    <a:pt x="2710" y="3884"/>
                  </a:cubicBezTo>
                  <a:cubicBezTo>
                    <a:pt x="2773" y="3821"/>
                    <a:pt x="2860" y="3789"/>
                    <a:pt x="2946" y="3789"/>
                  </a:cubicBezTo>
                  <a:close/>
                  <a:moveTo>
                    <a:pt x="9480" y="7381"/>
                  </a:moveTo>
                  <a:cubicBezTo>
                    <a:pt x="9570" y="7381"/>
                    <a:pt x="9657" y="7412"/>
                    <a:pt x="9704" y="7475"/>
                  </a:cubicBezTo>
                  <a:cubicBezTo>
                    <a:pt x="9830" y="7570"/>
                    <a:pt x="9830" y="7822"/>
                    <a:pt x="9704" y="7948"/>
                  </a:cubicBezTo>
                  <a:cubicBezTo>
                    <a:pt x="9657" y="7995"/>
                    <a:pt x="9570" y="8019"/>
                    <a:pt x="9480" y="8019"/>
                  </a:cubicBezTo>
                  <a:cubicBezTo>
                    <a:pt x="9389" y="8019"/>
                    <a:pt x="9295" y="7995"/>
                    <a:pt x="9232" y="7948"/>
                  </a:cubicBezTo>
                  <a:cubicBezTo>
                    <a:pt x="9074" y="7822"/>
                    <a:pt x="9074" y="7633"/>
                    <a:pt x="9232" y="7475"/>
                  </a:cubicBezTo>
                  <a:cubicBezTo>
                    <a:pt x="9295" y="7412"/>
                    <a:pt x="9389" y="7381"/>
                    <a:pt x="9480" y="7381"/>
                  </a:cubicBezTo>
                  <a:close/>
                  <a:moveTo>
                    <a:pt x="5955" y="3640"/>
                  </a:moveTo>
                  <a:cubicBezTo>
                    <a:pt x="6223" y="3640"/>
                    <a:pt x="6491" y="3742"/>
                    <a:pt x="6680" y="3947"/>
                  </a:cubicBezTo>
                  <a:lnTo>
                    <a:pt x="8129" y="5396"/>
                  </a:lnTo>
                  <a:cubicBezTo>
                    <a:pt x="8538" y="5806"/>
                    <a:pt x="8538" y="6467"/>
                    <a:pt x="8129" y="6877"/>
                  </a:cubicBezTo>
                  <a:lnTo>
                    <a:pt x="7152" y="7853"/>
                  </a:lnTo>
                  <a:cubicBezTo>
                    <a:pt x="6963" y="8058"/>
                    <a:pt x="6695" y="8161"/>
                    <a:pt x="6428" y="8161"/>
                  </a:cubicBezTo>
                  <a:cubicBezTo>
                    <a:pt x="6160" y="8161"/>
                    <a:pt x="5892" y="8058"/>
                    <a:pt x="5703" y="7853"/>
                  </a:cubicBezTo>
                  <a:lnTo>
                    <a:pt x="4254" y="6404"/>
                  </a:lnTo>
                  <a:cubicBezTo>
                    <a:pt x="3844" y="5995"/>
                    <a:pt x="3844" y="5333"/>
                    <a:pt x="4254" y="4955"/>
                  </a:cubicBezTo>
                  <a:lnTo>
                    <a:pt x="5230" y="3947"/>
                  </a:lnTo>
                  <a:cubicBezTo>
                    <a:pt x="5419" y="3742"/>
                    <a:pt x="5687" y="3640"/>
                    <a:pt x="5955" y="3640"/>
                  </a:cubicBezTo>
                  <a:close/>
                  <a:moveTo>
                    <a:pt x="10464" y="8357"/>
                  </a:moveTo>
                  <a:cubicBezTo>
                    <a:pt x="10555" y="8357"/>
                    <a:pt x="10649" y="8389"/>
                    <a:pt x="10712" y="8452"/>
                  </a:cubicBezTo>
                  <a:cubicBezTo>
                    <a:pt x="10807" y="8578"/>
                    <a:pt x="10807" y="8799"/>
                    <a:pt x="10712" y="8925"/>
                  </a:cubicBezTo>
                  <a:cubicBezTo>
                    <a:pt x="10649" y="8988"/>
                    <a:pt x="10555" y="9019"/>
                    <a:pt x="10464" y="9019"/>
                  </a:cubicBezTo>
                  <a:cubicBezTo>
                    <a:pt x="10374" y="9019"/>
                    <a:pt x="10287" y="8988"/>
                    <a:pt x="10240" y="8925"/>
                  </a:cubicBezTo>
                  <a:cubicBezTo>
                    <a:pt x="10082" y="8799"/>
                    <a:pt x="10082" y="8610"/>
                    <a:pt x="10240" y="8452"/>
                  </a:cubicBezTo>
                  <a:cubicBezTo>
                    <a:pt x="10287" y="8389"/>
                    <a:pt x="10374" y="8357"/>
                    <a:pt x="10464" y="8357"/>
                  </a:cubicBezTo>
                  <a:close/>
                  <a:moveTo>
                    <a:pt x="9247" y="8602"/>
                  </a:moveTo>
                  <a:cubicBezTo>
                    <a:pt x="9334" y="8602"/>
                    <a:pt x="9421" y="8625"/>
                    <a:pt x="9484" y="8673"/>
                  </a:cubicBezTo>
                  <a:cubicBezTo>
                    <a:pt x="9610" y="8799"/>
                    <a:pt x="9610" y="9051"/>
                    <a:pt x="9484" y="9145"/>
                  </a:cubicBezTo>
                  <a:cubicBezTo>
                    <a:pt x="9421" y="9208"/>
                    <a:pt x="9334" y="9240"/>
                    <a:pt x="9247" y="9240"/>
                  </a:cubicBezTo>
                  <a:cubicBezTo>
                    <a:pt x="9161" y="9240"/>
                    <a:pt x="9074" y="9208"/>
                    <a:pt x="9011" y="9145"/>
                  </a:cubicBezTo>
                  <a:cubicBezTo>
                    <a:pt x="8854" y="9051"/>
                    <a:pt x="8854" y="8830"/>
                    <a:pt x="9011" y="8673"/>
                  </a:cubicBezTo>
                  <a:cubicBezTo>
                    <a:pt x="9074" y="8625"/>
                    <a:pt x="9161" y="8602"/>
                    <a:pt x="9247" y="8602"/>
                  </a:cubicBezTo>
                  <a:close/>
                  <a:moveTo>
                    <a:pt x="8030" y="8862"/>
                  </a:moveTo>
                  <a:cubicBezTo>
                    <a:pt x="8121" y="8862"/>
                    <a:pt x="8208" y="8893"/>
                    <a:pt x="8255" y="8956"/>
                  </a:cubicBezTo>
                  <a:cubicBezTo>
                    <a:pt x="8381" y="9082"/>
                    <a:pt x="8381" y="9303"/>
                    <a:pt x="8255" y="9429"/>
                  </a:cubicBezTo>
                  <a:cubicBezTo>
                    <a:pt x="8192" y="9492"/>
                    <a:pt x="8105" y="9523"/>
                    <a:pt x="8019" y="9523"/>
                  </a:cubicBezTo>
                  <a:cubicBezTo>
                    <a:pt x="7932" y="9523"/>
                    <a:pt x="7845" y="9492"/>
                    <a:pt x="7782" y="9429"/>
                  </a:cubicBezTo>
                  <a:cubicBezTo>
                    <a:pt x="7656" y="9303"/>
                    <a:pt x="7656" y="9082"/>
                    <a:pt x="7782" y="8956"/>
                  </a:cubicBezTo>
                  <a:cubicBezTo>
                    <a:pt x="7845" y="8893"/>
                    <a:pt x="7940" y="8862"/>
                    <a:pt x="8030" y="8862"/>
                  </a:cubicBezTo>
                  <a:close/>
                  <a:moveTo>
                    <a:pt x="8964" y="9862"/>
                  </a:moveTo>
                  <a:cubicBezTo>
                    <a:pt x="9050" y="9862"/>
                    <a:pt x="9137" y="9885"/>
                    <a:pt x="9200" y="9933"/>
                  </a:cubicBezTo>
                  <a:cubicBezTo>
                    <a:pt x="9326" y="10059"/>
                    <a:pt x="9326" y="10279"/>
                    <a:pt x="9200" y="10405"/>
                  </a:cubicBezTo>
                  <a:cubicBezTo>
                    <a:pt x="9137" y="10468"/>
                    <a:pt x="9050" y="10500"/>
                    <a:pt x="8964" y="10500"/>
                  </a:cubicBezTo>
                  <a:cubicBezTo>
                    <a:pt x="8877" y="10500"/>
                    <a:pt x="8791" y="10468"/>
                    <a:pt x="8727" y="10405"/>
                  </a:cubicBezTo>
                  <a:cubicBezTo>
                    <a:pt x="8601" y="10311"/>
                    <a:pt x="8601" y="10059"/>
                    <a:pt x="8727" y="9933"/>
                  </a:cubicBezTo>
                  <a:cubicBezTo>
                    <a:pt x="8791" y="9885"/>
                    <a:pt x="8877" y="9862"/>
                    <a:pt x="8964" y="9862"/>
                  </a:cubicBezTo>
                  <a:close/>
                  <a:moveTo>
                    <a:pt x="3415" y="1"/>
                  </a:moveTo>
                  <a:cubicBezTo>
                    <a:pt x="2616" y="1"/>
                    <a:pt x="1812" y="308"/>
                    <a:pt x="1198" y="922"/>
                  </a:cubicBezTo>
                  <a:cubicBezTo>
                    <a:pt x="1" y="2151"/>
                    <a:pt x="1" y="4104"/>
                    <a:pt x="1198" y="5333"/>
                  </a:cubicBezTo>
                  <a:lnTo>
                    <a:pt x="6806" y="10941"/>
                  </a:lnTo>
                  <a:cubicBezTo>
                    <a:pt x="7404" y="11508"/>
                    <a:pt x="8223" y="11823"/>
                    <a:pt x="9011" y="11823"/>
                  </a:cubicBezTo>
                  <a:cubicBezTo>
                    <a:pt x="9799" y="11823"/>
                    <a:pt x="10618" y="11508"/>
                    <a:pt x="11216" y="10941"/>
                  </a:cubicBezTo>
                  <a:cubicBezTo>
                    <a:pt x="12445" y="9712"/>
                    <a:pt x="12445" y="7727"/>
                    <a:pt x="11216" y="6530"/>
                  </a:cubicBezTo>
                  <a:lnTo>
                    <a:pt x="5609" y="922"/>
                  </a:lnTo>
                  <a:cubicBezTo>
                    <a:pt x="5010" y="308"/>
                    <a:pt x="4214" y="1"/>
                    <a:pt x="34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10" name="Google Shape;7210;p75"/>
          <p:cNvSpPr/>
          <p:nvPr/>
        </p:nvSpPr>
        <p:spPr>
          <a:xfrm>
            <a:off x="5727703" y="2694114"/>
            <a:ext cx="352833" cy="351880"/>
          </a:xfrm>
          <a:custGeom>
            <a:avLst/>
            <a:gdLst/>
            <a:ahLst/>
            <a:cxnLst/>
            <a:rect l="l" t="t" r="r" b="b"/>
            <a:pathLst>
              <a:path w="11847" h="11815" extrusionOk="0">
                <a:moveTo>
                  <a:pt x="4915" y="662"/>
                </a:moveTo>
                <a:cubicBezTo>
                  <a:pt x="5671" y="662"/>
                  <a:pt x="6301" y="1292"/>
                  <a:pt x="6301" y="2048"/>
                </a:cubicBezTo>
                <a:cubicBezTo>
                  <a:pt x="6301" y="2520"/>
                  <a:pt x="6081" y="2961"/>
                  <a:pt x="5577" y="3245"/>
                </a:cubicBezTo>
                <a:cubicBezTo>
                  <a:pt x="5577" y="2489"/>
                  <a:pt x="5104" y="2079"/>
                  <a:pt x="4568" y="2079"/>
                </a:cubicBezTo>
                <a:lnTo>
                  <a:pt x="1418" y="2079"/>
                </a:lnTo>
                <a:cubicBezTo>
                  <a:pt x="1008" y="2079"/>
                  <a:pt x="693" y="1764"/>
                  <a:pt x="693" y="1386"/>
                </a:cubicBezTo>
                <a:cubicBezTo>
                  <a:pt x="693" y="977"/>
                  <a:pt x="1008" y="662"/>
                  <a:pt x="1418" y="662"/>
                </a:cubicBezTo>
                <a:close/>
                <a:moveTo>
                  <a:pt x="3198" y="4915"/>
                </a:moveTo>
                <a:cubicBezTo>
                  <a:pt x="3285" y="4915"/>
                  <a:pt x="3371" y="4946"/>
                  <a:pt x="3434" y="5009"/>
                </a:cubicBezTo>
                <a:cubicBezTo>
                  <a:pt x="3529" y="5135"/>
                  <a:pt x="3529" y="5324"/>
                  <a:pt x="3434" y="5482"/>
                </a:cubicBezTo>
                <a:cubicBezTo>
                  <a:pt x="3371" y="5545"/>
                  <a:pt x="3277" y="5576"/>
                  <a:pt x="3186" y="5576"/>
                </a:cubicBezTo>
                <a:cubicBezTo>
                  <a:pt x="3096" y="5576"/>
                  <a:pt x="3009" y="5545"/>
                  <a:pt x="2962" y="5482"/>
                </a:cubicBezTo>
                <a:cubicBezTo>
                  <a:pt x="2836" y="5356"/>
                  <a:pt x="2836" y="5135"/>
                  <a:pt x="2962" y="5009"/>
                </a:cubicBezTo>
                <a:cubicBezTo>
                  <a:pt x="3025" y="4946"/>
                  <a:pt x="3111" y="4915"/>
                  <a:pt x="3198" y="4915"/>
                </a:cubicBezTo>
                <a:close/>
                <a:moveTo>
                  <a:pt x="1386" y="0"/>
                </a:moveTo>
                <a:cubicBezTo>
                  <a:pt x="630" y="0"/>
                  <a:pt x="0" y="630"/>
                  <a:pt x="0" y="1386"/>
                </a:cubicBezTo>
                <a:lnTo>
                  <a:pt x="0" y="5230"/>
                </a:lnTo>
                <a:cubicBezTo>
                  <a:pt x="0" y="5797"/>
                  <a:pt x="284" y="6301"/>
                  <a:pt x="693" y="6616"/>
                </a:cubicBezTo>
                <a:lnTo>
                  <a:pt x="693" y="4474"/>
                </a:lnTo>
                <a:cubicBezTo>
                  <a:pt x="693" y="3529"/>
                  <a:pt x="1481" y="2741"/>
                  <a:pt x="2426" y="2741"/>
                </a:cubicBezTo>
                <a:lnTo>
                  <a:pt x="4568" y="2741"/>
                </a:lnTo>
                <a:cubicBezTo>
                  <a:pt x="4758" y="2741"/>
                  <a:pt x="4915" y="2898"/>
                  <a:pt x="4915" y="3119"/>
                </a:cubicBezTo>
                <a:lnTo>
                  <a:pt x="4915" y="3466"/>
                </a:lnTo>
                <a:lnTo>
                  <a:pt x="2426" y="3466"/>
                </a:lnTo>
                <a:cubicBezTo>
                  <a:pt x="1859" y="3466"/>
                  <a:pt x="1418" y="3938"/>
                  <a:pt x="1418" y="4474"/>
                </a:cubicBezTo>
                <a:lnTo>
                  <a:pt x="1418" y="7309"/>
                </a:lnTo>
                <a:cubicBezTo>
                  <a:pt x="1418" y="7908"/>
                  <a:pt x="1922" y="8349"/>
                  <a:pt x="2521" y="8349"/>
                </a:cubicBezTo>
                <a:lnTo>
                  <a:pt x="3592" y="8349"/>
                </a:lnTo>
                <a:cubicBezTo>
                  <a:pt x="3655" y="10271"/>
                  <a:pt x="5293" y="11814"/>
                  <a:pt x="7215" y="11814"/>
                </a:cubicBezTo>
                <a:cubicBezTo>
                  <a:pt x="9263" y="11814"/>
                  <a:pt x="10838" y="9483"/>
                  <a:pt x="10838" y="7467"/>
                </a:cubicBezTo>
                <a:lnTo>
                  <a:pt x="10838" y="6931"/>
                </a:lnTo>
                <a:cubicBezTo>
                  <a:pt x="11405" y="6774"/>
                  <a:pt x="11846" y="6206"/>
                  <a:pt x="11846" y="5576"/>
                </a:cubicBezTo>
                <a:cubicBezTo>
                  <a:pt x="11846" y="4852"/>
                  <a:pt x="11216" y="4222"/>
                  <a:pt x="10460" y="4222"/>
                </a:cubicBezTo>
                <a:cubicBezTo>
                  <a:pt x="9735" y="4222"/>
                  <a:pt x="9105" y="4852"/>
                  <a:pt x="9105" y="5576"/>
                </a:cubicBezTo>
                <a:cubicBezTo>
                  <a:pt x="9105" y="6206"/>
                  <a:pt x="9515" y="6774"/>
                  <a:pt x="10113" y="6931"/>
                </a:cubicBezTo>
                <a:lnTo>
                  <a:pt x="10113" y="7467"/>
                </a:lnTo>
                <a:cubicBezTo>
                  <a:pt x="10113" y="9136"/>
                  <a:pt x="8727" y="11090"/>
                  <a:pt x="7152" y="11090"/>
                </a:cubicBezTo>
                <a:cubicBezTo>
                  <a:pt x="5577" y="11090"/>
                  <a:pt x="4316" y="9893"/>
                  <a:pt x="4253" y="8349"/>
                </a:cubicBezTo>
                <a:lnTo>
                  <a:pt x="4947" y="8349"/>
                </a:lnTo>
                <a:cubicBezTo>
                  <a:pt x="5143" y="9193"/>
                  <a:pt x="5842" y="9760"/>
                  <a:pt x="6640" y="9760"/>
                </a:cubicBezTo>
                <a:cubicBezTo>
                  <a:pt x="6736" y="9760"/>
                  <a:pt x="6833" y="9752"/>
                  <a:pt x="6931" y="9735"/>
                </a:cubicBezTo>
                <a:cubicBezTo>
                  <a:pt x="7750" y="9609"/>
                  <a:pt x="8381" y="8821"/>
                  <a:pt x="8381" y="7971"/>
                </a:cubicBezTo>
                <a:lnTo>
                  <a:pt x="8381" y="3182"/>
                </a:lnTo>
                <a:cubicBezTo>
                  <a:pt x="8381" y="3024"/>
                  <a:pt x="8412" y="2867"/>
                  <a:pt x="8507" y="2709"/>
                </a:cubicBezTo>
                <a:cubicBezTo>
                  <a:pt x="8727" y="3182"/>
                  <a:pt x="9231" y="3560"/>
                  <a:pt x="9767" y="3560"/>
                </a:cubicBezTo>
                <a:cubicBezTo>
                  <a:pt x="10460" y="3560"/>
                  <a:pt x="11846" y="2993"/>
                  <a:pt x="11846" y="2174"/>
                </a:cubicBezTo>
                <a:cubicBezTo>
                  <a:pt x="11846" y="1292"/>
                  <a:pt x="10460" y="788"/>
                  <a:pt x="9767" y="788"/>
                </a:cubicBezTo>
                <a:cubicBezTo>
                  <a:pt x="9137" y="788"/>
                  <a:pt x="8570" y="1229"/>
                  <a:pt x="8412" y="1827"/>
                </a:cubicBezTo>
                <a:cubicBezTo>
                  <a:pt x="7940" y="2142"/>
                  <a:pt x="7687" y="2646"/>
                  <a:pt x="7687" y="3245"/>
                </a:cubicBezTo>
                <a:lnTo>
                  <a:pt x="7687" y="8002"/>
                </a:lnTo>
                <a:cubicBezTo>
                  <a:pt x="7687" y="8538"/>
                  <a:pt x="7309" y="9010"/>
                  <a:pt x="6805" y="9105"/>
                </a:cubicBezTo>
                <a:cubicBezTo>
                  <a:pt x="6755" y="9111"/>
                  <a:pt x="6705" y="9114"/>
                  <a:pt x="6654" y="9114"/>
                </a:cubicBezTo>
                <a:cubicBezTo>
                  <a:pt x="6204" y="9114"/>
                  <a:pt x="5781" y="8859"/>
                  <a:pt x="5640" y="8349"/>
                </a:cubicBezTo>
                <a:cubicBezTo>
                  <a:pt x="6364" y="8160"/>
                  <a:pt x="6963" y="7498"/>
                  <a:pt x="6963" y="6648"/>
                </a:cubicBezTo>
                <a:lnTo>
                  <a:pt x="6963" y="2079"/>
                </a:lnTo>
                <a:cubicBezTo>
                  <a:pt x="6963" y="945"/>
                  <a:pt x="6018" y="0"/>
                  <a:pt x="48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1" name="Google Shape;7211;p75"/>
          <p:cNvGrpSpPr/>
          <p:nvPr/>
        </p:nvGrpSpPr>
        <p:grpSpPr>
          <a:xfrm>
            <a:off x="5759130" y="3172629"/>
            <a:ext cx="289039" cy="352833"/>
            <a:chOff x="-24694925" y="3518700"/>
            <a:chExt cx="242625" cy="296175"/>
          </a:xfrm>
        </p:grpSpPr>
        <p:sp>
          <p:nvSpPr>
            <p:cNvPr id="7212" name="Google Shape;7212;p75"/>
            <p:cNvSpPr/>
            <p:nvPr/>
          </p:nvSpPr>
          <p:spPr>
            <a:xfrm>
              <a:off x="-24694925" y="3572250"/>
              <a:ext cx="104000" cy="112650"/>
            </a:xfrm>
            <a:custGeom>
              <a:avLst/>
              <a:gdLst/>
              <a:ahLst/>
              <a:cxnLst/>
              <a:rect l="l" t="t" r="r" b="b"/>
              <a:pathLst>
                <a:path w="4160" h="4506" extrusionOk="0">
                  <a:moveTo>
                    <a:pt x="2080" y="1"/>
                  </a:moveTo>
                  <a:cubicBezTo>
                    <a:pt x="946" y="1"/>
                    <a:pt x="1" y="946"/>
                    <a:pt x="1" y="2080"/>
                  </a:cubicBezTo>
                  <a:lnTo>
                    <a:pt x="1" y="4506"/>
                  </a:lnTo>
                  <a:lnTo>
                    <a:pt x="4160" y="4506"/>
                  </a:lnTo>
                  <a:lnTo>
                    <a:pt x="4160" y="2080"/>
                  </a:lnTo>
                  <a:cubicBezTo>
                    <a:pt x="4160" y="946"/>
                    <a:pt x="3214" y="1"/>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75"/>
            <p:cNvSpPr/>
            <p:nvPr/>
          </p:nvSpPr>
          <p:spPr>
            <a:xfrm>
              <a:off x="-24556300" y="3648650"/>
              <a:ext cx="104000" cy="113450"/>
            </a:xfrm>
            <a:custGeom>
              <a:avLst/>
              <a:gdLst/>
              <a:ahLst/>
              <a:cxnLst/>
              <a:rect l="l" t="t" r="r" b="b"/>
              <a:pathLst>
                <a:path w="4160" h="4538" extrusionOk="0">
                  <a:moveTo>
                    <a:pt x="1" y="1"/>
                  </a:moveTo>
                  <a:lnTo>
                    <a:pt x="1" y="2458"/>
                  </a:lnTo>
                  <a:cubicBezTo>
                    <a:pt x="1" y="3592"/>
                    <a:pt x="946" y="4537"/>
                    <a:pt x="2080" y="4537"/>
                  </a:cubicBezTo>
                  <a:cubicBezTo>
                    <a:pt x="3246" y="4537"/>
                    <a:pt x="4160" y="3592"/>
                    <a:pt x="4160" y="2458"/>
                  </a:cubicBezTo>
                  <a:lnTo>
                    <a:pt x="4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75"/>
            <p:cNvSpPr/>
            <p:nvPr/>
          </p:nvSpPr>
          <p:spPr>
            <a:xfrm>
              <a:off x="-24694925" y="3702200"/>
              <a:ext cx="104000" cy="112675"/>
            </a:xfrm>
            <a:custGeom>
              <a:avLst/>
              <a:gdLst/>
              <a:ahLst/>
              <a:cxnLst/>
              <a:rect l="l" t="t" r="r" b="b"/>
              <a:pathLst>
                <a:path w="4160" h="4507" extrusionOk="0">
                  <a:moveTo>
                    <a:pt x="1734" y="694"/>
                  </a:moveTo>
                  <a:cubicBezTo>
                    <a:pt x="1923" y="694"/>
                    <a:pt x="2080" y="852"/>
                    <a:pt x="2080" y="1041"/>
                  </a:cubicBezTo>
                  <a:lnTo>
                    <a:pt x="2080" y="2427"/>
                  </a:lnTo>
                  <a:cubicBezTo>
                    <a:pt x="2269" y="2427"/>
                    <a:pt x="2427" y="2584"/>
                    <a:pt x="2427" y="2773"/>
                  </a:cubicBezTo>
                  <a:cubicBezTo>
                    <a:pt x="2427" y="2962"/>
                    <a:pt x="2269" y="3120"/>
                    <a:pt x="2080" y="3120"/>
                  </a:cubicBezTo>
                  <a:cubicBezTo>
                    <a:pt x="1702" y="3120"/>
                    <a:pt x="1356" y="2805"/>
                    <a:pt x="1356" y="2427"/>
                  </a:cubicBezTo>
                  <a:lnTo>
                    <a:pt x="1356" y="1041"/>
                  </a:lnTo>
                  <a:cubicBezTo>
                    <a:pt x="1356" y="852"/>
                    <a:pt x="1513" y="694"/>
                    <a:pt x="1734" y="694"/>
                  </a:cubicBezTo>
                  <a:close/>
                  <a:moveTo>
                    <a:pt x="1" y="1"/>
                  </a:moveTo>
                  <a:lnTo>
                    <a:pt x="1" y="2427"/>
                  </a:lnTo>
                  <a:cubicBezTo>
                    <a:pt x="1" y="3561"/>
                    <a:pt x="946" y="4506"/>
                    <a:pt x="2080" y="4506"/>
                  </a:cubicBezTo>
                  <a:cubicBezTo>
                    <a:pt x="3214" y="4506"/>
                    <a:pt x="4160" y="3561"/>
                    <a:pt x="4160" y="2427"/>
                  </a:cubicBezTo>
                  <a:lnTo>
                    <a:pt x="4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75"/>
            <p:cNvSpPr/>
            <p:nvPr/>
          </p:nvSpPr>
          <p:spPr>
            <a:xfrm>
              <a:off x="-24556300" y="3518700"/>
              <a:ext cx="104000" cy="113425"/>
            </a:xfrm>
            <a:custGeom>
              <a:avLst/>
              <a:gdLst/>
              <a:ahLst/>
              <a:cxnLst/>
              <a:rect l="l" t="t" r="r" b="b"/>
              <a:pathLst>
                <a:path w="4160" h="4537" extrusionOk="0">
                  <a:moveTo>
                    <a:pt x="2049" y="1387"/>
                  </a:moveTo>
                  <a:cubicBezTo>
                    <a:pt x="2427" y="1387"/>
                    <a:pt x="2742" y="1702"/>
                    <a:pt x="2742" y="2080"/>
                  </a:cubicBezTo>
                  <a:lnTo>
                    <a:pt x="2742" y="3466"/>
                  </a:lnTo>
                  <a:cubicBezTo>
                    <a:pt x="2742" y="3655"/>
                    <a:pt x="2584" y="3812"/>
                    <a:pt x="2395" y="3812"/>
                  </a:cubicBezTo>
                  <a:cubicBezTo>
                    <a:pt x="2206" y="3812"/>
                    <a:pt x="2049" y="3655"/>
                    <a:pt x="2049" y="3466"/>
                  </a:cubicBezTo>
                  <a:lnTo>
                    <a:pt x="2049" y="2080"/>
                  </a:lnTo>
                  <a:cubicBezTo>
                    <a:pt x="1860" y="2080"/>
                    <a:pt x="1702" y="1922"/>
                    <a:pt x="1702" y="1733"/>
                  </a:cubicBezTo>
                  <a:cubicBezTo>
                    <a:pt x="1702" y="1544"/>
                    <a:pt x="1860" y="1387"/>
                    <a:pt x="2049" y="1387"/>
                  </a:cubicBezTo>
                  <a:close/>
                  <a:moveTo>
                    <a:pt x="2080" y="0"/>
                  </a:moveTo>
                  <a:cubicBezTo>
                    <a:pt x="946" y="0"/>
                    <a:pt x="1" y="945"/>
                    <a:pt x="1" y="2080"/>
                  </a:cubicBezTo>
                  <a:lnTo>
                    <a:pt x="1" y="4537"/>
                  </a:lnTo>
                  <a:lnTo>
                    <a:pt x="4160" y="4537"/>
                  </a:lnTo>
                  <a:lnTo>
                    <a:pt x="4160" y="2080"/>
                  </a:lnTo>
                  <a:cubicBezTo>
                    <a:pt x="4160" y="945"/>
                    <a:pt x="3214"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16" name="Google Shape;7216;p75"/>
          <p:cNvGrpSpPr/>
          <p:nvPr/>
        </p:nvGrpSpPr>
        <p:grpSpPr>
          <a:xfrm>
            <a:off x="5758668" y="3622657"/>
            <a:ext cx="289962" cy="352833"/>
            <a:chOff x="-24709100" y="3888875"/>
            <a:chExt cx="243400" cy="296175"/>
          </a:xfrm>
        </p:grpSpPr>
        <p:sp>
          <p:nvSpPr>
            <p:cNvPr id="7217" name="Google Shape;7217;p75"/>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75"/>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75"/>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0" name="Google Shape;7220;p75"/>
          <p:cNvGrpSpPr/>
          <p:nvPr/>
        </p:nvGrpSpPr>
        <p:grpSpPr>
          <a:xfrm>
            <a:off x="7958668" y="2695320"/>
            <a:ext cx="356556" cy="349557"/>
            <a:chOff x="-22863675" y="3131775"/>
            <a:chExt cx="299300" cy="293425"/>
          </a:xfrm>
        </p:grpSpPr>
        <p:sp>
          <p:nvSpPr>
            <p:cNvPr id="7221" name="Google Shape;7221;p75"/>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75"/>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75"/>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4" name="Google Shape;7224;p75"/>
          <p:cNvGrpSpPr/>
          <p:nvPr/>
        </p:nvGrpSpPr>
        <p:grpSpPr>
          <a:xfrm>
            <a:off x="5301532" y="1306499"/>
            <a:ext cx="310602" cy="352803"/>
            <a:chOff x="-28069875" y="3175300"/>
            <a:chExt cx="260725" cy="296150"/>
          </a:xfrm>
        </p:grpSpPr>
        <p:sp>
          <p:nvSpPr>
            <p:cNvPr id="7225" name="Google Shape;7225;p75"/>
            <p:cNvSpPr/>
            <p:nvPr/>
          </p:nvSpPr>
          <p:spPr>
            <a:xfrm>
              <a:off x="-28059650" y="3192625"/>
              <a:ext cx="26025" cy="70125"/>
            </a:xfrm>
            <a:custGeom>
              <a:avLst/>
              <a:gdLst/>
              <a:ahLst/>
              <a:cxnLst/>
              <a:rect l="l" t="t" r="r" b="b"/>
              <a:pathLst>
                <a:path w="1041" h="2805" extrusionOk="0">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75"/>
            <p:cNvSpPr/>
            <p:nvPr/>
          </p:nvSpPr>
          <p:spPr>
            <a:xfrm>
              <a:off x="-27843050" y="3192625"/>
              <a:ext cx="26025" cy="69325"/>
            </a:xfrm>
            <a:custGeom>
              <a:avLst/>
              <a:gdLst/>
              <a:ahLst/>
              <a:cxnLst/>
              <a:rect l="l" t="t" r="r" b="b"/>
              <a:pathLst>
                <a:path w="1041" h="2773" extrusionOk="0">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75"/>
            <p:cNvSpPr/>
            <p:nvPr/>
          </p:nvSpPr>
          <p:spPr>
            <a:xfrm>
              <a:off x="-27973000" y="3202075"/>
              <a:ext cx="26000" cy="57525"/>
            </a:xfrm>
            <a:custGeom>
              <a:avLst/>
              <a:gdLst/>
              <a:ahLst/>
              <a:cxnLst/>
              <a:rect l="l" t="t" r="r" b="b"/>
              <a:pathLst>
                <a:path w="1040" h="2301" extrusionOk="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75"/>
            <p:cNvSpPr/>
            <p:nvPr/>
          </p:nvSpPr>
          <p:spPr>
            <a:xfrm>
              <a:off x="-27929675" y="3202075"/>
              <a:ext cx="26000" cy="57525"/>
            </a:xfrm>
            <a:custGeom>
              <a:avLst/>
              <a:gdLst/>
              <a:ahLst/>
              <a:cxnLst/>
              <a:rect l="l" t="t" r="r" b="b"/>
              <a:pathLst>
                <a:path w="1040" h="2301" extrusionOk="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75"/>
            <p:cNvSpPr/>
            <p:nvPr/>
          </p:nvSpPr>
          <p:spPr>
            <a:xfrm>
              <a:off x="-28016325" y="3175300"/>
              <a:ext cx="26025" cy="91375"/>
            </a:xfrm>
            <a:custGeom>
              <a:avLst/>
              <a:gdLst/>
              <a:ahLst/>
              <a:cxnLst/>
              <a:rect l="l" t="t" r="r" b="b"/>
              <a:pathLst>
                <a:path w="1041" h="3655" extrusionOk="0">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75"/>
            <p:cNvSpPr/>
            <p:nvPr/>
          </p:nvSpPr>
          <p:spPr>
            <a:xfrm>
              <a:off x="-27886375" y="3176075"/>
              <a:ext cx="26025" cy="91400"/>
            </a:xfrm>
            <a:custGeom>
              <a:avLst/>
              <a:gdLst/>
              <a:ahLst/>
              <a:cxnLst/>
              <a:rect l="l" t="t" r="r" b="b"/>
              <a:pathLst>
                <a:path w="1041" h="3656" extrusionOk="0">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75"/>
            <p:cNvSpPr/>
            <p:nvPr/>
          </p:nvSpPr>
          <p:spPr>
            <a:xfrm>
              <a:off x="-28017900" y="3269025"/>
              <a:ext cx="161475" cy="133125"/>
            </a:xfrm>
            <a:custGeom>
              <a:avLst/>
              <a:gdLst/>
              <a:ahLst/>
              <a:cxnLst/>
              <a:rect l="l" t="t" r="r" b="b"/>
              <a:pathLst>
                <a:path w="6459" h="5325" extrusionOk="0">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75"/>
            <p:cNvSpPr/>
            <p:nvPr/>
          </p:nvSpPr>
          <p:spPr>
            <a:xfrm>
              <a:off x="-27930475" y="3269800"/>
              <a:ext cx="121325" cy="201650"/>
            </a:xfrm>
            <a:custGeom>
              <a:avLst/>
              <a:gdLst/>
              <a:ahLst/>
              <a:cxnLst/>
              <a:rect l="l" t="t" r="r" b="b"/>
              <a:pathLst>
                <a:path w="4853" h="8066" extrusionOk="0">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75"/>
            <p:cNvSpPr/>
            <p:nvPr/>
          </p:nvSpPr>
          <p:spPr>
            <a:xfrm>
              <a:off x="-28069875" y="3271375"/>
              <a:ext cx="122875" cy="200075"/>
            </a:xfrm>
            <a:custGeom>
              <a:avLst/>
              <a:gdLst/>
              <a:ahLst/>
              <a:cxnLst/>
              <a:rect l="l" t="t" r="r" b="b"/>
              <a:pathLst>
                <a:path w="4915" h="8003" extrusionOk="0">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4" name="Google Shape;7234;p75"/>
          <p:cNvSpPr/>
          <p:nvPr/>
        </p:nvSpPr>
        <p:spPr>
          <a:xfrm>
            <a:off x="5280965" y="1764235"/>
            <a:ext cx="352803" cy="350719"/>
          </a:xfrm>
          <a:custGeom>
            <a:avLst/>
            <a:gdLst/>
            <a:ahLst/>
            <a:cxnLst/>
            <a:rect l="l" t="t" r="r" b="b"/>
            <a:pathLst>
              <a:path w="11846" h="11776" extrusionOk="0">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5" name="Google Shape;7235;p75"/>
          <p:cNvGrpSpPr/>
          <p:nvPr/>
        </p:nvGrpSpPr>
        <p:grpSpPr>
          <a:xfrm>
            <a:off x="5342810" y="2213733"/>
            <a:ext cx="228045" cy="351880"/>
            <a:chOff x="-28032075" y="3916450"/>
            <a:chExt cx="191425" cy="295375"/>
          </a:xfrm>
        </p:grpSpPr>
        <p:sp>
          <p:nvSpPr>
            <p:cNvPr id="7236" name="Google Shape;7236;p75"/>
            <p:cNvSpPr/>
            <p:nvPr/>
          </p:nvSpPr>
          <p:spPr>
            <a:xfrm>
              <a:off x="-27996625" y="3916450"/>
              <a:ext cx="120525" cy="51225"/>
            </a:xfrm>
            <a:custGeom>
              <a:avLst/>
              <a:gdLst/>
              <a:ahLst/>
              <a:cxnLst/>
              <a:rect l="l" t="t" r="r" b="b"/>
              <a:pathLst>
                <a:path w="4821" h="2049" extrusionOk="0">
                  <a:moveTo>
                    <a:pt x="1040" y="0"/>
                  </a:moveTo>
                  <a:cubicBezTo>
                    <a:pt x="441" y="0"/>
                    <a:pt x="0" y="473"/>
                    <a:pt x="0" y="1040"/>
                  </a:cubicBezTo>
                  <a:cubicBezTo>
                    <a:pt x="0" y="1607"/>
                    <a:pt x="473" y="2048"/>
                    <a:pt x="1040" y="2048"/>
                  </a:cubicBezTo>
                  <a:lnTo>
                    <a:pt x="3781" y="2048"/>
                  </a:lnTo>
                  <a:cubicBezTo>
                    <a:pt x="4379" y="2048"/>
                    <a:pt x="4820" y="1575"/>
                    <a:pt x="4820" y="1040"/>
                  </a:cubicBezTo>
                  <a:cubicBezTo>
                    <a:pt x="4820" y="441"/>
                    <a:pt x="4348" y="0"/>
                    <a:pt x="3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75"/>
            <p:cNvSpPr/>
            <p:nvPr/>
          </p:nvSpPr>
          <p:spPr>
            <a:xfrm>
              <a:off x="-28032075" y="4089975"/>
              <a:ext cx="191425" cy="121850"/>
            </a:xfrm>
            <a:custGeom>
              <a:avLst/>
              <a:gdLst/>
              <a:ahLst/>
              <a:cxnLst/>
              <a:rect l="l" t="t" r="r" b="b"/>
              <a:pathLst>
                <a:path w="7657" h="4874" extrusionOk="0">
                  <a:moveTo>
                    <a:pt x="1733" y="715"/>
                  </a:moveTo>
                  <a:cubicBezTo>
                    <a:pt x="1954" y="715"/>
                    <a:pt x="2111" y="872"/>
                    <a:pt x="2111" y="1061"/>
                  </a:cubicBezTo>
                  <a:cubicBezTo>
                    <a:pt x="2111" y="1250"/>
                    <a:pt x="1954" y="1408"/>
                    <a:pt x="1733" y="1408"/>
                  </a:cubicBezTo>
                  <a:cubicBezTo>
                    <a:pt x="1544" y="1408"/>
                    <a:pt x="1387" y="1250"/>
                    <a:pt x="1387" y="1061"/>
                  </a:cubicBezTo>
                  <a:cubicBezTo>
                    <a:pt x="1418" y="872"/>
                    <a:pt x="1576" y="715"/>
                    <a:pt x="1733" y="715"/>
                  </a:cubicBezTo>
                  <a:close/>
                  <a:moveTo>
                    <a:pt x="3151" y="1376"/>
                  </a:moveTo>
                  <a:cubicBezTo>
                    <a:pt x="3372" y="1376"/>
                    <a:pt x="3529" y="1534"/>
                    <a:pt x="3529" y="1723"/>
                  </a:cubicBezTo>
                  <a:cubicBezTo>
                    <a:pt x="3529" y="1912"/>
                    <a:pt x="3372" y="2070"/>
                    <a:pt x="3151" y="2070"/>
                  </a:cubicBezTo>
                  <a:cubicBezTo>
                    <a:pt x="2962" y="2070"/>
                    <a:pt x="2804" y="1912"/>
                    <a:pt x="2804" y="1723"/>
                  </a:cubicBezTo>
                  <a:cubicBezTo>
                    <a:pt x="2804" y="1534"/>
                    <a:pt x="2962" y="1376"/>
                    <a:pt x="3151" y="1376"/>
                  </a:cubicBezTo>
                  <a:close/>
                  <a:moveTo>
                    <a:pt x="5199" y="2070"/>
                  </a:moveTo>
                  <a:cubicBezTo>
                    <a:pt x="5419" y="2070"/>
                    <a:pt x="5577" y="2227"/>
                    <a:pt x="5577" y="2448"/>
                  </a:cubicBezTo>
                  <a:cubicBezTo>
                    <a:pt x="5577" y="2637"/>
                    <a:pt x="5419" y="2794"/>
                    <a:pt x="5199" y="2794"/>
                  </a:cubicBezTo>
                  <a:cubicBezTo>
                    <a:pt x="5010" y="2794"/>
                    <a:pt x="4852" y="2637"/>
                    <a:pt x="4852" y="2448"/>
                  </a:cubicBezTo>
                  <a:cubicBezTo>
                    <a:pt x="4884" y="2227"/>
                    <a:pt x="5041" y="2070"/>
                    <a:pt x="5199" y="2070"/>
                  </a:cubicBezTo>
                  <a:close/>
                  <a:moveTo>
                    <a:pt x="3151" y="2794"/>
                  </a:moveTo>
                  <a:cubicBezTo>
                    <a:pt x="3372" y="2794"/>
                    <a:pt x="3529" y="2952"/>
                    <a:pt x="3529" y="3141"/>
                  </a:cubicBezTo>
                  <a:cubicBezTo>
                    <a:pt x="3529" y="3330"/>
                    <a:pt x="3372" y="3487"/>
                    <a:pt x="3151" y="3487"/>
                  </a:cubicBezTo>
                  <a:cubicBezTo>
                    <a:pt x="2962" y="3487"/>
                    <a:pt x="2804" y="3330"/>
                    <a:pt x="2804" y="3141"/>
                  </a:cubicBezTo>
                  <a:cubicBezTo>
                    <a:pt x="2804" y="2952"/>
                    <a:pt x="2962" y="2794"/>
                    <a:pt x="3151" y="2794"/>
                  </a:cubicBezTo>
                  <a:close/>
                  <a:moveTo>
                    <a:pt x="1748" y="1"/>
                  </a:moveTo>
                  <a:cubicBezTo>
                    <a:pt x="1181" y="1"/>
                    <a:pt x="615" y="166"/>
                    <a:pt x="63" y="494"/>
                  </a:cubicBezTo>
                  <a:cubicBezTo>
                    <a:pt x="63" y="715"/>
                    <a:pt x="0" y="872"/>
                    <a:pt x="0" y="1061"/>
                  </a:cubicBezTo>
                  <a:cubicBezTo>
                    <a:pt x="0" y="2196"/>
                    <a:pt x="536" y="3298"/>
                    <a:pt x="1418" y="4023"/>
                  </a:cubicBezTo>
                  <a:cubicBezTo>
                    <a:pt x="2111" y="4558"/>
                    <a:pt x="2962" y="4874"/>
                    <a:pt x="3844" y="4874"/>
                  </a:cubicBezTo>
                  <a:cubicBezTo>
                    <a:pt x="4096" y="4874"/>
                    <a:pt x="4380" y="4842"/>
                    <a:pt x="4663" y="4811"/>
                  </a:cubicBezTo>
                  <a:cubicBezTo>
                    <a:pt x="6144" y="4495"/>
                    <a:pt x="7341" y="3267"/>
                    <a:pt x="7625" y="1723"/>
                  </a:cubicBezTo>
                  <a:cubicBezTo>
                    <a:pt x="7656" y="1439"/>
                    <a:pt x="7656" y="1219"/>
                    <a:pt x="7656" y="935"/>
                  </a:cubicBezTo>
                  <a:lnTo>
                    <a:pt x="7656" y="935"/>
                  </a:lnTo>
                  <a:cubicBezTo>
                    <a:pt x="7033" y="1235"/>
                    <a:pt x="6444" y="1354"/>
                    <a:pt x="5904" y="1354"/>
                  </a:cubicBezTo>
                  <a:cubicBezTo>
                    <a:pt x="4969" y="1354"/>
                    <a:pt x="4183" y="1000"/>
                    <a:pt x="3624" y="620"/>
                  </a:cubicBezTo>
                  <a:cubicBezTo>
                    <a:pt x="3010" y="206"/>
                    <a:pt x="2378" y="1"/>
                    <a:pt x="17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8" name="Google Shape;7238;p75"/>
            <p:cNvSpPr/>
            <p:nvPr/>
          </p:nvSpPr>
          <p:spPr>
            <a:xfrm>
              <a:off x="-28024975" y="3985750"/>
              <a:ext cx="181950" cy="121975"/>
            </a:xfrm>
            <a:custGeom>
              <a:avLst/>
              <a:gdLst/>
              <a:ahLst/>
              <a:cxnLst/>
              <a:rect l="l" t="t" r="r" b="b"/>
              <a:pathLst>
                <a:path w="7278" h="4879" extrusionOk="0">
                  <a:moveTo>
                    <a:pt x="1827" y="1"/>
                  </a:moveTo>
                  <a:lnTo>
                    <a:pt x="1827" y="1639"/>
                  </a:lnTo>
                  <a:cubicBezTo>
                    <a:pt x="1827" y="1765"/>
                    <a:pt x="1733" y="1891"/>
                    <a:pt x="1607" y="1922"/>
                  </a:cubicBezTo>
                  <a:cubicBezTo>
                    <a:pt x="914" y="2363"/>
                    <a:pt x="315" y="3025"/>
                    <a:pt x="0" y="3813"/>
                  </a:cubicBezTo>
                  <a:cubicBezTo>
                    <a:pt x="492" y="3611"/>
                    <a:pt x="988" y="3505"/>
                    <a:pt x="1488" y="3505"/>
                  </a:cubicBezTo>
                  <a:cubicBezTo>
                    <a:pt x="2237" y="3505"/>
                    <a:pt x="2993" y="3743"/>
                    <a:pt x="3749" y="4254"/>
                  </a:cubicBezTo>
                  <a:cubicBezTo>
                    <a:pt x="4370" y="4673"/>
                    <a:pt x="5000" y="4878"/>
                    <a:pt x="5629" y="4878"/>
                  </a:cubicBezTo>
                  <a:cubicBezTo>
                    <a:pt x="6181" y="4878"/>
                    <a:pt x="6733" y="4721"/>
                    <a:pt x="7278" y="4411"/>
                  </a:cubicBezTo>
                  <a:cubicBezTo>
                    <a:pt x="7057" y="3372"/>
                    <a:pt x="6427" y="2427"/>
                    <a:pt x="5450" y="1922"/>
                  </a:cubicBezTo>
                  <a:cubicBezTo>
                    <a:pt x="5356" y="1859"/>
                    <a:pt x="5293" y="1765"/>
                    <a:pt x="5293" y="1639"/>
                  </a:cubicBezTo>
                  <a:lnTo>
                    <a:pt x="5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39" name="Google Shape;7239;p75"/>
          <p:cNvGrpSpPr/>
          <p:nvPr/>
        </p:nvGrpSpPr>
        <p:grpSpPr>
          <a:xfrm>
            <a:off x="7508157" y="1306484"/>
            <a:ext cx="352833" cy="352833"/>
            <a:chOff x="-26201650" y="3176075"/>
            <a:chExt cx="296175" cy="296175"/>
          </a:xfrm>
        </p:grpSpPr>
        <p:sp>
          <p:nvSpPr>
            <p:cNvPr id="7240" name="Google Shape;7240;p75"/>
            <p:cNvSpPr/>
            <p:nvPr/>
          </p:nvSpPr>
          <p:spPr>
            <a:xfrm>
              <a:off x="-26082700" y="3176075"/>
              <a:ext cx="51200" cy="226875"/>
            </a:xfrm>
            <a:custGeom>
              <a:avLst/>
              <a:gdLst/>
              <a:ahLst/>
              <a:cxnLst/>
              <a:rect l="l" t="t" r="r" b="b"/>
              <a:pathLst>
                <a:path w="2048" h="9075" extrusionOk="0">
                  <a:moveTo>
                    <a:pt x="1071" y="1"/>
                  </a:moveTo>
                  <a:cubicBezTo>
                    <a:pt x="882" y="1"/>
                    <a:pt x="725" y="158"/>
                    <a:pt x="725" y="347"/>
                  </a:cubicBezTo>
                  <a:lnTo>
                    <a:pt x="725" y="6554"/>
                  </a:lnTo>
                  <a:cubicBezTo>
                    <a:pt x="473" y="6900"/>
                    <a:pt x="0" y="7656"/>
                    <a:pt x="0" y="8034"/>
                  </a:cubicBezTo>
                  <a:cubicBezTo>
                    <a:pt x="0" y="8633"/>
                    <a:pt x="473" y="9074"/>
                    <a:pt x="1040" y="9074"/>
                  </a:cubicBezTo>
                  <a:cubicBezTo>
                    <a:pt x="1638" y="9074"/>
                    <a:pt x="2048" y="8602"/>
                    <a:pt x="2048" y="8034"/>
                  </a:cubicBezTo>
                  <a:cubicBezTo>
                    <a:pt x="2048" y="7656"/>
                    <a:pt x="1638" y="6900"/>
                    <a:pt x="1355" y="6554"/>
                  </a:cubicBezTo>
                  <a:lnTo>
                    <a:pt x="1355" y="347"/>
                  </a:lnTo>
                  <a:cubicBezTo>
                    <a:pt x="1386" y="158"/>
                    <a:pt x="1260"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75"/>
            <p:cNvSpPr/>
            <p:nvPr/>
          </p:nvSpPr>
          <p:spPr>
            <a:xfrm>
              <a:off x="-26201650" y="3317075"/>
              <a:ext cx="296175" cy="155175"/>
            </a:xfrm>
            <a:custGeom>
              <a:avLst/>
              <a:gdLst/>
              <a:ahLst/>
              <a:cxnLst/>
              <a:rect l="l" t="t" r="r" b="b"/>
              <a:pathLst>
                <a:path w="11847" h="6207" extrusionOk="0">
                  <a:moveTo>
                    <a:pt x="3939" y="662"/>
                  </a:moveTo>
                  <a:cubicBezTo>
                    <a:pt x="3876" y="914"/>
                    <a:pt x="3750" y="1134"/>
                    <a:pt x="3624" y="1323"/>
                  </a:cubicBezTo>
                  <a:cubicBezTo>
                    <a:pt x="3624" y="1386"/>
                    <a:pt x="3593" y="1418"/>
                    <a:pt x="3593" y="1481"/>
                  </a:cubicBezTo>
                  <a:cubicBezTo>
                    <a:pt x="3277" y="1292"/>
                    <a:pt x="2836" y="1229"/>
                    <a:pt x="2490" y="1229"/>
                  </a:cubicBezTo>
                  <a:cubicBezTo>
                    <a:pt x="1986" y="1229"/>
                    <a:pt x="1293" y="1386"/>
                    <a:pt x="1041" y="1859"/>
                  </a:cubicBezTo>
                  <a:cubicBezTo>
                    <a:pt x="915" y="2048"/>
                    <a:pt x="757" y="2111"/>
                    <a:pt x="568" y="2111"/>
                  </a:cubicBezTo>
                  <a:lnTo>
                    <a:pt x="568" y="1008"/>
                  </a:lnTo>
                  <a:cubicBezTo>
                    <a:pt x="568" y="819"/>
                    <a:pt x="726" y="662"/>
                    <a:pt x="915" y="662"/>
                  </a:cubicBezTo>
                  <a:close/>
                  <a:moveTo>
                    <a:pt x="10681" y="662"/>
                  </a:moveTo>
                  <a:cubicBezTo>
                    <a:pt x="10870" y="662"/>
                    <a:pt x="11028" y="819"/>
                    <a:pt x="11028" y="1008"/>
                  </a:cubicBezTo>
                  <a:lnTo>
                    <a:pt x="11028" y="2111"/>
                  </a:lnTo>
                  <a:cubicBezTo>
                    <a:pt x="10870" y="2111"/>
                    <a:pt x="10681" y="2048"/>
                    <a:pt x="10555" y="1859"/>
                  </a:cubicBezTo>
                  <a:cubicBezTo>
                    <a:pt x="10335" y="1449"/>
                    <a:pt x="9894" y="1229"/>
                    <a:pt x="9452" y="1229"/>
                  </a:cubicBezTo>
                  <a:cubicBezTo>
                    <a:pt x="9011" y="1229"/>
                    <a:pt x="8602" y="1449"/>
                    <a:pt x="8350" y="1859"/>
                  </a:cubicBezTo>
                  <a:cubicBezTo>
                    <a:pt x="8318" y="1922"/>
                    <a:pt x="8224" y="2016"/>
                    <a:pt x="8192" y="2048"/>
                  </a:cubicBezTo>
                  <a:cubicBezTo>
                    <a:pt x="8161" y="1733"/>
                    <a:pt x="8003" y="1292"/>
                    <a:pt x="7657" y="662"/>
                  </a:cubicBezTo>
                  <a:close/>
                  <a:moveTo>
                    <a:pt x="2332" y="2741"/>
                  </a:moveTo>
                  <a:cubicBezTo>
                    <a:pt x="2521" y="2741"/>
                    <a:pt x="2679" y="2899"/>
                    <a:pt x="2679" y="3119"/>
                  </a:cubicBezTo>
                  <a:cubicBezTo>
                    <a:pt x="2679" y="3308"/>
                    <a:pt x="2521" y="3466"/>
                    <a:pt x="2332" y="3466"/>
                  </a:cubicBezTo>
                  <a:cubicBezTo>
                    <a:pt x="2143" y="3466"/>
                    <a:pt x="1986" y="3308"/>
                    <a:pt x="1986" y="3119"/>
                  </a:cubicBezTo>
                  <a:cubicBezTo>
                    <a:pt x="1986" y="2899"/>
                    <a:pt x="2143" y="2741"/>
                    <a:pt x="2332" y="2741"/>
                  </a:cubicBezTo>
                  <a:close/>
                  <a:moveTo>
                    <a:pt x="9295" y="2741"/>
                  </a:moveTo>
                  <a:cubicBezTo>
                    <a:pt x="9484" y="2741"/>
                    <a:pt x="9641" y="2899"/>
                    <a:pt x="9641" y="3119"/>
                  </a:cubicBezTo>
                  <a:cubicBezTo>
                    <a:pt x="9641" y="3308"/>
                    <a:pt x="9484" y="3466"/>
                    <a:pt x="9295" y="3466"/>
                  </a:cubicBezTo>
                  <a:cubicBezTo>
                    <a:pt x="9106" y="3466"/>
                    <a:pt x="8948" y="3308"/>
                    <a:pt x="8948" y="3119"/>
                  </a:cubicBezTo>
                  <a:cubicBezTo>
                    <a:pt x="8948" y="2899"/>
                    <a:pt x="9106" y="2741"/>
                    <a:pt x="9295" y="2741"/>
                  </a:cubicBezTo>
                  <a:close/>
                  <a:moveTo>
                    <a:pt x="1608" y="4127"/>
                  </a:moveTo>
                  <a:cubicBezTo>
                    <a:pt x="1828" y="4127"/>
                    <a:pt x="1986" y="4285"/>
                    <a:pt x="1986" y="4474"/>
                  </a:cubicBezTo>
                  <a:cubicBezTo>
                    <a:pt x="1986" y="4694"/>
                    <a:pt x="1828" y="4852"/>
                    <a:pt x="1608" y="4852"/>
                  </a:cubicBezTo>
                  <a:cubicBezTo>
                    <a:pt x="1419" y="4852"/>
                    <a:pt x="1261" y="4694"/>
                    <a:pt x="1261" y="4474"/>
                  </a:cubicBezTo>
                  <a:cubicBezTo>
                    <a:pt x="1261" y="4285"/>
                    <a:pt x="1419" y="4127"/>
                    <a:pt x="1608" y="4127"/>
                  </a:cubicBezTo>
                  <a:close/>
                  <a:moveTo>
                    <a:pt x="3025" y="4127"/>
                  </a:moveTo>
                  <a:cubicBezTo>
                    <a:pt x="3246" y="4127"/>
                    <a:pt x="3404" y="4285"/>
                    <a:pt x="3404" y="4474"/>
                  </a:cubicBezTo>
                  <a:cubicBezTo>
                    <a:pt x="3404" y="4694"/>
                    <a:pt x="3183" y="4852"/>
                    <a:pt x="3025" y="4852"/>
                  </a:cubicBezTo>
                  <a:cubicBezTo>
                    <a:pt x="2836" y="4852"/>
                    <a:pt x="2679" y="4694"/>
                    <a:pt x="2679" y="4474"/>
                  </a:cubicBezTo>
                  <a:cubicBezTo>
                    <a:pt x="2679" y="4285"/>
                    <a:pt x="2836" y="4127"/>
                    <a:pt x="3025" y="4127"/>
                  </a:cubicBezTo>
                  <a:close/>
                  <a:moveTo>
                    <a:pt x="8602" y="4127"/>
                  </a:moveTo>
                  <a:cubicBezTo>
                    <a:pt x="8791" y="4127"/>
                    <a:pt x="8948" y="4285"/>
                    <a:pt x="8948" y="4474"/>
                  </a:cubicBezTo>
                  <a:cubicBezTo>
                    <a:pt x="8948" y="4694"/>
                    <a:pt x="8791" y="4852"/>
                    <a:pt x="8602" y="4852"/>
                  </a:cubicBezTo>
                  <a:cubicBezTo>
                    <a:pt x="8381" y="4852"/>
                    <a:pt x="8224" y="4694"/>
                    <a:pt x="8224" y="4474"/>
                  </a:cubicBezTo>
                  <a:cubicBezTo>
                    <a:pt x="8224" y="4285"/>
                    <a:pt x="8381" y="4127"/>
                    <a:pt x="8602" y="4127"/>
                  </a:cubicBezTo>
                  <a:close/>
                  <a:moveTo>
                    <a:pt x="9957" y="4127"/>
                  </a:moveTo>
                  <a:cubicBezTo>
                    <a:pt x="10177" y="4127"/>
                    <a:pt x="10335" y="4285"/>
                    <a:pt x="10335" y="4474"/>
                  </a:cubicBezTo>
                  <a:cubicBezTo>
                    <a:pt x="10335" y="4694"/>
                    <a:pt x="10177" y="4852"/>
                    <a:pt x="9957" y="4852"/>
                  </a:cubicBezTo>
                  <a:cubicBezTo>
                    <a:pt x="9768" y="4852"/>
                    <a:pt x="9610" y="4694"/>
                    <a:pt x="9610" y="4474"/>
                  </a:cubicBezTo>
                  <a:cubicBezTo>
                    <a:pt x="9610" y="4285"/>
                    <a:pt x="9768" y="4127"/>
                    <a:pt x="9957" y="4127"/>
                  </a:cubicBezTo>
                  <a:close/>
                  <a:moveTo>
                    <a:pt x="1041" y="0"/>
                  </a:moveTo>
                  <a:cubicBezTo>
                    <a:pt x="442" y="0"/>
                    <a:pt x="1" y="473"/>
                    <a:pt x="1" y="1008"/>
                  </a:cubicBezTo>
                  <a:lnTo>
                    <a:pt x="1" y="5860"/>
                  </a:lnTo>
                  <a:cubicBezTo>
                    <a:pt x="1" y="6049"/>
                    <a:pt x="159" y="6207"/>
                    <a:pt x="348" y="6207"/>
                  </a:cubicBezTo>
                  <a:lnTo>
                    <a:pt x="11500" y="6207"/>
                  </a:lnTo>
                  <a:cubicBezTo>
                    <a:pt x="11689" y="6207"/>
                    <a:pt x="11847" y="6049"/>
                    <a:pt x="11847" y="5860"/>
                  </a:cubicBezTo>
                  <a:lnTo>
                    <a:pt x="11847" y="1008"/>
                  </a:lnTo>
                  <a:cubicBezTo>
                    <a:pt x="11752" y="441"/>
                    <a:pt x="11280" y="0"/>
                    <a:pt x="10713" y="0"/>
                  </a:cubicBezTo>
                  <a:lnTo>
                    <a:pt x="7058" y="0"/>
                  </a:lnTo>
                  <a:cubicBezTo>
                    <a:pt x="6775" y="0"/>
                    <a:pt x="6617" y="315"/>
                    <a:pt x="6775" y="536"/>
                  </a:cubicBezTo>
                  <a:cubicBezTo>
                    <a:pt x="7342" y="1323"/>
                    <a:pt x="7594" y="1953"/>
                    <a:pt x="7594" y="2426"/>
                  </a:cubicBezTo>
                  <a:cubicBezTo>
                    <a:pt x="7594" y="2899"/>
                    <a:pt x="7405" y="3371"/>
                    <a:pt x="7027" y="3749"/>
                  </a:cubicBezTo>
                  <a:cubicBezTo>
                    <a:pt x="6686" y="4033"/>
                    <a:pt x="6243" y="4163"/>
                    <a:pt x="5813" y="4163"/>
                  </a:cubicBezTo>
                  <a:cubicBezTo>
                    <a:pt x="5766" y="4163"/>
                    <a:pt x="5719" y="4162"/>
                    <a:pt x="5672" y="4159"/>
                  </a:cubicBezTo>
                  <a:cubicBezTo>
                    <a:pt x="5168" y="4127"/>
                    <a:pt x="4695" y="3812"/>
                    <a:pt x="4443" y="3340"/>
                  </a:cubicBezTo>
                  <a:cubicBezTo>
                    <a:pt x="4128" y="2835"/>
                    <a:pt x="4097" y="2205"/>
                    <a:pt x="4349" y="1638"/>
                  </a:cubicBezTo>
                  <a:cubicBezTo>
                    <a:pt x="4506" y="1323"/>
                    <a:pt x="4695" y="945"/>
                    <a:pt x="4979" y="536"/>
                  </a:cubicBezTo>
                  <a:cubicBezTo>
                    <a:pt x="5136" y="315"/>
                    <a:pt x="4979" y="0"/>
                    <a:pt x="4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2" name="Google Shape;7242;p75"/>
          <p:cNvGrpSpPr/>
          <p:nvPr/>
        </p:nvGrpSpPr>
        <p:grpSpPr>
          <a:xfrm>
            <a:off x="7507680" y="1763705"/>
            <a:ext cx="353786" cy="351880"/>
            <a:chOff x="-26204800" y="3547050"/>
            <a:chExt cx="296975" cy="295375"/>
          </a:xfrm>
        </p:grpSpPr>
        <p:sp>
          <p:nvSpPr>
            <p:cNvPr id="7243" name="Google Shape;7243;p75"/>
            <p:cNvSpPr/>
            <p:nvPr/>
          </p:nvSpPr>
          <p:spPr>
            <a:xfrm>
              <a:off x="-26204000" y="3669125"/>
              <a:ext cx="296175" cy="173300"/>
            </a:xfrm>
            <a:custGeom>
              <a:avLst/>
              <a:gdLst/>
              <a:ahLst/>
              <a:cxnLst/>
              <a:rect l="l" t="t" r="r" b="b"/>
              <a:pathLst>
                <a:path w="11847" h="6932" extrusionOk="0">
                  <a:moveTo>
                    <a:pt x="7656" y="3466"/>
                  </a:moveTo>
                  <a:lnTo>
                    <a:pt x="7656" y="4852"/>
                  </a:lnTo>
                  <a:lnTo>
                    <a:pt x="6963" y="4852"/>
                  </a:lnTo>
                  <a:lnTo>
                    <a:pt x="6963" y="3466"/>
                  </a:lnTo>
                  <a:close/>
                  <a:moveTo>
                    <a:pt x="9074" y="3466"/>
                  </a:moveTo>
                  <a:lnTo>
                    <a:pt x="9074" y="4852"/>
                  </a:lnTo>
                  <a:lnTo>
                    <a:pt x="8381" y="4852"/>
                  </a:lnTo>
                  <a:lnTo>
                    <a:pt x="8381" y="3466"/>
                  </a:lnTo>
                  <a:close/>
                  <a:moveTo>
                    <a:pt x="10460" y="3435"/>
                  </a:moveTo>
                  <a:lnTo>
                    <a:pt x="10460" y="4852"/>
                  </a:lnTo>
                  <a:lnTo>
                    <a:pt x="9735" y="4852"/>
                  </a:lnTo>
                  <a:lnTo>
                    <a:pt x="9735" y="3466"/>
                  </a:lnTo>
                  <a:lnTo>
                    <a:pt x="10114" y="3466"/>
                  </a:lnTo>
                  <a:cubicBezTo>
                    <a:pt x="10208" y="3466"/>
                    <a:pt x="10334" y="3466"/>
                    <a:pt x="10460" y="3435"/>
                  </a:cubicBezTo>
                  <a:close/>
                  <a:moveTo>
                    <a:pt x="10114" y="1"/>
                  </a:moveTo>
                  <a:cubicBezTo>
                    <a:pt x="9515" y="1"/>
                    <a:pt x="9042" y="442"/>
                    <a:pt x="8633" y="788"/>
                  </a:cubicBezTo>
                  <a:cubicBezTo>
                    <a:pt x="8318" y="1103"/>
                    <a:pt x="8034" y="1387"/>
                    <a:pt x="7656" y="1387"/>
                  </a:cubicBezTo>
                  <a:cubicBezTo>
                    <a:pt x="7404" y="1387"/>
                    <a:pt x="7121" y="1229"/>
                    <a:pt x="7026" y="946"/>
                  </a:cubicBezTo>
                  <a:cubicBezTo>
                    <a:pt x="6974" y="815"/>
                    <a:pt x="6855" y="749"/>
                    <a:pt x="6708" y="749"/>
                  </a:cubicBezTo>
                  <a:cubicBezTo>
                    <a:pt x="6679" y="749"/>
                    <a:pt x="6648" y="752"/>
                    <a:pt x="6617" y="757"/>
                  </a:cubicBezTo>
                  <a:cubicBezTo>
                    <a:pt x="6018" y="914"/>
                    <a:pt x="5577" y="1481"/>
                    <a:pt x="5577" y="2080"/>
                  </a:cubicBezTo>
                  <a:cubicBezTo>
                    <a:pt x="5577" y="2616"/>
                    <a:pt x="5860" y="3025"/>
                    <a:pt x="6301" y="3277"/>
                  </a:cubicBezTo>
                  <a:lnTo>
                    <a:pt x="6301" y="4758"/>
                  </a:lnTo>
                  <a:cubicBezTo>
                    <a:pt x="6238" y="4758"/>
                    <a:pt x="6207" y="4726"/>
                    <a:pt x="6144" y="4726"/>
                  </a:cubicBezTo>
                  <a:lnTo>
                    <a:pt x="4443" y="3813"/>
                  </a:lnTo>
                  <a:cubicBezTo>
                    <a:pt x="4002" y="3592"/>
                    <a:pt x="3498" y="3466"/>
                    <a:pt x="2993" y="3466"/>
                  </a:cubicBezTo>
                  <a:lnTo>
                    <a:pt x="347" y="3466"/>
                  </a:lnTo>
                  <a:cubicBezTo>
                    <a:pt x="158" y="3466"/>
                    <a:pt x="0" y="3624"/>
                    <a:pt x="0" y="3813"/>
                  </a:cubicBezTo>
                  <a:lnTo>
                    <a:pt x="0" y="5199"/>
                  </a:lnTo>
                  <a:cubicBezTo>
                    <a:pt x="0" y="5388"/>
                    <a:pt x="158" y="5546"/>
                    <a:pt x="347" y="5546"/>
                  </a:cubicBezTo>
                  <a:lnTo>
                    <a:pt x="2993" y="5546"/>
                  </a:lnTo>
                  <a:cubicBezTo>
                    <a:pt x="3371" y="5546"/>
                    <a:pt x="3781" y="5672"/>
                    <a:pt x="4128" y="5829"/>
                  </a:cubicBezTo>
                  <a:lnTo>
                    <a:pt x="5829" y="6743"/>
                  </a:lnTo>
                  <a:cubicBezTo>
                    <a:pt x="6049" y="6869"/>
                    <a:pt x="6364" y="6932"/>
                    <a:pt x="6648" y="6932"/>
                  </a:cubicBezTo>
                  <a:lnTo>
                    <a:pt x="10807" y="6932"/>
                  </a:lnTo>
                  <a:cubicBezTo>
                    <a:pt x="11405" y="6932"/>
                    <a:pt x="11846" y="6459"/>
                    <a:pt x="11846" y="5924"/>
                  </a:cubicBezTo>
                  <a:cubicBezTo>
                    <a:pt x="11846" y="5483"/>
                    <a:pt x="11563" y="5073"/>
                    <a:pt x="11122" y="4915"/>
                  </a:cubicBezTo>
                  <a:lnTo>
                    <a:pt x="11122" y="3120"/>
                  </a:lnTo>
                  <a:cubicBezTo>
                    <a:pt x="11563" y="2805"/>
                    <a:pt x="11846" y="2301"/>
                    <a:pt x="11846" y="1733"/>
                  </a:cubicBezTo>
                  <a:cubicBezTo>
                    <a:pt x="11846" y="788"/>
                    <a:pt x="11059" y="1"/>
                    <a:pt x="10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75"/>
            <p:cNvSpPr/>
            <p:nvPr/>
          </p:nvSpPr>
          <p:spPr>
            <a:xfrm>
              <a:off x="-26204800" y="3547050"/>
              <a:ext cx="296975" cy="122100"/>
            </a:xfrm>
            <a:custGeom>
              <a:avLst/>
              <a:gdLst/>
              <a:ahLst/>
              <a:cxnLst/>
              <a:rect l="l" t="t" r="r" b="b"/>
              <a:pathLst>
                <a:path w="11879" h="4884" extrusionOk="0">
                  <a:moveTo>
                    <a:pt x="10839" y="1702"/>
                  </a:moveTo>
                  <a:cubicBezTo>
                    <a:pt x="11028" y="1702"/>
                    <a:pt x="11185" y="1859"/>
                    <a:pt x="11185" y="2048"/>
                  </a:cubicBezTo>
                  <a:cubicBezTo>
                    <a:pt x="11154" y="2269"/>
                    <a:pt x="10996" y="2426"/>
                    <a:pt x="10839" y="2426"/>
                  </a:cubicBezTo>
                  <a:lnTo>
                    <a:pt x="10492" y="2426"/>
                  </a:lnTo>
                  <a:lnTo>
                    <a:pt x="10492" y="1702"/>
                  </a:lnTo>
                  <a:close/>
                  <a:moveTo>
                    <a:pt x="726" y="725"/>
                  </a:moveTo>
                  <a:lnTo>
                    <a:pt x="1419" y="757"/>
                  </a:lnTo>
                  <a:lnTo>
                    <a:pt x="1419" y="4002"/>
                  </a:lnTo>
                  <a:lnTo>
                    <a:pt x="726" y="4096"/>
                  </a:lnTo>
                  <a:lnTo>
                    <a:pt x="726" y="725"/>
                  </a:lnTo>
                  <a:close/>
                  <a:moveTo>
                    <a:pt x="379" y="0"/>
                  </a:moveTo>
                  <a:cubicBezTo>
                    <a:pt x="158" y="0"/>
                    <a:pt x="1" y="158"/>
                    <a:pt x="1" y="347"/>
                  </a:cubicBezTo>
                  <a:lnTo>
                    <a:pt x="1" y="4537"/>
                  </a:lnTo>
                  <a:cubicBezTo>
                    <a:pt x="1" y="4726"/>
                    <a:pt x="221" y="4884"/>
                    <a:pt x="411" y="4884"/>
                  </a:cubicBezTo>
                  <a:lnTo>
                    <a:pt x="9578" y="3592"/>
                  </a:lnTo>
                  <a:cubicBezTo>
                    <a:pt x="9862" y="3561"/>
                    <a:pt x="10083" y="3403"/>
                    <a:pt x="10240" y="3151"/>
                  </a:cubicBezTo>
                  <a:lnTo>
                    <a:pt x="10807" y="3151"/>
                  </a:lnTo>
                  <a:cubicBezTo>
                    <a:pt x="11406" y="3151"/>
                    <a:pt x="11815" y="2678"/>
                    <a:pt x="11815" y="2143"/>
                  </a:cubicBezTo>
                  <a:cubicBezTo>
                    <a:pt x="11878" y="1513"/>
                    <a:pt x="11406" y="1040"/>
                    <a:pt x="10839" y="1040"/>
                  </a:cubicBezTo>
                  <a:lnTo>
                    <a:pt x="10240" y="1040"/>
                  </a:lnTo>
                  <a:cubicBezTo>
                    <a:pt x="10083" y="788"/>
                    <a:pt x="9831" y="694"/>
                    <a:pt x="9515" y="631"/>
                  </a:cubicBezTo>
                  <a:lnTo>
                    <a:pt x="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5" name="Google Shape;7245;p75"/>
          <p:cNvSpPr/>
          <p:nvPr/>
        </p:nvSpPr>
        <p:spPr>
          <a:xfrm>
            <a:off x="7540567" y="2213200"/>
            <a:ext cx="289009" cy="352833"/>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6" name="Google Shape;7246;p75"/>
          <p:cNvGrpSpPr/>
          <p:nvPr/>
        </p:nvGrpSpPr>
        <p:grpSpPr>
          <a:xfrm>
            <a:off x="6178935" y="2693683"/>
            <a:ext cx="345328" cy="352833"/>
            <a:chOff x="-24353875" y="3147725"/>
            <a:chExt cx="289875" cy="296175"/>
          </a:xfrm>
        </p:grpSpPr>
        <p:sp>
          <p:nvSpPr>
            <p:cNvPr id="7247" name="Google Shape;7247;p75"/>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75"/>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9" name="Google Shape;7249;p75"/>
          <p:cNvGrpSpPr/>
          <p:nvPr/>
        </p:nvGrpSpPr>
        <p:grpSpPr>
          <a:xfrm>
            <a:off x="6186917" y="3173090"/>
            <a:ext cx="329365" cy="351910"/>
            <a:chOff x="-24344425" y="3519475"/>
            <a:chExt cx="276475" cy="295400"/>
          </a:xfrm>
        </p:grpSpPr>
        <p:sp>
          <p:nvSpPr>
            <p:cNvPr id="7250" name="Google Shape;7250;p75"/>
            <p:cNvSpPr/>
            <p:nvPr/>
          </p:nvSpPr>
          <p:spPr>
            <a:xfrm>
              <a:off x="-24240450" y="3554150"/>
              <a:ext cx="69325" cy="34450"/>
            </a:xfrm>
            <a:custGeom>
              <a:avLst/>
              <a:gdLst/>
              <a:ahLst/>
              <a:cxnLst/>
              <a:rect l="l" t="t" r="r" b="b"/>
              <a:pathLst>
                <a:path w="2773" h="1378" extrusionOk="0">
                  <a:moveTo>
                    <a:pt x="1387" y="0"/>
                  </a:moveTo>
                  <a:cubicBezTo>
                    <a:pt x="788" y="0"/>
                    <a:pt x="284" y="347"/>
                    <a:pt x="95" y="914"/>
                  </a:cubicBezTo>
                  <a:cubicBezTo>
                    <a:pt x="0" y="1071"/>
                    <a:pt x="95" y="1260"/>
                    <a:pt x="284" y="1355"/>
                  </a:cubicBezTo>
                  <a:cubicBezTo>
                    <a:pt x="318" y="1366"/>
                    <a:pt x="352" y="1371"/>
                    <a:pt x="385" y="1371"/>
                  </a:cubicBezTo>
                  <a:cubicBezTo>
                    <a:pt x="537" y="1371"/>
                    <a:pt x="673" y="1263"/>
                    <a:pt x="725" y="1134"/>
                  </a:cubicBezTo>
                  <a:cubicBezTo>
                    <a:pt x="788" y="882"/>
                    <a:pt x="1072" y="662"/>
                    <a:pt x="1387" y="662"/>
                  </a:cubicBezTo>
                  <a:cubicBezTo>
                    <a:pt x="1702" y="662"/>
                    <a:pt x="1922" y="882"/>
                    <a:pt x="2048" y="1134"/>
                  </a:cubicBezTo>
                  <a:cubicBezTo>
                    <a:pt x="2120" y="1301"/>
                    <a:pt x="2246" y="1378"/>
                    <a:pt x="2371" y="1378"/>
                  </a:cubicBezTo>
                  <a:cubicBezTo>
                    <a:pt x="2411" y="1378"/>
                    <a:pt x="2451" y="1370"/>
                    <a:pt x="2489" y="1355"/>
                  </a:cubicBezTo>
                  <a:cubicBezTo>
                    <a:pt x="2678" y="1260"/>
                    <a:pt x="2773" y="1071"/>
                    <a:pt x="2678" y="914"/>
                  </a:cubicBezTo>
                  <a:cubicBezTo>
                    <a:pt x="2489" y="347"/>
                    <a:pt x="1985"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75"/>
            <p:cNvSpPr/>
            <p:nvPr/>
          </p:nvSpPr>
          <p:spPr>
            <a:xfrm>
              <a:off x="-24344425" y="3519475"/>
              <a:ext cx="276475" cy="295400"/>
            </a:xfrm>
            <a:custGeom>
              <a:avLst/>
              <a:gdLst/>
              <a:ahLst/>
              <a:cxnLst/>
              <a:rect l="l" t="t" r="r" b="b"/>
              <a:pathLst>
                <a:path w="11059" h="11816" extrusionOk="0">
                  <a:moveTo>
                    <a:pt x="5546" y="694"/>
                  </a:moveTo>
                  <a:cubicBezTo>
                    <a:pt x="6743" y="694"/>
                    <a:pt x="7625" y="1608"/>
                    <a:pt x="7625" y="2773"/>
                  </a:cubicBezTo>
                  <a:lnTo>
                    <a:pt x="7625" y="3120"/>
                  </a:lnTo>
                  <a:cubicBezTo>
                    <a:pt x="7625" y="3309"/>
                    <a:pt x="7467" y="3466"/>
                    <a:pt x="7278" y="3466"/>
                  </a:cubicBezTo>
                  <a:lnTo>
                    <a:pt x="5892" y="3466"/>
                  </a:lnTo>
                  <a:lnTo>
                    <a:pt x="5892" y="3120"/>
                  </a:lnTo>
                  <a:cubicBezTo>
                    <a:pt x="5892" y="2931"/>
                    <a:pt x="5735" y="2773"/>
                    <a:pt x="5546" y="2773"/>
                  </a:cubicBezTo>
                  <a:cubicBezTo>
                    <a:pt x="5357" y="2773"/>
                    <a:pt x="5199" y="2931"/>
                    <a:pt x="5199" y="3120"/>
                  </a:cubicBezTo>
                  <a:lnTo>
                    <a:pt x="5199" y="3466"/>
                  </a:lnTo>
                  <a:lnTo>
                    <a:pt x="3813" y="3466"/>
                  </a:lnTo>
                  <a:cubicBezTo>
                    <a:pt x="3624" y="3466"/>
                    <a:pt x="3466" y="3309"/>
                    <a:pt x="3466" y="3120"/>
                  </a:cubicBezTo>
                  <a:lnTo>
                    <a:pt x="3466" y="2773"/>
                  </a:lnTo>
                  <a:cubicBezTo>
                    <a:pt x="3466" y="1639"/>
                    <a:pt x="4411" y="694"/>
                    <a:pt x="5546" y="694"/>
                  </a:cubicBezTo>
                  <a:close/>
                  <a:moveTo>
                    <a:pt x="7940" y="4821"/>
                  </a:moveTo>
                  <a:cubicBezTo>
                    <a:pt x="8160" y="4821"/>
                    <a:pt x="8318" y="4979"/>
                    <a:pt x="8318" y="5168"/>
                  </a:cubicBezTo>
                  <a:cubicBezTo>
                    <a:pt x="8318" y="5357"/>
                    <a:pt x="8160" y="5514"/>
                    <a:pt x="7940" y="5514"/>
                  </a:cubicBezTo>
                  <a:lnTo>
                    <a:pt x="3088" y="5514"/>
                  </a:lnTo>
                  <a:cubicBezTo>
                    <a:pt x="2899" y="5514"/>
                    <a:pt x="2742" y="5357"/>
                    <a:pt x="2742" y="5168"/>
                  </a:cubicBezTo>
                  <a:cubicBezTo>
                    <a:pt x="2742" y="4979"/>
                    <a:pt x="2899" y="4821"/>
                    <a:pt x="3088" y="4821"/>
                  </a:cubicBezTo>
                  <a:close/>
                  <a:moveTo>
                    <a:pt x="4128" y="6932"/>
                  </a:moveTo>
                  <a:cubicBezTo>
                    <a:pt x="4317" y="6932"/>
                    <a:pt x="4474" y="7089"/>
                    <a:pt x="4474" y="7310"/>
                  </a:cubicBezTo>
                  <a:cubicBezTo>
                    <a:pt x="4474" y="7499"/>
                    <a:pt x="4317" y="7656"/>
                    <a:pt x="4128" y="7656"/>
                  </a:cubicBezTo>
                  <a:lnTo>
                    <a:pt x="3088" y="7656"/>
                  </a:lnTo>
                  <a:cubicBezTo>
                    <a:pt x="2899" y="7656"/>
                    <a:pt x="2742" y="7499"/>
                    <a:pt x="2742" y="7310"/>
                  </a:cubicBezTo>
                  <a:cubicBezTo>
                    <a:pt x="2742" y="7089"/>
                    <a:pt x="2899" y="6932"/>
                    <a:pt x="3088" y="6932"/>
                  </a:cubicBezTo>
                  <a:close/>
                  <a:moveTo>
                    <a:pt x="7940" y="6932"/>
                  </a:moveTo>
                  <a:cubicBezTo>
                    <a:pt x="8160" y="6932"/>
                    <a:pt x="8318" y="7089"/>
                    <a:pt x="8318" y="7310"/>
                  </a:cubicBezTo>
                  <a:cubicBezTo>
                    <a:pt x="8286" y="7499"/>
                    <a:pt x="8160" y="7656"/>
                    <a:pt x="7940" y="7656"/>
                  </a:cubicBezTo>
                  <a:lnTo>
                    <a:pt x="6932" y="7656"/>
                  </a:lnTo>
                  <a:cubicBezTo>
                    <a:pt x="6743" y="7656"/>
                    <a:pt x="6585" y="7499"/>
                    <a:pt x="6585" y="7310"/>
                  </a:cubicBezTo>
                  <a:cubicBezTo>
                    <a:pt x="6585" y="7089"/>
                    <a:pt x="6743" y="6932"/>
                    <a:pt x="6932" y="6932"/>
                  </a:cubicBezTo>
                  <a:close/>
                  <a:moveTo>
                    <a:pt x="3781" y="8318"/>
                  </a:moveTo>
                  <a:cubicBezTo>
                    <a:pt x="4002" y="8350"/>
                    <a:pt x="4128" y="8507"/>
                    <a:pt x="4128" y="8665"/>
                  </a:cubicBezTo>
                  <a:cubicBezTo>
                    <a:pt x="4128" y="8885"/>
                    <a:pt x="3970" y="9043"/>
                    <a:pt x="3781" y="9043"/>
                  </a:cubicBezTo>
                  <a:lnTo>
                    <a:pt x="3057" y="9043"/>
                  </a:lnTo>
                  <a:cubicBezTo>
                    <a:pt x="2868" y="9043"/>
                    <a:pt x="2710" y="8885"/>
                    <a:pt x="2710" y="8665"/>
                  </a:cubicBezTo>
                  <a:cubicBezTo>
                    <a:pt x="2710" y="8476"/>
                    <a:pt x="2868" y="8318"/>
                    <a:pt x="3057" y="8318"/>
                  </a:cubicBezTo>
                  <a:close/>
                  <a:moveTo>
                    <a:pt x="7940" y="8318"/>
                  </a:moveTo>
                  <a:cubicBezTo>
                    <a:pt x="8160" y="8350"/>
                    <a:pt x="8286" y="8507"/>
                    <a:pt x="8286" y="8665"/>
                  </a:cubicBezTo>
                  <a:cubicBezTo>
                    <a:pt x="8286" y="8885"/>
                    <a:pt x="8129" y="9043"/>
                    <a:pt x="7940" y="9043"/>
                  </a:cubicBezTo>
                  <a:lnTo>
                    <a:pt x="7247" y="9043"/>
                  </a:lnTo>
                  <a:cubicBezTo>
                    <a:pt x="7026" y="9043"/>
                    <a:pt x="6869" y="8885"/>
                    <a:pt x="6869" y="8665"/>
                  </a:cubicBezTo>
                  <a:cubicBezTo>
                    <a:pt x="6869" y="8476"/>
                    <a:pt x="7026" y="8318"/>
                    <a:pt x="7247" y="8318"/>
                  </a:cubicBezTo>
                  <a:close/>
                  <a:moveTo>
                    <a:pt x="2868" y="2049"/>
                  </a:moveTo>
                  <a:lnTo>
                    <a:pt x="2868" y="2049"/>
                  </a:lnTo>
                  <a:cubicBezTo>
                    <a:pt x="2805" y="2332"/>
                    <a:pt x="2805" y="2521"/>
                    <a:pt x="2805" y="2805"/>
                  </a:cubicBezTo>
                  <a:cubicBezTo>
                    <a:pt x="2395" y="2962"/>
                    <a:pt x="2080" y="3309"/>
                    <a:pt x="2080" y="3781"/>
                  </a:cubicBezTo>
                  <a:lnTo>
                    <a:pt x="2080" y="8665"/>
                  </a:lnTo>
                  <a:cubicBezTo>
                    <a:pt x="2080" y="9263"/>
                    <a:pt x="2553" y="9704"/>
                    <a:pt x="3088" y="9704"/>
                  </a:cubicBezTo>
                  <a:lnTo>
                    <a:pt x="5199" y="9704"/>
                  </a:lnTo>
                  <a:lnTo>
                    <a:pt x="5199" y="7247"/>
                  </a:lnTo>
                  <a:cubicBezTo>
                    <a:pt x="5199" y="7058"/>
                    <a:pt x="5357" y="6900"/>
                    <a:pt x="5546" y="6900"/>
                  </a:cubicBezTo>
                  <a:cubicBezTo>
                    <a:pt x="5735" y="6900"/>
                    <a:pt x="5892" y="7058"/>
                    <a:pt x="5892" y="7247"/>
                  </a:cubicBezTo>
                  <a:lnTo>
                    <a:pt x="5892" y="9704"/>
                  </a:lnTo>
                  <a:lnTo>
                    <a:pt x="8003" y="9704"/>
                  </a:lnTo>
                  <a:cubicBezTo>
                    <a:pt x="8570" y="9704"/>
                    <a:pt x="9011" y="9232"/>
                    <a:pt x="9011" y="8665"/>
                  </a:cubicBezTo>
                  <a:lnTo>
                    <a:pt x="9011" y="3844"/>
                  </a:lnTo>
                  <a:cubicBezTo>
                    <a:pt x="9011" y="3372"/>
                    <a:pt x="8728" y="2994"/>
                    <a:pt x="8318" y="2836"/>
                  </a:cubicBezTo>
                  <a:cubicBezTo>
                    <a:pt x="8318" y="2584"/>
                    <a:pt x="8318" y="2364"/>
                    <a:pt x="8223" y="2112"/>
                  </a:cubicBezTo>
                  <a:lnTo>
                    <a:pt x="8223" y="2112"/>
                  </a:lnTo>
                  <a:cubicBezTo>
                    <a:pt x="9043" y="2269"/>
                    <a:pt x="9736" y="2962"/>
                    <a:pt x="9736" y="3844"/>
                  </a:cubicBezTo>
                  <a:lnTo>
                    <a:pt x="9736" y="8696"/>
                  </a:lnTo>
                  <a:cubicBezTo>
                    <a:pt x="9736" y="9641"/>
                    <a:pt x="8948" y="10429"/>
                    <a:pt x="8003" y="10429"/>
                  </a:cubicBezTo>
                  <a:lnTo>
                    <a:pt x="3151" y="10429"/>
                  </a:lnTo>
                  <a:cubicBezTo>
                    <a:pt x="2206" y="10429"/>
                    <a:pt x="1418" y="9641"/>
                    <a:pt x="1418" y="8696"/>
                  </a:cubicBezTo>
                  <a:lnTo>
                    <a:pt x="1418" y="3781"/>
                  </a:lnTo>
                  <a:lnTo>
                    <a:pt x="1355" y="3781"/>
                  </a:lnTo>
                  <a:cubicBezTo>
                    <a:pt x="1355" y="2931"/>
                    <a:pt x="1985" y="2206"/>
                    <a:pt x="2868" y="2049"/>
                  </a:cubicBezTo>
                  <a:close/>
                  <a:moveTo>
                    <a:pt x="3088" y="1"/>
                  </a:moveTo>
                  <a:cubicBezTo>
                    <a:pt x="1355" y="1"/>
                    <a:pt x="1" y="1419"/>
                    <a:pt x="1" y="3120"/>
                  </a:cubicBezTo>
                  <a:lnTo>
                    <a:pt x="1" y="8728"/>
                  </a:lnTo>
                  <a:cubicBezTo>
                    <a:pt x="1" y="10397"/>
                    <a:pt x="1355" y="11815"/>
                    <a:pt x="3088" y="11815"/>
                  </a:cubicBezTo>
                  <a:lnTo>
                    <a:pt x="7940" y="11815"/>
                  </a:lnTo>
                  <a:cubicBezTo>
                    <a:pt x="9673" y="11815"/>
                    <a:pt x="11059" y="10397"/>
                    <a:pt x="11059" y="8728"/>
                  </a:cubicBezTo>
                  <a:lnTo>
                    <a:pt x="11059" y="3120"/>
                  </a:lnTo>
                  <a:cubicBezTo>
                    <a:pt x="11059" y="1387"/>
                    <a:pt x="9641" y="1"/>
                    <a:pt x="7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2" name="Google Shape;7252;p75"/>
          <p:cNvGrpSpPr/>
          <p:nvPr/>
        </p:nvGrpSpPr>
        <p:grpSpPr>
          <a:xfrm>
            <a:off x="6176597" y="3625010"/>
            <a:ext cx="350004" cy="348128"/>
            <a:chOff x="-24353075" y="3891250"/>
            <a:chExt cx="293800" cy="292225"/>
          </a:xfrm>
        </p:grpSpPr>
        <p:sp>
          <p:nvSpPr>
            <p:cNvPr id="7253" name="Google Shape;7253;p75"/>
            <p:cNvSpPr/>
            <p:nvPr/>
          </p:nvSpPr>
          <p:spPr>
            <a:xfrm>
              <a:off x="-24251475" y="4012525"/>
              <a:ext cx="88225" cy="65400"/>
            </a:xfrm>
            <a:custGeom>
              <a:avLst/>
              <a:gdLst/>
              <a:ahLst/>
              <a:cxnLst/>
              <a:rect l="l" t="t" r="r" b="b"/>
              <a:pathLst>
                <a:path w="3529" h="2616" extrusionOk="0">
                  <a:moveTo>
                    <a:pt x="725" y="1"/>
                  </a:moveTo>
                  <a:cubicBezTo>
                    <a:pt x="315" y="1"/>
                    <a:pt x="0" y="347"/>
                    <a:pt x="0" y="725"/>
                  </a:cubicBezTo>
                  <a:cubicBezTo>
                    <a:pt x="0" y="1356"/>
                    <a:pt x="1040" y="2049"/>
                    <a:pt x="1733" y="2616"/>
                  </a:cubicBezTo>
                  <a:cubicBezTo>
                    <a:pt x="2458" y="2017"/>
                    <a:pt x="3466" y="1356"/>
                    <a:pt x="3466" y="725"/>
                  </a:cubicBezTo>
                  <a:cubicBezTo>
                    <a:pt x="3529" y="410"/>
                    <a:pt x="3277" y="1"/>
                    <a:pt x="2804" y="1"/>
                  </a:cubicBezTo>
                  <a:cubicBezTo>
                    <a:pt x="2300" y="1"/>
                    <a:pt x="2111" y="599"/>
                    <a:pt x="2111" y="599"/>
                  </a:cubicBezTo>
                  <a:cubicBezTo>
                    <a:pt x="2063" y="745"/>
                    <a:pt x="1906" y="824"/>
                    <a:pt x="1753" y="824"/>
                  </a:cubicBezTo>
                  <a:cubicBezTo>
                    <a:pt x="1607" y="824"/>
                    <a:pt x="1464" y="753"/>
                    <a:pt x="1418" y="599"/>
                  </a:cubicBezTo>
                  <a:cubicBezTo>
                    <a:pt x="1418" y="568"/>
                    <a:pt x="1229"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75"/>
            <p:cNvSpPr/>
            <p:nvPr/>
          </p:nvSpPr>
          <p:spPr>
            <a:xfrm>
              <a:off x="-24353075" y="3891250"/>
              <a:ext cx="293800" cy="292225"/>
            </a:xfrm>
            <a:custGeom>
              <a:avLst/>
              <a:gdLst/>
              <a:ahLst/>
              <a:cxnLst/>
              <a:rect l="l" t="t" r="r" b="b"/>
              <a:pathLst>
                <a:path w="11752" h="11689" extrusionOk="0">
                  <a:moveTo>
                    <a:pt x="6837" y="4159"/>
                  </a:moveTo>
                  <a:cubicBezTo>
                    <a:pt x="7624" y="4159"/>
                    <a:pt x="8223" y="4789"/>
                    <a:pt x="8223" y="5576"/>
                  </a:cubicBezTo>
                  <a:cubicBezTo>
                    <a:pt x="8254" y="6616"/>
                    <a:pt x="7309" y="7183"/>
                    <a:pt x="6049" y="8223"/>
                  </a:cubicBezTo>
                  <a:cubicBezTo>
                    <a:pt x="5986" y="8286"/>
                    <a:pt x="5907" y="8317"/>
                    <a:pt x="5829" y="8317"/>
                  </a:cubicBezTo>
                  <a:cubicBezTo>
                    <a:pt x="5750" y="8317"/>
                    <a:pt x="5671" y="8286"/>
                    <a:pt x="5608" y="8223"/>
                  </a:cubicBezTo>
                  <a:cubicBezTo>
                    <a:pt x="4348" y="7183"/>
                    <a:pt x="3403" y="6585"/>
                    <a:pt x="3403" y="5576"/>
                  </a:cubicBezTo>
                  <a:cubicBezTo>
                    <a:pt x="3403" y="4789"/>
                    <a:pt x="4033" y="4159"/>
                    <a:pt x="4789" y="4159"/>
                  </a:cubicBezTo>
                  <a:cubicBezTo>
                    <a:pt x="5293" y="4159"/>
                    <a:pt x="5608" y="4411"/>
                    <a:pt x="5797" y="4663"/>
                  </a:cubicBezTo>
                  <a:cubicBezTo>
                    <a:pt x="6018" y="4411"/>
                    <a:pt x="6364" y="4159"/>
                    <a:pt x="6837" y="4159"/>
                  </a:cubicBezTo>
                  <a:close/>
                  <a:moveTo>
                    <a:pt x="4474" y="0"/>
                  </a:moveTo>
                  <a:cubicBezTo>
                    <a:pt x="3875" y="0"/>
                    <a:pt x="3466" y="473"/>
                    <a:pt x="3466" y="1008"/>
                  </a:cubicBezTo>
                  <a:lnTo>
                    <a:pt x="3466" y="3466"/>
                  </a:lnTo>
                  <a:lnTo>
                    <a:pt x="1008" y="3466"/>
                  </a:lnTo>
                  <a:cubicBezTo>
                    <a:pt x="410" y="3466"/>
                    <a:pt x="0" y="3938"/>
                    <a:pt x="0" y="4474"/>
                  </a:cubicBezTo>
                  <a:lnTo>
                    <a:pt x="0" y="7246"/>
                  </a:lnTo>
                  <a:cubicBezTo>
                    <a:pt x="0" y="7813"/>
                    <a:pt x="473" y="8254"/>
                    <a:pt x="1008" y="8254"/>
                  </a:cubicBezTo>
                  <a:lnTo>
                    <a:pt x="3466" y="8254"/>
                  </a:lnTo>
                  <a:lnTo>
                    <a:pt x="3466" y="10649"/>
                  </a:lnTo>
                  <a:cubicBezTo>
                    <a:pt x="3466" y="11247"/>
                    <a:pt x="3938" y="11688"/>
                    <a:pt x="4474" y="11688"/>
                  </a:cubicBezTo>
                  <a:lnTo>
                    <a:pt x="7246" y="11688"/>
                  </a:lnTo>
                  <a:cubicBezTo>
                    <a:pt x="7813" y="11688"/>
                    <a:pt x="8254" y="11216"/>
                    <a:pt x="8254" y="10649"/>
                  </a:cubicBezTo>
                  <a:lnTo>
                    <a:pt x="8254" y="8254"/>
                  </a:lnTo>
                  <a:lnTo>
                    <a:pt x="10680" y="8254"/>
                  </a:lnTo>
                  <a:cubicBezTo>
                    <a:pt x="11279" y="8254"/>
                    <a:pt x="11720" y="7782"/>
                    <a:pt x="11720" y="7246"/>
                  </a:cubicBezTo>
                  <a:lnTo>
                    <a:pt x="11720" y="4474"/>
                  </a:lnTo>
                  <a:cubicBezTo>
                    <a:pt x="11751" y="3938"/>
                    <a:pt x="11279" y="3466"/>
                    <a:pt x="10680" y="3466"/>
                  </a:cubicBezTo>
                  <a:lnTo>
                    <a:pt x="8254" y="3466"/>
                  </a:lnTo>
                  <a:lnTo>
                    <a:pt x="8254" y="1008"/>
                  </a:lnTo>
                  <a:cubicBezTo>
                    <a:pt x="8254" y="410"/>
                    <a:pt x="7782" y="0"/>
                    <a:pt x="7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5" name="Google Shape;7255;p75"/>
          <p:cNvGrpSpPr/>
          <p:nvPr/>
        </p:nvGrpSpPr>
        <p:grpSpPr>
          <a:xfrm>
            <a:off x="7960068" y="3173313"/>
            <a:ext cx="353757" cy="351463"/>
            <a:chOff x="-22845575" y="3504075"/>
            <a:chExt cx="296950" cy="295025"/>
          </a:xfrm>
        </p:grpSpPr>
        <p:sp>
          <p:nvSpPr>
            <p:cNvPr id="7256" name="Google Shape;7256;p75"/>
            <p:cNvSpPr/>
            <p:nvPr/>
          </p:nvSpPr>
          <p:spPr>
            <a:xfrm>
              <a:off x="-22688825" y="3504100"/>
              <a:ext cx="140200" cy="295000"/>
            </a:xfrm>
            <a:custGeom>
              <a:avLst/>
              <a:gdLst/>
              <a:ahLst/>
              <a:cxnLst/>
              <a:rect l="l" t="t" r="r" b="b"/>
              <a:pathLst>
                <a:path w="5608" h="11800" extrusionOk="0">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75"/>
            <p:cNvSpPr/>
            <p:nvPr/>
          </p:nvSpPr>
          <p:spPr>
            <a:xfrm>
              <a:off x="-22845575" y="3504075"/>
              <a:ext cx="139425" cy="294250"/>
            </a:xfrm>
            <a:custGeom>
              <a:avLst/>
              <a:gdLst/>
              <a:ahLst/>
              <a:cxnLst/>
              <a:rect l="l" t="t" r="r" b="b"/>
              <a:pathLst>
                <a:path w="5577" h="11770" extrusionOk="0">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8" name="Google Shape;7258;p75"/>
          <p:cNvGrpSpPr/>
          <p:nvPr/>
        </p:nvGrpSpPr>
        <p:grpSpPr>
          <a:xfrm>
            <a:off x="5753249" y="1306961"/>
            <a:ext cx="299344" cy="351880"/>
            <a:chOff x="-27691025" y="3175300"/>
            <a:chExt cx="251275" cy="295375"/>
          </a:xfrm>
        </p:grpSpPr>
        <p:sp>
          <p:nvSpPr>
            <p:cNvPr id="7259" name="Google Shape;7259;p75"/>
            <p:cNvSpPr/>
            <p:nvPr/>
          </p:nvSpPr>
          <p:spPr>
            <a:xfrm>
              <a:off x="-27492550" y="3298150"/>
              <a:ext cx="18125" cy="18150"/>
            </a:xfrm>
            <a:custGeom>
              <a:avLst/>
              <a:gdLst/>
              <a:ahLst/>
              <a:cxnLst/>
              <a:rect l="l" t="t" r="r" b="b"/>
              <a:pathLst>
                <a:path w="725" h="726" extrusionOk="0">
                  <a:moveTo>
                    <a:pt x="378" y="1"/>
                  </a:moveTo>
                  <a:cubicBezTo>
                    <a:pt x="158" y="1"/>
                    <a:pt x="0" y="158"/>
                    <a:pt x="0" y="347"/>
                  </a:cubicBezTo>
                  <a:cubicBezTo>
                    <a:pt x="0" y="568"/>
                    <a:pt x="158" y="726"/>
                    <a:pt x="378" y="726"/>
                  </a:cubicBezTo>
                  <a:cubicBezTo>
                    <a:pt x="599" y="663"/>
                    <a:pt x="725" y="505"/>
                    <a:pt x="725" y="347"/>
                  </a:cubicBez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75"/>
            <p:cNvSpPr/>
            <p:nvPr/>
          </p:nvSpPr>
          <p:spPr>
            <a:xfrm>
              <a:off x="-27613050" y="3175300"/>
              <a:ext cx="60650" cy="105550"/>
            </a:xfrm>
            <a:custGeom>
              <a:avLst/>
              <a:gdLst/>
              <a:ahLst/>
              <a:cxnLst/>
              <a:rect l="l" t="t" r="r" b="b"/>
              <a:pathLst>
                <a:path w="2426" h="4222" extrusionOk="0">
                  <a:moveTo>
                    <a:pt x="347" y="0"/>
                  </a:moveTo>
                  <a:cubicBezTo>
                    <a:pt x="158" y="0"/>
                    <a:pt x="0" y="158"/>
                    <a:pt x="0" y="347"/>
                  </a:cubicBezTo>
                  <a:lnTo>
                    <a:pt x="0" y="1733"/>
                  </a:lnTo>
                  <a:cubicBezTo>
                    <a:pt x="32" y="1922"/>
                    <a:pt x="158" y="2080"/>
                    <a:pt x="347" y="2080"/>
                  </a:cubicBezTo>
                  <a:cubicBezTo>
                    <a:pt x="536" y="2080"/>
                    <a:pt x="693" y="1922"/>
                    <a:pt x="693" y="1733"/>
                  </a:cubicBezTo>
                  <a:lnTo>
                    <a:pt x="693" y="1386"/>
                  </a:lnTo>
                  <a:lnTo>
                    <a:pt x="1040" y="1386"/>
                  </a:lnTo>
                  <a:cubicBezTo>
                    <a:pt x="1260" y="1386"/>
                    <a:pt x="1418" y="1544"/>
                    <a:pt x="1418" y="1733"/>
                  </a:cubicBezTo>
                  <a:lnTo>
                    <a:pt x="1418" y="2899"/>
                  </a:lnTo>
                  <a:cubicBezTo>
                    <a:pt x="1197" y="3025"/>
                    <a:pt x="1040" y="3277"/>
                    <a:pt x="1040" y="3497"/>
                  </a:cubicBezTo>
                  <a:lnTo>
                    <a:pt x="1040" y="4222"/>
                  </a:lnTo>
                  <a:lnTo>
                    <a:pt x="2426" y="4222"/>
                  </a:lnTo>
                  <a:lnTo>
                    <a:pt x="2426" y="3497"/>
                  </a:lnTo>
                  <a:cubicBezTo>
                    <a:pt x="2426" y="3214"/>
                    <a:pt x="2268" y="3025"/>
                    <a:pt x="2079" y="2899"/>
                  </a:cubicBezTo>
                  <a:lnTo>
                    <a:pt x="2079" y="1733"/>
                  </a:lnTo>
                  <a:cubicBezTo>
                    <a:pt x="2079" y="1134"/>
                    <a:pt x="1607" y="693"/>
                    <a:pt x="1040" y="693"/>
                  </a:cubicBezTo>
                  <a:lnTo>
                    <a:pt x="693" y="693"/>
                  </a:ln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75"/>
            <p:cNvSpPr/>
            <p:nvPr/>
          </p:nvSpPr>
          <p:spPr>
            <a:xfrm>
              <a:off x="-27691025" y="3175300"/>
              <a:ext cx="60650" cy="105550"/>
            </a:xfrm>
            <a:custGeom>
              <a:avLst/>
              <a:gdLst/>
              <a:ahLst/>
              <a:cxnLst/>
              <a:rect l="l" t="t" r="r" b="b"/>
              <a:pathLst>
                <a:path w="2426" h="4222" extrusionOk="0">
                  <a:moveTo>
                    <a:pt x="2079" y="0"/>
                  </a:moveTo>
                  <a:cubicBezTo>
                    <a:pt x="1890" y="0"/>
                    <a:pt x="1733" y="158"/>
                    <a:pt x="1733" y="347"/>
                  </a:cubicBezTo>
                  <a:lnTo>
                    <a:pt x="1733" y="693"/>
                  </a:lnTo>
                  <a:lnTo>
                    <a:pt x="1386" y="693"/>
                  </a:lnTo>
                  <a:cubicBezTo>
                    <a:pt x="788" y="693"/>
                    <a:pt x="347" y="1166"/>
                    <a:pt x="347" y="1733"/>
                  </a:cubicBezTo>
                  <a:lnTo>
                    <a:pt x="347" y="2899"/>
                  </a:lnTo>
                  <a:cubicBezTo>
                    <a:pt x="158" y="3025"/>
                    <a:pt x="0" y="3277"/>
                    <a:pt x="0" y="3497"/>
                  </a:cubicBezTo>
                  <a:lnTo>
                    <a:pt x="0" y="4222"/>
                  </a:lnTo>
                  <a:lnTo>
                    <a:pt x="1386" y="4222"/>
                  </a:lnTo>
                  <a:lnTo>
                    <a:pt x="1386" y="3497"/>
                  </a:lnTo>
                  <a:cubicBezTo>
                    <a:pt x="1386" y="3214"/>
                    <a:pt x="1229" y="3025"/>
                    <a:pt x="1008" y="2899"/>
                  </a:cubicBezTo>
                  <a:lnTo>
                    <a:pt x="1008" y="1733"/>
                  </a:lnTo>
                  <a:cubicBezTo>
                    <a:pt x="1008" y="1544"/>
                    <a:pt x="1166" y="1386"/>
                    <a:pt x="1386" y="1386"/>
                  </a:cubicBezTo>
                  <a:lnTo>
                    <a:pt x="1733" y="1386"/>
                  </a:lnTo>
                  <a:lnTo>
                    <a:pt x="1733" y="1733"/>
                  </a:lnTo>
                  <a:cubicBezTo>
                    <a:pt x="1733" y="1922"/>
                    <a:pt x="1890" y="2080"/>
                    <a:pt x="2079" y="2080"/>
                  </a:cubicBezTo>
                  <a:cubicBezTo>
                    <a:pt x="2268" y="2080"/>
                    <a:pt x="2426" y="1922"/>
                    <a:pt x="2426" y="1733"/>
                  </a:cubicBezTo>
                  <a:lnTo>
                    <a:pt x="2426" y="347"/>
                  </a:lnTo>
                  <a:cubicBezTo>
                    <a:pt x="2426" y="158"/>
                    <a:pt x="2268" y="0"/>
                    <a:pt x="20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75"/>
            <p:cNvSpPr/>
            <p:nvPr/>
          </p:nvSpPr>
          <p:spPr>
            <a:xfrm>
              <a:off x="-27691025" y="3263500"/>
              <a:ext cx="251275" cy="207175"/>
            </a:xfrm>
            <a:custGeom>
              <a:avLst/>
              <a:gdLst/>
              <a:ahLst/>
              <a:cxnLst/>
              <a:rect l="l" t="t" r="r" b="b"/>
              <a:pathLst>
                <a:path w="10051" h="8287" extrusionOk="0">
                  <a:moveTo>
                    <a:pt x="8317" y="725"/>
                  </a:moveTo>
                  <a:cubicBezTo>
                    <a:pt x="8885" y="725"/>
                    <a:pt x="9326" y="1198"/>
                    <a:pt x="9326" y="1733"/>
                  </a:cubicBezTo>
                  <a:cubicBezTo>
                    <a:pt x="9326" y="2332"/>
                    <a:pt x="8853" y="2773"/>
                    <a:pt x="8317" y="2773"/>
                  </a:cubicBezTo>
                  <a:cubicBezTo>
                    <a:pt x="7750" y="2773"/>
                    <a:pt x="7278" y="2301"/>
                    <a:pt x="7278" y="1733"/>
                  </a:cubicBezTo>
                  <a:cubicBezTo>
                    <a:pt x="7278" y="1166"/>
                    <a:pt x="7750" y="725"/>
                    <a:pt x="8317" y="725"/>
                  </a:cubicBezTo>
                  <a:close/>
                  <a:moveTo>
                    <a:pt x="8317" y="1"/>
                  </a:moveTo>
                  <a:cubicBezTo>
                    <a:pt x="7372" y="1"/>
                    <a:pt x="6585" y="788"/>
                    <a:pt x="6585" y="1733"/>
                  </a:cubicBezTo>
                  <a:cubicBezTo>
                    <a:pt x="6585" y="2584"/>
                    <a:pt x="7152" y="3277"/>
                    <a:pt x="7939" y="3435"/>
                  </a:cubicBezTo>
                  <a:lnTo>
                    <a:pt x="7939" y="5199"/>
                  </a:lnTo>
                  <a:cubicBezTo>
                    <a:pt x="7939" y="6554"/>
                    <a:pt x="6837" y="7656"/>
                    <a:pt x="5513" y="7656"/>
                  </a:cubicBezTo>
                  <a:cubicBezTo>
                    <a:pt x="4190" y="7656"/>
                    <a:pt x="3088" y="6554"/>
                    <a:pt x="3088" y="5199"/>
                  </a:cubicBezTo>
                  <a:lnTo>
                    <a:pt x="3088" y="4506"/>
                  </a:lnTo>
                  <a:lnTo>
                    <a:pt x="3088" y="4443"/>
                  </a:lnTo>
                  <a:cubicBezTo>
                    <a:pt x="4316" y="4317"/>
                    <a:pt x="5324" y="3309"/>
                    <a:pt x="5482" y="2049"/>
                  </a:cubicBezTo>
                  <a:cubicBezTo>
                    <a:pt x="5513" y="1797"/>
                    <a:pt x="5513" y="1891"/>
                    <a:pt x="5513" y="1355"/>
                  </a:cubicBezTo>
                  <a:lnTo>
                    <a:pt x="4127" y="1355"/>
                  </a:lnTo>
                  <a:cubicBezTo>
                    <a:pt x="4127" y="1607"/>
                    <a:pt x="4127" y="1765"/>
                    <a:pt x="4096" y="2049"/>
                  </a:cubicBezTo>
                  <a:cubicBezTo>
                    <a:pt x="3938" y="2710"/>
                    <a:pt x="3340" y="3088"/>
                    <a:pt x="2741" y="3088"/>
                  </a:cubicBezTo>
                  <a:cubicBezTo>
                    <a:pt x="2174" y="3088"/>
                    <a:pt x="1575" y="2773"/>
                    <a:pt x="1418" y="2049"/>
                  </a:cubicBezTo>
                  <a:cubicBezTo>
                    <a:pt x="1386" y="1828"/>
                    <a:pt x="1386" y="1607"/>
                    <a:pt x="1386" y="1355"/>
                  </a:cubicBezTo>
                  <a:lnTo>
                    <a:pt x="0" y="1355"/>
                  </a:lnTo>
                  <a:cubicBezTo>
                    <a:pt x="0" y="1670"/>
                    <a:pt x="0" y="1733"/>
                    <a:pt x="32" y="2049"/>
                  </a:cubicBezTo>
                  <a:cubicBezTo>
                    <a:pt x="221" y="3277"/>
                    <a:pt x="1166" y="4317"/>
                    <a:pt x="2426" y="4474"/>
                  </a:cubicBezTo>
                  <a:lnTo>
                    <a:pt x="2426" y="5168"/>
                  </a:lnTo>
                  <a:cubicBezTo>
                    <a:pt x="2426" y="5672"/>
                    <a:pt x="2552" y="6144"/>
                    <a:pt x="2804" y="6585"/>
                  </a:cubicBezTo>
                  <a:cubicBezTo>
                    <a:pt x="3308" y="7625"/>
                    <a:pt x="4379" y="8286"/>
                    <a:pt x="5545" y="8286"/>
                  </a:cubicBezTo>
                  <a:cubicBezTo>
                    <a:pt x="7278" y="8286"/>
                    <a:pt x="8664" y="6869"/>
                    <a:pt x="8664" y="5168"/>
                  </a:cubicBezTo>
                  <a:lnTo>
                    <a:pt x="8664" y="3435"/>
                  </a:lnTo>
                  <a:cubicBezTo>
                    <a:pt x="9452" y="3277"/>
                    <a:pt x="10050" y="2584"/>
                    <a:pt x="10050" y="1733"/>
                  </a:cubicBezTo>
                  <a:cubicBezTo>
                    <a:pt x="10050" y="788"/>
                    <a:pt x="9263" y="1"/>
                    <a:pt x="8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3" name="Google Shape;7263;p75"/>
          <p:cNvGrpSpPr/>
          <p:nvPr/>
        </p:nvGrpSpPr>
        <p:grpSpPr>
          <a:xfrm>
            <a:off x="5725566" y="1825637"/>
            <a:ext cx="354710" cy="228015"/>
            <a:chOff x="-27721750" y="3598250"/>
            <a:chExt cx="297750" cy="191400"/>
          </a:xfrm>
        </p:grpSpPr>
        <p:sp>
          <p:nvSpPr>
            <p:cNvPr id="7264" name="Google Shape;7264;p75"/>
            <p:cNvSpPr/>
            <p:nvPr/>
          </p:nvSpPr>
          <p:spPr>
            <a:xfrm>
              <a:off x="-27616200" y="3651800"/>
              <a:ext cx="86650" cy="86675"/>
            </a:xfrm>
            <a:custGeom>
              <a:avLst/>
              <a:gdLst/>
              <a:ahLst/>
              <a:cxnLst/>
              <a:rect l="l" t="t" r="r" b="b"/>
              <a:pathLst>
                <a:path w="3466" h="3467" extrusionOk="0">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75"/>
            <p:cNvSpPr/>
            <p:nvPr/>
          </p:nvSpPr>
          <p:spPr>
            <a:xfrm>
              <a:off x="-27721750" y="3598250"/>
              <a:ext cx="297750" cy="191400"/>
            </a:xfrm>
            <a:custGeom>
              <a:avLst/>
              <a:gdLst/>
              <a:ahLst/>
              <a:cxnLst/>
              <a:rect l="l" t="t" r="r" b="b"/>
              <a:pathLst>
                <a:path w="11910" h="7656" extrusionOk="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6" name="Google Shape;7266;p75"/>
          <p:cNvGrpSpPr/>
          <p:nvPr/>
        </p:nvGrpSpPr>
        <p:grpSpPr>
          <a:xfrm>
            <a:off x="5726966" y="2219183"/>
            <a:ext cx="351910" cy="340980"/>
            <a:chOff x="-27719400" y="3925600"/>
            <a:chExt cx="295400" cy="286225"/>
          </a:xfrm>
        </p:grpSpPr>
        <p:sp>
          <p:nvSpPr>
            <p:cNvPr id="7267" name="Google Shape;7267;p75"/>
            <p:cNvSpPr/>
            <p:nvPr/>
          </p:nvSpPr>
          <p:spPr>
            <a:xfrm>
              <a:off x="-27596525" y="3925600"/>
              <a:ext cx="172525" cy="162575"/>
            </a:xfrm>
            <a:custGeom>
              <a:avLst/>
              <a:gdLst/>
              <a:ahLst/>
              <a:cxnLst/>
              <a:rect l="l" t="t" r="r" b="b"/>
              <a:pathLst>
                <a:path w="6901" h="6503" extrusionOk="0">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8" name="Google Shape;7268;p75"/>
            <p:cNvSpPr/>
            <p:nvPr/>
          </p:nvSpPr>
          <p:spPr>
            <a:xfrm>
              <a:off x="-27719400" y="4054275"/>
              <a:ext cx="157550" cy="157550"/>
            </a:xfrm>
            <a:custGeom>
              <a:avLst/>
              <a:gdLst/>
              <a:ahLst/>
              <a:cxnLst/>
              <a:rect l="l" t="t" r="r" b="b"/>
              <a:pathLst>
                <a:path w="6302" h="6302" extrusionOk="0">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9" name="Google Shape;7269;p75"/>
          <p:cNvGrpSpPr/>
          <p:nvPr/>
        </p:nvGrpSpPr>
        <p:grpSpPr>
          <a:xfrm>
            <a:off x="7948238" y="1306023"/>
            <a:ext cx="353757" cy="353757"/>
            <a:chOff x="-25834600" y="3176875"/>
            <a:chExt cx="296950" cy="296950"/>
          </a:xfrm>
        </p:grpSpPr>
        <p:sp>
          <p:nvSpPr>
            <p:cNvPr id="7270" name="Google Shape;7270;p75"/>
            <p:cNvSpPr/>
            <p:nvPr/>
          </p:nvSpPr>
          <p:spPr>
            <a:xfrm>
              <a:off x="-25625875" y="3316275"/>
              <a:ext cx="69325" cy="85875"/>
            </a:xfrm>
            <a:custGeom>
              <a:avLst/>
              <a:gdLst/>
              <a:ahLst/>
              <a:cxnLst/>
              <a:rect l="l" t="t" r="r" b="b"/>
              <a:pathLst>
                <a:path w="2773" h="3435" extrusionOk="0">
                  <a:moveTo>
                    <a:pt x="0" y="1"/>
                  </a:moveTo>
                  <a:lnTo>
                    <a:pt x="0" y="3435"/>
                  </a:lnTo>
                  <a:lnTo>
                    <a:pt x="2773" y="3435"/>
                  </a:lnTo>
                  <a:lnTo>
                    <a:pt x="2773" y="2741"/>
                  </a:lnTo>
                  <a:lnTo>
                    <a:pt x="1040" y="2741"/>
                  </a:lnTo>
                  <a:cubicBezTo>
                    <a:pt x="851" y="2741"/>
                    <a:pt x="693" y="2584"/>
                    <a:pt x="693" y="2395"/>
                  </a:cubicBezTo>
                  <a:cubicBezTo>
                    <a:pt x="693" y="2206"/>
                    <a:pt x="851" y="2048"/>
                    <a:pt x="1040" y="2048"/>
                  </a:cubicBezTo>
                  <a:lnTo>
                    <a:pt x="2773" y="2048"/>
                  </a:lnTo>
                  <a:lnTo>
                    <a:pt x="2773" y="1324"/>
                  </a:lnTo>
                  <a:lnTo>
                    <a:pt x="1040" y="1324"/>
                  </a:lnTo>
                  <a:cubicBezTo>
                    <a:pt x="851" y="1324"/>
                    <a:pt x="693" y="1166"/>
                    <a:pt x="693" y="977"/>
                  </a:cubicBezTo>
                  <a:cubicBezTo>
                    <a:pt x="693" y="851"/>
                    <a:pt x="851" y="694"/>
                    <a:pt x="1040" y="694"/>
                  </a:cubicBezTo>
                  <a:lnTo>
                    <a:pt x="2773" y="694"/>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75"/>
            <p:cNvSpPr/>
            <p:nvPr/>
          </p:nvSpPr>
          <p:spPr>
            <a:xfrm>
              <a:off x="-25729075" y="3176875"/>
              <a:ext cx="191425" cy="296950"/>
            </a:xfrm>
            <a:custGeom>
              <a:avLst/>
              <a:gdLst/>
              <a:ahLst/>
              <a:cxnLst/>
              <a:rect l="l" t="t" r="r" b="b"/>
              <a:pathLst>
                <a:path w="7657" h="11878" extrusionOk="0">
                  <a:moveTo>
                    <a:pt x="2049" y="693"/>
                  </a:moveTo>
                  <a:lnTo>
                    <a:pt x="2049" y="2773"/>
                  </a:lnTo>
                  <a:lnTo>
                    <a:pt x="1356" y="2773"/>
                  </a:lnTo>
                  <a:lnTo>
                    <a:pt x="1356" y="693"/>
                  </a:lnTo>
                  <a:close/>
                  <a:moveTo>
                    <a:pt x="3435" y="693"/>
                  </a:moveTo>
                  <a:lnTo>
                    <a:pt x="3435" y="2773"/>
                  </a:lnTo>
                  <a:lnTo>
                    <a:pt x="2710" y="2773"/>
                  </a:lnTo>
                  <a:lnTo>
                    <a:pt x="2710" y="693"/>
                  </a:lnTo>
                  <a:close/>
                  <a:moveTo>
                    <a:pt x="4821" y="693"/>
                  </a:moveTo>
                  <a:lnTo>
                    <a:pt x="4821" y="2773"/>
                  </a:lnTo>
                  <a:lnTo>
                    <a:pt x="4097" y="2773"/>
                  </a:lnTo>
                  <a:lnTo>
                    <a:pt x="4097" y="693"/>
                  </a:lnTo>
                  <a:close/>
                  <a:moveTo>
                    <a:pt x="6176" y="693"/>
                  </a:moveTo>
                  <a:lnTo>
                    <a:pt x="6176" y="2773"/>
                  </a:lnTo>
                  <a:lnTo>
                    <a:pt x="5483" y="2773"/>
                  </a:lnTo>
                  <a:lnTo>
                    <a:pt x="5483" y="693"/>
                  </a:lnTo>
                  <a:close/>
                  <a:moveTo>
                    <a:pt x="1041" y="0"/>
                  </a:moveTo>
                  <a:cubicBezTo>
                    <a:pt x="442" y="0"/>
                    <a:pt x="1" y="473"/>
                    <a:pt x="1" y="1040"/>
                  </a:cubicBezTo>
                  <a:lnTo>
                    <a:pt x="1" y="3119"/>
                  </a:lnTo>
                  <a:cubicBezTo>
                    <a:pt x="1" y="3308"/>
                    <a:pt x="158" y="3466"/>
                    <a:pt x="379" y="3466"/>
                  </a:cubicBezTo>
                  <a:lnTo>
                    <a:pt x="726" y="3466"/>
                  </a:lnTo>
                  <a:lnTo>
                    <a:pt x="726" y="4883"/>
                  </a:lnTo>
                  <a:lnTo>
                    <a:pt x="2458" y="4883"/>
                  </a:lnTo>
                  <a:cubicBezTo>
                    <a:pt x="2647" y="4883"/>
                    <a:pt x="2805" y="5041"/>
                    <a:pt x="2805" y="5262"/>
                  </a:cubicBezTo>
                  <a:lnTo>
                    <a:pt x="2805" y="9420"/>
                  </a:lnTo>
                  <a:cubicBezTo>
                    <a:pt x="2805" y="9609"/>
                    <a:pt x="2647" y="9767"/>
                    <a:pt x="2458" y="9767"/>
                  </a:cubicBezTo>
                  <a:lnTo>
                    <a:pt x="2112" y="9767"/>
                  </a:lnTo>
                  <a:cubicBezTo>
                    <a:pt x="2112" y="10523"/>
                    <a:pt x="1797" y="11247"/>
                    <a:pt x="1261" y="11751"/>
                  </a:cubicBezTo>
                  <a:cubicBezTo>
                    <a:pt x="1419" y="11815"/>
                    <a:pt x="1576" y="11878"/>
                    <a:pt x="1734" y="11878"/>
                  </a:cubicBezTo>
                  <a:lnTo>
                    <a:pt x="5924" y="11878"/>
                  </a:lnTo>
                  <a:cubicBezTo>
                    <a:pt x="6522" y="11878"/>
                    <a:pt x="6932" y="11405"/>
                    <a:pt x="6932" y="10838"/>
                  </a:cubicBezTo>
                  <a:lnTo>
                    <a:pt x="6932" y="9798"/>
                  </a:lnTo>
                  <a:lnTo>
                    <a:pt x="3813" y="9798"/>
                  </a:lnTo>
                  <a:cubicBezTo>
                    <a:pt x="3624" y="9798"/>
                    <a:pt x="3467" y="9672"/>
                    <a:pt x="3467" y="9452"/>
                  </a:cubicBezTo>
                  <a:lnTo>
                    <a:pt x="3467" y="5293"/>
                  </a:lnTo>
                  <a:cubicBezTo>
                    <a:pt x="3467" y="5104"/>
                    <a:pt x="3624" y="4946"/>
                    <a:pt x="3813" y="4946"/>
                  </a:cubicBezTo>
                  <a:lnTo>
                    <a:pt x="6932" y="4946"/>
                  </a:lnTo>
                  <a:lnTo>
                    <a:pt x="6932" y="3529"/>
                  </a:lnTo>
                  <a:lnTo>
                    <a:pt x="7310" y="3529"/>
                  </a:lnTo>
                  <a:cubicBezTo>
                    <a:pt x="7499" y="3529"/>
                    <a:pt x="7657" y="3371"/>
                    <a:pt x="7657" y="3151"/>
                  </a:cubicBezTo>
                  <a:lnTo>
                    <a:pt x="7657" y="1040"/>
                  </a:lnTo>
                  <a:lnTo>
                    <a:pt x="7625" y="1040"/>
                  </a:lnTo>
                  <a:cubicBezTo>
                    <a:pt x="7625" y="441"/>
                    <a:pt x="7153" y="0"/>
                    <a:pt x="6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75"/>
            <p:cNvSpPr/>
            <p:nvPr/>
          </p:nvSpPr>
          <p:spPr>
            <a:xfrm>
              <a:off x="-25834600" y="3350150"/>
              <a:ext cx="69325" cy="96100"/>
            </a:xfrm>
            <a:custGeom>
              <a:avLst/>
              <a:gdLst/>
              <a:ahLst/>
              <a:cxnLst/>
              <a:rect l="l" t="t" r="r" b="b"/>
              <a:pathLst>
                <a:path w="2773" h="3844" extrusionOk="0">
                  <a:moveTo>
                    <a:pt x="2143" y="0"/>
                  </a:moveTo>
                  <a:cubicBezTo>
                    <a:pt x="1008" y="0"/>
                    <a:pt x="63" y="945"/>
                    <a:pt x="63" y="2080"/>
                  </a:cubicBezTo>
                  <a:cubicBezTo>
                    <a:pt x="0" y="2804"/>
                    <a:pt x="378" y="3434"/>
                    <a:pt x="914" y="3844"/>
                  </a:cubicBezTo>
                  <a:cubicBezTo>
                    <a:pt x="788" y="3529"/>
                    <a:pt x="725" y="3151"/>
                    <a:pt x="725" y="2804"/>
                  </a:cubicBezTo>
                  <a:cubicBezTo>
                    <a:pt x="725" y="1544"/>
                    <a:pt x="1576" y="473"/>
                    <a:pt x="2773" y="126"/>
                  </a:cubicBezTo>
                  <a:cubicBezTo>
                    <a:pt x="2584" y="63"/>
                    <a:pt x="2332"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75"/>
            <p:cNvSpPr/>
            <p:nvPr/>
          </p:nvSpPr>
          <p:spPr>
            <a:xfrm>
              <a:off x="-25799950" y="3368250"/>
              <a:ext cx="104775" cy="104000"/>
            </a:xfrm>
            <a:custGeom>
              <a:avLst/>
              <a:gdLst/>
              <a:ahLst/>
              <a:cxnLst/>
              <a:rect l="l" t="t" r="r" b="b"/>
              <a:pathLst>
                <a:path w="4191" h="4160" extrusionOk="0">
                  <a:moveTo>
                    <a:pt x="2080" y="694"/>
                  </a:moveTo>
                  <a:cubicBezTo>
                    <a:pt x="2836" y="694"/>
                    <a:pt x="3466" y="1324"/>
                    <a:pt x="3466" y="2080"/>
                  </a:cubicBezTo>
                  <a:cubicBezTo>
                    <a:pt x="3466" y="2364"/>
                    <a:pt x="3403" y="2584"/>
                    <a:pt x="3246" y="2836"/>
                  </a:cubicBezTo>
                  <a:lnTo>
                    <a:pt x="1292" y="915"/>
                  </a:lnTo>
                  <a:cubicBezTo>
                    <a:pt x="1576" y="788"/>
                    <a:pt x="1828" y="694"/>
                    <a:pt x="2080" y="694"/>
                  </a:cubicBezTo>
                  <a:close/>
                  <a:moveTo>
                    <a:pt x="2111" y="1"/>
                  </a:moveTo>
                  <a:cubicBezTo>
                    <a:pt x="946" y="1"/>
                    <a:pt x="1" y="946"/>
                    <a:pt x="1" y="2080"/>
                  </a:cubicBezTo>
                  <a:cubicBezTo>
                    <a:pt x="1" y="3214"/>
                    <a:pt x="946" y="4160"/>
                    <a:pt x="2111" y="4160"/>
                  </a:cubicBezTo>
                  <a:cubicBezTo>
                    <a:pt x="3246" y="4160"/>
                    <a:pt x="4191" y="3214"/>
                    <a:pt x="4191" y="2080"/>
                  </a:cubicBezTo>
                  <a:cubicBezTo>
                    <a:pt x="4191" y="946"/>
                    <a:pt x="3246"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75"/>
            <p:cNvSpPr/>
            <p:nvPr/>
          </p:nvSpPr>
          <p:spPr>
            <a:xfrm>
              <a:off x="-25712525" y="3317075"/>
              <a:ext cx="34675" cy="86650"/>
            </a:xfrm>
            <a:custGeom>
              <a:avLst/>
              <a:gdLst/>
              <a:ahLst/>
              <a:cxnLst/>
              <a:rect l="l" t="t" r="r" b="b"/>
              <a:pathLst>
                <a:path w="1387" h="3466" extrusionOk="0">
                  <a:moveTo>
                    <a:pt x="1" y="0"/>
                  </a:moveTo>
                  <a:lnTo>
                    <a:pt x="1" y="1764"/>
                  </a:lnTo>
                  <a:cubicBezTo>
                    <a:pt x="631" y="2111"/>
                    <a:pt x="1072" y="2709"/>
                    <a:pt x="1261" y="3466"/>
                  </a:cubicBezTo>
                  <a:lnTo>
                    <a:pt x="1387" y="3466"/>
                  </a:lnTo>
                  <a:lnTo>
                    <a:pt x="13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5" name="Google Shape;7275;p75"/>
          <p:cNvGrpSpPr/>
          <p:nvPr/>
        </p:nvGrpSpPr>
        <p:grpSpPr>
          <a:xfrm>
            <a:off x="7948238" y="1774024"/>
            <a:ext cx="353757" cy="331241"/>
            <a:chOff x="-25834600" y="3564375"/>
            <a:chExt cx="296950" cy="278050"/>
          </a:xfrm>
        </p:grpSpPr>
        <p:sp>
          <p:nvSpPr>
            <p:cNvPr id="7276" name="Google Shape;7276;p75"/>
            <p:cNvSpPr/>
            <p:nvPr/>
          </p:nvSpPr>
          <p:spPr>
            <a:xfrm>
              <a:off x="-25694400" y="3703775"/>
              <a:ext cx="17350" cy="17375"/>
            </a:xfrm>
            <a:custGeom>
              <a:avLst/>
              <a:gdLst/>
              <a:ahLst/>
              <a:cxnLst/>
              <a:rect l="l" t="t" r="r" b="b"/>
              <a:pathLst>
                <a:path w="694" h="695" extrusionOk="0">
                  <a:moveTo>
                    <a:pt x="347" y="1"/>
                  </a:moveTo>
                  <a:cubicBezTo>
                    <a:pt x="158" y="1"/>
                    <a:pt x="0" y="158"/>
                    <a:pt x="0" y="347"/>
                  </a:cubicBezTo>
                  <a:cubicBezTo>
                    <a:pt x="0" y="537"/>
                    <a:pt x="158" y="694"/>
                    <a:pt x="347" y="694"/>
                  </a:cubicBezTo>
                  <a:cubicBezTo>
                    <a:pt x="536" y="694"/>
                    <a:pt x="693" y="537"/>
                    <a:pt x="693" y="347"/>
                  </a:cubicBezTo>
                  <a:cubicBezTo>
                    <a:pt x="693" y="158"/>
                    <a:pt x="504"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75"/>
            <p:cNvSpPr/>
            <p:nvPr/>
          </p:nvSpPr>
          <p:spPr>
            <a:xfrm>
              <a:off x="-25591225" y="3703775"/>
              <a:ext cx="53575" cy="18150"/>
            </a:xfrm>
            <a:custGeom>
              <a:avLst/>
              <a:gdLst/>
              <a:ahLst/>
              <a:cxnLst/>
              <a:rect l="l" t="t" r="r" b="b"/>
              <a:pathLst>
                <a:path w="2143" h="726" extrusionOk="0">
                  <a:moveTo>
                    <a:pt x="347" y="1"/>
                  </a:moveTo>
                  <a:cubicBezTo>
                    <a:pt x="158" y="1"/>
                    <a:pt x="0" y="158"/>
                    <a:pt x="0" y="347"/>
                  </a:cubicBezTo>
                  <a:cubicBezTo>
                    <a:pt x="0" y="537"/>
                    <a:pt x="158" y="726"/>
                    <a:pt x="347" y="726"/>
                  </a:cubicBezTo>
                  <a:lnTo>
                    <a:pt x="1765" y="726"/>
                  </a:lnTo>
                  <a:cubicBezTo>
                    <a:pt x="1985" y="726"/>
                    <a:pt x="2143" y="568"/>
                    <a:pt x="2143" y="347"/>
                  </a:cubicBezTo>
                  <a:cubicBezTo>
                    <a:pt x="2143" y="158"/>
                    <a:pt x="1985"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75"/>
            <p:cNvSpPr/>
            <p:nvPr/>
          </p:nvSpPr>
          <p:spPr>
            <a:xfrm>
              <a:off x="-25834600" y="3703775"/>
              <a:ext cx="53575" cy="18150"/>
            </a:xfrm>
            <a:custGeom>
              <a:avLst/>
              <a:gdLst/>
              <a:ahLst/>
              <a:cxnLst/>
              <a:rect l="l" t="t" r="r" b="b"/>
              <a:pathLst>
                <a:path w="2143" h="726" extrusionOk="0">
                  <a:moveTo>
                    <a:pt x="378" y="1"/>
                  </a:moveTo>
                  <a:cubicBezTo>
                    <a:pt x="158" y="1"/>
                    <a:pt x="0" y="158"/>
                    <a:pt x="0" y="347"/>
                  </a:cubicBezTo>
                  <a:cubicBezTo>
                    <a:pt x="0" y="568"/>
                    <a:pt x="158" y="726"/>
                    <a:pt x="378" y="726"/>
                  </a:cubicBezTo>
                  <a:lnTo>
                    <a:pt x="1796" y="726"/>
                  </a:lnTo>
                  <a:cubicBezTo>
                    <a:pt x="1985" y="726"/>
                    <a:pt x="2143" y="568"/>
                    <a:pt x="2143" y="347"/>
                  </a:cubicBezTo>
                  <a:cubicBezTo>
                    <a:pt x="2143" y="158"/>
                    <a:pt x="1985" y="1"/>
                    <a:pt x="1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75"/>
            <p:cNvSpPr/>
            <p:nvPr/>
          </p:nvSpPr>
          <p:spPr>
            <a:xfrm>
              <a:off x="-25695200" y="3564375"/>
              <a:ext cx="17350" cy="52800"/>
            </a:xfrm>
            <a:custGeom>
              <a:avLst/>
              <a:gdLst/>
              <a:ahLst/>
              <a:cxnLst/>
              <a:rect l="l" t="t" r="r" b="b"/>
              <a:pathLst>
                <a:path w="694" h="2112" extrusionOk="0">
                  <a:moveTo>
                    <a:pt x="347" y="1"/>
                  </a:moveTo>
                  <a:cubicBezTo>
                    <a:pt x="158" y="1"/>
                    <a:pt x="1" y="158"/>
                    <a:pt x="1" y="347"/>
                  </a:cubicBezTo>
                  <a:lnTo>
                    <a:pt x="1" y="1765"/>
                  </a:lnTo>
                  <a:cubicBezTo>
                    <a:pt x="1" y="1954"/>
                    <a:pt x="158" y="2111"/>
                    <a:pt x="347" y="2111"/>
                  </a:cubicBezTo>
                  <a:cubicBezTo>
                    <a:pt x="536" y="2111"/>
                    <a:pt x="694" y="1954"/>
                    <a:pt x="694" y="1765"/>
                  </a:cubicBezTo>
                  <a:lnTo>
                    <a:pt x="694" y="347"/>
                  </a:ln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75"/>
            <p:cNvSpPr/>
            <p:nvPr/>
          </p:nvSpPr>
          <p:spPr>
            <a:xfrm>
              <a:off x="-25792850" y="3606125"/>
              <a:ext cx="42550" cy="40975"/>
            </a:xfrm>
            <a:custGeom>
              <a:avLst/>
              <a:gdLst/>
              <a:ahLst/>
              <a:cxnLst/>
              <a:rect l="l" t="t" r="r" b="b"/>
              <a:pathLst>
                <a:path w="1702" h="1639" extrusionOk="0">
                  <a:moveTo>
                    <a:pt x="351" y="0"/>
                  </a:moveTo>
                  <a:cubicBezTo>
                    <a:pt x="260" y="0"/>
                    <a:pt x="173" y="32"/>
                    <a:pt x="126" y="95"/>
                  </a:cubicBezTo>
                  <a:cubicBezTo>
                    <a:pt x="0" y="221"/>
                    <a:pt x="0" y="441"/>
                    <a:pt x="126" y="567"/>
                  </a:cubicBezTo>
                  <a:lnTo>
                    <a:pt x="1103" y="1544"/>
                  </a:lnTo>
                  <a:cubicBezTo>
                    <a:pt x="1166" y="1607"/>
                    <a:pt x="1252" y="1639"/>
                    <a:pt x="1339" y="1639"/>
                  </a:cubicBezTo>
                  <a:cubicBezTo>
                    <a:pt x="1426" y="1639"/>
                    <a:pt x="1512" y="1607"/>
                    <a:pt x="1575" y="1544"/>
                  </a:cubicBezTo>
                  <a:cubicBezTo>
                    <a:pt x="1701" y="1418"/>
                    <a:pt x="1701" y="1198"/>
                    <a:pt x="1575" y="1071"/>
                  </a:cubicBezTo>
                  <a:lnTo>
                    <a:pt x="599" y="95"/>
                  </a:lnTo>
                  <a:cubicBezTo>
                    <a:pt x="536" y="32"/>
                    <a:pt x="441"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75"/>
            <p:cNvSpPr/>
            <p:nvPr/>
          </p:nvSpPr>
          <p:spPr>
            <a:xfrm>
              <a:off x="-25621950" y="3606125"/>
              <a:ext cx="43350" cy="40975"/>
            </a:xfrm>
            <a:custGeom>
              <a:avLst/>
              <a:gdLst/>
              <a:ahLst/>
              <a:cxnLst/>
              <a:rect l="l" t="t" r="r" b="b"/>
              <a:pathLst>
                <a:path w="1734" h="1639" extrusionOk="0">
                  <a:moveTo>
                    <a:pt x="1351" y="0"/>
                  </a:moveTo>
                  <a:cubicBezTo>
                    <a:pt x="1261" y="0"/>
                    <a:pt x="1166" y="32"/>
                    <a:pt x="1103" y="95"/>
                  </a:cubicBezTo>
                  <a:lnTo>
                    <a:pt x="127" y="1071"/>
                  </a:lnTo>
                  <a:cubicBezTo>
                    <a:pt x="1" y="1198"/>
                    <a:pt x="1" y="1418"/>
                    <a:pt x="127" y="1544"/>
                  </a:cubicBezTo>
                  <a:cubicBezTo>
                    <a:pt x="190" y="1607"/>
                    <a:pt x="284" y="1639"/>
                    <a:pt x="375" y="1639"/>
                  </a:cubicBezTo>
                  <a:cubicBezTo>
                    <a:pt x="465" y="1639"/>
                    <a:pt x="552" y="1607"/>
                    <a:pt x="599" y="1544"/>
                  </a:cubicBezTo>
                  <a:lnTo>
                    <a:pt x="1576" y="567"/>
                  </a:lnTo>
                  <a:cubicBezTo>
                    <a:pt x="1733" y="441"/>
                    <a:pt x="1733" y="221"/>
                    <a:pt x="1576" y="95"/>
                  </a:cubicBezTo>
                  <a:cubicBezTo>
                    <a:pt x="1529" y="32"/>
                    <a:pt x="1442" y="0"/>
                    <a:pt x="1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75"/>
            <p:cNvSpPr/>
            <p:nvPr/>
          </p:nvSpPr>
          <p:spPr>
            <a:xfrm>
              <a:off x="-25783400" y="3806975"/>
              <a:ext cx="192200" cy="35450"/>
            </a:xfrm>
            <a:custGeom>
              <a:avLst/>
              <a:gdLst/>
              <a:ahLst/>
              <a:cxnLst/>
              <a:rect l="l" t="t" r="r" b="b"/>
              <a:pathLst>
                <a:path w="7688" h="1418" extrusionOk="0">
                  <a:moveTo>
                    <a:pt x="725" y="0"/>
                  </a:moveTo>
                  <a:cubicBezTo>
                    <a:pt x="315" y="0"/>
                    <a:pt x="0" y="315"/>
                    <a:pt x="0" y="725"/>
                  </a:cubicBezTo>
                  <a:lnTo>
                    <a:pt x="0" y="1071"/>
                  </a:lnTo>
                  <a:cubicBezTo>
                    <a:pt x="0" y="1260"/>
                    <a:pt x="158" y="1418"/>
                    <a:pt x="378" y="1418"/>
                  </a:cubicBezTo>
                  <a:lnTo>
                    <a:pt x="7309" y="1418"/>
                  </a:lnTo>
                  <a:cubicBezTo>
                    <a:pt x="7530" y="1418"/>
                    <a:pt x="7687" y="1260"/>
                    <a:pt x="7687" y="1071"/>
                  </a:cubicBezTo>
                  <a:lnTo>
                    <a:pt x="7687" y="725"/>
                  </a:lnTo>
                  <a:cubicBezTo>
                    <a:pt x="7687" y="315"/>
                    <a:pt x="7372" y="0"/>
                    <a:pt x="69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75"/>
            <p:cNvSpPr/>
            <p:nvPr/>
          </p:nvSpPr>
          <p:spPr>
            <a:xfrm>
              <a:off x="-25764500" y="3635275"/>
              <a:ext cx="153600" cy="155175"/>
            </a:xfrm>
            <a:custGeom>
              <a:avLst/>
              <a:gdLst/>
              <a:ahLst/>
              <a:cxnLst/>
              <a:rect l="l" t="t" r="r" b="b"/>
              <a:pathLst>
                <a:path w="6144" h="6207" extrusionOk="0">
                  <a:moveTo>
                    <a:pt x="3025" y="0"/>
                  </a:moveTo>
                  <a:cubicBezTo>
                    <a:pt x="1355" y="0"/>
                    <a:pt x="0" y="1355"/>
                    <a:pt x="0" y="3087"/>
                  </a:cubicBezTo>
                  <a:lnTo>
                    <a:pt x="0" y="6206"/>
                  </a:lnTo>
                  <a:lnTo>
                    <a:pt x="2773" y="6206"/>
                  </a:lnTo>
                  <a:lnTo>
                    <a:pt x="2773" y="4064"/>
                  </a:lnTo>
                  <a:cubicBezTo>
                    <a:pt x="2363" y="3938"/>
                    <a:pt x="2048" y="3560"/>
                    <a:pt x="2048" y="3087"/>
                  </a:cubicBezTo>
                  <a:cubicBezTo>
                    <a:pt x="2048" y="2489"/>
                    <a:pt x="2521" y="2079"/>
                    <a:pt x="3088" y="2079"/>
                  </a:cubicBezTo>
                  <a:cubicBezTo>
                    <a:pt x="3655" y="2079"/>
                    <a:pt x="4096" y="2552"/>
                    <a:pt x="4096" y="3087"/>
                  </a:cubicBezTo>
                  <a:cubicBezTo>
                    <a:pt x="4096" y="3529"/>
                    <a:pt x="3812" y="3938"/>
                    <a:pt x="3403" y="4064"/>
                  </a:cubicBezTo>
                  <a:lnTo>
                    <a:pt x="3403" y="6206"/>
                  </a:lnTo>
                  <a:lnTo>
                    <a:pt x="6144" y="6206"/>
                  </a:lnTo>
                  <a:lnTo>
                    <a:pt x="6144" y="3087"/>
                  </a:lnTo>
                  <a:cubicBezTo>
                    <a:pt x="6144" y="1355"/>
                    <a:pt x="4726" y="0"/>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4" name="Google Shape;7284;p75"/>
          <p:cNvGrpSpPr/>
          <p:nvPr/>
        </p:nvGrpSpPr>
        <p:grpSpPr>
          <a:xfrm>
            <a:off x="7946362" y="2213376"/>
            <a:ext cx="357509" cy="352595"/>
            <a:chOff x="-25834600" y="3915850"/>
            <a:chExt cx="300100" cy="295975"/>
          </a:xfrm>
        </p:grpSpPr>
        <p:sp>
          <p:nvSpPr>
            <p:cNvPr id="7285" name="Google Shape;7285;p75"/>
            <p:cNvSpPr/>
            <p:nvPr/>
          </p:nvSpPr>
          <p:spPr>
            <a:xfrm>
              <a:off x="-25677875" y="3915850"/>
              <a:ext cx="143375" cy="137675"/>
            </a:xfrm>
            <a:custGeom>
              <a:avLst/>
              <a:gdLst/>
              <a:ahLst/>
              <a:cxnLst/>
              <a:rect l="l" t="t" r="r" b="b"/>
              <a:pathLst>
                <a:path w="5735" h="5507" extrusionOk="0">
                  <a:moveTo>
                    <a:pt x="1123" y="1"/>
                  </a:moveTo>
                  <a:cubicBezTo>
                    <a:pt x="859" y="1"/>
                    <a:pt x="599" y="103"/>
                    <a:pt x="410" y="308"/>
                  </a:cubicBezTo>
                  <a:cubicBezTo>
                    <a:pt x="1" y="686"/>
                    <a:pt x="1" y="1379"/>
                    <a:pt x="410" y="1757"/>
                  </a:cubicBezTo>
                  <a:lnTo>
                    <a:pt x="3813" y="5191"/>
                  </a:lnTo>
                  <a:cubicBezTo>
                    <a:pt x="4033" y="5380"/>
                    <a:pt x="4285" y="5506"/>
                    <a:pt x="4569" y="5506"/>
                  </a:cubicBezTo>
                  <a:cubicBezTo>
                    <a:pt x="4853" y="5506"/>
                    <a:pt x="5136" y="5380"/>
                    <a:pt x="5325" y="5191"/>
                  </a:cubicBezTo>
                  <a:cubicBezTo>
                    <a:pt x="5735" y="4781"/>
                    <a:pt x="5735" y="4120"/>
                    <a:pt x="5325" y="3742"/>
                  </a:cubicBezTo>
                  <a:lnTo>
                    <a:pt x="1860" y="308"/>
                  </a:lnTo>
                  <a:cubicBezTo>
                    <a:pt x="1655" y="103"/>
                    <a:pt x="1387" y="1"/>
                    <a:pt x="1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75"/>
            <p:cNvSpPr/>
            <p:nvPr/>
          </p:nvSpPr>
          <p:spPr>
            <a:xfrm>
              <a:off x="-25834600" y="4167700"/>
              <a:ext cx="43350" cy="44125"/>
            </a:xfrm>
            <a:custGeom>
              <a:avLst/>
              <a:gdLst/>
              <a:ahLst/>
              <a:cxnLst/>
              <a:rect l="l" t="t" r="r" b="b"/>
              <a:pathLst>
                <a:path w="1734" h="1765" extrusionOk="0">
                  <a:moveTo>
                    <a:pt x="756" y="0"/>
                  </a:moveTo>
                  <a:lnTo>
                    <a:pt x="221" y="630"/>
                  </a:lnTo>
                  <a:cubicBezTo>
                    <a:pt x="95" y="756"/>
                    <a:pt x="0" y="945"/>
                    <a:pt x="0" y="1103"/>
                  </a:cubicBezTo>
                  <a:cubicBezTo>
                    <a:pt x="0" y="1292"/>
                    <a:pt x="95" y="1449"/>
                    <a:pt x="221" y="1575"/>
                  </a:cubicBezTo>
                  <a:cubicBezTo>
                    <a:pt x="347" y="1702"/>
                    <a:pt x="536" y="1765"/>
                    <a:pt x="693" y="1765"/>
                  </a:cubicBezTo>
                  <a:cubicBezTo>
                    <a:pt x="882" y="1765"/>
                    <a:pt x="1040" y="1702"/>
                    <a:pt x="1166" y="1575"/>
                  </a:cubicBezTo>
                  <a:lnTo>
                    <a:pt x="1733" y="977"/>
                  </a:lnTo>
                  <a:lnTo>
                    <a:pt x="7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75"/>
            <p:cNvSpPr/>
            <p:nvPr/>
          </p:nvSpPr>
          <p:spPr>
            <a:xfrm>
              <a:off x="-25800725" y="3972375"/>
              <a:ext cx="206375" cy="207950"/>
            </a:xfrm>
            <a:custGeom>
              <a:avLst/>
              <a:gdLst/>
              <a:ahLst/>
              <a:cxnLst/>
              <a:rect l="l" t="t" r="r" b="b"/>
              <a:pathLst>
                <a:path w="8255" h="8318" extrusionOk="0">
                  <a:moveTo>
                    <a:pt x="4285" y="2457"/>
                  </a:moveTo>
                  <a:lnTo>
                    <a:pt x="5797" y="3938"/>
                  </a:lnTo>
                  <a:lnTo>
                    <a:pt x="5261" y="4474"/>
                  </a:lnTo>
                  <a:cubicBezTo>
                    <a:pt x="4868" y="4868"/>
                    <a:pt x="4342" y="5064"/>
                    <a:pt x="3814" y="5064"/>
                  </a:cubicBezTo>
                  <a:cubicBezTo>
                    <a:pt x="3708" y="5064"/>
                    <a:pt x="3602" y="5057"/>
                    <a:pt x="3497" y="5041"/>
                  </a:cubicBezTo>
                  <a:lnTo>
                    <a:pt x="3214" y="5009"/>
                  </a:lnTo>
                  <a:lnTo>
                    <a:pt x="3182" y="4726"/>
                  </a:lnTo>
                  <a:cubicBezTo>
                    <a:pt x="3119" y="4096"/>
                    <a:pt x="3308" y="3434"/>
                    <a:pt x="3781" y="2962"/>
                  </a:cubicBezTo>
                  <a:lnTo>
                    <a:pt x="4285" y="2457"/>
                  </a:lnTo>
                  <a:close/>
                  <a:moveTo>
                    <a:pt x="4789" y="0"/>
                  </a:moveTo>
                  <a:lnTo>
                    <a:pt x="3056" y="1796"/>
                  </a:lnTo>
                  <a:cubicBezTo>
                    <a:pt x="2174" y="2678"/>
                    <a:pt x="1733" y="4001"/>
                    <a:pt x="1890" y="5261"/>
                  </a:cubicBezTo>
                  <a:lnTo>
                    <a:pt x="1922" y="5419"/>
                  </a:lnTo>
                  <a:lnTo>
                    <a:pt x="0" y="7341"/>
                  </a:lnTo>
                  <a:lnTo>
                    <a:pt x="977" y="8317"/>
                  </a:lnTo>
                  <a:lnTo>
                    <a:pt x="2898" y="6396"/>
                  </a:lnTo>
                  <a:lnTo>
                    <a:pt x="3056" y="6427"/>
                  </a:lnTo>
                  <a:cubicBezTo>
                    <a:pt x="3214" y="6459"/>
                    <a:pt x="3371" y="6459"/>
                    <a:pt x="3592" y="6459"/>
                  </a:cubicBezTo>
                  <a:cubicBezTo>
                    <a:pt x="4694" y="6459"/>
                    <a:pt x="5734" y="6049"/>
                    <a:pt x="6522" y="5261"/>
                  </a:cubicBezTo>
                  <a:lnTo>
                    <a:pt x="8254" y="3466"/>
                  </a:lnTo>
                  <a:lnTo>
                    <a:pt x="7278" y="2489"/>
                  </a:lnTo>
                  <a:lnTo>
                    <a:pt x="6301" y="3466"/>
                  </a:lnTo>
                  <a:lnTo>
                    <a:pt x="4852" y="2016"/>
                  </a:lnTo>
                  <a:lnTo>
                    <a:pt x="5828" y="1040"/>
                  </a:lnTo>
                  <a:lnTo>
                    <a:pt x="4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88" name="Google Shape;7288;p75"/>
          <p:cNvGrpSpPr/>
          <p:nvPr/>
        </p:nvGrpSpPr>
        <p:grpSpPr>
          <a:xfrm>
            <a:off x="6681790" y="2694606"/>
            <a:ext cx="228968" cy="350987"/>
            <a:chOff x="-23930925" y="3149300"/>
            <a:chExt cx="192200" cy="294625"/>
          </a:xfrm>
        </p:grpSpPr>
        <p:sp>
          <p:nvSpPr>
            <p:cNvPr id="7289" name="Google Shape;7289;p75"/>
            <p:cNvSpPr/>
            <p:nvPr/>
          </p:nvSpPr>
          <p:spPr>
            <a:xfrm>
              <a:off x="-23930125" y="3149300"/>
              <a:ext cx="191400" cy="35475"/>
            </a:xfrm>
            <a:custGeom>
              <a:avLst/>
              <a:gdLst/>
              <a:ahLst/>
              <a:cxnLst/>
              <a:rect l="l" t="t" r="r" b="b"/>
              <a:pathLst>
                <a:path w="7656" h="1419" extrusionOk="0">
                  <a:moveTo>
                    <a:pt x="1040" y="1"/>
                  </a:moveTo>
                  <a:cubicBezTo>
                    <a:pt x="441" y="1"/>
                    <a:pt x="0" y="473"/>
                    <a:pt x="0" y="1040"/>
                  </a:cubicBezTo>
                  <a:lnTo>
                    <a:pt x="0" y="1418"/>
                  </a:lnTo>
                  <a:lnTo>
                    <a:pt x="7656" y="1418"/>
                  </a:lnTo>
                  <a:lnTo>
                    <a:pt x="7656" y="1040"/>
                  </a:lnTo>
                  <a:lnTo>
                    <a:pt x="7593" y="1040"/>
                  </a:lnTo>
                  <a:cubicBezTo>
                    <a:pt x="7593" y="442"/>
                    <a:pt x="7120" y="1"/>
                    <a:pt x="6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75"/>
            <p:cNvSpPr/>
            <p:nvPr/>
          </p:nvSpPr>
          <p:spPr>
            <a:xfrm>
              <a:off x="-23878925" y="3237525"/>
              <a:ext cx="86650" cy="86650"/>
            </a:xfrm>
            <a:custGeom>
              <a:avLst/>
              <a:gdLst/>
              <a:ahLst/>
              <a:cxnLst/>
              <a:rect l="l" t="t" r="r" b="b"/>
              <a:pathLst>
                <a:path w="3466" h="3466" extrusionOk="0">
                  <a:moveTo>
                    <a:pt x="1386" y="0"/>
                  </a:moveTo>
                  <a:lnTo>
                    <a:pt x="1386" y="1008"/>
                  </a:lnTo>
                  <a:cubicBezTo>
                    <a:pt x="1386" y="1197"/>
                    <a:pt x="1229" y="1355"/>
                    <a:pt x="1008" y="1355"/>
                  </a:cubicBezTo>
                  <a:lnTo>
                    <a:pt x="0" y="1355"/>
                  </a:lnTo>
                  <a:lnTo>
                    <a:pt x="0" y="2079"/>
                  </a:lnTo>
                  <a:lnTo>
                    <a:pt x="1008" y="2079"/>
                  </a:lnTo>
                  <a:cubicBezTo>
                    <a:pt x="1229" y="2079"/>
                    <a:pt x="1386" y="2237"/>
                    <a:pt x="1386" y="2426"/>
                  </a:cubicBezTo>
                  <a:lnTo>
                    <a:pt x="1386" y="3466"/>
                  </a:lnTo>
                  <a:lnTo>
                    <a:pt x="2079" y="3466"/>
                  </a:lnTo>
                  <a:lnTo>
                    <a:pt x="2079" y="2426"/>
                  </a:lnTo>
                  <a:cubicBezTo>
                    <a:pt x="2079" y="2237"/>
                    <a:pt x="2237" y="2079"/>
                    <a:pt x="2426" y="2079"/>
                  </a:cubicBezTo>
                  <a:lnTo>
                    <a:pt x="3466" y="2079"/>
                  </a:lnTo>
                  <a:lnTo>
                    <a:pt x="3466" y="1355"/>
                  </a:lnTo>
                  <a:lnTo>
                    <a:pt x="2426" y="1355"/>
                  </a:lnTo>
                  <a:cubicBezTo>
                    <a:pt x="2237" y="1355"/>
                    <a:pt x="2079" y="1197"/>
                    <a:pt x="2079" y="1008"/>
                  </a:cubicBezTo>
                  <a:lnTo>
                    <a:pt x="20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75"/>
            <p:cNvSpPr/>
            <p:nvPr/>
          </p:nvSpPr>
          <p:spPr>
            <a:xfrm>
              <a:off x="-23930925" y="3375350"/>
              <a:ext cx="190625" cy="68575"/>
            </a:xfrm>
            <a:custGeom>
              <a:avLst/>
              <a:gdLst/>
              <a:ahLst/>
              <a:cxnLst/>
              <a:rect l="l" t="t" r="r" b="b"/>
              <a:pathLst>
                <a:path w="7625" h="2743" extrusionOk="0">
                  <a:moveTo>
                    <a:pt x="4159" y="694"/>
                  </a:moveTo>
                  <a:cubicBezTo>
                    <a:pt x="4348" y="694"/>
                    <a:pt x="4506" y="851"/>
                    <a:pt x="4506" y="1040"/>
                  </a:cubicBezTo>
                  <a:cubicBezTo>
                    <a:pt x="4506" y="1261"/>
                    <a:pt x="4348" y="1418"/>
                    <a:pt x="4159" y="1418"/>
                  </a:cubicBezTo>
                  <a:lnTo>
                    <a:pt x="3466" y="1418"/>
                  </a:lnTo>
                  <a:cubicBezTo>
                    <a:pt x="3246" y="1418"/>
                    <a:pt x="3088" y="1261"/>
                    <a:pt x="3088" y="1040"/>
                  </a:cubicBezTo>
                  <a:cubicBezTo>
                    <a:pt x="3088" y="851"/>
                    <a:pt x="3246" y="694"/>
                    <a:pt x="3466" y="694"/>
                  </a:cubicBezTo>
                  <a:close/>
                  <a:moveTo>
                    <a:pt x="1" y="0"/>
                  </a:moveTo>
                  <a:lnTo>
                    <a:pt x="1" y="1733"/>
                  </a:lnTo>
                  <a:cubicBezTo>
                    <a:pt x="1" y="2300"/>
                    <a:pt x="473" y="2741"/>
                    <a:pt x="1009" y="2741"/>
                  </a:cubicBezTo>
                  <a:lnTo>
                    <a:pt x="6554" y="2741"/>
                  </a:lnTo>
                  <a:cubicBezTo>
                    <a:pt x="6573" y="2742"/>
                    <a:pt x="6592" y="2743"/>
                    <a:pt x="6610" y="2743"/>
                  </a:cubicBezTo>
                  <a:cubicBezTo>
                    <a:pt x="7182" y="2743"/>
                    <a:pt x="7625" y="2282"/>
                    <a:pt x="7625" y="1733"/>
                  </a:cubicBezTo>
                  <a:lnTo>
                    <a:pt x="7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75"/>
            <p:cNvSpPr/>
            <p:nvPr/>
          </p:nvSpPr>
          <p:spPr>
            <a:xfrm>
              <a:off x="-23930925" y="3202075"/>
              <a:ext cx="190625" cy="155975"/>
            </a:xfrm>
            <a:custGeom>
              <a:avLst/>
              <a:gdLst/>
              <a:ahLst/>
              <a:cxnLst/>
              <a:rect l="l" t="t" r="r" b="b"/>
              <a:pathLst>
                <a:path w="7625" h="6239" extrusionOk="0">
                  <a:moveTo>
                    <a:pt x="4506" y="693"/>
                  </a:moveTo>
                  <a:cubicBezTo>
                    <a:pt x="4727" y="693"/>
                    <a:pt x="4884" y="851"/>
                    <a:pt x="4884" y="1040"/>
                  </a:cubicBezTo>
                  <a:lnTo>
                    <a:pt x="4884" y="2080"/>
                  </a:lnTo>
                  <a:lnTo>
                    <a:pt x="5892" y="2080"/>
                  </a:lnTo>
                  <a:cubicBezTo>
                    <a:pt x="6081" y="2080"/>
                    <a:pt x="6239" y="2237"/>
                    <a:pt x="6239" y="2426"/>
                  </a:cubicBezTo>
                  <a:lnTo>
                    <a:pt x="6239" y="3812"/>
                  </a:lnTo>
                  <a:cubicBezTo>
                    <a:pt x="6239" y="4001"/>
                    <a:pt x="6081" y="4159"/>
                    <a:pt x="5892" y="4159"/>
                  </a:cubicBezTo>
                  <a:lnTo>
                    <a:pt x="4884" y="4159"/>
                  </a:lnTo>
                  <a:lnTo>
                    <a:pt x="4884" y="5199"/>
                  </a:lnTo>
                  <a:cubicBezTo>
                    <a:pt x="4884" y="5388"/>
                    <a:pt x="4727" y="5545"/>
                    <a:pt x="4506" y="5545"/>
                  </a:cubicBezTo>
                  <a:lnTo>
                    <a:pt x="3151" y="5545"/>
                  </a:lnTo>
                  <a:cubicBezTo>
                    <a:pt x="2931" y="5545"/>
                    <a:pt x="2773" y="5388"/>
                    <a:pt x="2773" y="5199"/>
                  </a:cubicBezTo>
                  <a:lnTo>
                    <a:pt x="2773" y="4159"/>
                  </a:lnTo>
                  <a:lnTo>
                    <a:pt x="1765" y="4159"/>
                  </a:lnTo>
                  <a:cubicBezTo>
                    <a:pt x="1576" y="4159"/>
                    <a:pt x="1419" y="4001"/>
                    <a:pt x="1419" y="3812"/>
                  </a:cubicBezTo>
                  <a:lnTo>
                    <a:pt x="1419" y="2426"/>
                  </a:lnTo>
                  <a:cubicBezTo>
                    <a:pt x="1419" y="2237"/>
                    <a:pt x="1576" y="2080"/>
                    <a:pt x="1765" y="2080"/>
                  </a:cubicBezTo>
                  <a:lnTo>
                    <a:pt x="2773" y="2080"/>
                  </a:lnTo>
                  <a:lnTo>
                    <a:pt x="2773" y="1040"/>
                  </a:lnTo>
                  <a:cubicBezTo>
                    <a:pt x="2773" y="851"/>
                    <a:pt x="2931" y="693"/>
                    <a:pt x="3151" y="693"/>
                  </a:cubicBezTo>
                  <a:close/>
                  <a:moveTo>
                    <a:pt x="1" y="0"/>
                  </a:moveTo>
                  <a:lnTo>
                    <a:pt x="1" y="6238"/>
                  </a:lnTo>
                  <a:lnTo>
                    <a:pt x="7625" y="6238"/>
                  </a:lnTo>
                  <a:lnTo>
                    <a:pt x="76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3" name="Google Shape;7293;p75"/>
          <p:cNvGrpSpPr/>
          <p:nvPr/>
        </p:nvGrpSpPr>
        <p:grpSpPr>
          <a:xfrm>
            <a:off x="6638620" y="3173090"/>
            <a:ext cx="315307" cy="351910"/>
            <a:chOff x="-23962425" y="3519475"/>
            <a:chExt cx="264675" cy="295400"/>
          </a:xfrm>
        </p:grpSpPr>
        <p:sp>
          <p:nvSpPr>
            <p:cNvPr id="7294" name="Google Shape;7294;p75"/>
            <p:cNvSpPr/>
            <p:nvPr/>
          </p:nvSpPr>
          <p:spPr>
            <a:xfrm>
              <a:off x="-23961625" y="3580925"/>
              <a:ext cx="263875" cy="233950"/>
            </a:xfrm>
            <a:custGeom>
              <a:avLst/>
              <a:gdLst/>
              <a:ahLst/>
              <a:cxnLst/>
              <a:rect l="l" t="t" r="r" b="b"/>
              <a:pathLst>
                <a:path w="10555" h="9358" extrusionOk="0">
                  <a:moveTo>
                    <a:pt x="1701" y="3119"/>
                  </a:moveTo>
                  <a:cubicBezTo>
                    <a:pt x="1890" y="3119"/>
                    <a:pt x="2048" y="3277"/>
                    <a:pt x="2048" y="3466"/>
                  </a:cubicBezTo>
                  <a:lnTo>
                    <a:pt x="2048" y="4159"/>
                  </a:lnTo>
                  <a:cubicBezTo>
                    <a:pt x="2048" y="4379"/>
                    <a:pt x="2205" y="4537"/>
                    <a:pt x="2394" y="4537"/>
                  </a:cubicBezTo>
                  <a:lnTo>
                    <a:pt x="3119" y="4537"/>
                  </a:lnTo>
                  <a:cubicBezTo>
                    <a:pt x="3308" y="4537"/>
                    <a:pt x="3466" y="4663"/>
                    <a:pt x="3466" y="4883"/>
                  </a:cubicBezTo>
                  <a:cubicBezTo>
                    <a:pt x="3466" y="5072"/>
                    <a:pt x="3308" y="5230"/>
                    <a:pt x="3119" y="5230"/>
                  </a:cubicBezTo>
                  <a:lnTo>
                    <a:pt x="2394" y="5230"/>
                  </a:lnTo>
                  <a:cubicBezTo>
                    <a:pt x="1796" y="5198"/>
                    <a:pt x="1323" y="4726"/>
                    <a:pt x="1323" y="4159"/>
                  </a:cubicBezTo>
                  <a:lnTo>
                    <a:pt x="1323" y="3466"/>
                  </a:lnTo>
                  <a:cubicBezTo>
                    <a:pt x="1323" y="3277"/>
                    <a:pt x="1512" y="3119"/>
                    <a:pt x="1701" y="3119"/>
                  </a:cubicBezTo>
                  <a:close/>
                  <a:moveTo>
                    <a:pt x="3781" y="6585"/>
                  </a:moveTo>
                  <a:lnTo>
                    <a:pt x="3781" y="6931"/>
                  </a:lnTo>
                  <a:cubicBezTo>
                    <a:pt x="3781" y="7120"/>
                    <a:pt x="3623" y="7278"/>
                    <a:pt x="3434" y="7278"/>
                  </a:cubicBezTo>
                  <a:cubicBezTo>
                    <a:pt x="3214" y="7278"/>
                    <a:pt x="3056" y="7120"/>
                    <a:pt x="3056" y="6931"/>
                  </a:cubicBezTo>
                  <a:lnTo>
                    <a:pt x="3056" y="6585"/>
                  </a:lnTo>
                  <a:close/>
                  <a:moveTo>
                    <a:pt x="6900" y="0"/>
                  </a:moveTo>
                  <a:cubicBezTo>
                    <a:pt x="5986" y="0"/>
                    <a:pt x="5293" y="693"/>
                    <a:pt x="5293" y="1607"/>
                  </a:cubicBezTo>
                  <a:cubicBezTo>
                    <a:pt x="5293" y="2363"/>
                    <a:pt x="5765" y="2741"/>
                    <a:pt x="6238" y="3182"/>
                  </a:cubicBezTo>
                  <a:lnTo>
                    <a:pt x="7561" y="4379"/>
                  </a:lnTo>
                  <a:lnTo>
                    <a:pt x="7561" y="7624"/>
                  </a:lnTo>
                  <a:cubicBezTo>
                    <a:pt x="7561" y="8223"/>
                    <a:pt x="7089" y="8664"/>
                    <a:pt x="6553" y="8664"/>
                  </a:cubicBezTo>
                  <a:lnTo>
                    <a:pt x="4820" y="8664"/>
                  </a:lnTo>
                  <a:cubicBezTo>
                    <a:pt x="4348" y="8664"/>
                    <a:pt x="3938" y="8349"/>
                    <a:pt x="3812" y="7876"/>
                  </a:cubicBezTo>
                  <a:cubicBezTo>
                    <a:pt x="4222" y="7719"/>
                    <a:pt x="4505" y="7372"/>
                    <a:pt x="4505" y="6931"/>
                  </a:cubicBezTo>
                  <a:lnTo>
                    <a:pt x="4505" y="6585"/>
                  </a:lnTo>
                  <a:lnTo>
                    <a:pt x="5198" y="6585"/>
                  </a:lnTo>
                  <a:cubicBezTo>
                    <a:pt x="6144" y="6585"/>
                    <a:pt x="6931" y="5797"/>
                    <a:pt x="6931" y="4852"/>
                  </a:cubicBezTo>
                  <a:lnTo>
                    <a:pt x="6931" y="4631"/>
                  </a:lnTo>
                  <a:lnTo>
                    <a:pt x="5829" y="3686"/>
                  </a:lnTo>
                  <a:cubicBezTo>
                    <a:pt x="5671" y="3529"/>
                    <a:pt x="5482" y="3371"/>
                    <a:pt x="5293" y="3182"/>
                  </a:cubicBezTo>
                  <a:cubicBezTo>
                    <a:pt x="4568" y="3151"/>
                    <a:pt x="3875" y="2899"/>
                    <a:pt x="3182" y="2332"/>
                  </a:cubicBezTo>
                  <a:cubicBezTo>
                    <a:pt x="2720" y="1911"/>
                    <a:pt x="1880" y="1701"/>
                    <a:pt x="1091" y="1701"/>
                  </a:cubicBezTo>
                  <a:cubicBezTo>
                    <a:pt x="697" y="1701"/>
                    <a:pt x="315" y="1754"/>
                    <a:pt x="0" y="1859"/>
                  </a:cubicBezTo>
                  <a:lnTo>
                    <a:pt x="0" y="4883"/>
                  </a:lnTo>
                  <a:cubicBezTo>
                    <a:pt x="0" y="5829"/>
                    <a:pt x="788" y="6616"/>
                    <a:pt x="1733" y="6616"/>
                  </a:cubicBezTo>
                  <a:lnTo>
                    <a:pt x="2457" y="6616"/>
                  </a:lnTo>
                  <a:lnTo>
                    <a:pt x="2457" y="6963"/>
                  </a:lnTo>
                  <a:cubicBezTo>
                    <a:pt x="2394" y="7404"/>
                    <a:pt x="2678" y="7782"/>
                    <a:pt x="3119" y="7908"/>
                  </a:cubicBezTo>
                  <a:cubicBezTo>
                    <a:pt x="3277" y="8727"/>
                    <a:pt x="3970" y="9357"/>
                    <a:pt x="4820" y="9357"/>
                  </a:cubicBezTo>
                  <a:lnTo>
                    <a:pt x="6553" y="9357"/>
                  </a:lnTo>
                  <a:cubicBezTo>
                    <a:pt x="7498" y="9357"/>
                    <a:pt x="8286" y="8569"/>
                    <a:pt x="8286" y="7624"/>
                  </a:cubicBezTo>
                  <a:lnTo>
                    <a:pt x="8286" y="4379"/>
                  </a:lnTo>
                  <a:cubicBezTo>
                    <a:pt x="9294" y="3497"/>
                    <a:pt x="9546" y="3277"/>
                    <a:pt x="9546" y="3277"/>
                  </a:cubicBezTo>
                  <a:cubicBezTo>
                    <a:pt x="9987" y="2867"/>
                    <a:pt x="10554" y="2395"/>
                    <a:pt x="10554" y="1607"/>
                  </a:cubicBezTo>
                  <a:cubicBezTo>
                    <a:pt x="10554" y="693"/>
                    <a:pt x="9830" y="0"/>
                    <a:pt x="8948" y="0"/>
                  </a:cubicBezTo>
                  <a:cubicBezTo>
                    <a:pt x="8538" y="0"/>
                    <a:pt x="8191" y="126"/>
                    <a:pt x="7908" y="347"/>
                  </a:cubicBezTo>
                  <a:cubicBezTo>
                    <a:pt x="7656" y="95"/>
                    <a:pt x="7278" y="0"/>
                    <a:pt x="69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75"/>
            <p:cNvSpPr/>
            <p:nvPr/>
          </p:nvSpPr>
          <p:spPr>
            <a:xfrm>
              <a:off x="-23962425" y="3519475"/>
              <a:ext cx="158350" cy="122125"/>
            </a:xfrm>
            <a:custGeom>
              <a:avLst/>
              <a:gdLst/>
              <a:ahLst/>
              <a:cxnLst/>
              <a:rect l="l" t="t" r="r" b="b"/>
              <a:pathLst>
                <a:path w="6334" h="4885" extrusionOk="0">
                  <a:moveTo>
                    <a:pt x="3844" y="631"/>
                  </a:moveTo>
                  <a:cubicBezTo>
                    <a:pt x="4065" y="631"/>
                    <a:pt x="4222" y="788"/>
                    <a:pt x="4222" y="1009"/>
                  </a:cubicBezTo>
                  <a:lnTo>
                    <a:pt x="4222" y="1387"/>
                  </a:lnTo>
                  <a:lnTo>
                    <a:pt x="2773" y="1387"/>
                  </a:lnTo>
                  <a:lnTo>
                    <a:pt x="2773" y="1009"/>
                  </a:lnTo>
                  <a:cubicBezTo>
                    <a:pt x="2773" y="788"/>
                    <a:pt x="2931" y="631"/>
                    <a:pt x="3151" y="631"/>
                  </a:cubicBezTo>
                  <a:close/>
                  <a:moveTo>
                    <a:pt x="3088" y="1"/>
                  </a:moveTo>
                  <a:cubicBezTo>
                    <a:pt x="2521" y="1"/>
                    <a:pt x="2080" y="473"/>
                    <a:pt x="2080" y="1040"/>
                  </a:cubicBezTo>
                  <a:lnTo>
                    <a:pt x="2080" y="1419"/>
                  </a:lnTo>
                  <a:lnTo>
                    <a:pt x="1733" y="1419"/>
                  </a:lnTo>
                  <a:cubicBezTo>
                    <a:pt x="788" y="1419"/>
                    <a:pt x="1" y="2206"/>
                    <a:pt x="1" y="3151"/>
                  </a:cubicBezTo>
                  <a:lnTo>
                    <a:pt x="1" y="3592"/>
                  </a:lnTo>
                  <a:cubicBezTo>
                    <a:pt x="332" y="3503"/>
                    <a:pt x="705" y="3459"/>
                    <a:pt x="1087" y="3459"/>
                  </a:cubicBezTo>
                  <a:cubicBezTo>
                    <a:pt x="2048" y="3459"/>
                    <a:pt x="3069" y="3736"/>
                    <a:pt x="3655" y="4254"/>
                  </a:cubicBezTo>
                  <a:cubicBezTo>
                    <a:pt x="4002" y="4569"/>
                    <a:pt x="4411" y="4758"/>
                    <a:pt x="4789" y="4884"/>
                  </a:cubicBezTo>
                  <a:cubicBezTo>
                    <a:pt x="4726" y="4664"/>
                    <a:pt x="4632" y="4380"/>
                    <a:pt x="4632" y="4096"/>
                  </a:cubicBezTo>
                  <a:cubicBezTo>
                    <a:pt x="4632" y="2994"/>
                    <a:pt x="5356" y="2112"/>
                    <a:pt x="6333" y="1860"/>
                  </a:cubicBezTo>
                  <a:cubicBezTo>
                    <a:pt x="6018" y="1576"/>
                    <a:pt x="5608" y="1419"/>
                    <a:pt x="5199" y="1419"/>
                  </a:cubicBezTo>
                  <a:lnTo>
                    <a:pt x="4821" y="1419"/>
                  </a:lnTo>
                  <a:lnTo>
                    <a:pt x="4821" y="1040"/>
                  </a:lnTo>
                  <a:cubicBezTo>
                    <a:pt x="4821" y="442"/>
                    <a:pt x="4348" y="1"/>
                    <a:pt x="3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6" name="Google Shape;7296;p75"/>
          <p:cNvSpPr/>
          <p:nvPr/>
        </p:nvSpPr>
        <p:spPr>
          <a:xfrm>
            <a:off x="6609056" y="3626801"/>
            <a:ext cx="375349" cy="344435"/>
          </a:xfrm>
          <a:custGeom>
            <a:avLst/>
            <a:gdLst/>
            <a:ahLst/>
            <a:cxnLst/>
            <a:rect l="l" t="t" r="r" b="b"/>
            <a:pathLst>
              <a:path w="12603" h="11565" extrusionOk="0">
                <a:moveTo>
                  <a:pt x="9200" y="822"/>
                </a:moveTo>
                <a:lnTo>
                  <a:pt x="11311" y="2933"/>
                </a:lnTo>
                <a:cubicBezTo>
                  <a:pt x="11279" y="3185"/>
                  <a:pt x="11185" y="3437"/>
                  <a:pt x="11090" y="3689"/>
                </a:cubicBezTo>
                <a:lnTo>
                  <a:pt x="8444" y="1074"/>
                </a:lnTo>
                <a:cubicBezTo>
                  <a:pt x="8664" y="948"/>
                  <a:pt x="8916" y="853"/>
                  <a:pt x="9200" y="822"/>
                </a:cubicBezTo>
                <a:close/>
                <a:moveTo>
                  <a:pt x="7814" y="1389"/>
                </a:moveTo>
                <a:lnTo>
                  <a:pt x="10712" y="4287"/>
                </a:lnTo>
                <a:cubicBezTo>
                  <a:pt x="10649" y="4413"/>
                  <a:pt x="10555" y="4476"/>
                  <a:pt x="10492" y="4571"/>
                </a:cubicBezTo>
                <a:cubicBezTo>
                  <a:pt x="10397" y="4634"/>
                  <a:pt x="10334" y="4728"/>
                  <a:pt x="10208" y="4791"/>
                </a:cubicBezTo>
                <a:lnTo>
                  <a:pt x="7310" y="1893"/>
                </a:lnTo>
                <a:cubicBezTo>
                  <a:pt x="7373" y="1798"/>
                  <a:pt x="7467" y="1704"/>
                  <a:pt x="7530" y="1609"/>
                </a:cubicBezTo>
                <a:cubicBezTo>
                  <a:pt x="7625" y="1546"/>
                  <a:pt x="7688" y="1452"/>
                  <a:pt x="7814" y="1389"/>
                </a:cubicBezTo>
                <a:close/>
                <a:moveTo>
                  <a:pt x="6994" y="2523"/>
                </a:moveTo>
                <a:lnTo>
                  <a:pt x="9609" y="5169"/>
                </a:lnTo>
                <a:cubicBezTo>
                  <a:pt x="9389" y="5264"/>
                  <a:pt x="9105" y="5327"/>
                  <a:pt x="8885" y="5390"/>
                </a:cubicBezTo>
                <a:lnTo>
                  <a:pt x="6742" y="3279"/>
                </a:lnTo>
                <a:cubicBezTo>
                  <a:pt x="6774" y="3027"/>
                  <a:pt x="6868" y="2743"/>
                  <a:pt x="6994" y="2523"/>
                </a:cubicBezTo>
                <a:close/>
                <a:moveTo>
                  <a:pt x="3812" y="6209"/>
                </a:moveTo>
                <a:lnTo>
                  <a:pt x="5923" y="8351"/>
                </a:lnTo>
                <a:cubicBezTo>
                  <a:pt x="5892" y="8572"/>
                  <a:pt x="5797" y="8855"/>
                  <a:pt x="5671" y="9107"/>
                </a:cubicBezTo>
                <a:lnTo>
                  <a:pt x="3056" y="6461"/>
                </a:lnTo>
                <a:cubicBezTo>
                  <a:pt x="3277" y="6335"/>
                  <a:pt x="3560" y="6272"/>
                  <a:pt x="3812" y="6209"/>
                </a:cubicBezTo>
                <a:close/>
                <a:moveTo>
                  <a:pt x="2426" y="6776"/>
                </a:moveTo>
                <a:lnTo>
                  <a:pt x="5325" y="9675"/>
                </a:lnTo>
                <a:cubicBezTo>
                  <a:pt x="5262" y="9801"/>
                  <a:pt x="5167" y="9895"/>
                  <a:pt x="5104" y="9958"/>
                </a:cubicBezTo>
                <a:cubicBezTo>
                  <a:pt x="5010" y="10053"/>
                  <a:pt x="4947" y="10116"/>
                  <a:pt x="4821" y="10210"/>
                </a:cubicBezTo>
                <a:lnTo>
                  <a:pt x="1891" y="7280"/>
                </a:lnTo>
                <a:cubicBezTo>
                  <a:pt x="1985" y="7217"/>
                  <a:pt x="2080" y="7091"/>
                  <a:pt x="2143" y="6997"/>
                </a:cubicBezTo>
                <a:cubicBezTo>
                  <a:pt x="2206" y="6934"/>
                  <a:pt x="2300" y="6839"/>
                  <a:pt x="2426" y="6776"/>
                </a:cubicBezTo>
                <a:close/>
                <a:moveTo>
                  <a:pt x="1576" y="7910"/>
                </a:moveTo>
                <a:lnTo>
                  <a:pt x="4222" y="10557"/>
                </a:lnTo>
                <a:cubicBezTo>
                  <a:pt x="4002" y="10620"/>
                  <a:pt x="3718" y="10714"/>
                  <a:pt x="3466" y="10777"/>
                </a:cubicBezTo>
                <a:lnTo>
                  <a:pt x="1355" y="8666"/>
                </a:lnTo>
                <a:cubicBezTo>
                  <a:pt x="1387" y="8414"/>
                  <a:pt x="1481" y="8162"/>
                  <a:pt x="1576" y="7910"/>
                </a:cubicBezTo>
                <a:close/>
                <a:moveTo>
                  <a:pt x="10602" y="0"/>
                </a:moveTo>
                <a:cubicBezTo>
                  <a:pt x="9383" y="0"/>
                  <a:pt x="7954" y="274"/>
                  <a:pt x="7089" y="1168"/>
                </a:cubicBezTo>
                <a:cubicBezTo>
                  <a:pt x="6207" y="2082"/>
                  <a:pt x="5923" y="3500"/>
                  <a:pt x="5923" y="4728"/>
                </a:cubicBezTo>
                <a:cubicBezTo>
                  <a:pt x="6238" y="4760"/>
                  <a:pt x="6459" y="4791"/>
                  <a:pt x="6522" y="4791"/>
                </a:cubicBezTo>
                <a:lnTo>
                  <a:pt x="6585" y="4791"/>
                </a:lnTo>
                <a:lnTo>
                  <a:pt x="6585" y="4130"/>
                </a:lnTo>
                <a:lnTo>
                  <a:pt x="7971" y="5516"/>
                </a:lnTo>
                <a:cubicBezTo>
                  <a:pt x="7751" y="5532"/>
                  <a:pt x="7540" y="5538"/>
                  <a:pt x="7348" y="5538"/>
                </a:cubicBezTo>
                <a:cubicBezTo>
                  <a:pt x="6772" y="5538"/>
                  <a:pt x="6364" y="5484"/>
                  <a:pt x="6364" y="5484"/>
                </a:cubicBezTo>
                <a:cubicBezTo>
                  <a:pt x="6314" y="5459"/>
                  <a:pt x="5810" y="5369"/>
                  <a:pt x="5121" y="5369"/>
                </a:cubicBezTo>
                <a:cubicBezTo>
                  <a:pt x="4077" y="5369"/>
                  <a:pt x="2606" y="5575"/>
                  <a:pt x="1639" y="6524"/>
                </a:cubicBezTo>
                <a:cubicBezTo>
                  <a:pt x="0" y="8162"/>
                  <a:pt x="536" y="11155"/>
                  <a:pt x="567" y="11250"/>
                </a:cubicBezTo>
                <a:cubicBezTo>
                  <a:pt x="599" y="11407"/>
                  <a:pt x="725" y="11533"/>
                  <a:pt x="914" y="11533"/>
                </a:cubicBezTo>
                <a:lnTo>
                  <a:pt x="1009" y="11533"/>
                </a:lnTo>
                <a:cubicBezTo>
                  <a:pt x="1198" y="11502"/>
                  <a:pt x="1324" y="11344"/>
                  <a:pt x="1261" y="11155"/>
                </a:cubicBezTo>
                <a:cubicBezTo>
                  <a:pt x="1261" y="11155"/>
                  <a:pt x="1166" y="10399"/>
                  <a:pt x="1229" y="9517"/>
                </a:cubicBezTo>
                <a:lnTo>
                  <a:pt x="1229" y="9517"/>
                </a:lnTo>
                <a:lnTo>
                  <a:pt x="2615" y="10903"/>
                </a:lnTo>
                <a:cubicBezTo>
                  <a:pt x="2447" y="10903"/>
                  <a:pt x="2293" y="10917"/>
                  <a:pt x="2153" y="10917"/>
                </a:cubicBezTo>
                <a:cubicBezTo>
                  <a:pt x="2083" y="10917"/>
                  <a:pt x="2017" y="10914"/>
                  <a:pt x="1954" y="10903"/>
                </a:cubicBezTo>
                <a:lnTo>
                  <a:pt x="1954" y="10966"/>
                </a:lnTo>
                <a:cubicBezTo>
                  <a:pt x="1985" y="11187"/>
                  <a:pt x="1954" y="11407"/>
                  <a:pt x="1859" y="11565"/>
                </a:cubicBezTo>
                <a:lnTo>
                  <a:pt x="2048" y="11565"/>
                </a:lnTo>
                <a:cubicBezTo>
                  <a:pt x="3277" y="11565"/>
                  <a:pt x="4695" y="11281"/>
                  <a:pt x="5577" y="10399"/>
                </a:cubicBezTo>
                <a:cubicBezTo>
                  <a:pt x="6427" y="9517"/>
                  <a:pt x="6742" y="8068"/>
                  <a:pt x="6742" y="6839"/>
                </a:cubicBezTo>
                <a:cubicBezTo>
                  <a:pt x="6396" y="6808"/>
                  <a:pt x="6144" y="6776"/>
                  <a:pt x="6112" y="6776"/>
                </a:cubicBezTo>
                <a:lnTo>
                  <a:pt x="6049" y="6776"/>
                </a:lnTo>
                <a:lnTo>
                  <a:pt x="6049" y="7438"/>
                </a:lnTo>
                <a:lnTo>
                  <a:pt x="4663" y="6051"/>
                </a:lnTo>
                <a:cubicBezTo>
                  <a:pt x="4876" y="6036"/>
                  <a:pt x="5083" y="6030"/>
                  <a:pt x="5273" y="6030"/>
                </a:cubicBezTo>
                <a:cubicBezTo>
                  <a:pt x="5845" y="6030"/>
                  <a:pt x="6270" y="6083"/>
                  <a:pt x="6270" y="6083"/>
                </a:cubicBezTo>
                <a:cubicBezTo>
                  <a:pt x="6301" y="6083"/>
                  <a:pt x="6837" y="6178"/>
                  <a:pt x="7499" y="6178"/>
                </a:cubicBezTo>
                <a:cubicBezTo>
                  <a:pt x="8727" y="6178"/>
                  <a:pt x="10145" y="5862"/>
                  <a:pt x="10996" y="4980"/>
                </a:cubicBezTo>
                <a:cubicBezTo>
                  <a:pt x="12602" y="3374"/>
                  <a:pt x="12098" y="381"/>
                  <a:pt x="12067" y="255"/>
                </a:cubicBezTo>
                <a:cubicBezTo>
                  <a:pt x="12035" y="160"/>
                  <a:pt x="11878" y="34"/>
                  <a:pt x="11657" y="34"/>
                </a:cubicBezTo>
                <a:cubicBezTo>
                  <a:pt x="11468" y="66"/>
                  <a:pt x="11342" y="223"/>
                  <a:pt x="11405" y="444"/>
                </a:cubicBezTo>
                <a:cubicBezTo>
                  <a:pt x="11405" y="444"/>
                  <a:pt x="11531" y="1168"/>
                  <a:pt x="11437" y="2050"/>
                </a:cubicBezTo>
                <a:lnTo>
                  <a:pt x="10050" y="664"/>
                </a:lnTo>
                <a:cubicBezTo>
                  <a:pt x="10218" y="664"/>
                  <a:pt x="10373" y="650"/>
                  <a:pt x="10513" y="650"/>
                </a:cubicBezTo>
                <a:cubicBezTo>
                  <a:pt x="10583" y="650"/>
                  <a:pt x="10649" y="654"/>
                  <a:pt x="10712" y="664"/>
                </a:cubicBezTo>
                <a:lnTo>
                  <a:pt x="10712" y="601"/>
                </a:lnTo>
                <a:cubicBezTo>
                  <a:pt x="10681" y="381"/>
                  <a:pt x="10712" y="160"/>
                  <a:pt x="10807" y="3"/>
                </a:cubicBezTo>
                <a:cubicBezTo>
                  <a:pt x="10739" y="1"/>
                  <a:pt x="10671" y="0"/>
                  <a:pt x="10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7" name="Google Shape;7297;p75"/>
          <p:cNvGrpSpPr/>
          <p:nvPr/>
        </p:nvGrpSpPr>
        <p:grpSpPr>
          <a:xfrm>
            <a:off x="8017295" y="3623134"/>
            <a:ext cx="239302" cy="351880"/>
            <a:chOff x="-22788075" y="3904625"/>
            <a:chExt cx="200875" cy="295375"/>
          </a:xfrm>
        </p:grpSpPr>
        <p:sp>
          <p:nvSpPr>
            <p:cNvPr id="7298" name="Google Shape;7298;p75"/>
            <p:cNvSpPr/>
            <p:nvPr/>
          </p:nvSpPr>
          <p:spPr>
            <a:xfrm>
              <a:off x="-22775475" y="4165325"/>
              <a:ext cx="65400" cy="34675"/>
            </a:xfrm>
            <a:custGeom>
              <a:avLst/>
              <a:gdLst/>
              <a:ahLst/>
              <a:cxnLst/>
              <a:rect l="l" t="t" r="r" b="b"/>
              <a:pathLst>
                <a:path w="2616" h="1387" extrusionOk="0">
                  <a:moveTo>
                    <a:pt x="32" y="1"/>
                  </a:moveTo>
                  <a:cubicBezTo>
                    <a:pt x="1" y="883"/>
                    <a:pt x="631" y="1387"/>
                    <a:pt x="1292" y="1387"/>
                  </a:cubicBezTo>
                  <a:cubicBezTo>
                    <a:pt x="1985" y="1387"/>
                    <a:pt x="2615" y="851"/>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75"/>
            <p:cNvSpPr/>
            <p:nvPr/>
          </p:nvSpPr>
          <p:spPr>
            <a:xfrm>
              <a:off x="-22669150" y="3904725"/>
              <a:ext cx="81950" cy="244100"/>
            </a:xfrm>
            <a:custGeom>
              <a:avLst/>
              <a:gdLst/>
              <a:ahLst/>
              <a:cxnLst/>
              <a:rect l="l" t="t" r="r" b="b"/>
              <a:pathLst>
                <a:path w="3278" h="9764" extrusionOk="0">
                  <a:moveTo>
                    <a:pt x="1198" y="5541"/>
                  </a:moveTo>
                  <a:cubicBezTo>
                    <a:pt x="1387" y="5604"/>
                    <a:pt x="1544" y="5699"/>
                    <a:pt x="1544" y="5888"/>
                  </a:cubicBezTo>
                  <a:lnTo>
                    <a:pt x="1576" y="6266"/>
                  </a:lnTo>
                  <a:lnTo>
                    <a:pt x="788" y="6266"/>
                  </a:lnTo>
                  <a:lnTo>
                    <a:pt x="788" y="5888"/>
                  </a:lnTo>
                  <a:cubicBezTo>
                    <a:pt x="788" y="5699"/>
                    <a:pt x="946" y="5541"/>
                    <a:pt x="1198" y="5541"/>
                  </a:cubicBezTo>
                  <a:close/>
                  <a:moveTo>
                    <a:pt x="2885" y="0"/>
                  </a:moveTo>
                  <a:cubicBezTo>
                    <a:pt x="2798" y="0"/>
                    <a:pt x="2714" y="40"/>
                    <a:pt x="2647" y="123"/>
                  </a:cubicBezTo>
                  <a:lnTo>
                    <a:pt x="914" y="2202"/>
                  </a:lnTo>
                  <a:cubicBezTo>
                    <a:pt x="883" y="2296"/>
                    <a:pt x="820" y="2360"/>
                    <a:pt x="820" y="2454"/>
                  </a:cubicBezTo>
                  <a:lnTo>
                    <a:pt x="820" y="4974"/>
                  </a:lnTo>
                  <a:cubicBezTo>
                    <a:pt x="442" y="5069"/>
                    <a:pt x="127" y="5478"/>
                    <a:pt x="127" y="5920"/>
                  </a:cubicBezTo>
                  <a:lnTo>
                    <a:pt x="1" y="9763"/>
                  </a:lnTo>
                  <a:lnTo>
                    <a:pt x="2458" y="9763"/>
                  </a:lnTo>
                  <a:lnTo>
                    <a:pt x="2238" y="5857"/>
                  </a:lnTo>
                  <a:cubicBezTo>
                    <a:pt x="2206" y="5447"/>
                    <a:pt x="1923" y="5069"/>
                    <a:pt x="1513" y="4974"/>
                  </a:cubicBezTo>
                  <a:lnTo>
                    <a:pt x="1513" y="2549"/>
                  </a:lnTo>
                  <a:lnTo>
                    <a:pt x="3151" y="595"/>
                  </a:lnTo>
                  <a:cubicBezTo>
                    <a:pt x="3277" y="375"/>
                    <a:pt x="3277" y="186"/>
                    <a:pt x="3120" y="91"/>
                  </a:cubicBezTo>
                  <a:cubicBezTo>
                    <a:pt x="3045" y="32"/>
                    <a:pt x="2964" y="0"/>
                    <a:pt x="28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75"/>
            <p:cNvSpPr/>
            <p:nvPr/>
          </p:nvSpPr>
          <p:spPr>
            <a:xfrm>
              <a:off x="-22788075" y="3904625"/>
              <a:ext cx="87450" cy="244200"/>
            </a:xfrm>
            <a:custGeom>
              <a:avLst/>
              <a:gdLst/>
              <a:ahLst/>
              <a:cxnLst/>
              <a:rect l="l" t="t" r="r" b="b"/>
              <a:pathLst>
                <a:path w="3498" h="9768" extrusionOk="0">
                  <a:moveTo>
                    <a:pt x="1733" y="1355"/>
                  </a:moveTo>
                  <a:cubicBezTo>
                    <a:pt x="1922" y="1355"/>
                    <a:pt x="2080" y="1513"/>
                    <a:pt x="2080" y="1702"/>
                  </a:cubicBezTo>
                  <a:cubicBezTo>
                    <a:pt x="2080" y="1922"/>
                    <a:pt x="1922" y="2048"/>
                    <a:pt x="1733" y="2048"/>
                  </a:cubicBezTo>
                  <a:cubicBezTo>
                    <a:pt x="1544" y="2048"/>
                    <a:pt x="1387" y="1891"/>
                    <a:pt x="1387" y="1702"/>
                  </a:cubicBezTo>
                  <a:cubicBezTo>
                    <a:pt x="1387" y="1513"/>
                    <a:pt x="1544" y="1355"/>
                    <a:pt x="1733" y="1355"/>
                  </a:cubicBezTo>
                  <a:close/>
                  <a:moveTo>
                    <a:pt x="1765" y="5545"/>
                  </a:moveTo>
                  <a:cubicBezTo>
                    <a:pt x="1954" y="5608"/>
                    <a:pt x="2111" y="5703"/>
                    <a:pt x="2111" y="5892"/>
                  </a:cubicBezTo>
                  <a:lnTo>
                    <a:pt x="2174" y="6270"/>
                  </a:lnTo>
                  <a:lnTo>
                    <a:pt x="1387" y="6270"/>
                  </a:lnTo>
                  <a:lnTo>
                    <a:pt x="1387" y="5892"/>
                  </a:lnTo>
                  <a:cubicBezTo>
                    <a:pt x="1387" y="5703"/>
                    <a:pt x="1544" y="5545"/>
                    <a:pt x="1765" y="5545"/>
                  </a:cubicBezTo>
                  <a:close/>
                  <a:moveTo>
                    <a:pt x="1733" y="1"/>
                  </a:moveTo>
                  <a:cubicBezTo>
                    <a:pt x="788" y="1"/>
                    <a:pt x="0" y="788"/>
                    <a:pt x="0" y="1733"/>
                  </a:cubicBezTo>
                  <a:cubicBezTo>
                    <a:pt x="0" y="2553"/>
                    <a:pt x="599" y="3277"/>
                    <a:pt x="1387" y="3435"/>
                  </a:cubicBezTo>
                  <a:lnTo>
                    <a:pt x="1387" y="4947"/>
                  </a:lnTo>
                  <a:cubicBezTo>
                    <a:pt x="977" y="5073"/>
                    <a:pt x="662" y="5482"/>
                    <a:pt x="662" y="5892"/>
                  </a:cubicBezTo>
                  <a:lnTo>
                    <a:pt x="536" y="9767"/>
                  </a:lnTo>
                  <a:lnTo>
                    <a:pt x="2993" y="9767"/>
                  </a:lnTo>
                  <a:lnTo>
                    <a:pt x="2804" y="5861"/>
                  </a:lnTo>
                  <a:cubicBezTo>
                    <a:pt x="2741" y="5419"/>
                    <a:pt x="2489" y="5073"/>
                    <a:pt x="2048" y="4947"/>
                  </a:cubicBezTo>
                  <a:lnTo>
                    <a:pt x="2048" y="3435"/>
                  </a:lnTo>
                  <a:cubicBezTo>
                    <a:pt x="2836" y="3277"/>
                    <a:pt x="3435" y="2553"/>
                    <a:pt x="3435" y="1733"/>
                  </a:cubicBezTo>
                  <a:cubicBezTo>
                    <a:pt x="3498" y="757"/>
                    <a:pt x="2710"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75"/>
            <p:cNvSpPr/>
            <p:nvPr/>
          </p:nvSpPr>
          <p:spPr>
            <a:xfrm>
              <a:off x="-22670725" y="4165325"/>
              <a:ext cx="64625" cy="34675"/>
            </a:xfrm>
            <a:custGeom>
              <a:avLst/>
              <a:gdLst/>
              <a:ahLst/>
              <a:cxnLst/>
              <a:rect l="l" t="t" r="r" b="b"/>
              <a:pathLst>
                <a:path w="2585" h="1387" extrusionOk="0">
                  <a:moveTo>
                    <a:pt x="32" y="1"/>
                  </a:moveTo>
                  <a:cubicBezTo>
                    <a:pt x="1" y="883"/>
                    <a:pt x="631" y="1387"/>
                    <a:pt x="1292" y="1387"/>
                  </a:cubicBezTo>
                  <a:cubicBezTo>
                    <a:pt x="1954" y="1387"/>
                    <a:pt x="2584" y="851"/>
                    <a:pt x="25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2" name="Google Shape;7302;p75"/>
          <p:cNvGrpSpPr/>
          <p:nvPr/>
        </p:nvGrpSpPr>
        <p:grpSpPr>
          <a:xfrm>
            <a:off x="6172593" y="1306499"/>
            <a:ext cx="354710" cy="352803"/>
            <a:chOff x="-27351575" y="3175300"/>
            <a:chExt cx="297750" cy="296150"/>
          </a:xfrm>
        </p:grpSpPr>
        <p:sp>
          <p:nvSpPr>
            <p:cNvPr id="7303" name="Google Shape;7303;p75"/>
            <p:cNvSpPr/>
            <p:nvPr/>
          </p:nvSpPr>
          <p:spPr>
            <a:xfrm>
              <a:off x="-27351575" y="3175300"/>
              <a:ext cx="296975" cy="157550"/>
            </a:xfrm>
            <a:custGeom>
              <a:avLst/>
              <a:gdLst/>
              <a:ahLst/>
              <a:cxnLst/>
              <a:rect l="l" t="t" r="r" b="b"/>
              <a:pathLst>
                <a:path w="11879" h="6302" extrusionOk="0">
                  <a:moveTo>
                    <a:pt x="7688" y="2080"/>
                  </a:moveTo>
                  <a:lnTo>
                    <a:pt x="7688" y="2836"/>
                  </a:lnTo>
                  <a:lnTo>
                    <a:pt x="4191" y="2836"/>
                  </a:lnTo>
                  <a:lnTo>
                    <a:pt x="4191" y="2080"/>
                  </a:lnTo>
                  <a:close/>
                  <a:moveTo>
                    <a:pt x="10177" y="3497"/>
                  </a:moveTo>
                  <a:cubicBezTo>
                    <a:pt x="10586" y="3497"/>
                    <a:pt x="10996" y="3781"/>
                    <a:pt x="11154" y="4222"/>
                  </a:cubicBezTo>
                  <a:lnTo>
                    <a:pt x="820" y="4222"/>
                  </a:lnTo>
                  <a:cubicBezTo>
                    <a:pt x="914" y="3812"/>
                    <a:pt x="1292" y="3497"/>
                    <a:pt x="1765" y="3497"/>
                  </a:cubicBezTo>
                  <a:close/>
                  <a:moveTo>
                    <a:pt x="3844" y="0"/>
                  </a:moveTo>
                  <a:cubicBezTo>
                    <a:pt x="2899" y="0"/>
                    <a:pt x="2112" y="788"/>
                    <a:pt x="2112" y="1733"/>
                  </a:cubicBezTo>
                  <a:lnTo>
                    <a:pt x="2112" y="2836"/>
                  </a:lnTo>
                  <a:lnTo>
                    <a:pt x="1734" y="2836"/>
                  </a:lnTo>
                  <a:cubicBezTo>
                    <a:pt x="788" y="2836"/>
                    <a:pt x="1" y="3623"/>
                    <a:pt x="1" y="4568"/>
                  </a:cubicBezTo>
                  <a:lnTo>
                    <a:pt x="1" y="6301"/>
                  </a:lnTo>
                  <a:lnTo>
                    <a:pt x="1387" y="6301"/>
                  </a:lnTo>
                  <a:lnTo>
                    <a:pt x="1387" y="5955"/>
                  </a:lnTo>
                  <a:lnTo>
                    <a:pt x="1418" y="5955"/>
                  </a:lnTo>
                  <a:cubicBezTo>
                    <a:pt x="1418" y="5734"/>
                    <a:pt x="1576" y="5577"/>
                    <a:pt x="1765" y="5577"/>
                  </a:cubicBezTo>
                  <a:lnTo>
                    <a:pt x="3151" y="5577"/>
                  </a:lnTo>
                  <a:cubicBezTo>
                    <a:pt x="3340" y="5577"/>
                    <a:pt x="3529" y="5734"/>
                    <a:pt x="3529" y="5955"/>
                  </a:cubicBezTo>
                  <a:lnTo>
                    <a:pt x="3529" y="6301"/>
                  </a:lnTo>
                  <a:lnTo>
                    <a:pt x="8413" y="6301"/>
                  </a:lnTo>
                  <a:lnTo>
                    <a:pt x="8413" y="5955"/>
                  </a:lnTo>
                  <a:cubicBezTo>
                    <a:pt x="8413" y="5734"/>
                    <a:pt x="8570" y="5577"/>
                    <a:pt x="8759" y="5577"/>
                  </a:cubicBezTo>
                  <a:lnTo>
                    <a:pt x="10145" y="5577"/>
                  </a:lnTo>
                  <a:cubicBezTo>
                    <a:pt x="10334" y="5577"/>
                    <a:pt x="10492" y="5734"/>
                    <a:pt x="10492" y="5955"/>
                  </a:cubicBezTo>
                  <a:lnTo>
                    <a:pt x="10492" y="6301"/>
                  </a:lnTo>
                  <a:lnTo>
                    <a:pt x="11878" y="6301"/>
                  </a:lnTo>
                  <a:lnTo>
                    <a:pt x="11878" y="4568"/>
                  </a:lnTo>
                  <a:cubicBezTo>
                    <a:pt x="11878" y="3623"/>
                    <a:pt x="11091" y="2836"/>
                    <a:pt x="10145" y="2836"/>
                  </a:cubicBezTo>
                  <a:lnTo>
                    <a:pt x="9767" y="2836"/>
                  </a:lnTo>
                  <a:lnTo>
                    <a:pt x="9767" y="1733"/>
                  </a:lnTo>
                  <a:cubicBezTo>
                    <a:pt x="9767" y="788"/>
                    <a:pt x="8980" y="0"/>
                    <a:pt x="8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75"/>
            <p:cNvSpPr/>
            <p:nvPr/>
          </p:nvSpPr>
          <p:spPr>
            <a:xfrm>
              <a:off x="-27123950" y="3332825"/>
              <a:ext cx="17350" cy="52000"/>
            </a:xfrm>
            <a:custGeom>
              <a:avLst/>
              <a:gdLst/>
              <a:ahLst/>
              <a:cxnLst/>
              <a:rect l="l" t="t" r="r" b="b"/>
              <a:pathLst>
                <a:path w="694" h="2080" extrusionOk="0">
                  <a:moveTo>
                    <a:pt x="1" y="0"/>
                  </a:moveTo>
                  <a:lnTo>
                    <a:pt x="1" y="1733"/>
                  </a:lnTo>
                  <a:cubicBezTo>
                    <a:pt x="1" y="1922"/>
                    <a:pt x="158" y="2079"/>
                    <a:pt x="347" y="2079"/>
                  </a:cubicBezTo>
                  <a:cubicBezTo>
                    <a:pt x="536" y="2079"/>
                    <a:pt x="694" y="1922"/>
                    <a:pt x="694" y="1733"/>
                  </a:cubicBez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75"/>
            <p:cNvSpPr/>
            <p:nvPr/>
          </p:nvSpPr>
          <p:spPr>
            <a:xfrm>
              <a:off x="-27350775" y="3350150"/>
              <a:ext cx="296950" cy="121300"/>
            </a:xfrm>
            <a:custGeom>
              <a:avLst/>
              <a:gdLst/>
              <a:ahLst/>
              <a:cxnLst/>
              <a:rect l="l" t="t" r="r" b="b"/>
              <a:pathLst>
                <a:path w="11878" h="4852" extrusionOk="0">
                  <a:moveTo>
                    <a:pt x="5923" y="693"/>
                  </a:moveTo>
                  <a:cubicBezTo>
                    <a:pt x="6112" y="693"/>
                    <a:pt x="6270" y="851"/>
                    <a:pt x="6270" y="1040"/>
                  </a:cubicBezTo>
                  <a:lnTo>
                    <a:pt x="6270" y="1733"/>
                  </a:lnTo>
                  <a:lnTo>
                    <a:pt x="6994" y="1733"/>
                  </a:lnTo>
                  <a:cubicBezTo>
                    <a:pt x="7183" y="1733"/>
                    <a:pt x="7341" y="1891"/>
                    <a:pt x="7341" y="2080"/>
                  </a:cubicBezTo>
                  <a:cubicBezTo>
                    <a:pt x="7341" y="2300"/>
                    <a:pt x="7183" y="2458"/>
                    <a:pt x="6994" y="2458"/>
                  </a:cubicBezTo>
                  <a:lnTo>
                    <a:pt x="6270" y="2458"/>
                  </a:lnTo>
                  <a:lnTo>
                    <a:pt x="6270" y="3151"/>
                  </a:lnTo>
                  <a:cubicBezTo>
                    <a:pt x="6270" y="3340"/>
                    <a:pt x="6112" y="3497"/>
                    <a:pt x="5923" y="3497"/>
                  </a:cubicBezTo>
                  <a:cubicBezTo>
                    <a:pt x="5734" y="3497"/>
                    <a:pt x="5577" y="3340"/>
                    <a:pt x="5577" y="3151"/>
                  </a:cubicBezTo>
                  <a:lnTo>
                    <a:pt x="5577" y="2458"/>
                  </a:lnTo>
                  <a:lnTo>
                    <a:pt x="4852" y="2458"/>
                  </a:lnTo>
                  <a:cubicBezTo>
                    <a:pt x="4663" y="2458"/>
                    <a:pt x="4505" y="2300"/>
                    <a:pt x="4505" y="2080"/>
                  </a:cubicBezTo>
                  <a:cubicBezTo>
                    <a:pt x="4537" y="1891"/>
                    <a:pt x="4695" y="1733"/>
                    <a:pt x="4852" y="1733"/>
                  </a:cubicBezTo>
                  <a:lnTo>
                    <a:pt x="5577" y="1733"/>
                  </a:lnTo>
                  <a:lnTo>
                    <a:pt x="5577" y="1040"/>
                  </a:lnTo>
                  <a:cubicBezTo>
                    <a:pt x="5577" y="851"/>
                    <a:pt x="5734" y="693"/>
                    <a:pt x="5923" y="693"/>
                  </a:cubicBezTo>
                  <a:close/>
                  <a:moveTo>
                    <a:pt x="126" y="0"/>
                  </a:moveTo>
                  <a:lnTo>
                    <a:pt x="126" y="3119"/>
                  </a:lnTo>
                  <a:cubicBezTo>
                    <a:pt x="0" y="4064"/>
                    <a:pt x="756" y="4852"/>
                    <a:pt x="1733" y="4852"/>
                  </a:cubicBezTo>
                  <a:lnTo>
                    <a:pt x="10145" y="4852"/>
                  </a:lnTo>
                  <a:cubicBezTo>
                    <a:pt x="11090" y="4852"/>
                    <a:pt x="11878" y="4064"/>
                    <a:pt x="11878" y="3119"/>
                  </a:cubicBezTo>
                  <a:lnTo>
                    <a:pt x="11878" y="0"/>
                  </a:lnTo>
                  <a:lnTo>
                    <a:pt x="10491" y="0"/>
                  </a:lnTo>
                  <a:lnTo>
                    <a:pt x="10491" y="1040"/>
                  </a:lnTo>
                  <a:cubicBezTo>
                    <a:pt x="10491" y="1639"/>
                    <a:pt x="10019" y="2048"/>
                    <a:pt x="9452" y="2048"/>
                  </a:cubicBezTo>
                  <a:cubicBezTo>
                    <a:pt x="8885" y="2048"/>
                    <a:pt x="8444" y="1576"/>
                    <a:pt x="8444" y="1040"/>
                  </a:cubicBezTo>
                  <a:lnTo>
                    <a:pt x="8444" y="0"/>
                  </a:lnTo>
                  <a:lnTo>
                    <a:pt x="3560" y="0"/>
                  </a:lnTo>
                  <a:lnTo>
                    <a:pt x="3560" y="1040"/>
                  </a:lnTo>
                  <a:cubicBezTo>
                    <a:pt x="3560" y="1639"/>
                    <a:pt x="3088" y="2048"/>
                    <a:pt x="2521" y="2048"/>
                  </a:cubicBezTo>
                  <a:cubicBezTo>
                    <a:pt x="1954" y="2048"/>
                    <a:pt x="1513" y="1576"/>
                    <a:pt x="1513" y="1040"/>
                  </a:cubicBezTo>
                  <a:lnTo>
                    <a:pt x="1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75"/>
            <p:cNvSpPr/>
            <p:nvPr/>
          </p:nvSpPr>
          <p:spPr>
            <a:xfrm>
              <a:off x="-27299575" y="3332825"/>
              <a:ext cx="18125" cy="52000"/>
            </a:xfrm>
            <a:custGeom>
              <a:avLst/>
              <a:gdLst/>
              <a:ahLst/>
              <a:cxnLst/>
              <a:rect l="l" t="t" r="r" b="b"/>
              <a:pathLst>
                <a:path w="725" h="2080" extrusionOk="0">
                  <a:moveTo>
                    <a:pt x="0" y="0"/>
                  </a:moveTo>
                  <a:lnTo>
                    <a:pt x="0" y="1733"/>
                  </a:lnTo>
                  <a:cubicBezTo>
                    <a:pt x="0" y="1922"/>
                    <a:pt x="158" y="2079"/>
                    <a:pt x="378" y="2079"/>
                  </a:cubicBezTo>
                  <a:cubicBezTo>
                    <a:pt x="567" y="2079"/>
                    <a:pt x="725" y="1922"/>
                    <a:pt x="725" y="1733"/>
                  </a:cubicBez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7" name="Google Shape;7307;p75"/>
          <p:cNvGrpSpPr/>
          <p:nvPr/>
        </p:nvGrpSpPr>
        <p:grpSpPr>
          <a:xfrm>
            <a:off x="6218402" y="1758809"/>
            <a:ext cx="269293" cy="353072"/>
            <a:chOff x="-27313750" y="3545275"/>
            <a:chExt cx="226050" cy="296375"/>
          </a:xfrm>
        </p:grpSpPr>
        <p:sp>
          <p:nvSpPr>
            <p:cNvPr id="7308" name="Google Shape;7308;p75"/>
            <p:cNvSpPr/>
            <p:nvPr/>
          </p:nvSpPr>
          <p:spPr>
            <a:xfrm>
              <a:off x="-27305100"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75"/>
            <p:cNvSpPr/>
            <p:nvPr/>
          </p:nvSpPr>
          <p:spPr>
            <a:xfrm>
              <a:off x="-27313750" y="3770725"/>
              <a:ext cx="226050"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75"/>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1" name="Google Shape;7311;p75"/>
          <p:cNvGrpSpPr/>
          <p:nvPr/>
        </p:nvGrpSpPr>
        <p:grpSpPr>
          <a:xfrm>
            <a:off x="6172593" y="2211380"/>
            <a:ext cx="354710" cy="356586"/>
            <a:chOff x="-27351575" y="3915650"/>
            <a:chExt cx="297750" cy="299325"/>
          </a:xfrm>
        </p:grpSpPr>
        <p:sp>
          <p:nvSpPr>
            <p:cNvPr id="7312" name="Google Shape;7312;p75"/>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75"/>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4" name="Google Shape;7314;p75"/>
          <p:cNvGrpSpPr/>
          <p:nvPr/>
        </p:nvGrpSpPr>
        <p:grpSpPr>
          <a:xfrm>
            <a:off x="4860084" y="2693579"/>
            <a:ext cx="319060" cy="353042"/>
            <a:chOff x="-25445525" y="3175900"/>
            <a:chExt cx="267825" cy="296350"/>
          </a:xfrm>
        </p:grpSpPr>
        <p:sp>
          <p:nvSpPr>
            <p:cNvPr id="7315" name="Google Shape;7315;p75"/>
            <p:cNvSpPr/>
            <p:nvPr/>
          </p:nvSpPr>
          <p:spPr>
            <a:xfrm>
              <a:off x="-25445525" y="3367475"/>
              <a:ext cx="123675" cy="104775"/>
            </a:xfrm>
            <a:custGeom>
              <a:avLst/>
              <a:gdLst/>
              <a:ahLst/>
              <a:cxnLst/>
              <a:rect l="l" t="t" r="r" b="b"/>
              <a:pathLst>
                <a:path w="4947" h="4191" extrusionOk="0">
                  <a:moveTo>
                    <a:pt x="3088" y="0"/>
                  </a:moveTo>
                  <a:cubicBezTo>
                    <a:pt x="2364" y="883"/>
                    <a:pt x="1387" y="2080"/>
                    <a:pt x="127" y="3655"/>
                  </a:cubicBezTo>
                  <a:cubicBezTo>
                    <a:pt x="1" y="3718"/>
                    <a:pt x="1" y="3875"/>
                    <a:pt x="32" y="4001"/>
                  </a:cubicBezTo>
                  <a:cubicBezTo>
                    <a:pt x="95" y="4127"/>
                    <a:pt x="253" y="4191"/>
                    <a:pt x="379" y="4191"/>
                  </a:cubicBezTo>
                  <a:lnTo>
                    <a:pt x="3246" y="4191"/>
                  </a:lnTo>
                  <a:cubicBezTo>
                    <a:pt x="3372" y="4191"/>
                    <a:pt x="3435" y="4159"/>
                    <a:pt x="3529" y="4096"/>
                  </a:cubicBezTo>
                  <a:lnTo>
                    <a:pt x="4947" y="2363"/>
                  </a:lnTo>
                  <a:lnTo>
                    <a:pt x="3466" y="536"/>
                  </a:lnTo>
                  <a:lnTo>
                    <a:pt x="3120" y="63"/>
                  </a:lnTo>
                  <a:cubicBezTo>
                    <a:pt x="3120" y="32"/>
                    <a:pt x="3088" y="32"/>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75"/>
            <p:cNvSpPr/>
            <p:nvPr/>
          </p:nvSpPr>
          <p:spPr>
            <a:xfrm>
              <a:off x="-25398250" y="3175900"/>
              <a:ext cx="220550" cy="296350"/>
            </a:xfrm>
            <a:custGeom>
              <a:avLst/>
              <a:gdLst/>
              <a:ahLst/>
              <a:cxnLst/>
              <a:rect l="l" t="t" r="r" b="b"/>
              <a:pathLst>
                <a:path w="8822" h="11854" extrusionOk="0">
                  <a:moveTo>
                    <a:pt x="3491" y="1"/>
                  </a:moveTo>
                  <a:cubicBezTo>
                    <a:pt x="3420" y="1"/>
                    <a:pt x="3348" y="3"/>
                    <a:pt x="3277" y="8"/>
                  </a:cubicBezTo>
                  <a:cubicBezTo>
                    <a:pt x="1481" y="134"/>
                    <a:pt x="0" y="1709"/>
                    <a:pt x="0" y="3568"/>
                  </a:cubicBezTo>
                  <a:cubicBezTo>
                    <a:pt x="0" y="4733"/>
                    <a:pt x="945" y="6246"/>
                    <a:pt x="1764" y="7285"/>
                  </a:cubicBezTo>
                  <a:lnTo>
                    <a:pt x="2142" y="7758"/>
                  </a:lnTo>
                  <a:lnTo>
                    <a:pt x="5324" y="11759"/>
                  </a:lnTo>
                  <a:cubicBezTo>
                    <a:pt x="5387" y="11822"/>
                    <a:pt x="5482" y="11854"/>
                    <a:pt x="5608" y="11854"/>
                  </a:cubicBezTo>
                  <a:lnTo>
                    <a:pt x="8475" y="11854"/>
                  </a:lnTo>
                  <a:cubicBezTo>
                    <a:pt x="8601" y="11854"/>
                    <a:pt x="8695" y="11790"/>
                    <a:pt x="8790" y="11664"/>
                  </a:cubicBezTo>
                  <a:cubicBezTo>
                    <a:pt x="8821" y="11538"/>
                    <a:pt x="8821" y="11381"/>
                    <a:pt x="8758" y="11318"/>
                  </a:cubicBezTo>
                  <a:cubicBezTo>
                    <a:pt x="7939" y="10278"/>
                    <a:pt x="7183" y="9302"/>
                    <a:pt x="6459" y="8482"/>
                  </a:cubicBezTo>
                  <a:cubicBezTo>
                    <a:pt x="6144" y="8073"/>
                    <a:pt x="5828" y="7695"/>
                    <a:pt x="5513" y="7348"/>
                  </a:cubicBezTo>
                  <a:cubicBezTo>
                    <a:pt x="5387" y="7191"/>
                    <a:pt x="5293" y="7065"/>
                    <a:pt x="5167" y="6907"/>
                  </a:cubicBezTo>
                  <a:cubicBezTo>
                    <a:pt x="4600" y="6246"/>
                    <a:pt x="4127" y="5647"/>
                    <a:pt x="3749" y="5080"/>
                  </a:cubicBezTo>
                  <a:cubicBezTo>
                    <a:pt x="3088" y="4198"/>
                    <a:pt x="2646" y="3568"/>
                    <a:pt x="2363" y="3032"/>
                  </a:cubicBezTo>
                  <a:cubicBezTo>
                    <a:pt x="2174" y="2686"/>
                    <a:pt x="2079" y="2371"/>
                    <a:pt x="2079" y="2182"/>
                  </a:cubicBezTo>
                  <a:cubicBezTo>
                    <a:pt x="2079" y="1425"/>
                    <a:pt x="2678" y="764"/>
                    <a:pt x="3466" y="764"/>
                  </a:cubicBezTo>
                  <a:cubicBezTo>
                    <a:pt x="4253" y="764"/>
                    <a:pt x="4852" y="1425"/>
                    <a:pt x="4852" y="2182"/>
                  </a:cubicBezTo>
                  <a:cubicBezTo>
                    <a:pt x="4852" y="2308"/>
                    <a:pt x="4820" y="2528"/>
                    <a:pt x="4568" y="3001"/>
                  </a:cubicBezTo>
                  <a:cubicBezTo>
                    <a:pt x="4379" y="3347"/>
                    <a:pt x="4159" y="3757"/>
                    <a:pt x="3907" y="4103"/>
                  </a:cubicBezTo>
                  <a:cubicBezTo>
                    <a:pt x="4064" y="4292"/>
                    <a:pt x="4190" y="4513"/>
                    <a:pt x="4316" y="4670"/>
                  </a:cubicBezTo>
                  <a:cubicBezTo>
                    <a:pt x="4694" y="5206"/>
                    <a:pt x="5167" y="5805"/>
                    <a:pt x="5734" y="6435"/>
                  </a:cubicBezTo>
                  <a:lnTo>
                    <a:pt x="5765" y="6466"/>
                  </a:lnTo>
                  <a:cubicBezTo>
                    <a:pt x="6396" y="5521"/>
                    <a:pt x="6931" y="4418"/>
                    <a:pt x="6931" y="3505"/>
                  </a:cubicBezTo>
                  <a:cubicBezTo>
                    <a:pt x="6931" y="1621"/>
                    <a:pt x="5408" y="1"/>
                    <a:pt x="3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75"/>
            <p:cNvSpPr/>
            <p:nvPr/>
          </p:nvSpPr>
          <p:spPr>
            <a:xfrm>
              <a:off x="-25328950" y="3211525"/>
              <a:ext cx="35475" cy="36250"/>
            </a:xfrm>
            <a:custGeom>
              <a:avLst/>
              <a:gdLst/>
              <a:ahLst/>
              <a:cxnLst/>
              <a:rect l="l" t="t" r="r" b="b"/>
              <a:pathLst>
                <a:path w="1419" h="1450" extrusionOk="0">
                  <a:moveTo>
                    <a:pt x="694" y="0"/>
                  </a:moveTo>
                  <a:cubicBezTo>
                    <a:pt x="316" y="0"/>
                    <a:pt x="0" y="347"/>
                    <a:pt x="0" y="757"/>
                  </a:cubicBezTo>
                  <a:cubicBezTo>
                    <a:pt x="0" y="757"/>
                    <a:pt x="0" y="914"/>
                    <a:pt x="190" y="1292"/>
                  </a:cubicBezTo>
                  <a:cubicBezTo>
                    <a:pt x="221" y="1355"/>
                    <a:pt x="221" y="1418"/>
                    <a:pt x="253" y="1450"/>
                  </a:cubicBezTo>
                  <a:cubicBezTo>
                    <a:pt x="379" y="1418"/>
                    <a:pt x="536" y="1387"/>
                    <a:pt x="662" y="1387"/>
                  </a:cubicBezTo>
                  <a:cubicBezTo>
                    <a:pt x="788" y="1387"/>
                    <a:pt x="946" y="1418"/>
                    <a:pt x="1040" y="1450"/>
                  </a:cubicBezTo>
                  <a:cubicBezTo>
                    <a:pt x="1103" y="1418"/>
                    <a:pt x="1135" y="1355"/>
                    <a:pt x="1135" y="1292"/>
                  </a:cubicBezTo>
                  <a:cubicBezTo>
                    <a:pt x="1324" y="914"/>
                    <a:pt x="1324" y="757"/>
                    <a:pt x="1324" y="757"/>
                  </a:cubicBezTo>
                  <a:cubicBezTo>
                    <a:pt x="1418" y="347"/>
                    <a:pt x="1103" y="0"/>
                    <a:pt x="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8" name="Google Shape;7318;p75"/>
          <p:cNvGrpSpPr/>
          <p:nvPr/>
        </p:nvGrpSpPr>
        <p:grpSpPr>
          <a:xfrm>
            <a:off x="4841797" y="3183902"/>
            <a:ext cx="355633" cy="330288"/>
            <a:chOff x="-25465200" y="3565175"/>
            <a:chExt cx="298525" cy="277250"/>
          </a:xfrm>
        </p:grpSpPr>
        <p:sp>
          <p:nvSpPr>
            <p:cNvPr id="7319" name="Google Shape;7319;p75"/>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75"/>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1" name="Google Shape;7321;p75"/>
          <p:cNvGrpSpPr/>
          <p:nvPr/>
        </p:nvGrpSpPr>
        <p:grpSpPr>
          <a:xfrm>
            <a:off x="4841336" y="3623432"/>
            <a:ext cx="356556" cy="351285"/>
            <a:chOff x="-25465200" y="3916150"/>
            <a:chExt cx="299300" cy="294875"/>
          </a:xfrm>
        </p:grpSpPr>
        <p:sp>
          <p:nvSpPr>
            <p:cNvPr id="7322" name="Google Shape;7322;p75"/>
            <p:cNvSpPr/>
            <p:nvPr/>
          </p:nvSpPr>
          <p:spPr>
            <a:xfrm>
              <a:off x="-25316350" y="3916150"/>
              <a:ext cx="150450" cy="149175"/>
            </a:xfrm>
            <a:custGeom>
              <a:avLst/>
              <a:gdLst/>
              <a:ahLst/>
              <a:cxnLst/>
              <a:rect l="l" t="t" r="r" b="b"/>
              <a:pathLst>
                <a:path w="6018" h="5967" extrusionOk="0">
                  <a:moveTo>
                    <a:pt x="3836" y="0"/>
                  </a:moveTo>
                  <a:cubicBezTo>
                    <a:pt x="3278" y="0"/>
                    <a:pt x="2726" y="214"/>
                    <a:pt x="2332" y="642"/>
                  </a:cubicBezTo>
                  <a:lnTo>
                    <a:pt x="1891" y="1083"/>
                  </a:lnTo>
                  <a:lnTo>
                    <a:pt x="2458" y="1619"/>
                  </a:lnTo>
                  <a:cubicBezTo>
                    <a:pt x="2552" y="1745"/>
                    <a:pt x="2552" y="1966"/>
                    <a:pt x="2458" y="2092"/>
                  </a:cubicBezTo>
                  <a:cubicBezTo>
                    <a:pt x="2363" y="2186"/>
                    <a:pt x="2300" y="2218"/>
                    <a:pt x="2206" y="2218"/>
                  </a:cubicBezTo>
                  <a:cubicBezTo>
                    <a:pt x="2143" y="2218"/>
                    <a:pt x="2017" y="2186"/>
                    <a:pt x="1985" y="2092"/>
                  </a:cubicBezTo>
                  <a:lnTo>
                    <a:pt x="1418" y="1556"/>
                  </a:lnTo>
                  <a:lnTo>
                    <a:pt x="946" y="2029"/>
                  </a:lnTo>
                  <a:lnTo>
                    <a:pt x="1513" y="2564"/>
                  </a:lnTo>
                  <a:cubicBezTo>
                    <a:pt x="1607" y="2690"/>
                    <a:pt x="1607" y="2911"/>
                    <a:pt x="1513" y="3037"/>
                  </a:cubicBezTo>
                  <a:cubicBezTo>
                    <a:pt x="1418" y="3131"/>
                    <a:pt x="1355" y="3163"/>
                    <a:pt x="1261" y="3163"/>
                  </a:cubicBezTo>
                  <a:cubicBezTo>
                    <a:pt x="1198" y="3163"/>
                    <a:pt x="1072" y="3131"/>
                    <a:pt x="1040" y="3037"/>
                  </a:cubicBezTo>
                  <a:lnTo>
                    <a:pt x="473" y="2501"/>
                  </a:lnTo>
                  <a:lnTo>
                    <a:pt x="1" y="3005"/>
                  </a:lnTo>
                  <a:lnTo>
                    <a:pt x="2962" y="5967"/>
                  </a:lnTo>
                  <a:lnTo>
                    <a:pt x="5388" y="3478"/>
                  </a:lnTo>
                  <a:cubicBezTo>
                    <a:pt x="5829" y="3037"/>
                    <a:pt x="6018" y="2501"/>
                    <a:pt x="5987" y="1903"/>
                  </a:cubicBezTo>
                  <a:cubicBezTo>
                    <a:pt x="5892" y="1398"/>
                    <a:pt x="5640" y="831"/>
                    <a:pt x="5167" y="453"/>
                  </a:cubicBezTo>
                  <a:cubicBezTo>
                    <a:pt x="4779" y="151"/>
                    <a:pt x="4305" y="0"/>
                    <a:pt x="3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75"/>
            <p:cNvSpPr/>
            <p:nvPr/>
          </p:nvSpPr>
          <p:spPr>
            <a:xfrm>
              <a:off x="-25465200" y="4003875"/>
              <a:ext cx="208725" cy="207150"/>
            </a:xfrm>
            <a:custGeom>
              <a:avLst/>
              <a:gdLst/>
              <a:ahLst/>
              <a:cxnLst/>
              <a:rect l="l" t="t" r="r" b="b"/>
              <a:pathLst>
                <a:path w="8349" h="8286" extrusionOk="0">
                  <a:moveTo>
                    <a:pt x="5419" y="0"/>
                  </a:moveTo>
                  <a:lnTo>
                    <a:pt x="4883" y="567"/>
                  </a:lnTo>
                  <a:lnTo>
                    <a:pt x="5450" y="1103"/>
                  </a:lnTo>
                  <a:cubicBezTo>
                    <a:pt x="5545" y="1229"/>
                    <a:pt x="5545" y="1449"/>
                    <a:pt x="5450" y="1575"/>
                  </a:cubicBezTo>
                  <a:cubicBezTo>
                    <a:pt x="5356" y="1670"/>
                    <a:pt x="5293" y="1702"/>
                    <a:pt x="5198" y="1702"/>
                  </a:cubicBezTo>
                  <a:cubicBezTo>
                    <a:pt x="5135" y="1702"/>
                    <a:pt x="5009" y="1670"/>
                    <a:pt x="4978" y="1575"/>
                  </a:cubicBezTo>
                  <a:lnTo>
                    <a:pt x="4411" y="1040"/>
                  </a:lnTo>
                  <a:lnTo>
                    <a:pt x="3938" y="1512"/>
                  </a:lnTo>
                  <a:lnTo>
                    <a:pt x="4505" y="2048"/>
                  </a:lnTo>
                  <a:cubicBezTo>
                    <a:pt x="4631" y="2174"/>
                    <a:pt x="4631" y="2395"/>
                    <a:pt x="4505" y="2521"/>
                  </a:cubicBezTo>
                  <a:cubicBezTo>
                    <a:pt x="4411" y="2615"/>
                    <a:pt x="4348" y="2647"/>
                    <a:pt x="4253" y="2647"/>
                  </a:cubicBezTo>
                  <a:cubicBezTo>
                    <a:pt x="4190" y="2647"/>
                    <a:pt x="4064" y="2615"/>
                    <a:pt x="4033" y="2521"/>
                  </a:cubicBezTo>
                  <a:lnTo>
                    <a:pt x="3466" y="1985"/>
                  </a:lnTo>
                  <a:lnTo>
                    <a:pt x="3214" y="2237"/>
                  </a:lnTo>
                  <a:cubicBezTo>
                    <a:pt x="2773" y="2678"/>
                    <a:pt x="2458" y="3277"/>
                    <a:pt x="2363" y="3907"/>
                  </a:cubicBezTo>
                  <a:cubicBezTo>
                    <a:pt x="2300" y="4379"/>
                    <a:pt x="2111" y="4852"/>
                    <a:pt x="1733" y="5167"/>
                  </a:cubicBezTo>
                  <a:lnTo>
                    <a:pt x="410" y="6490"/>
                  </a:lnTo>
                  <a:cubicBezTo>
                    <a:pt x="0" y="6900"/>
                    <a:pt x="0" y="7561"/>
                    <a:pt x="410" y="7971"/>
                  </a:cubicBezTo>
                  <a:cubicBezTo>
                    <a:pt x="599" y="8160"/>
                    <a:pt x="882" y="8286"/>
                    <a:pt x="1166" y="8286"/>
                  </a:cubicBezTo>
                  <a:cubicBezTo>
                    <a:pt x="1418" y="8286"/>
                    <a:pt x="1701" y="8160"/>
                    <a:pt x="1890" y="7971"/>
                  </a:cubicBezTo>
                  <a:lnTo>
                    <a:pt x="3245" y="6616"/>
                  </a:lnTo>
                  <a:cubicBezTo>
                    <a:pt x="3592" y="6270"/>
                    <a:pt x="4033" y="6081"/>
                    <a:pt x="4505" y="5986"/>
                  </a:cubicBezTo>
                  <a:cubicBezTo>
                    <a:pt x="5135" y="5923"/>
                    <a:pt x="5734" y="5608"/>
                    <a:pt x="6144" y="5167"/>
                  </a:cubicBezTo>
                  <a:lnTo>
                    <a:pt x="8349" y="2962"/>
                  </a:lnTo>
                  <a:lnTo>
                    <a:pt x="5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4" name="Google Shape;7324;p75"/>
          <p:cNvGrpSpPr/>
          <p:nvPr/>
        </p:nvGrpSpPr>
        <p:grpSpPr>
          <a:xfrm>
            <a:off x="7068775" y="2693698"/>
            <a:ext cx="351880" cy="352803"/>
            <a:chOff x="-23615075" y="3148525"/>
            <a:chExt cx="295375" cy="296150"/>
          </a:xfrm>
        </p:grpSpPr>
        <p:sp>
          <p:nvSpPr>
            <p:cNvPr id="7325" name="Google Shape;7325;p75"/>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6" name="Google Shape;7326;p75"/>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75"/>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75"/>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9" name="Google Shape;7329;p75"/>
          <p:cNvSpPr/>
          <p:nvPr/>
        </p:nvSpPr>
        <p:spPr>
          <a:xfrm>
            <a:off x="7066872" y="3172057"/>
            <a:ext cx="356586" cy="353876"/>
          </a:xfrm>
          <a:custGeom>
            <a:avLst/>
            <a:gdLst/>
            <a:ahLst/>
            <a:cxnLst/>
            <a:rect l="l" t="t" r="r" b="b"/>
            <a:pathLst>
              <a:path w="11973" h="11882" extrusionOk="0">
                <a:moveTo>
                  <a:pt x="6302" y="725"/>
                </a:moveTo>
                <a:lnTo>
                  <a:pt x="6302" y="1639"/>
                </a:lnTo>
                <a:cubicBezTo>
                  <a:pt x="6302" y="2111"/>
                  <a:pt x="6522" y="2552"/>
                  <a:pt x="6837" y="2867"/>
                </a:cubicBezTo>
                <a:lnTo>
                  <a:pt x="7152" y="3182"/>
                </a:lnTo>
                <a:cubicBezTo>
                  <a:pt x="6900" y="3340"/>
                  <a:pt x="6774" y="3560"/>
                  <a:pt x="6711" y="3749"/>
                </a:cubicBezTo>
                <a:cubicBezTo>
                  <a:pt x="6479" y="3517"/>
                  <a:pt x="6209" y="3407"/>
                  <a:pt x="5942" y="3407"/>
                </a:cubicBezTo>
                <a:cubicBezTo>
                  <a:pt x="5665" y="3407"/>
                  <a:pt x="5392" y="3525"/>
                  <a:pt x="5168" y="3749"/>
                </a:cubicBezTo>
                <a:cubicBezTo>
                  <a:pt x="5042" y="3497"/>
                  <a:pt x="4979" y="3340"/>
                  <a:pt x="4758" y="3151"/>
                </a:cubicBezTo>
                <a:lnTo>
                  <a:pt x="5105" y="2836"/>
                </a:lnTo>
                <a:cubicBezTo>
                  <a:pt x="5420" y="2521"/>
                  <a:pt x="5609" y="2080"/>
                  <a:pt x="5609" y="1607"/>
                </a:cubicBezTo>
                <a:lnTo>
                  <a:pt x="5609" y="725"/>
                </a:lnTo>
                <a:close/>
                <a:moveTo>
                  <a:pt x="5231" y="0"/>
                </a:moveTo>
                <a:cubicBezTo>
                  <a:pt x="5042" y="0"/>
                  <a:pt x="4884" y="158"/>
                  <a:pt x="4884" y="347"/>
                </a:cubicBezTo>
                <a:lnTo>
                  <a:pt x="4884" y="725"/>
                </a:lnTo>
                <a:lnTo>
                  <a:pt x="4884" y="1639"/>
                </a:lnTo>
                <a:cubicBezTo>
                  <a:pt x="4884" y="1922"/>
                  <a:pt x="4758" y="2206"/>
                  <a:pt x="4569" y="2395"/>
                </a:cubicBezTo>
                <a:lnTo>
                  <a:pt x="4096" y="2867"/>
                </a:lnTo>
                <a:lnTo>
                  <a:pt x="4033" y="2867"/>
                </a:lnTo>
                <a:cubicBezTo>
                  <a:pt x="2206" y="2867"/>
                  <a:pt x="127" y="7404"/>
                  <a:pt x="32" y="9830"/>
                </a:cubicBezTo>
                <a:cubicBezTo>
                  <a:pt x="1" y="11311"/>
                  <a:pt x="631" y="11846"/>
                  <a:pt x="1292" y="11846"/>
                </a:cubicBezTo>
                <a:cubicBezTo>
                  <a:pt x="1346" y="11852"/>
                  <a:pt x="1398" y="11855"/>
                  <a:pt x="1450" y="11855"/>
                </a:cubicBezTo>
                <a:cubicBezTo>
                  <a:pt x="2222" y="11855"/>
                  <a:pt x="2817" y="11224"/>
                  <a:pt x="3466" y="10869"/>
                </a:cubicBezTo>
                <a:cubicBezTo>
                  <a:pt x="4033" y="10554"/>
                  <a:pt x="4537" y="10271"/>
                  <a:pt x="4884" y="9767"/>
                </a:cubicBezTo>
                <a:cubicBezTo>
                  <a:pt x="5357" y="9137"/>
                  <a:pt x="5640" y="7593"/>
                  <a:pt x="5640" y="6144"/>
                </a:cubicBezTo>
                <a:lnTo>
                  <a:pt x="5640" y="6144"/>
                </a:lnTo>
                <a:lnTo>
                  <a:pt x="4222" y="7561"/>
                </a:lnTo>
                <a:cubicBezTo>
                  <a:pt x="4222" y="7593"/>
                  <a:pt x="4191" y="7593"/>
                  <a:pt x="4191" y="7624"/>
                </a:cubicBezTo>
                <a:cubicBezTo>
                  <a:pt x="4159" y="7687"/>
                  <a:pt x="4159" y="7687"/>
                  <a:pt x="4096" y="7687"/>
                </a:cubicBezTo>
                <a:lnTo>
                  <a:pt x="2773" y="9011"/>
                </a:lnTo>
                <a:cubicBezTo>
                  <a:pt x="2710" y="9074"/>
                  <a:pt x="2616" y="9105"/>
                  <a:pt x="2525" y="9105"/>
                </a:cubicBezTo>
                <a:cubicBezTo>
                  <a:pt x="2435" y="9105"/>
                  <a:pt x="2348" y="9074"/>
                  <a:pt x="2301" y="9011"/>
                </a:cubicBezTo>
                <a:cubicBezTo>
                  <a:pt x="2175" y="8885"/>
                  <a:pt x="2175" y="8664"/>
                  <a:pt x="2301" y="8538"/>
                </a:cubicBezTo>
                <a:lnTo>
                  <a:pt x="3435" y="7404"/>
                </a:lnTo>
                <a:lnTo>
                  <a:pt x="2994" y="6963"/>
                </a:lnTo>
                <a:cubicBezTo>
                  <a:pt x="2931" y="6900"/>
                  <a:pt x="2899" y="6805"/>
                  <a:pt x="2899" y="6742"/>
                </a:cubicBezTo>
                <a:cubicBezTo>
                  <a:pt x="2899" y="6648"/>
                  <a:pt x="2931" y="6585"/>
                  <a:pt x="2962" y="6490"/>
                </a:cubicBezTo>
                <a:cubicBezTo>
                  <a:pt x="3029" y="6424"/>
                  <a:pt x="3122" y="6384"/>
                  <a:pt x="3213" y="6384"/>
                </a:cubicBezTo>
                <a:cubicBezTo>
                  <a:pt x="3295" y="6384"/>
                  <a:pt x="3375" y="6416"/>
                  <a:pt x="3435" y="6490"/>
                </a:cubicBezTo>
                <a:lnTo>
                  <a:pt x="3907" y="6931"/>
                </a:lnTo>
                <a:lnTo>
                  <a:pt x="5546" y="5262"/>
                </a:lnTo>
                <a:lnTo>
                  <a:pt x="5451" y="4568"/>
                </a:lnTo>
                <a:lnTo>
                  <a:pt x="5703" y="4285"/>
                </a:lnTo>
                <a:cubicBezTo>
                  <a:pt x="5766" y="4222"/>
                  <a:pt x="5861" y="4190"/>
                  <a:pt x="5951" y="4190"/>
                </a:cubicBezTo>
                <a:cubicBezTo>
                  <a:pt x="6042" y="4190"/>
                  <a:pt x="6128" y="4222"/>
                  <a:pt x="6176" y="4285"/>
                </a:cubicBezTo>
                <a:lnTo>
                  <a:pt x="6459" y="4568"/>
                </a:lnTo>
                <a:cubicBezTo>
                  <a:pt x="6428" y="4789"/>
                  <a:pt x="6396" y="5010"/>
                  <a:pt x="6333" y="5262"/>
                </a:cubicBezTo>
                <a:lnTo>
                  <a:pt x="8035" y="6963"/>
                </a:lnTo>
                <a:lnTo>
                  <a:pt x="8476" y="6522"/>
                </a:lnTo>
                <a:cubicBezTo>
                  <a:pt x="8539" y="6475"/>
                  <a:pt x="8625" y="6451"/>
                  <a:pt x="8712" y="6451"/>
                </a:cubicBezTo>
                <a:cubicBezTo>
                  <a:pt x="8799" y="6451"/>
                  <a:pt x="8885" y="6475"/>
                  <a:pt x="8948" y="6522"/>
                </a:cubicBezTo>
                <a:cubicBezTo>
                  <a:pt x="9074" y="6648"/>
                  <a:pt x="9074" y="6900"/>
                  <a:pt x="8948" y="6994"/>
                </a:cubicBezTo>
                <a:lnTo>
                  <a:pt x="8507" y="7435"/>
                </a:lnTo>
                <a:lnTo>
                  <a:pt x="9641" y="8570"/>
                </a:lnTo>
                <a:cubicBezTo>
                  <a:pt x="9767" y="8696"/>
                  <a:pt x="9767" y="8948"/>
                  <a:pt x="9641" y="9042"/>
                </a:cubicBezTo>
                <a:cubicBezTo>
                  <a:pt x="9594" y="9105"/>
                  <a:pt x="9507" y="9137"/>
                  <a:pt x="9417" y="9137"/>
                </a:cubicBezTo>
                <a:cubicBezTo>
                  <a:pt x="9326" y="9137"/>
                  <a:pt x="9232" y="9105"/>
                  <a:pt x="9169" y="9042"/>
                </a:cubicBezTo>
                <a:lnTo>
                  <a:pt x="6302" y="6175"/>
                </a:lnTo>
                <a:lnTo>
                  <a:pt x="6302" y="6175"/>
                </a:lnTo>
                <a:cubicBezTo>
                  <a:pt x="6270" y="7624"/>
                  <a:pt x="6585" y="9168"/>
                  <a:pt x="7058" y="9798"/>
                </a:cubicBezTo>
                <a:cubicBezTo>
                  <a:pt x="7404" y="10302"/>
                  <a:pt x="7909" y="10617"/>
                  <a:pt x="8476" y="10901"/>
                </a:cubicBezTo>
                <a:cubicBezTo>
                  <a:pt x="9136" y="11291"/>
                  <a:pt x="9711" y="11882"/>
                  <a:pt x="10527" y="11882"/>
                </a:cubicBezTo>
                <a:cubicBezTo>
                  <a:pt x="10567" y="11882"/>
                  <a:pt x="10608" y="11881"/>
                  <a:pt x="10649" y="11878"/>
                </a:cubicBezTo>
                <a:cubicBezTo>
                  <a:pt x="11028" y="11846"/>
                  <a:pt x="11973" y="11626"/>
                  <a:pt x="11910" y="9893"/>
                </a:cubicBezTo>
                <a:cubicBezTo>
                  <a:pt x="11752" y="7372"/>
                  <a:pt x="9673" y="2836"/>
                  <a:pt x="7846" y="2836"/>
                </a:cubicBezTo>
                <a:lnTo>
                  <a:pt x="7751" y="2836"/>
                </a:lnTo>
                <a:lnTo>
                  <a:pt x="7310" y="2363"/>
                </a:lnTo>
                <a:cubicBezTo>
                  <a:pt x="7089" y="2174"/>
                  <a:pt x="6963" y="1891"/>
                  <a:pt x="6963" y="1607"/>
                </a:cubicBezTo>
                <a:lnTo>
                  <a:pt x="6963" y="725"/>
                </a:lnTo>
                <a:lnTo>
                  <a:pt x="6963" y="347"/>
                </a:lnTo>
                <a:cubicBezTo>
                  <a:pt x="6963" y="158"/>
                  <a:pt x="6806" y="0"/>
                  <a:pt x="66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0" name="Google Shape;7330;p75"/>
          <p:cNvGrpSpPr/>
          <p:nvPr/>
        </p:nvGrpSpPr>
        <p:grpSpPr>
          <a:xfrm>
            <a:off x="7068299" y="3632977"/>
            <a:ext cx="352833" cy="332194"/>
            <a:chOff x="-23615075" y="3906200"/>
            <a:chExt cx="296175" cy="278850"/>
          </a:xfrm>
        </p:grpSpPr>
        <p:sp>
          <p:nvSpPr>
            <p:cNvPr id="7331" name="Google Shape;7331;p75"/>
            <p:cNvSpPr/>
            <p:nvPr/>
          </p:nvSpPr>
          <p:spPr>
            <a:xfrm>
              <a:off x="-23615075" y="3954250"/>
              <a:ext cx="296175" cy="193775"/>
            </a:xfrm>
            <a:custGeom>
              <a:avLst/>
              <a:gdLst/>
              <a:ahLst/>
              <a:cxnLst/>
              <a:rect l="l" t="t" r="r" b="b"/>
              <a:pathLst>
                <a:path w="11847" h="7751" extrusionOk="0">
                  <a:moveTo>
                    <a:pt x="10838" y="2993"/>
                  </a:moveTo>
                  <a:cubicBezTo>
                    <a:pt x="11027" y="2993"/>
                    <a:pt x="11185" y="3119"/>
                    <a:pt x="11185" y="3340"/>
                  </a:cubicBezTo>
                  <a:cubicBezTo>
                    <a:pt x="11153" y="3403"/>
                    <a:pt x="11153" y="3497"/>
                    <a:pt x="11059" y="3529"/>
                  </a:cubicBezTo>
                  <a:cubicBezTo>
                    <a:pt x="10996" y="3592"/>
                    <a:pt x="10901" y="3687"/>
                    <a:pt x="10806" y="3687"/>
                  </a:cubicBezTo>
                  <a:lnTo>
                    <a:pt x="1040" y="3687"/>
                  </a:lnTo>
                  <a:cubicBezTo>
                    <a:pt x="914" y="3687"/>
                    <a:pt x="819" y="3655"/>
                    <a:pt x="756" y="3529"/>
                  </a:cubicBezTo>
                  <a:cubicBezTo>
                    <a:pt x="725" y="3497"/>
                    <a:pt x="662" y="3403"/>
                    <a:pt x="662" y="3340"/>
                  </a:cubicBezTo>
                  <a:cubicBezTo>
                    <a:pt x="662" y="3119"/>
                    <a:pt x="819" y="2993"/>
                    <a:pt x="1040" y="2993"/>
                  </a:cubicBezTo>
                  <a:close/>
                  <a:moveTo>
                    <a:pt x="9735" y="4411"/>
                  </a:moveTo>
                  <a:cubicBezTo>
                    <a:pt x="9641" y="4947"/>
                    <a:pt x="9357" y="5671"/>
                    <a:pt x="8507" y="6364"/>
                  </a:cubicBezTo>
                  <a:cubicBezTo>
                    <a:pt x="8444" y="6396"/>
                    <a:pt x="8349" y="6459"/>
                    <a:pt x="8318" y="6459"/>
                  </a:cubicBezTo>
                  <a:cubicBezTo>
                    <a:pt x="8192" y="6459"/>
                    <a:pt x="8129" y="6396"/>
                    <a:pt x="8034" y="6333"/>
                  </a:cubicBezTo>
                  <a:cubicBezTo>
                    <a:pt x="7908" y="6175"/>
                    <a:pt x="7971" y="5986"/>
                    <a:pt x="8066" y="5860"/>
                  </a:cubicBezTo>
                  <a:cubicBezTo>
                    <a:pt x="8696" y="5356"/>
                    <a:pt x="8948" y="4821"/>
                    <a:pt x="9011" y="4411"/>
                  </a:cubicBezTo>
                  <a:close/>
                  <a:moveTo>
                    <a:pt x="3497" y="0"/>
                  </a:moveTo>
                  <a:cubicBezTo>
                    <a:pt x="3434" y="95"/>
                    <a:pt x="3340" y="221"/>
                    <a:pt x="3214" y="347"/>
                  </a:cubicBezTo>
                  <a:lnTo>
                    <a:pt x="2237" y="1324"/>
                  </a:lnTo>
                  <a:cubicBezTo>
                    <a:pt x="2111" y="1450"/>
                    <a:pt x="1985" y="1576"/>
                    <a:pt x="1765" y="1639"/>
                  </a:cubicBezTo>
                  <a:lnTo>
                    <a:pt x="2174" y="2237"/>
                  </a:lnTo>
                  <a:lnTo>
                    <a:pt x="1040" y="2237"/>
                  </a:lnTo>
                  <a:cubicBezTo>
                    <a:pt x="441" y="2237"/>
                    <a:pt x="0" y="2710"/>
                    <a:pt x="0" y="3245"/>
                  </a:cubicBezTo>
                  <a:cubicBezTo>
                    <a:pt x="0" y="3497"/>
                    <a:pt x="63" y="3687"/>
                    <a:pt x="189" y="3876"/>
                  </a:cubicBezTo>
                  <a:cubicBezTo>
                    <a:pt x="315" y="4096"/>
                    <a:pt x="504" y="4191"/>
                    <a:pt x="756" y="4254"/>
                  </a:cubicBezTo>
                  <a:cubicBezTo>
                    <a:pt x="945" y="6018"/>
                    <a:pt x="1765" y="6932"/>
                    <a:pt x="2930" y="7719"/>
                  </a:cubicBezTo>
                  <a:cubicBezTo>
                    <a:pt x="2962" y="7751"/>
                    <a:pt x="3025" y="7751"/>
                    <a:pt x="3119" y="7751"/>
                  </a:cubicBezTo>
                  <a:lnTo>
                    <a:pt x="8696" y="7751"/>
                  </a:lnTo>
                  <a:cubicBezTo>
                    <a:pt x="8790" y="7751"/>
                    <a:pt x="8822" y="7719"/>
                    <a:pt x="8916" y="7719"/>
                  </a:cubicBezTo>
                  <a:cubicBezTo>
                    <a:pt x="10239" y="6805"/>
                    <a:pt x="10932" y="5671"/>
                    <a:pt x="11090" y="4254"/>
                  </a:cubicBezTo>
                  <a:cubicBezTo>
                    <a:pt x="11311" y="4159"/>
                    <a:pt x="11500" y="4033"/>
                    <a:pt x="11626" y="3876"/>
                  </a:cubicBezTo>
                  <a:cubicBezTo>
                    <a:pt x="11752" y="3687"/>
                    <a:pt x="11815" y="3497"/>
                    <a:pt x="11815" y="3245"/>
                  </a:cubicBezTo>
                  <a:cubicBezTo>
                    <a:pt x="11846" y="2741"/>
                    <a:pt x="11374" y="2269"/>
                    <a:pt x="10775" y="2269"/>
                  </a:cubicBezTo>
                  <a:lnTo>
                    <a:pt x="10712" y="2269"/>
                  </a:lnTo>
                  <a:cubicBezTo>
                    <a:pt x="10996" y="1733"/>
                    <a:pt x="11153" y="1135"/>
                    <a:pt x="11153" y="536"/>
                  </a:cubicBezTo>
                  <a:cubicBezTo>
                    <a:pt x="11153" y="347"/>
                    <a:pt x="10996" y="189"/>
                    <a:pt x="10775" y="189"/>
                  </a:cubicBezTo>
                  <a:cubicBezTo>
                    <a:pt x="9326" y="189"/>
                    <a:pt x="8034" y="1009"/>
                    <a:pt x="7404" y="2269"/>
                  </a:cubicBezTo>
                  <a:lnTo>
                    <a:pt x="6301" y="2269"/>
                  </a:lnTo>
                  <a:lnTo>
                    <a:pt x="34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75"/>
            <p:cNvSpPr/>
            <p:nvPr/>
          </p:nvSpPr>
          <p:spPr>
            <a:xfrm>
              <a:off x="-23615075" y="3906200"/>
              <a:ext cx="77200" cy="77225"/>
            </a:xfrm>
            <a:custGeom>
              <a:avLst/>
              <a:gdLst/>
              <a:ahLst/>
              <a:cxnLst/>
              <a:rect l="l" t="t" r="r" b="b"/>
              <a:pathLst>
                <a:path w="3088" h="3089" extrusionOk="0">
                  <a:moveTo>
                    <a:pt x="2009" y="1"/>
                  </a:moveTo>
                  <a:cubicBezTo>
                    <a:pt x="1733" y="1"/>
                    <a:pt x="1465" y="95"/>
                    <a:pt x="1292" y="284"/>
                  </a:cubicBezTo>
                  <a:lnTo>
                    <a:pt x="315" y="1292"/>
                  </a:lnTo>
                  <a:cubicBezTo>
                    <a:pt x="126" y="1481"/>
                    <a:pt x="0" y="1765"/>
                    <a:pt x="0" y="2017"/>
                  </a:cubicBezTo>
                  <a:cubicBezTo>
                    <a:pt x="0" y="2301"/>
                    <a:pt x="126" y="2584"/>
                    <a:pt x="315" y="2773"/>
                  </a:cubicBezTo>
                  <a:cubicBezTo>
                    <a:pt x="504" y="2962"/>
                    <a:pt x="756" y="3088"/>
                    <a:pt x="1040" y="3088"/>
                  </a:cubicBezTo>
                  <a:cubicBezTo>
                    <a:pt x="1292" y="3088"/>
                    <a:pt x="1576" y="2962"/>
                    <a:pt x="1765" y="2773"/>
                  </a:cubicBezTo>
                  <a:lnTo>
                    <a:pt x="2773" y="1796"/>
                  </a:lnTo>
                  <a:cubicBezTo>
                    <a:pt x="2962" y="1576"/>
                    <a:pt x="3088" y="1324"/>
                    <a:pt x="3088" y="1040"/>
                  </a:cubicBezTo>
                  <a:cubicBezTo>
                    <a:pt x="3088" y="757"/>
                    <a:pt x="2962" y="505"/>
                    <a:pt x="2773" y="284"/>
                  </a:cubicBezTo>
                  <a:cubicBezTo>
                    <a:pt x="2568" y="95"/>
                    <a:pt x="2284" y="1"/>
                    <a:pt x="2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75"/>
            <p:cNvSpPr/>
            <p:nvPr/>
          </p:nvSpPr>
          <p:spPr>
            <a:xfrm>
              <a:off x="-23543400" y="4167700"/>
              <a:ext cx="153600" cy="17350"/>
            </a:xfrm>
            <a:custGeom>
              <a:avLst/>
              <a:gdLst/>
              <a:ahLst/>
              <a:cxnLst/>
              <a:rect l="l" t="t" r="r" b="b"/>
              <a:pathLst>
                <a:path w="6144" h="694" extrusionOk="0">
                  <a:moveTo>
                    <a:pt x="0" y="0"/>
                  </a:moveTo>
                  <a:cubicBezTo>
                    <a:pt x="158" y="378"/>
                    <a:pt x="536" y="693"/>
                    <a:pt x="1008" y="693"/>
                  </a:cubicBezTo>
                  <a:lnTo>
                    <a:pt x="5167" y="693"/>
                  </a:lnTo>
                  <a:cubicBezTo>
                    <a:pt x="5608" y="693"/>
                    <a:pt x="5986" y="441"/>
                    <a:pt x="6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4" name="Google Shape;7334;p75"/>
          <p:cNvSpPr/>
          <p:nvPr/>
        </p:nvSpPr>
        <p:spPr>
          <a:xfrm>
            <a:off x="6187131" y="4064945"/>
            <a:ext cx="351880" cy="350957"/>
          </a:xfrm>
          <a:custGeom>
            <a:avLst/>
            <a:gdLst/>
            <a:ahLst/>
            <a:cxnLst/>
            <a:rect l="l" t="t" r="r" b="b"/>
            <a:pathLst>
              <a:path w="11815" h="11784" extrusionOk="0">
                <a:moveTo>
                  <a:pt x="6616" y="3434"/>
                </a:moveTo>
                <a:cubicBezTo>
                  <a:pt x="7215" y="3434"/>
                  <a:pt x="7625" y="3907"/>
                  <a:pt x="7625" y="4474"/>
                </a:cubicBezTo>
                <a:lnTo>
                  <a:pt x="7625" y="5514"/>
                </a:lnTo>
                <a:lnTo>
                  <a:pt x="6742" y="5514"/>
                </a:lnTo>
                <a:cubicBezTo>
                  <a:pt x="6648" y="5451"/>
                  <a:pt x="6585" y="5325"/>
                  <a:pt x="6490" y="5262"/>
                </a:cubicBezTo>
                <a:cubicBezTo>
                  <a:pt x="5986" y="4789"/>
                  <a:pt x="5388" y="4411"/>
                  <a:pt x="4695" y="4222"/>
                </a:cubicBezTo>
                <a:lnTo>
                  <a:pt x="4569" y="3434"/>
                </a:lnTo>
                <a:close/>
                <a:moveTo>
                  <a:pt x="3466" y="4884"/>
                </a:moveTo>
                <a:lnTo>
                  <a:pt x="3466" y="5577"/>
                </a:lnTo>
                <a:cubicBezTo>
                  <a:pt x="3056" y="5640"/>
                  <a:pt x="2678" y="5797"/>
                  <a:pt x="2363" y="6018"/>
                </a:cubicBezTo>
                <a:lnTo>
                  <a:pt x="1891" y="5577"/>
                </a:lnTo>
                <a:cubicBezTo>
                  <a:pt x="2332" y="5199"/>
                  <a:pt x="2867" y="4978"/>
                  <a:pt x="3466" y="4884"/>
                </a:cubicBezTo>
                <a:close/>
                <a:moveTo>
                  <a:pt x="4128" y="4852"/>
                </a:moveTo>
                <a:cubicBezTo>
                  <a:pt x="4726" y="4947"/>
                  <a:pt x="5262" y="5167"/>
                  <a:pt x="5703" y="5514"/>
                </a:cubicBezTo>
                <a:lnTo>
                  <a:pt x="5230" y="6049"/>
                </a:lnTo>
                <a:cubicBezTo>
                  <a:pt x="4915" y="5797"/>
                  <a:pt x="4537" y="5640"/>
                  <a:pt x="4128" y="5577"/>
                </a:cubicBezTo>
                <a:lnTo>
                  <a:pt x="4128" y="4852"/>
                </a:lnTo>
                <a:close/>
                <a:moveTo>
                  <a:pt x="1387" y="6049"/>
                </a:moveTo>
                <a:lnTo>
                  <a:pt x="1859" y="6522"/>
                </a:lnTo>
                <a:cubicBezTo>
                  <a:pt x="1607" y="6837"/>
                  <a:pt x="1450" y="7215"/>
                  <a:pt x="1387" y="7625"/>
                </a:cubicBezTo>
                <a:lnTo>
                  <a:pt x="662" y="7625"/>
                </a:lnTo>
                <a:cubicBezTo>
                  <a:pt x="788" y="7026"/>
                  <a:pt x="1009" y="6459"/>
                  <a:pt x="1387" y="6049"/>
                </a:cubicBezTo>
                <a:close/>
                <a:moveTo>
                  <a:pt x="6175" y="6049"/>
                </a:moveTo>
                <a:cubicBezTo>
                  <a:pt x="6553" y="6459"/>
                  <a:pt x="6774" y="7026"/>
                  <a:pt x="6837" y="7625"/>
                </a:cubicBezTo>
                <a:lnTo>
                  <a:pt x="6175" y="7625"/>
                </a:lnTo>
                <a:cubicBezTo>
                  <a:pt x="6112" y="7215"/>
                  <a:pt x="5955" y="6837"/>
                  <a:pt x="5703" y="6522"/>
                </a:cubicBezTo>
                <a:lnTo>
                  <a:pt x="6175" y="6049"/>
                </a:lnTo>
                <a:close/>
                <a:moveTo>
                  <a:pt x="1418" y="8318"/>
                </a:moveTo>
                <a:cubicBezTo>
                  <a:pt x="1481" y="8727"/>
                  <a:pt x="1670" y="9105"/>
                  <a:pt x="1891" y="9420"/>
                </a:cubicBezTo>
                <a:lnTo>
                  <a:pt x="1418" y="9893"/>
                </a:lnTo>
                <a:cubicBezTo>
                  <a:pt x="1009" y="9452"/>
                  <a:pt x="788" y="8916"/>
                  <a:pt x="693" y="8318"/>
                </a:cubicBezTo>
                <a:close/>
                <a:moveTo>
                  <a:pt x="6931" y="8318"/>
                </a:moveTo>
                <a:cubicBezTo>
                  <a:pt x="6805" y="8916"/>
                  <a:pt x="6585" y="9452"/>
                  <a:pt x="6207" y="9893"/>
                </a:cubicBezTo>
                <a:lnTo>
                  <a:pt x="5766" y="9420"/>
                </a:lnTo>
                <a:cubicBezTo>
                  <a:pt x="5986" y="9105"/>
                  <a:pt x="6144" y="8727"/>
                  <a:pt x="6207" y="8318"/>
                </a:cubicBezTo>
                <a:close/>
                <a:moveTo>
                  <a:pt x="2363" y="9893"/>
                </a:moveTo>
                <a:cubicBezTo>
                  <a:pt x="2678" y="10145"/>
                  <a:pt x="3056" y="10303"/>
                  <a:pt x="3466" y="10366"/>
                </a:cubicBezTo>
                <a:lnTo>
                  <a:pt x="3466" y="11027"/>
                </a:lnTo>
                <a:cubicBezTo>
                  <a:pt x="2867" y="10964"/>
                  <a:pt x="2332" y="10712"/>
                  <a:pt x="1891" y="10366"/>
                </a:cubicBezTo>
                <a:lnTo>
                  <a:pt x="2363" y="9893"/>
                </a:lnTo>
                <a:close/>
                <a:moveTo>
                  <a:pt x="5230" y="9861"/>
                </a:moveTo>
                <a:lnTo>
                  <a:pt x="5703" y="10334"/>
                </a:lnTo>
                <a:cubicBezTo>
                  <a:pt x="5262" y="10744"/>
                  <a:pt x="4726" y="10996"/>
                  <a:pt x="4128" y="11027"/>
                </a:cubicBezTo>
                <a:lnTo>
                  <a:pt x="4128" y="10334"/>
                </a:lnTo>
                <a:cubicBezTo>
                  <a:pt x="4537" y="10240"/>
                  <a:pt x="4915" y="10082"/>
                  <a:pt x="5230" y="9861"/>
                </a:cubicBezTo>
                <a:close/>
                <a:moveTo>
                  <a:pt x="9326" y="10366"/>
                </a:moveTo>
                <a:cubicBezTo>
                  <a:pt x="9546" y="10366"/>
                  <a:pt x="9704" y="10523"/>
                  <a:pt x="9704" y="10712"/>
                </a:cubicBezTo>
                <a:cubicBezTo>
                  <a:pt x="9672" y="10933"/>
                  <a:pt x="9546" y="11090"/>
                  <a:pt x="9326" y="11090"/>
                </a:cubicBezTo>
                <a:cubicBezTo>
                  <a:pt x="9137" y="11090"/>
                  <a:pt x="8979" y="10933"/>
                  <a:pt x="8979" y="10712"/>
                </a:cubicBezTo>
                <a:cubicBezTo>
                  <a:pt x="8979" y="10523"/>
                  <a:pt x="9137" y="10366"/>
                  <a:pt x="9326" y="10366"/>
                </a:cubicBezTo>
                <a:close/>
                <a:moveTo>
                  <a:pt x="1103" y="0"/>
                </a:moveTo>
                <a:cubicBezTo>
                  <a:pt x="504" y="0"/>
                  <a:pt x="63" y="473"/>
                  <a:pt x="63" y="1040"/>
                </a:cubicBezTo>
                <a:cubicBezTo>
                  <a:pt x="63" y="1576"/>
                  <a:pt x="536" y="2048"/>
                  <a:pt x="1103" y="2048"/>
                </a:cubicBezTo>
                <a:cubicBezTo>
                  <a:pt x="2048" y="2048"/>
                  <a:pt x="2363" y="2836"/>
                  <a:pt x="2489" y="3497"/>
                </a:cubicBezTo>
                <a:lnTo>
                  <a:pt x="2584" y="4348"/>
                </a:lnTo>
                <a:cubicBezTo>
                  <a:pt x="1072" y="4852"/>
                  <a:pt x="0" y="6301"/>
                  <a:pt x="0" y="7971"/>
                </a:cubicBezTo>
                <a:cubicBezTo>
                  <a:pt x="0" y="10050"/>
                  <a:pt x="1702" y="11783"/>
                  <a:pt x="3812" y="11783"/>
                </a:cubicBezTo>
                <a:cubicBezTo>
                  <a:pt x="5797" y="11783"/>
                  <a:pt x="7436" y="10240"/>
                  <a:pt x="7593" y="8318"/>
                </a:cubicBezTo>
                <a:lnTo>
                  <a:pt x="9011" y="8318"/>
                </a:lnTo>
                <a:lnTo>
                  <a:pt x="9011" y="9767"/>
                </a:lnTo>
                <a:cubicBezTo>
                  <a:pt x="8633" y="9924"/>
                  <a:pt x="8318" y="10271"/>
                  <a:pt x="8318" y="10744"/>
                </a:cubicBezTo>
                <a:cubicBezTo>
                  <a:pt x="8318" y="11342"/>
                  <a:pt x="8790" y="11783"/>
                  <a:pt x="9326" y="11783"/>
                </a:cubicBezTo>
                <a:cubicBezTo>
                  <a:pt x="9767" y="11783"/>
                  <a:pt x="10145" y="11500"/>
                  <a:pt x="10302" y="11059"/>
                </a:cubicBezTo>
                <a:lnTo>
                  <a:pt x="11468" y="11059"/>
                </a:lnTo>
                <a:cubicBezTo>
                  <a:pt x="11657" y="11059"/>
                  <a:pt x="11815" y="10901"/>
                  <a:pt x="11815" y="10712"/>
                </a:cubicBezTo>
                <a:cubicBezTo>
                  <a:pt x="11815" y="10555"/>
                  <a:pt x="11657" y="10397"/>
                  <a:pt x="11468" y="10397"/>
                </a:cubicBezTo>
                <a:lnTo>
                  <a:pt x="10302" y="10397"/>
                </a:lnTo>
                <a:cubicBezTo>
                  <a:pt x="10208" y="10145"/>
                  <a:pt x="9956" y="9893"/>
                  <a:pt x="9672" y="9767"/>
                </a:cubicBezTo>
                <a:lnTo>
                  <a:pt x="9672" y="8318"/>
                </a:lnTo>
                <a:lnTo>
                  <a:pt x="10744" y="8318"/>
                </a:lnTo>
                <a:cubicBezTo>
                  <a:pt x="10933" y="8318"/>
                  <a:pt x="11122" y="8160"/>
                  <a:pt x="11122" y="7971"/>
                </a:cubicBezTo>
                <a:cubicBezTo>
                  <a:pt x="11122" y="7782"/>
                  <a:pt x="10933" y="7593"/>
                  <a:pt x="10744" y="7593"/>
                </a:cubicBezTo>
                <a:lnTo>
                  <a:pt x="10397" y="7593"/>
                </a:lnTo>
                <a:lnTo>
                  <a:pt x="10397" y="7247"/>
                </a:lnTo>
                <a:cubicBezTo>
                  <a:pt x="10397" y="6301"/>
                  <a:pt x="9609" y="5514"/>
                  <a:pt x="8664" y="5514"/>
                </a:cubicBezTo>
                <a:lnTo>
                  <a:pt x="8318" y="5514"/>
                </a:lnTo>
                <a:lnTo>
                  <a:pt x="8318" y="4506"/>
                </a:lnTo>
                <a:cubicBezTo>
                  <a:pt x="8318" y="3560"/>
                  <a:pt x="7530" y="2773"/>
                  <a:pt x="6585" y="2773"/>
                </a:cubicBezTo>
                <a:lnTo>
                  <a:pt x="4411" y="2773"/>
                </a:lnTo>
                <a:cubicBezTo>
                  <a:pt x="3970" y="1040"/>
                  <a:pt x="2741"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35" name="Google Shape;7335;p75"/>
          <p:cNvGrpSpPr/>
          <p:nvPr/>
        </p:nvGrpSpPr>
        <p:grpSpPr>
          <a:xfrm>
            <a:off x="6617268" y="1306618"/>
            <a:ext cx="353757" cy="352565"/>
            <a:chOff x="-26980600" y="3175500"/>
            <a:chExt cx="296950" cy="295950"/>
          </a:xfrm>
        </p:grpSpPr>
        <p:sp>
          <p:nvSpPr>
            <p:cNvPr id="7336" name="Google Shape;7336;p75"/>
            <p:cNvSpPr/>
            <p:nvPr/>
          </p:nvSpPr>
          <p:spPr>
            <a:xfrm>
              <a:off x="-26798650" y="3175500"/>
              <a:ext cx="115000" cy="114025"/>
            </a:xfrm>
            <a:custGeom>
              <a:avLst/>
              <a:gdLst/>
              <a:ahLst/>
              <a:cxnLst/>
              <a:rect l="l" t="t" r="r" b="b"/>
              <a:pathLst>
                <a:path w="4600" h="4561" extrusionOk="0">
                  <a:moveTo>
                    <a:pt x="1115" y="0"/>
                  </a:moveTo>
                  <a:cubicBezTo>
                    <a:pt x="851" y="0"/>
                    <a:pt x="583" y="102"/>
                    <a:pt x="378" y="307"/>
                  </a:cubicBezTo>
                  <a:cubicBezTo>
                    <a:pt x="0" y="685"/>
                    <a:pt x="0" y="1378"/>
                    <a:pt x="378" y="1756"/>
                  </a:cubicBezTo>
                  <a:lnTo>
                    <a:pt x="2773" y="4245"/>
                  </a:lnTo>
                  <a:cubicBezTo>
                    <a:pt x="2962" y="4434"/>
                    <a:pt x="3245" y="4560"/>
                    <a:pt x="3529" y="4560"/>
                  </a:cubicBezTo>
                  <a:cubicBezTo>
                    <a:pt x="3812" y="4560"/>
                    <a:pt x="4064" y="4434"/>
                    <a:pt x="4285" y="4245"/>
                  </a:cubicBezTo>
                  <a:cubicBezTo>
                    <a:pt x="4474" y="4056"/>
                    <a:pt x="4600" y="3773"/>
                    <a:pt x="4600" y="3489"/>
                  </a:cubicBezTo>
                  <a:cubicBezTo>
                    <a:pt x="4600" y="3206"/>
                    <a:pt x="4474" y="2954"/>
                    <a:pt x="4285" y="2733"/>
                  </a:cubicBezTo>
                  <a:lnTo>
                    <a:pt x="1828" y="307"/>
                  </a:lnTo>
                  <a:cubicBezTo>
                    <a:pt x="1639" y="102"/>
                    <a:pt x="1379" y="0"/>
                    <a:pt x="1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75"/>
            <p:cNvSpPr/>
            <p:nvPr/>
          </p:nvSpPr>
          <p:spPr>
            <a:xfrm>
              <a:off x="-26980600" y="3325725"/>
              <a:ext cx="168575" cy="145725"/>
            </a:xfrm>
            <a:custGeom>
              <a:avLst/>
              <a:gdLst/>
              <a:ahLst/>
              <a:cxnLst/>
              <a:rect l="l" t="t" r="r" b="b"/>
              <a:pathLst>
                <a:path w="6743" h="5829" extrusionOk="0">
                  <a:moveTo>
                    <a:pt x="3797" y="2167"/>
                  </a:moveTo>
                  <a:cubicBezTo>
                    <a:pt x="3884" y="2167"/>
                    <a:pt x="3970" y="2190"/>
                    <a:pt x="4033" y="2237"/>
                  </a:cubicBezTo>
                  <a:cubicBezTo>
                    <a:pt x="4159" y="2363"/>
                    <a:pt x="4159" y="2616"/>
                    <a:pt x="4033" y="2710"/>
                  </a:cubicBezTo>
                  <a:cubicBezTo>
                    <a:pt x="3970" y="2773"/>
                    <a:pt x="3884" y="2805"/>
                    <a:pt x="3797" y="2805"/>
                  </a:cubicBezTo>
                  <a:cubicBezTo>
                    <a:pt x="3710" y="2805"/>
                    <a:pt x="3624" y="2773"/>
                    <a:pt x="3561" y="2710"/>
                  </a:cubicBezTo>
                  <a:cubicBezTo>
                    <a:pt x="3435" y="2616"/>
                    <a:pt x="3435" y="2363"/>
                    <a:pt x="3561" y="2237"/>
                  </a:cubicBezTo>
                  <a:cubicBezTo>
                    <a:pt x="3624" y="2190"/>
                    <a:pt x="3710" y="2167"/>
                    <a:pt x="3797" y="2167"/>
                  </a:cubicBezTo>
                  <a:close/>
                  <a:moveTo>
                    <a:pt x="2336" y="2639"/>
                  </a:moveTo>
                  <a:cubicBezTo>
                    <a:pt x="2426" y="2639"/>
                    <a:pt x="2521" y="2663"/>
                    <a:pt x="2584" y="2710"/>
                  </a:cubicBezTo>
                  <a:cubicBezTo>
                    <a:pt x="2679" y="2836"/>
                    <a:pt x="2679" y="3057"/>
                    <a:pt x="2584" y="3183"/>
                  </a:cubicBezTo>
                  <a:cubicBezTo>
                    <a:pt x="2521" y="3246"/>
                    <a:pt x="2426" y="3277"/>
                    <a:pt x="2336" y="3277"/>
                  </a:cubicBezTo>
                  <a:cubicBezTo>
                    <a:pt x="2245" y="3277"/>
                    <a:pt x="2159" y="3246"/>
                    <a:pt x="2111" y="3183"/>
                  </a:cubicBezTo>
                  <a:cubicBezTo>
                    <a:pt x="1985" y="3057"/>
                    <a:pt x="1985" y="2868"/>
                    <a:pt x="2111" y="2710"/>
                  </a:cubicBezTo>
                  <a:cubicBezTo>
                    <a:pt x="2159" y="2663"/>
                    <a:pt x="2245" y="2639"/>
                    <a:pt x="2336" y="2639"/>
                  </a:cubicBezTo>
                  <a:close/>
                  <a:moveTo>
                    <a:pt x="2931" y="1"/>
                  </a:moveTo>
                  <a:lnTo>
                    <a:pt x="599" y="2332"/>
                  </a:lnTo>
                  <a:cubicBezTo>
                    <a:pt x="221" y="2710"/>
                    <a:pt x="1" y="3214"/>
                    <a:pt x="1" y="3781"/>
                  </a:cubicBezTo>
                  <a:cubicBezTo>
                    <a:pt x="1" y="4317"/>
                    <a:pt x="221" y="4852"/>
                    <a:pt x="599" y="5230"/>
                  </a:cubicBezTo>
                  <a:cubicBezTo>
                    <a:pt x="1009" y="5608"/>
                    <a:pt x="1513" y="5829"/>
                    <a:pt x="2048" y="5829"/>
                  </a:cubicBezTo>
                  <a:cubicBezTo>
                    <a:pt x="2616" y="5829"/>
                    <a:pt x="3120" y="5640"/>
                    <a:pt x="3529" y="5230"/>
                  </a:cubicBezTo>
                  <a:lnTo>
                    <a:pt x="6743" y="2048"/>
                  </a:lnTo>
                  <a:cubicBezTo>
                    <a:pt x="6743" y="2017"/>
                    <a:pt x="6711" y="1954"/>
                    <a:pt x="6711" y="1922"/>
                  </a:cubicBezTo>
                  <a:cubicBezTo>
                    <a:pt x="6396" y="1418"/>
                    <a:pt x="5829" y="1103"/>
                    <a:pt x="5136" y="1103"/>
                  </a:cubicBezTo>
                  <a:lnTo>
                    <a:pt x="5104" y="1103"/>
                  </a:lnTo>
                  <a:cubicBezTo>
                    <a:pt x="5075" y="1104"/>
                    <a:pt x="5045" y="1105"/>
                    <a:pt x="5016" y="1105"/>
                  </a:cubicBezTo>
                  <a:cubicBezTo>
                    <a:pt x="4168" y="1105"/>
                    <a:pt x="3387" y="670"/>
                    <a:pt x="2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75"/>
            <p:cNvSpPr/>
            <p:nvPr/>
          </p:nvSpPr>
          <p:spPr>
            <a:xfrm>
              <a:off x="-26893950" y="3226500"/>
              <a:ext cx="159125" cy="137850"/>
            </a:xfrm>
            <a:custGeom>
              <a:avLst/>
              <a:gdLst/>
              <a:ahLst/>
              <a:cxnLst/>
              <a:rect l="l" t="t" r="r" b="b"/>
              <a:pathLst>
                <a:path w="6365" h="5514" extrusionOk="0">
                  <a:moveTo>
                    <a:pt x="3403" y="0"/>
                  </a:moveTo>
                  <a:lnTo>
                    <a:pt x="2678" y="693"/>
                  </a:lnTo>
                  <a:lnTo>
                    <a:pt x="2300" y="1103"/>
                  </a:lnTo>
                  <a:lnTo>
                    <a:pt x="3056" y="1859"/>
                  </a:lnTo>
                  <a:cubicBezTo>
                    <a:pt x="3151" y="1953"/>
                    <a:pt x="3151" y="2205"/>
                    <a:pt x="3056" y="2331"/>
                  </a:cubicBezTo>
                  <a:cubicBezTo>
                    <a:pt x="2962" y="2394"/>
                    <a:pt x="2899" y="2426"/>
                    <a:pt x="2804" y="2426"/>
                  </a:cubicBezTo>
                  <a:cubicBezTo>
                    <a:pt x="2741" y="2426"/>
                    <a:pt x="2615" y="2394"/>
                    <a:pt x="2584" y="2331"/>
                  </a:cubicBezTo>
                  <a:lnTo>
                    <a:pt x="1827" y="1575"/>
                  </a:lnTo>
                  <a:lnTo>
                    <a:pt x="1355" y="2048"/>
                  </a:lnTo>
                  <a:lnTo>
                    <a:pt x="2111" y="2804"/>
                  </a:lnTo>
                  <a:cubicBezTo>
                    <a:pt x="2205" y="2898"/>
                    <a:pt x="2205" y="3150"/>
                    <a:pt x="2111" y="3277"/>
                  </a:cubicBezTo>
                  <a:cubicBezTo>
                    <a:pt x="2016" y="3340"/>
                    <a:pt x="1953" y="3371"/>
                    <a:pt x="1859" y="3371"/>
                  </a:cubicBezTo>
                  <a:cubicBezTo>
                    <a:pt x="1796" y="3371"/>
                    <a:pt x="1670" y="3340"/>
                    <a:pt x="1638" y="3277"/>
                  </a:cubicBezTo>
                  <a:lnTo>
                    <a:pt x="882" y="2520"/>
                  </a:lnTo>
                  <a:lnTo>
                    <a:pt x="0" y="3371"/>
                  </a:lnTo>
                  <a:cubicBezTo>
                    <a:pt x="0" y="3403"/>
                    <a:pt x="63" y="3466"/>
                    <a:pt x="63" y="3497"/>
                  </a:cubicBezTo>
                  <a:cubicBezTo>
                    <a:pt x="364" y="4068"/>
                    <a:pt x="894" y="4381"/>
                    <a:pt x="1490" y="4381"/>
                  </a:cubicBezTo>
                  <a:cubicBezTo>
                    <a:pt x="1518" y="4381"/>
                    <a:pt x="1547" y="4381"/>
                    <a:pt x="1575" y="4379"/>
                  </a:cubicBezTo>
                  <a:cubicBezTo>
                    <a:pt x="1890" y="4379"/>
                    <a:pt x="2174" y="4411"/>
                    <a:pt x="2458" y="4474"/>
                  </a:cubicBezTo>
                  <a:cubicBezTo>
                    <a:pt x="2993" y="4631"/>
                    <a:pt x="3529" y="5009"/>
                    <a:pt x="3781" y="5513"/>
                  </a:cubicBezTo>
                  <a:lnTo>
                    <a:pt x="6364" y="2961"/>
                  </a:lnTo>
                  <a:lnTo>
                    <a:pt x="3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9" name="Google Shape;7339;p75"/>
          <p:cNvSpPr/>
          <p:nvPr/>
        </p:nvSpPr>
        <p:spPr>
          <a:xfrm>
            <a:off x="6639835" y="1763639"/>
            <a:ext cx="309649" cy="351910"/>
          </a:xfrm>
          <a:custGeom>
            <a:avLst/>
            <a:gdLst/>
            <a:ahLst/>
            <a:cxnLst/>
            <a:rect l="l" t="t" r="r" b="b"/>
            <a:pathLst>
              <a:path w="10397" h="11816" extrusionOk="0">
                <a:moveTo>
                  <a:pt x="6939" y="1373"/>
                </a:moveTo>
                <a:cubicBezTo>
                  <a:pt x="7177" y="1373"/>
                  <a:pt x="7419" y="1418"/>
                  <a:pt x="7656" y="1513"/>
                </a:cubicBezTo>
                <a:cubicBezTo>
                  <a:pt x="8255" y="1734"/>
                  <a:pt x="8696" y="2206"/>
                  <a:pt x="8853" y="2836"/>
                </a:cubicBezTo>
                <a:cubicBezTo>
                  <a:pt x="8916" y="3435"/>
                  <a:pt x="8822" y="4065"/>
                  <a:pt x="8412" y="4538"/>
                </a:cubicBezTo>
                <a:cubicBezTo>
                  <a:pt x="8349" y="4601"/>
                  <a:pt x="8255" y="4664"/>
                  <a:pt x="8129" y="4664"/>
                </a:cubicBezTo>
                <a:cubicBezTo>
                  <a:pt x="8066" y="4664"/>
                  <a:pt x="7971" y="4601"/>
                  <a:pt x="7939" y="4569"/>
                </a:cubicBezTo>
                <a:cubicBezTo>
                  <a:pt x="7782" y="4443"/>
                  <a:pt x="7782" y="4223"/>
                  <a:pt x="7908" y="4097"/>
                </a:cubicBezTo>
                <a:cubicBezTo>
                  <a:pt x="8129" y="3782"/>
                  <a:pt x="8223" y="3403"/>
                  <a:pt x="8129" y="2962"/>
                </a:cubicBezTo>
                <a:cubicBezTo>
                  <a:pt x="8066" y="2553"/>
                  <a:pt x="7750" y="2238"/>
                  <a:pt x="7404" y="2143"/>
                </a:cubicBezTo>
                <a:cubicBezTo>
                  <a:pt x="7254" y="2086"/>
                  <a:pt x="7095" y="2057"/>
                  <a:pt x="6939" y="2057"/>
                </a:cubicBezTo>
                <a:cubicBezTo>
                  <a:pt x="6669" y="2057"/>
                  <a:pt x="6406" y="2141"/>
                  <a:pt x="6207" y="2301"/>
                </a:cubicBezTo>
                <a:cubicBezTo>
                  <a:pt x="6148" y="2336"/>
                  <a:pt x="6084" y="2354"/>
                  <a:pt x="6021" y="2354"/>
                </a:cubicBezTo>
                <a:cubicBezTo>
                  <a:pt x="5916" y="2354"/>
                  <a:pt x="5813" y="2305"/>
                  <a:pt x="5734" y="2206"/>
                </a:cubicBezTo>
                <a:cubicBezTo>
                  <a:pt x="5608" y="2049"/>
                  <a:pt x="5671" y="1860"/>
                  <a:pt x="5829" y="1734"/>
                </a:cubicBezTo>
                <a:cubicBezTo>
                  <a:pt x="6163" y="1498"/>
                  <a:pt x="6545" y="1373"/>
                  <a:pt x="6939" y="1373"/>
                </a:cubicBezTo>
                <a:close/>
                <a:moveTo>
                  <a:pt x="3466" y="1"/>
                </a:moveTo>
                <a:cubicBezTo>
                  <a:pt x="3182" y="1"/>
                  <a:pt x="2899" y="32"/>
                  <a:pt x="2678" y="95"/>
                </a:cubicBezTo>
                <a:cubicBezTo>
                  <a:pt x="1481" y="348"/>
                  <a:pt x="504" y="1293"/>
                  <a:pt x="221" y="2490"/>
                </a:cubicBezTo>
                <a:cubicBezTo>
                  <a:pt x="0" y="3498"/>
                  <a:pt x="189" y="4569"/>
                  <a:pt x="851" y="5388"/>
                </a:cubicBezTo>
                <a:cubicBezTo>
                  <a:pt x="1292" y="5955"/>
                  <a:pt x="1512" y="6711"/>
                  <a:pt x="1512" y="7499"/>
                </a:cubicBezTo>
                <a:lnTo>
                  <a:pt x="1512" y="10209"/>
                </a:lnTo>
                <a:cubicBezTo>
                  <a:pt x="1512" y="11122"/>
                  <a:pt x="2237" y="11815"/>
                  <a:pt x="3151" y="11815"/>
                </a:cubicBezTo>
                <a:cubicBezTo>
                  <a:pt x="4033" y="11815"/>
                  <a:pt x="4757" y="11122"/>
                  <a:pt x="4757" y="10209"/>
                </a:cubicBezTo>
                <a:lnTo>
                  <a:pt x="4757" y="8539"/>
                </a:lnTo>
                <a:cubicBezTo>
                  <a:pt x="4757" y="8318"/>
                  <a:pt x="4947" y="8066"/>
                  <a:pt x="5230" y="8066"/>
                </a:cubicBezTo>
                <a:cubicBezTo>
                  <a:pt x="5451" y="8066"/>
                  <a:pt x="5703" y="8287"/>
                  <a:pt x="5703" y="8539"/>
                </a:cubicBezTo>
                <a:lnTo>
                  <a:pt x="5703" y="10209"/>
                </a:lnTo>
                <a:cubicBezTo>
                  <a:pt x="5703" y="11122"/>
                  <a:pt x="6396" y="11815"/>
                  <a:pt x="7309" y="11815"/>
                </a:cubicBezTo>
                <a:cubicBezTo>
                  <a:pt x="8223" y="11815"/>
                  <a:pt x="8916" y="11122"/>
                  <a:pt x="8916" y="10209"/>
                </a:cubicBezTo>
                <a:lnTo>
                  <a:pt x="8916" y="7499"/>
                </a:lnTo>
                <a:cubicBezTo>
                  <a:pt x="8916" y="6711"/>
                  <a:pt x="9168" y="5955"/>
                  <a:pt x="9609" y="5388"/>
                </a:cubicBezTo>
                <a:cubicBezTo>
                  <a:pt x="10145" y="4569"/>
                  <a:pt x="10397" y="3498"/>
                  <a:pt x="10145" y="2490"/>
                </a:cubicBezTo>
                <a:cubicBezTo>
                  <a:pt x="9893" y="1293"/>
                  <a:pt x="8885" y="348"/>
                  <a:pt x="7719" y="95"/>
                </a:cubicBezTo>
                <a:cubicBezTo>
                  <a:pt x="7435" y="1"/>
                  <a:pt x="7152" y="1"/>
                  <a:pt x="6931" y="1"/>
                </a:cubicBezTo>
                <a:cubicBezTo>
                  <a:pt x="6333" y="1"/>
                  <a:pt x="5703" y="158"/>
                  <a:pt x="5199" y="474"/>
                </a:cubicBezTo>
                <a:cubicBezTo>
                  <a:pt x="4663" y="158"/>
                  <a:pt x="4033" y="1"/>
                  <a:pt x="3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0" name="Google Shape;7340;p75"/>
          <p:cNvGrpSpPr/>
          <p:nvPr/>
        </p:nvGrpSpPr>
        <p:grpSpPr>
          <a:xfrm>
            <a:off x="6617744" y="2245154"/>
            <a:ext cx="352803" cy="289039"/>
            <a:chOff x="-26981375" y="3951875"/>
            <a:chExt cx="296150" cy="242625"/>
          </a:xfrm>
        </p:grpSpPr>
        <p:sp>
          <p:nvSpPr>
            <p:cNvPr id="7341" name="Google Shape;7341;p75"/>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75"/>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75"/>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4" name="Google Shape;7344;p75"/>
          <p:cNvGrpSpPr/>
          <p:nvPr/>
        </p:nvGrpSpPr>
        <p:grpSpPr>
          <a:xfrm>
            <a:off x="5282787" y="2692745"/>
            <a:ext cx="351910" cy="354710"/>
            <a:chOff x="-25094250" y="3176075"/>
            <a:chExt cx="295400" cy="297750"/>
          </a:xfrm>
        </p:grpSpPr>
        <p:sp>
          <p:nvSpPr>
            <p:cNvPr id="7345" name="Google Shape;7345;p75"/>
            <p:cNvSpPr/>
            <p:nvPr/>
          </p:nvSpPr>
          <p:spPr>
            <a:xfrm>
              <a:off x="-24989225" y="3176075"/>
              <a:ext cx="87200" cy="122500"/>
            </a:xfrm>
            <a:custGeom>
              <a:avLst/>
              <a:gdLst/>
              <a:ahLst/>
              <a:cxnLst/>
              <a:rect l="l" t="t" r="r" b="b"/>
              <a:pathLst>
                <a:path w="3488" h="4900" extrusionOk="0">
                  <a:moveTo>
                    <a:pt x="1408" y="1"/>
                  </a:moveTo>
                  <a:lnTo>
                    <a:pt x="1408" y="1922"/>
                  </a:lnTo>
                  <a:cubicBezTo>
                    <a:pt x="1408" y="2647"/>
                    <a:pt x="998" y="3277"/>
                    <a:pt x="463" y="3561"/>
                  </a:cubicBezTo>
                  <a:cubicBezTo>
                    <a:pt x="211" y="3655"/>
                    <a:pt x="53" y="3907"/>
                    <a:pt x="22" y="4128"/>
                  </a:cubicBezTo>
                  <a:cubicBezTo>
                    <a:pt x="1" y="4609"/>
                    <a:pt x="369" y="4896"/>
                    <a:pt x="738" y="4896"/>
                  </a:cubicBezTo>
                  <a:cubicBezTo>
                    <a:pt x="925" y="4896"/>
                    <a:pt x="1113" y="4822"/>
                    <a:pt x="1250" y="4663"/>
                  </a:cubicBezTo>
                  <a:cubicBezTo>
                    <a:pt x="1361" y="4506"/>
                    <a:pt x="1557" y="4427"/>
                    <a:pt x="1754" y="4427"/>
                  </a:cubicBezTo>
                  <a:cubicBezTo>
                    <a:pt x="1951" y="4427"/>
                    <a:pt x="2148" y="4506"/>
                    <a:pt x="2258" y="4663"/>
                  </a:cubicBezTo>
                  <a:cubicBezTo>
                    <a:pt x="2411" y="4826"/>
                    <a:pt x="2604" y="4899"/>
                    <a:pt x="2792" y="4899"/>
                  </a:cubicBezTo>
                  <a:cubicBezTo>
                    <a:pt x="3149" y="4899"/>
                    <a:pt x="3487" y="4635"/>
                    <a:pt x="3487" y="4222"/>
                  </a:cubicBezTo>
                  <a:cubicBezTo>
                    <a:pt x="3487" y="3939"/>
                    <a:pt x="3330" y="3718"/>
                    <a:pt x="3109" y="3592"/>
                  </a:cubicBezTo>
                  <a:cubicBezTo>
                    <a:pt x="2479" y="3277"/>
                    <a:pt x="2101" y="2710"/>
                    <a:pt x="2101" y="2143"/>
                  </a:cubicBezTo>
                  <a:lnTo>
                    <a:pt x="2101" y="32"/>
                  </a:lnTo>
                  <a:cubicBezTo>
                    <a:pt x="2006" y="32"/>
                    <a:pt x="1880" y="1"/>
                    <a:pt x="1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75"/>
            <p:cNvSpPr/>
            <p:nvPr/>
          </p:nvSpPr>
          <p:spPr>
            <a:xfrm>
              <a:off x="-25094250" y="3179225"/>
              <a:ext cx="295400" cy="291450"/>
            </a:xfrm>
            <a:custGeom>
              <a:avLst/>
              <a:gdLst/>
              <a:ahLst/>
              <a:cxnLst/>
              <a:rect l="l" t="t" r="r" b="b"/>
              <a:pathLst>
                <a:path w="11816" h="11658" extrusionOk="0">
                  <a:moveTo>
                    <a:pt x="4884" y="1"/>
                  </a:moveTo>
                  <a:cubicBezTo>
                    <a:pt x="2143" y="505"/>
                    <a:pt x="1" y="2899"/>
                    <a:pt x="1" y="5829"/>
                  </a:cubicBezTo>
                  <a:cubicBezTo>
                    <a:pt x="1" y="8696"/>
                    <a:pt x="2143" y="11153"/>
                    <a:pt x="4884" y="11657"/>
                  </a:cubicBezTo>
                  <a:lnTo>
                    <a:pt x="4884" y="9799"/>
                  </a:lnTo>
                  <a:cubicBezTo>
                    <a:pt x="4884" y="9358"/>
                    <a:pt x="4664" y="8980"/>
                    <a:pt x="4349" y="8822"/>
                  </a:cubicBezTo>
                  <a:cubicBezTo>
                    <a:pt x="3876" y="8633"/>
                    <a:pt x="3561" y="8160"/>
                    <a:pt x="3530" y="7625"/>
                  </a:cubicBezTo>
                  <a:cubicBezTo>
                    <a:pt x="3446" y="6731"/>
                    <a:pt x="4186" y="6180"/>
                    <a:pt x="4925" y="6180"/>
                  </a:cubicBezTo>
                  <a:cubicBezTo>
                    <a:pt x="5306" y="6180"/>
                    <a:pt x="5687" y="6327"/>
                    <a:pt x="5955" y="6648"/>
                  </a:cubicBezTo>
                  <a:cubicBezTo>
                    <a:pt x="6188" y="6316"/>
                    <a:pt x="6553" y="6163"/>
                    <a:pt x="6929" y="6163"/>
                  </a:cubicBezTo>
                  <a:cubicBezTo>
                    <a:pt x="7621" y="6163"/>
                    <a:pt x="8350" y="6684"/>
                    <a:pt x="8350" y="7562"/>
                  </a:cubicBezTo>
                  <a:cubicBezTo>
                    <a:pt x="8350" y="8066"/>
                    <a:pt x="8035" y="8570"/>
                    <a:pt x="7562" y="8822"/>
                  </a:cubicBezTo>
                  <a:cubicBezTo>
                    <a:pt x="7184" y="9011"/>
                    <a:pt x="6995" y="9326"/>
                    <a:pt x="6995" y="9641"/>
                  </a:cubicBezTo>
                  <a:lnTo>
                    <a:pt x="6995" y="11657"/>
                  </a:lnTo>
                  <a:cubicBezTo>
                    <a:pt x="9736" y="11153"/>
                    <a:pt x="11815" y="8728"/>
                    <a:pt x="11815" y="5829"/>
                  </a:cubicBezTo>
                  <a:cubicBezTo>
                    <a:pt x="11815" y="2899"/>
                    <a:pt x="9736" y="505"/>
                    <a:pt x="6995" y="1"/>
                  </a:cubicBezTo>
                  <a:lnTo>
                    <a:pt x="6995" y="2017"/>
                  </a:lnTo>
                  <a:cubicBezTo>
                    <a:pt x="6995" y="2364"/>
                    <a:pt x="7216" y="2679"/>
                    <a:pt x="7562" y="2836"/>
                  </a:cubicBezTo>
                  <a:cubicBezTo>
                    <a:pt x="8035" y="3057"/>
                    <a:pt x="8350" y="3529"/>
                    <a:pt x="8350" y="4096"/>
                  </a:cubicBezTo>
                  <a:cubicBezTo>
                    <a:pt x="8350" y="4945"/>
                    <a:pt x="7656" y="5495"/>
                    <a:pt x="6948" y="5495"/>
                  </a:cubicBezTo>
                  <a:cubicBezTo>
                    <a:pt x="6578" y="5495"/>
                    <a:pt x="6205" y="5345"/>
                    <a:pt x="5924" y="5010"/>
                  </a:cubicBezTo>
                  <a:cubicBezTo>
                    <a:pt x="5691" y="5321"/>
                    <a:pt x="5310" y="5471"/>
                    <a:pt x="4919" y="5471"/>
                  </a:cubicBezTo>
                  <a:cubicBezTo>
                    <a:pt x="4200" y="5471"/>
                    <a:pt x="3448" y="4961"/>
                    <a:pt x="3530" y="4002"/>
                  </a:cubicBezTo>
                  <a:cubicBezTo>
                    <a:pt x="3561" y="3498"/>
                    <a:pt x="3876" y="3057"/>
                    <a:pt x="4349" y="2836"/>
                  </a:cubicBezTo>
                  <a:cubicBezTo>
                    <a:pt x="4664" y="2679"/>
                    <a:pt x="4884" y="2269"/>
                    <a:pt x="4884" y="1859"/>
                  </a:cubicBezTo>
                  <a:lnTo>
                    <a:pt x="48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75"/>
            <p:cNvSpPr/>
            <p:nvPr/>
          </p:nvSpPr>
          <p:spPr>
            <a:xfrm>
              <a:off x="-24989225" y="3350975"/>
              <a:ext cx="87200" cy="122850"/>
            </a:xfrm>
            <a:custGeom>
              <a:avLst/>
              <a:gdLst/>
              <a:ahLst/>
              <a:cxnLst/>
              <a:rect l="l" t="t" r="r" b="b"/>
              <a:pathLst>
                <a:path w="3488" h="4914" extrusionOk="0">
                  <a:moveTo>
                    <a:pt x="2777" y="1"/>
                  </a:moveTo>
                  <a:cubicBezTo>
                    <a:pt x="2589" y="1"/>
                    <a:pt x="2399" y="77"/>
                    <a:pt x="2258" y="251"/>
                  </a:cubicBezTo>
                  <a:cubicBezTo>
                    <a:pt x="2148" y="408"/>
                    <a:pt x="1951" y="487"/>
                    <a:pt x="1754" y="487"/>
                  </a:cubicBezTo>
                  <a:cubicBezTo>
                    <a:pt x="1557" y="487"/>
                    <a:pt x="1361" y="408"/>
                    <a:pt x="1250" y="251"/>
                  </a:cubicBezTo>
                  <a:cubicBezTo>
                    <a:pt x="1122" y="91"/>
                    <a:pt x="936" y="17"/>
                    <a:pt x="748" y="17"/>
                  </a:cubicBezTo>
                  <a:cubicBezTo>
                    <a:pt x="379" y="17"/>
                    <a:pt x="1" y="297"/>
                    <a:pt x="22" y="755"/>
                  </a:cubicBezTo>
                  <a:cubicBezTo>
                    <a:pt x="22" y="1007"/>
                    <a:pt x="242" y="1227"/>
                    <a:pt x="463" y="1353"/>
                  </a:cubicBezTo>
                  <a:cubicBezTo>
                    <a:pt x="1061" y="1637"/>
                    <a:pt x="1408" y="2267"/>
                    <a:pt x="1408" y="2960"/>
                  </a:cubicBezTo>
                  <a:lnTo>
                    <a:pt x="1408" y="4914"/>
                  </a:lnTo>
                  <a:cubicBezTo>
                    <a:pt x="1534" y="4851"/>
                    <a:pt x="1660" y="4851"/>
                    <a:pt x="1754" y="4851"/>
                  </a:cubicBezTo>
                  <a:lnTo>
                    <a:pt x="2101" y="4851"/>
                  </a:lnTo>
                  <a:lnTo>
                    <a:pt x="2101" y="2771"/>
                  </a:lnTo>
                  <a:cubicBezTo>
                    <a:pt x="2101" y="2141"/>
                    <a:pt x="2479" y="1606"/>
                    <a:pt x="3109" y="1322"/>
                  </a:cubicBezTo>
                  <a:cubicBezTo>
                    <a:pt x="3330" y="1196"/>
                    <a:pt x="3487" y="975"/>
                    <a:pt x="3487" y="692"/>
                  </a:cubicBezTo>
                  <a:cubicBezTo>
                    <a:pt x="3487" y="279"/>
                    <a:pt x="3135" y="1"/>
                    <a:pt x="2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8" name="Google Shape;7348;p75"/>
          <p:cNvGrpSpPr/>
          <p:nvPr/>
        </p:nvGrpSpPr>
        <p:grpSpPr>
          <a:xfrm>
            <a:off x="5282787" y="3173106"/>
            <a:ext cx="351910" cy="351880"/>
            <a:chOff x="-25094250" y="3547050"/>
            <a:chExt cx="295400" cy="295375"/>
          </a:xfrm>
        </p:grpSpPr>
        <p:sp>
          <p:nvSpPr>
            <p:cNvPr id="7349" name="Google Shape;7349;p75"/>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75"/>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75"/>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75"/>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75"/>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4" name="Google Shape;7354;p75"/>
          <p:cNvSpPr/>
          <p:nvPr/>
        </p:nvSpPr>
        <p:spPr>
          <a:xfrm>
            <a:off x="5282803" y="3678086"/>
            <a:ext cx="352833" cy="241864"/>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55" name="Google Shape;7355;p75"/>
          <p:cNvGrpSpPr/>
          <p:nvPr/>
        </p:nvGrpSpPr>
        <p:grpSpPr>
          <a:xfrm>
            <a:off x="7514864" y="2693698"/>
            <a:ext cx="352803" cy="352803"/>
            <a:chOff x="-23245675" y="3148525"/>
            <a:chExt cx="296150" cy="296150"/>
          </a:xfrm>
        </p:grpSpPr>
        <p:sp>
          <p:nvSpPr>
            <p:cNvPr id="7356" name="Google Shape;7356;p75"/>
            <p:cNvSpPr/>
            <p:nvPr/>
          </p:nvSpPr>
          <p:spPr>
            <a:xfrm>
              <a:off x="-23192925" y="3251700"/>
              <a:ext cx="192225" cy="105550"/>
            </a:xfrm>
            <a:custGeom>
              <a:avLst/>
              <a:gdLst/>
              <a:ahLst/>
              <a:cxnLst/>
              <a:rect l="l" t="t" r="r" b="b"/>
              <a:pathLst>
                <a:path w="7689" h="4222" extrusionOk="0">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75"/>
            <p:cNvSpPr/>
            <p:nvPr/>
          </p:nvSpPr>
          <p:spPr>
            <a:xfrm>
              <a:off x="-23193700" y="3200500"/>
              <a:ext cx="192200" cy="106350"/>
            </a:xfrm>
            <a:custGeom>
              <a:avLst/>
              <a:gdLst/>
              <a:ahLst/>
              <a:cxnLst/>
              <a:rect l="l" t="t" r="r" b="b"/>
              <a:pathLst>
                <a:path w="7688" h="4254" extrusionOk="0">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75"/>
            <p:cNvSpPr/>
            <p:nvPr/>
          </p:nvSpPr>
          <p:spPr>
            <a:xfrm>
              <a:off x="-23245675" y="3148525"/>
              <a:ext cx="296150" cy="296150"/>
            </a:xfrm>
            <a:custGeom>
              <a:avLst/>
              <a:gdLst/>
              <a:ahLst/>
              <a:cxnLst/>
              <a:rect l="l" t="t" r="r" b="b"/>
              <a:pathLst>
                <a:path w="11846" h="11846" extrusionOk="0">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9" name="Google Shape;7359;p75"/>
          <p:cNvSpPr/>
          <p:nvPr/>
        </p:nvSpPr>
        <p:spPr>
          <a:xfrm>
            <a:off x="7557046" y="3173040"/>
            <a:ext cx="269323" cy="351910"/>
          </a:xfrm>
          <a:custGeom>
            <a:avLst/>
            <a:gdLst/>
            <a:ahLst/>
            <a:cxnLst/>
            <a:rect l="l" t="t" r="r" b="b"/>
            <a:pathLst>
              <a:path w="9043" h="11816" extrusionOk="0">
                <a:moveTo>
                  <a:pt x="6392" y="3395"/>
                </a:moveTo>
                <a:cubicBezTo>
                  <a:pt x="6483" y="3395"/>
                  <a:pt x="6569" y="3419"/>
                  <a:pt x="6616" y="3466"/>
                </a:cubicBezTo>
                <a:cubicBezTo>
                  <a:pt x="7310" y="4159"/>
                  <a:pt x="7656" y="5010"/>
                  <a:pt x="7656" y="5924"/>
                </a:cubicBezTo>
                <a:cubicBezTo>
                  <a:pt x="7656" y="6837"/>
                  <a:pt x="7310" y="7719"/>
                  <a:pt x="6616" y="8350"/>
                </a:cubicBezTo>
                <a:cubicBezTo>
                  <a:pt x="5955" y="9043"/>
                  <a:pt x="5104" y="9389"/>
                  <a:pt x="4191" y="9389"/>
                </a:cubicBezTo>
                <a:cubicBezTo>
                  <a:pt x="4002" y="9389"/>
                  <a:pt x="3844" y="9232"/>
                  <a:pt x="3844" y="9043"/>
                </a:cubicBezTo>
                <a:cubicBezTo>
                  <a:pt x="3844" y="8822"/>
                  <a:pt x="4002" y="8665"/>
                  <a:pt x="4191" y="8665"/>
                </a:cubicBezTo>
                <a:cubicBezTo>
                  <a:pt x="4947" y="8665"/>
                  <a:pt x="5608" y="8413"/>
                  <a:pt x="6144" y="7845"/>
                </a:cubicBezTo>
                <a:cubicBezTo>
                  <a:pt x="6679" y="7341"/>
                  <a:pt x="6994" y="6617"/>
                  <a:pt x="6994" y="5892"/>
                </a:cubicBezTo>
                <a:cubicBezTo>
                  <a:pt x="6931" y="5168"/>
                  <a:pt x="6679" y="4474"/>
                  <a:pt x="6144" y="3939"/>
                </a:cubicBezTo>
                <a:cubicBezTo>
                  <a:pt x="6049" y="3844"/>
                  <a:pt x="6049" y="3592"/>
                  <a:pt x="6144" y="3466"/>
                </a:cubicBezTo>
                <a:cubicBezTo>
                  <a:pt x="6207" y="3419"/>
                  <a:pt x="6301" y="3395"/>
                  <a:pt x="6392" y="3395"/>
                </a:cubicBezTo>
                <a:close/>
                <a:moveTo>
                  <a:pt x="378" y="1"/>
                </a:moveTo>
                <a:cubicBezTo>
                  <a:pt x="189" y="1"/>
                  <a:pt x="0" y="158"/>
                  <a:pt x="0" y="379"/>
                </a:cubicBezTo>
                <a:lnTo>
                  <a:pt x="0" y="1482"/>
                </a:lnTo>
                <a:cubicBezTo>
                  <a:pt x="0" y="2742"/>
                  <a:pt x="977" y="3750"/>
                  <a:pt x="2206" y="3876"/>
                </a:cubicBezTo>
                <a:cubicBezTo>
                  <a:pt x="2489" y="4695"/>
                  <a:pt x="3277" y="5294"/>
                  <a:pt x="4191" y="5294"/>
                </a:cubicBezTo>
                <a:cubicBezTo>
                  <a:pt x="4569" y="5294"/>
                  <a:pt x="4915" y="5609"/>
                  <a:pt x="4915" y="5987"/>
                </a:cubicBezTo>
                <a:cubicBezTo>
                  <a:pt x="4852" y="6302"/>
                  <a:pt x="4537" y="6617"/>
                  <a:pt x="4191" y="6617"/>
                </a:cubicBezTo>
                <a:cubicBezTo>
                  <a:pt x="3277" y="6617"/>
                  <a:pt x="2489" y="7215"/>
                  <a:pt x="2206" y="8035"/>
                </a:cubicBezTo>
                <a:cubicBezTo>
                  <a:pt x="1009" y="8161"/>
                  <a:pt x="0" y="9200"/>
                  <a:pt x="0" y="10460"/>
                </a:cubicBezTo>
                <a:lnTo>
                  <a:pt x="0" y="11469"/>
                </a:lnTo>
                <a:cubicBezTo>
                  <a:pt x="0" y="11658"/>
                  <a:pt x="189" y="11815"/>
                  <a:pt x="378" y="11815"/>
                </a:cubicBezTo>
                <a:lnTo>
                  <a:pt x="1765" y="11815"/>
                </a:lnTo>
                <a:cubicBezTo>
                  <a:pt x="1954" y="11815"/>
                  <a:pt x="2111" y="11658"/>
                  <a:pt x="2111" y="11469"/>
                </a:cubicBezTo>
                <a:lnTo>
                  <a:pt x="2111" y="10460"/>
                </a:lnTo>
                <a:cubicBezTo>
                  <a:pt x="2111" y="10240"/>
                  <a:pt x="2269" y="10082"/>
                  <a:pt x="2458" y="10082"/>
                </a:cubicBezTo>
                <a:lnTo>
                  <a:pt x="2647" y="10082"/>
                </a:lnTo>
                <a:cubicBezTo>
                  <a:pt x="3056" y="10523"/>
                  <a:pt x="3592" y="10807"/>
                  <a:pt x="4191" y="10807"/>
                </a:cubicBezTo>
                <a:cubicBezTo>
                  <a:pt x="6868" y="10807"/>
                  <a:pt x="9042" y="8633"/>
                  <a:pt x="9042" y="5955"/>
                </a:cubicBezTo>
                <a:cubicBezTo>
                  <a:pt x="9042" y="3277"/>
                  <a:pt x="6868" y="1103"/>
                  <a:pt x="4191" y="1103"/>
                </a:cubicBezTo>
                <a:cubicBezTo>
                  <a:pt x="3592" y="1103"/>
                  <a:pt x="3056" y="1356"/>
                  <a:pt x="2647" y="1828"/>
                </a:cubicBezTo>
                <a:lnTo>
                  <a:pt x="2458" y="1828"/>
                </a:lnTo>
                <a:cubicBezTo>
                  <a:pt x="2269" y="1828"/>
                  <a:pt x="2111" y="1671"/>
                  <a:pt x="2111" y="1482"/>
                </a:cubicBezTo>
                <a:lnTo>
                  <a:pt x="2111" y="379"/>
                </a:lnTo>
                <a:cubicBezTo>
                  <a:pt x="2111" y="158"/>
                  <a:pt x="1954"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0" name="Google Shape;7360;p75"/>
          <p:cNvGrpSpPr/>
          <p:nvPr/>
        </p:nvGrpSpPr>
        <p:grpSpPr>
          <a:xfrm>
            <a:off x="7515325" y="3622672"/>
            <a:ext cx="351880" cy="352803"/>
            <a:chOff x="-23244900" y="3888100"/>
            <a:chExt cx="295375" cy="296150"/>
          </a:xfrm>
        </p:grpSpPr>
        <p:sp>
          <p:nvSpPr>
            <p:cNvPr id="7361" name="Google Shape;7361;p75"/>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75"/>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75"/>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75"/>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75"/>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75"/>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75"/>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75"/>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9" name="Google Shape;7369;p75"/>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0" name="Google Shape;7370;p75"/>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75"/>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72" name="Google Shape;7372;p75"/>
          <p:cNvSpPr/>
          <p:nvPr/>
        </p:nvSpPr>
        <p:spPr>
          <a:xfrm>
            <a:off x="6591589" y="4063538"/>
            <a:ext cx="353786" cy="353757"/>
          </a:xfrm>
          <a:custGeom>
            <a:avLst/>
            <a:gdLst/>
            <a:ahLst/>
            <a:cxnLst/>
            <a:rect l="l" t="t" r="r" b="b"/>
            <a:pathLst>
              <a:path w="11879" h="11878" extrusionOk="0">
                <a:moveTo>
                  <a:pt x="5451" y="6995"/>
                </a:moveTo>
                <a:lnTo>
                  <a:pt x="5451" y="7688"/>
                </a:lnTo>
                <a:lnTo>
                  <a:pt x="4443" y="7688"/>
                </a:lnTo>
                <a:cubicBezTo>
                  <a:pt x="4223" y="7688"/>
                  <a:pt x="4065" y="7530"/>
                  <a:pt x="4065" y="7341"/>
                </a:cubicBezTo>
                <a:cubicBezTo>
                  <a:pt x="4065" y="7152"/>
                  <a:pt x="4223" y="6995"/>
                  <a:pt x="4443" y="6995"/>
                </a:cubicBezTo>
                <a:close/>
                <a:moveTo>
                  <a:pt x="6491" y="8349"/>
                </a:moveTo>
                <a:lnTo>
                  <a:pt x="6491" y="8381"/>
                </a:lnTo>
                <a:cubicBezTo>
                  <a:pt x="6680" y="8381"/>
                  <a:pt x="6837" y="8538"/>
                  <a:pt x="6837" y="8727"/>
                </a:cubicBezTo>
                <a:cubicBezTo>
                  <a:pt x="6837" y="8916"/>
                  <a:pt x="6680" y="9074"/>
                  <a:pt x="6491" y="9074"/>
                </a:cubicBezTo>
                <a:lnTo>
                  <a:pt x="6113" y="9074"/>
                </a:lnTo>
                <a:lnTo>
                  <a:pt x="6113" y="8349"/>
                </a:lnTo>
                <a:close/>
                <a:moveTo>
                  <a:pt x="5451" y="9736"/>
                </a:moveTo>
                <a:lnTo>
                  <a:pt x="5451" y="10460"/>
                </a:lnTo>
                <a:lnTo>
                  <a:pt x="5105" y="10460"/>
                </a:lnTo>
                <a:cubicBezTo>
                  <a:pt x="4916" y="10460"/>
                  <a:pt x="4758" y="10303"/>
                  <a:pt x="4758" y="10114"/>
                </a:cubicBezTo>
                <a:cubicBezTo>
                  <a:pt x="4758" y="9893"/>
                  <a:pt x="4916" y="9736"/>
                  <a:pt x="5105" y="9736"/>
                </a:cubicBezTo>
                <a:close/>
                <a:moveTo>
                  <a:pt x="5861" y="1"/>
                </a:moveTo>
                <a:cubicBezTo>
                  <a:pt x="5262" y="1"/>
                  <a:pt x="4821" y="473"/>
                  <a:pt x="4821" y="1040"/>
                </a:cubicBezTo>
                <a:cubicBezTo>
                  <a:pt x="4821" y="1481"/>
                  <a:pt x="5105" y="1859"/>
                  <a:pt x="5546" y="2017"/>
                </a:cubicBezTo>
                <a:lnTo>
                  <a:pt x="5546" y="3340"/>
                </a:lnTo>
                <a:cubicBezTo>
                  <a:pt x="4441" y="2451"/>
                  <a:pt x="3936" y="2115"/>
                  <a:pt x="3379" y="2115"/>
                </a:cubicBezTo>
                <a:cubicBezTo>
                  <a:pt x="3285" y="2115"/>
                  <a:pt x="3189" y="2125"/>
                  <a:pt x="3088" y="2143"/>
                </a:cubicBezTo>
                <a:cubicBezTo>
                  <a:pt x="2584" y="2237"/>
                  <a:pt x="2301" y="2679"/>
                  <a:pt x="2080" y="3183"/>
                </a:cubicBezTo>
                <a:cubicBezTo>
                  <a:pt x="1734" y="3750"/>
                  <a:pt x="1324" y="4506"/>
                  <a:pt x="221" y="4947"/>
                </a:cubicBezTo>
                <a:cubicBezTo>
                  <a:pt x="64" y="5010"/>
                  <a:pt x="1" y="5167"/>
                  <a:pt x="32" y="5325"/>
                </a:cubicBezTo>
                <a:cubicBezTo>
                  <a:pt x="64" y="5482"/>
                  <a:pt x="190" y="5608"/>
                  <a:pt x="379" y="5608"/>
                </a:cubicBezTo>
                <a:lnTo>
                  <a:pt x="1104" y="5608"/>
                </a:lnTo>
                <a:cubicBezTo>
                  <a:pt x="1104" y="5608"/>
                  <a:pt x="2584" y="5577"/>
                  <a:pt x="3372" y="3750"/>
                </a:cubicBezTo>
                <a:cubicBezTo>
                  <a:pt x="3446" y="3626"/>
                  <a:pt x="3579" y="3541"/>
                  <a:pt x="3724" y="3541"/>
                </a:cubicBezTo>
                <a:cubicBezTo>
                  <a:pt x="3764" y="3541"/>
                  <a:pt x="3804" y="3547"/>
                  <a:pt x="3844" y="3561"/>
                </a:cubicBezTo>
                <a:cubicBezTo>
                  <a:pt x="4002" y="3655"/>
                  <a:pt x="4128" y="3844"/>
                  <a:pt x="4034" y="4033"/>
                </a:cubicBezTo>
                <a:cubicBezTo>
                  <a:pt x="3718" y="4789"/>
                  <a:pt x="3309" y="5293"/>
                  <a:pt x="2868" y="5640"/>
                </a:cubicBezTo>
                <a:lnTo>
                  <a:pt x="3655" y="5640"/>
                </a:lnTo>
                <a:cubicBezTo>
                  <a:pt x="3971" y="5388"/>
                  <a:pt x="4254" y="5010"/>
                  <a:pt x="4254" y="4632"/>
                </a:cubicBezTo>
                <a:cubicBezTo>
                  <a:pt x="4254" y="4443"/>
                  <a:pt x="4412" y="4285"/>
                  <a:pt x="4601" y="4285"/>
                </a:cubicBezTo>
                <a:cubicBezTo>
                  <a:pt x="4790" y="4285"/>
                  <a:pt x="4947" y="4443"/>
                  <a:pt x="4947" y="4632"/>
                </a:cubicBezTo>
                <a:cubicBezTo>
                  <a:pt x="4947" y="5010"/>
                  <a:pt x="4821" y="5388"/>
                  <a:pt x="4601" y="5640"/>
                </a:cubicBezTo>
                <a:lnTo>
                  <a:pt x="5609" y="5640"/>
                </a:lnTo>
                <a:lnTo>
                  <a:pt x="5609" y="6365"/>
                </a:lnTo>
                <a:lnTo>
                  <a:pt x="4601" y="6365"/>
                </a:lnTo>
                <a:cubicBezTo>
                  <a:pt x="4002" y="6365"/>
                  <a:pt x="3561" y="6837"/>
                  <a:pt x="3561" y="7373"/>
                </a:cubicBezTo>
                <a:cubicBezTo>
                  <a:pt x="3561" y="7971"/>
                  <a:pt x="4034" y="8412"/>
                  <a:pt x="4601" y="8412"/>
                </a:cubicBezTo>
                <a:lnTo>
                  <a:pt x="5609" y="8412"/>
                </a:lnTo>
                <a:lnTo>
                  <a:pt x="5609" y="9106"/>
                </a:lnTo>
                <a:lnTo>
                  <a:pt x="5262" y="9106"/>
                </a:lnTo>
                <a:cubicBezTo>
                  <a:pt x="4664" y="9106"/>
                  <a:pt x="4254" y="9578"/>
                  <a:pt x="4254" y="10145"/>
                </a:cubicBezTo>
                <a:cubicBezTo>
                  <a:pt x="4254" y="10744"/>
                  <a:pt x="4727" y="11153"/>
                  <a:pt x="5262" y="11153"/>
                </a:cubicBezTo>
                <a:lnTo>
                  <a:pt x="5609" y="11153"/>
                </a:lnTo>
                <a:lnTo>
                  <a:pt x="5609" y="11531"/>
                </a:lnTo>
                <a:cubicBezTo>
                  <a:pt x="5609" y="11720"/>
                  <a:pt x="5766" y="11878"/>
                  <a:pt x="5987" y="11878"/>
                </a:cubicBezTo>
                <a:cubicBezTo>
                  <a:pt x="6176" y="11878"/>
                  <a:pt x="6333" y="11720"/>
                  <a:pt x="6333" y="11531"/>
                </a:cubicBezTo>
                <a:lnTo>
                  <a:pt x="6333" y="11153"/>
                </a:lnTo>
                <a:lnTo>
                  <a:pt x="6680" y="11153"/>
                </a:lnTo>
                <a:cubicBezTo>
                  <a:pt x="6869" y="11153"/>
                  <a:pt x="7026" y="10996"/>
                  <a:pt x="7026" y="10807"/>
                </a:cubicBezTo>
                <a:cubicBezTo>
                  <a:pt x="7026" y="10618"/>
                  <a:pt x="6869" y="10460"/>
                  <a:pt x="6680" y="10460"/>
                </a:cubicBezTo>
                <a:lnTo>
                  <a:pt x="6333" y="10460"/>
                </a:lnTo>
                <a:lnTo>
                  <a:pt x="6333" y="9736"/>
                </a:lnTo>
                <a:lnTo>
                  <a:pt x="6680" y="9736"/>
                </a:lnTo>
                <a:cubicBezTo>
                  <a:pt x="7279" y="9736"/>
                  <a:pt x="7720" y="9263"/>
                  <a:pt x="7720" y="8727"/>
                </a:cubicBezTo>
                <a:cubicBezTo>
                  <a:pt x="7720" y="8129"/>
                  <a:pt x="7247" y="7688"/>
                  <a:pt x="6680" y="7688"/>
                </a:cubicBezTo>
                <a:lnTo>
                  <a:pt x="6333" y="7688"/>
                </a:lnTo>
                <a:lnTo>
                  <a:pt x="6333" y="6995"/>
                </a:lnTo>
                <a:lnTo>
                  <a:pt x="7342" y="6995"/>
                </a:lnTo>
                <a:cubicBezTo>
                  <a:pt x="7751" y="6995"/>
                  <a:pt x="8098" y="6743"/>
                  <a:pt x="8255" y="6428"/>
                </a:cubicBezTo>
                <a:cubicBezTo>
                  <a:pt x="8066" y="6333"/>
                  <a:pt x="7877" y="6176"/>
                  <a:pt x="7657" y="6018"/>
                </a:cubicBezTo>
                <a:cubicBezTo>
                  <a:pt x="7625" y="6176"/>
                  <a:pt x="7499" y="6270"/>
                  <a:pt x="7310" y="6270"/>
                </a:cubicBezTo>
                <a:lnTo>
                  <a:pt x="6302" y="6270"/>
                </a:lnTo>
                <a:lnTo>
                  <a:pt x="6302" y="5577"/>
                </a:lnTo>
                <a:lnTo>
                  <a:pt x="7310" y="5577"/>
                </a:lnTo>
                <a:cubicBezTo>
                  <a:pt x="7121" y="5262"/>
                  <a:pt x="6963" y="4947"/>
                  <a:pt x="6963" y="4537"/>
                </a:cubicBezTo>
                <a:cubicBezTo>
                  <a:pt x="6963" y="4348"/>
                  <a:pt x="7121" y="4191"/>
                  <a:pt x="7310" y="4191"/>
                </a:cubicBezTo>
                <a:cubicBezTo>
                  <a:pt x="7499" y="4191"/>
                  <a:pt x="7657" y="4348"/>
                  <a:pt x="7657" y="4537"/>
                </a:cubicBezTo>
                <a:cubicBezTo>
                  <a:pt x="7657" y="4978"/>
                  <a:pt x="7940" y="5293"/>
                  <a:pt x="8255" y="5577"/>
                </a:cubicBezTo>
                <a:lnTo>
                  <a:pt x="9043" y="5577"/>
                </a:lnTo>
                <a:cubicBezTo>
                  <a:pt x="8602" y="5230"/>
                  <a:pt x="8224" y="4758"/>
                  <a:pt x="7877" y="3970"/>
                </a:cubicBezTo>
                <a:cubicBezTo>
                  <a:pt x="7783" y="3813"/>
                  <a:pt x="7877" y="3561"/>
                  <a:pt x="8066" y="3498"/>
                </a:cubicBezTo>
                <a:cubicBezTo>
                  <a:pt x="8108" y="3472"/>
                  <a:pt x="8155" y="3461"/>
                  <a:pt x="8203" y="3461"/>
                </a:cubicBezTo>
                <a:cubicBezTo>
                  <a:pt x="8333" y="3461"/>
                  <a:pt x="8470" y="3548"/>
                  <a:pt x="8539" y="3687"/>
                </a:cubicBezTo>
                <a:cubicBezTo>
                  <a:pt x="9326" y="5545"/>
                  <a:pt x="10807" y="5545"/>
                  <a:pt x="10807" y="5545"/>
                </a:cubicBezTo>
                <a:lnTo>
                  <a:pt x="11532" y="5545"/>
                </a:lnTo>
                <a:cubicBezTo>
                  <a:pt x="11689" y="5545"/>
                  <a:pt x="11847" y="5419"/>
                  <a:pt x="11878" y="5262"/>
                </a:cubicBezTo>
                <a:cubicBezTo>
                  <a:pt x="11721" y="5167"/>
                  <a:pt x="11626" y="5010"/>
                  <a:pt x="11469" y="4947"/>
                </a:cubicBezTo>
                <a:cubicBezTo>
                  <a:pt x="10366" y="4506"/>
                  <a:pt x="9988" y="3750"/>
                  <a:pt x="9641" y="3183"/>
                </a:cubicBezTo>
                <a:cubicBezTo>
                  <a:pt x="9358" y="2710"/>
                  <a:pt x="9106" y="2269"/>
                  <a:pt x="8602" y="2143"/>
                </a:cubicBezTo>
                <a:cubicBezTo>
                  <a:pt x="8535" y="2127"/>
                  <a:pt x="8466" y="2119"/>
                  <a:pt x="8393" y="2119"/>
                </a:cubicBezTo>
                <a:cubicBezTo>
                  <a:pt x="7880" y="2119"/>
                  <a:pt x="7197" y="2512"/>
                  <a:pt x="6176" y="3340"/>
                </a:cubicBezTo>
                <a:lnTo>
                  <a:pt x="6176" y="2017"/>
                </a:lnTo>
                <a:cubicBezTo>
                  <a:pt x="6554" y="1859"/>
                  <a:pt x="6869" y="1513"/>
                  <a:pt x="6869" y="1040"/>
                </a:cubicBezTo>
                <a:cubicBezTo>
                  <a:pt x="6869" y="442"/>
                  <a:pt x="6396" y="1"/>
                  <a:pt x="5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75"/>
          <p:cNvSpPr txBox="1"/>
          <p:nvPr/>
        </p:nvSpPr>
        <p:spPr>
          <a:xfrm>
            <a:off x="826588" y="511017"/>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2400">
                <a:solidFill>
                  <a:schemeClr val="lt1"/>
                </a:solidFill>
              </a:rPr>
              <a:t>Educational Icons</a:t>
            </a:r>
            <a:endParaRPr sz="2400">
              <a:solidFill>
                <a:schemeClr val="lt1"/>
              </a:solidFill>
            </a:endParaRPr>
          </a:p>
        </p:txBody>
      </p:sp>
      <p:sp>
        <p:nvSpPr>
          <p:cNvPr id="7374" name="Google Shape;7374;p75"/>
          <p:cNvSpPr txBox="1"/>
          <p:nvPr/>
        </p:nvSpPr>
        <p:spPr>
          <a:xfrm>
            <a:off x="4835313" y="511017"/>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2400">
                <a:solidFill>
                  <a:schemeClr val="lt1"/>
                </a:solidFill>
              </a:rPr>
              <a:t>Medical Icons</a:t>
            </a:r>
            <a:endParaRPr sz="24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378"/>
        <p:cNvGrpSpPr/>
        <p:nvPr/>
      </p:nvGrpSpPr>
      <p:grpSpPr>
        <a:xfrm>
          <a:off x="0" y="0"/>
          <a:ext cx="0" cy="0"/>
          <a:chOff x="0" y="0"/>
          <a:chExt cx="0" cy="0"/>
        </a:xfrm>
      </p:grpSpPr>
      <p:sp>
        <p:nvSpPr>
          <p:cNvPr id="7379" name="Google Shape;7379;p76"/>
          <p:cNvSpPr/>
          <p:nvPr/>
        </p:nvSpPr>
        <p:spPr>
          <a:xfrm>
            <a:off x="832529" y="1377078"/>
            <a:ext cx="367261" cy="366364"/>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0" name="Google Shape;7380;p76"/>
          <p:cNvGrpSpPr/>
          <p:nvPr/>
        </p:nvGrpSpPr>
        <p:grpSpPr>
          <a:xfrm>
            <a:off x="832654" y="1819647"/>
            <a:ext cx="367261" cy="367261"/>
            <a:chOff x="-65145700" y="3727425"/>
            <a:chExt cx="317425" cy="317425"/>
          </a:xfrm>
        </p:grpSpPr>
        <p:sp>
          <p:nvSpPr>
            <p:cNvPr id="7381" name="Google Shape;7381;p76"/>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76"/>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3" name="Google Shape;7383;p76"/>
          <p:cNvGrpSpPr/>
          <p:nvPr/>
        </p:nvGrpSpPr>
        <p:grpSpPr>
          <a:xfrm>
            <a:off x="835851" y="2248561"/>
            <a:ext cx="360868" cy="367261"/>
            <a:chOff x="-65144125" y="4094450"/>
            <a:chExt cx="311900" cy="317425"/>
          </a:xfrm>
        </p:grpSpPr>
        <p:sp>
          <p:nvSpPr>
            <p:cNvPr id="7384" name="Google Shape;7384;p76"/>
            <p:cNvSpPr/>
            <p:nvPr/>
          </p:nvSpPr>
          <p:spPr>
            <a:xfrm>
              <a:off x="-65079550" y="4183450"/>
              <a:ext cx="185900" cy="185900"/>
            </a:xfrm>
            <a:custGeom>
              <a:avLst/>
              <a:gdLst/>
              <a:ahLst/>
              <a:cxnLst/>
              <a:rect l="l" t="t" r="r" b="b"/>
              <a:pathLst>
                <a:path w="7436" h="7436" extrusionOk="0">
                  <a:moveTo>
                    <a:pt x="3687" y="0"/>
                  </a:moveTo>
                  <a:cubicBezTo>
                    <a:pt x="1639" y="0"/>
                    <a:pt x="1" y="1639"/>
                    <a:pt x="1" y="3686"/>
                  </a:cubicBezTo>
                  <a:cubicBezTo>
                    <a:pt x="1" y="5734"/>
                    <a:pt x="1639" y="7435"/>
                    <a:pt x="3687" y="7435"/>
                  </a:cubicBezTo>
                  <a:cubicBezTo>
                    <a:pt x="5735" y="7435"/>
                    <a:pt x="7436" y="5797"/>
                    <a:pt x="7436" y="3686"/>
                  </a:cubicBezTo>
                  <a:cubicBezTo>
                    <a:pt x="7436" y="3466"/>
                    <a:pt x="7247" y="3308"/>
                    <a:pt x="7058" y="3308"/>
                  </a:cubicBezTo>
                  <a:lnTo>
                    <a:pt x="4096" y="3308"/>
                  </a:lnTo>
                  <a:lnTo>
                    <a:pt x="4096" y="378"/>
                  </a:lnTo>
                  <a:cubicBezTo>
                    <a:pt x="4096" y="158"/>
                    <a:pt x="3907" y="0"/>
                    <a:pt x="36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76"/>
            <p:cNvSpPr/>
            <p:nvPr/>
          </p:nvSpPr>
          <p:spPr>
            <a:xfrm>
              <a:off x="-65039375" y="4094450"/>
              <a:ext cx="104775" cy="19700"/>
            </a:xfrm>
            <a:custGeom>
              <a:avLst/>
              <a:gdLst/>
              <a:ahLst/>
              <a:cxnLst/>
              <a:rect l="l" t="t" r="r" b="b"/>
              <a:pathLst>
                <a:path w="4191" h="788" extrusionOk="0">
                  <a:moveTo>
                    <a:pt x="473" y="0"/>
                  </a:moveTo>
                  <a:cubicBezTo>
                    <a:pt x="252" y="0"/>
                    <a:pt x="32" y="221"/>
                    <a:pt x="32" y="410"/>
                  </a:cubicBezTo>
                  <a:cubicBezTo>
                    <a:pt x="0" y="599"/>
                    <a:pt x="158" y="756"/>
                    <a:pt x="347" y="788"/>
                  </a:cubicBezTo>
                  <a:lnTo>
                    <a:pt x="3813" y="788"/>
                  </a:lnTo>
                  <a:cubicBezTo>
                    <a:pt x="4033" y="756"/>
                    <a:pt x="4191" y="599"/>
                    <a:pt x="4191" y="410"/>
                  </a:cubicBezTo>
                  <a:cubicBezTo>
                    <a:pt x="4191" y="158"/>
                    <a:pt x="3970" y="0"/>
                    <a:pt x="3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76"/>
            <p:cNvSpPr/>
            <p:nvPr/>
          </p:nvSpPr>
          <p:spPr>
            <a:xfrm>
              <a:off x="-65144125" y="4121025"/>
              <a:ext cx="311900" cy="290850"/>
            </a:xfrm>
            <a:custGeom>
              <a:avLst/>
              <a:gdLst/>
              <a:ahLst/>
              <a:cxnLst/>
              <a:rect l="l" t="t" r="r" b="b"/>
              <a:pathLst>
                <a:path w="12476" h="11634" extrusionOk="0">
                  <a:moveTo>
                    <a:pt x="6321" y="1678"/>
                  </a:moveTo>
                  <a:cubicBezTo>
                    <a:pt x="7437" y="1678"/>
                    <a:pt x="8570" y="2088"/>
                    <a:pt x="9483" y="3001"/>
                  </a:cubicBezTo>
                  <a:cubicBezTo>
                    <a:pt x="10334" y="3884"/>
                    <a:pt x="10806" y="5018"/>
                    <a:pt x="10806" y="6246"/>
                  </a:cubicBezTo>
                  <a:cubicBezTo>
                    <a:pt x="10806" y="8767"/>
                    <a:pt x="8759" y="10815"/>
                    <a:pt x="6238" y="10815"/>
                  </a:cubicBezTo>
                  <a:cubicBezTo>
                    <a:pt x="3718" y="10815"/>
                    <a:pt x="1702" y="8767"/>
                    <a:pt x="1702" y="6246"/>
                  </a:cubicBezTo>
                  <a:cubicBezTo>
                    <a:pt x="1702" y="3492"/>
                    <a:pt x="3974" y="1678"/>
                    <a:pt x="6321" y="1678"/>
                  </a:cubicBezTo>
                  <a:close/>
                  <a:moveTo>
                    <a:pt x="1367" y="1"/>
                  </a:moveTo>
                  <a:cubicBezTo>
                    <a:pt x="1048" y="1"/>
                    <a:pt x="725" y="119"/>
                    <a:pt x="473" y="355"/>
                  </a:cubicBezTo>
                  <a:cubicBezTo>
                    <a:pt x="0" y="828"/>
                    <a:pt x="0" y="1615"/>
                    <a:pt x="473" y="2119"/>
                  </a:cubicBezTo>
                  <a:cubicBezTo>
                    <a:pt x="696" y="2363"/>
                    <a:pt x="997" y="2488"/>
                    <a:pt x="1327" y="2488"/>
                  </a:cubicBezTo>
                  <a:cubicBezTo>
                    <a:pt x="1509" y="2488"/>
                    <a:pt x="1700" y="2450"/>
                    <a:pt x="1891" y="2371"/>
                  </a:cubicBezTo>
                  <a:lnTo>
                    <a:pt x="2237" y="2718"/>
                  </a:lnTo>
                  <a:cubicBezTo>
                    <a:pt x="1386" y="3695"/>
                    <a:pt x="914" y="4923"/>
                    <a:pt x="914" y="6215"/>
                  </a:cubicBezTo>
                  <a:cubicBezTo>
                    <a:pt x="914" y="9176"/>
                    <a:pt x="3340" y="11634"/>
                    <a:pt x="6301" y="11634"/>
                  </a:cubicBezTo>
                  <a:cubicBezTo>
                    <a:pt x="9231" y="11634"/>
                    <a:pt x="11689" y="9208"/>
                    <a:pt x="11689" y="6215"/>
                  </a:cubicBezTo>
                  <a:cubicBezTo>
                    <a:pt x="11689" y="4923"/>
                    <a:pt x="11216" y="3695"/>
                    <a:pt x="10365" y="2718"/>
                  </a:cubicBezTo>
                  <a:lnTo>
                    <a:pt x="10743" y="2371"/>
                  </a:lnTo>
                  <a:cubicBezTo>
                    <a:pt x="10901" y="2466"/>
                    <a:pt x="11059" y="2497"/>
                    <a:pt x="11248" y="2497"/>
                  </a:cubicBezTo>
                  <a:cubicBezTo>
                    <a:pt x="11909" y="2497"/>
                    <a:pt x="12476" y="1930"/>
                    <a:pt x="12476" y="1269"/>
                  </a:cubicBezTo>
                  <a:cubicBezTo>
                    <a:pt x="12476" y="607"/>
                    <a:pt x="11909" y="8"/>
                    <a:pt x="11248" y="8"/>
                  </a:cubicBezTo>
                  <a:cubicBezTo>
                    <a:pt x="10586" y="8"/>
                    <a:pt x="10019" y="544"/>
                    <a:pt x="10019" y="1269"/>
                  </a:cubicBezTo>
                  <a:cubicBezTo>
                    <a:pt x="10019" y="1458"/>
                    <a:pt x="10050" y="1615"/>
                    <a:pt x="10145" y="1773"/>
                  </a:cubicBezTo>
                  <a:lnTo>
                    <a:pt x="9798" y="2119"/>
                  </a:lnTo>
                  <a:cubicBezTo>
                    <a:pt x="9137" y="1584"/>
                    <a:pt x="8381" y="1206"/>
                    <a:pt x="7561" y="985"/>
                  </a:cubicBezTo>
                  <a:lnTo>
                    <a:pt x="7561" y="544"/>
                  </a:lnTo>
                  <a:lnTo>
                    <a:pt x="5073" y="544"/>
                  </a:lnTo>
                  <a:lnTo>
                    <a:pt x="5073" y="985"/>
                  </a:lnTo>
                  <a:cubicBezTo>
                    <a:pt x="4222" y="1206"/>
                    <a:pt x="3434" y="1584"/>
                    <a:pt x="2836" y="2119"/>
                  </a:cubicBezTo>
                  <a:lnTo>
                    <a:pt x="2458" y="1773"/>
                  </a:lnTo>
                  <a:cubicBezTo>
                    <a:pt x="2710" y="1269"/>
                    <a:pt x="2584" y="733"/>
                    <a:pt x="2237" y="355"/>
                  </a:cubicBezTo>
                  <a:cubicBezTo>
                    <a:pt x="2001" y="119"/>
                    <a:pt x="1686" y="1"/>
                    <a:pt x="1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7" name="Google Shape;7387;p76"/>
          <p:cNvSpPr/>
          <p:nvPr/>
        </p:nvSpPr>
        <p:spPr>
          <a:xfrm>
            <a:off x="3040079" y="1375704"/>
            <a:ext cx="369083" cy="369112"/>
          </a:xfrm>
          <a:custGeom>
            <a:avLst/>
            <a:gdLst/>
            <a:ahLst/>
            <a:cxnLst/>
            <a:rect l="l" t="t" r="r" b="b"/>
            <a:pathLst>
              <a:path w="12760" h="12761" extrusionOk="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8" name="Google Shape;7388;p76"/>
          <p:cNvGrpSpPr/>
          <p:nvPr/>
        </p:nvGrpSpPr>
        <p:grpSpPr>
          <a:xfrm>
            <a:off x="3039420" y="1819256"/>
            <a:ext cx="370645" cy="368042"/>
            <a:chOff x="-63250675" y="3744075"/>
            <a:chExt cx="320350" cy="318100"/>
          </a:xfrm>
        </p:grpSpPr>
        <p:sp>
          <p:nvSpPr>
            <p:cNvPr id="7389" name="Google Shape;7389;p76"/>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76"/>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76"/>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2" name="Google Shape;7392;p76"/>
          <p:cNvGrpSpPr/>
          <p:nvPr/>
        </p:nvGrpSpPr>
        <p:grpSpPr>
          <a:xfrm>
            <a:off x="3041112" y="2248561"/>
            <a:ext cx="367261" cy="367261"/>
            <a:chOff x="-63250675" y="4110200"/>
            <a:chExt cx="317425" cy="317425"/>
          </a:xfrm>
        </p:grpSpPr>
        <p:sp>
          <p:nvSpPr>
            <p:cNvPr id="7393" name="Google Shape;7393;p76"/>
            <p:cNvSpPr/>
            <p:nvPr/>
          </p:nvSpPr>
          <p:spPr>
            <a:xfrm>
              <a:off x="-63007300" y="4153725"/>
              <a:ext cx="30725" cy="29750"/>
            </a:xfrm>
            <a:custGeom>
              <a:avLst/>
              <a:gdLst/>
              <a:ahLst/>
              <a:cxnLst/>
              <a:rect l="l" t="t" r="r" b="b"/>
              <a:pathLst>
                <a:path w="1229" h="1190" extrusionOk="0">
                  <a:moveTo>
                    <a:pt x="772" y="0"/>
                  </a:moveTo>
                  <a:cubicBezTo>
                    <a:pt x="662" y="0"/>
                    <a:pt x="552" y="39"/>
                    <a:pt x="473" y="118"/>
                  </a:cubicBezTo>
                  <a:lnTo>
                    <a:pt x="0" y="591"/>
                  </a:lnTo>
                  <a:cubicBezTo>
                    <a:pt x="252" y="780"/>
                    <a:pt x="441" y="1000"/>
                    <a:pt x="599" y="1189"/>
                  </a:cubicBezTo>
                  <a:lnTo>
                    <a:pt x="1071" y="717"/>
                  </a:lnTo>
                  <a:cubicBezTo>
                    <a:pt x="1229" y="559"/>
                    <a:pt x="1229" y="276"/>
                    <a:pt x="1071" y="118"/>
                  </a:cubicBezTo>
                  <a:cubicBezTo>
                    <a:pt x="993" y="39"/>
                    <a:pt x="882" y="0"/>
                    <a:pt x="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76"/>
            <p:cNvSpPr/>
            <p:nvPr/>
          </p:nvSpPr>
          <p:spPr>
            <a:xfrm>
              <a:off x="-63203425" y="4159025"/>
              <a:ext cx="222925" cy="222150"/>
            </a:xfrm>
            <a:custGeom>
              <a:avLst/>
              <a:gdLst/>
              <a:ahLst/>
              <a:cxnLst/>
              <a:rect l="l" t="t" r="r" b="b"/>
              <a:pathLst>
                <a:path w="8917" h="8886" extrusionOk="0">
                  <a:moveTo>
                    <a:pt x="4033" y="1418"/>
                  </a:moveTo>
                  <a:lnTo>
                    <a:pt x="4033" y="3088"/>
                  </a:lnTo>
                  <a:cubicBezTo>
                    <a:pt x="3939" y="3151"/>
                    <a:pt x="3876" y="3151"/>
                    <a:pt x="3781" y="3183"/>
                  </a:cubicBezTo>
                  <a:lnTo>
                    <a:pt x="2615" y="1985"/>
                  </a:lnTo>
                  <a:cubicBezTo>
                    <a:pt x="2993" y="1670"/>
                    <a:pt x="3529" y="1481"/>
                    <a:pt x="4033" y="1418"/>
                  </a:cubicBezTo>
                  <a:close/>
                  <a:moveTo>
                    <a:pt x="4852" y="1418"/>
                  </a:moveTo>
                  <a:cubicBezTo>
                    <a:pt x="5356" y="1481"/>
                    <a:pt x="5892" y="1670"/>
                    <a:pt x="6270" y="1985"/>
                  </a:cubicBezTo>
                  <a:lnTo>
                    <a:pt x="5104" y="3183"/>
                  </a:lnTo>
                  <a:cubicBezTo>
                    <a:pt x="5010" y="3151"/>
                    <a:pt x="4947" y="3088"/>
                    <a:pt x="4852" y="3088"/>
                  </a:cubicBezTo>
                  <a:lnTo>
                    <a:pt x="4852" y="1418"/>
                  </a:lnTo>
                  <a:close/>
                  <a:moveTo>
                    <a:pt x="2017" y="2553"/>
                  </a:moveTo>
                  <a:lnTo>
                    <a:pt x="3214" y="3718"/>
                  </a:lnTo>
                  <a:cubicBezTo>
                    <a:pt x="3151" y="3813"/>
                    <a:pt x="3119" y="3876"/>
                    <a:pt x="3119" y="3970"/>
                  </a:cubicBezTo>
                  <a:lnTo>
                    <a:pt x="1418" y="3970"/>
                  </a:lnTo>
                  <a:cubicBezTo>
                    <a:pt x="1513" y="3466"/>
                    <a:pt x="1733" y="2994"/>
                    <a:pt x="2017" y="2553"/>
                  </a:cubicBezTo>
                  <a:close/>
                  <a:moveTo>
                    <a:pt x="6869" y="2553"/>
                  </a:moveTo>
                  <a:cubicBezTo>
                    <a:pt x="7184" y="2994"/>
                    <a:pt x="7373" y="3466"/>
                    <a:pt x="7467" y="3970"/>
                  </a:cubicBezTo>
                  <a:lnTo>
                    <a:pt x="5766" y="3970"/>
                  </a:lnTo>
                  <a:cubicBezTo>
                    <a:pt x="5734" y="3876"/>
                    <a:pt x="5734" y="3813"/>
                    <a:pt x="5671" y="3718"/>
                  </a:cubicBezTo>
                  <a:lnTo>
                    <a:pt x="6869" y="2553"/>
                  </a:lnTo>
                  <a:close/>
                  <a:moveTo>
                    <a:pt x="3119" y="4789"/>
                  </a:moveTo>
                  <a:cubicBezTo>
                    <a:pt x="3182" y="4884"/>
                    <a:pt x="3182" y="4947"/>
                    <a:pt x="3214" y="5041"/>
                  </a:cubicBezTo>
                  <a:lnTo>
                    <a:pt x="2017" y="6207"/>
                  </a:lnTo>
                  <a:cubicBezTo>
                    <a:pt x="1733" y="5829"/>
                    <a:pt x="1513" y="5357"/>
                    <a:pt x="1418" y="4789"/>
                  </a:cubicBezTo>
                  <a:close/>
                  <a:moveTo>
                    <a:pt x="7467" y="4789"/>
                  </a:moveTo>
                  <a:cubicBezTo>
                    <a:pt x="7373" y="5357"/>
                    <a:pt x="7184" y="5829"/>
                    <a:pt x="6869" y="6207"/>
                  </a:cubicBezTo>
                  <a:lnTo>
                    <a:pt x="5671" y="5041"/>
                  </a:lnTo>
                  <a:cubicBezTo>
                    <a:pt x="5734" y="4947"/>
                    <a:pt x="5766" y="4884"/>
                    <a:pt x="5766" y="4789"/>
                  </a:cubicBezTo>
                  <a:close/>
                  <a:moveTo>
                    <a:pt x="3781" y="5609"/>
                  </a:moveTo>
                  <a:cubicBezTo>
                    <a:pt x="3876" y="5672"/>
                    <a:pt x="3939" y="5703"/>
                    <a:pt x="4033" y="5703"/>
                  </a:cubicBezTo>
                  <a:lnTo>
                    <a:pt x="4033" y="7404"/>
                  </a:lnTo>
                  <a:cubicBezTo>
                    <a:pt x="3529" y="7310"/>
                    <a:pt x="2993" y="7121"/>
                    <a:pt x="2615" y="6806"/>
                  </a:cubicBezTo>
                  <a:lnTo>
                    <a:pt x="3781" y="5609"/>
                  </a:lnTo>
                  <a:close/>
                  <a:moveTo>
                    <a:pt x="5104" y="5609"/>
                  </a:moveTo>
                  <a:lnTo>
                    <a:pt x="6270" y="6806"/>
                  </a:lnTo>
                  <a:cubicBezTo>
                    <a:pt x="5892" y="7121"/>
                    <a:pt x="5419" y="7310"/>
                    <a:pt x="4852" y="7404"/>
                  </a:cubicBezTo>
                  <a:lnTo>
                    <a:pt x="4852" y="5703"/>
                  </a:lnTo>
                  <a:cubicBezTo>
                    <a:pt x="4947" y="5672"/>
                    <a:pt x="5010" y="5672"/>
                    <a:pt x="5104" y="5609"/>
                  </a:cubicBezTo>
                  <a:close/>
                  <a:moveTo>
                    <a:pt x="4474" y="1"/>
                  </a:moveTo>
                  <a:cubicBezTo>
                    <a:pt x="2017" y="1"/>
                    <a:pt x="0" y="1985"/>
                    <a:pt x="0" y="4443"/>
                  </a:cubicBezTo>
                  <a:cubicBezTo>
                    <a:pt x="0" y="6869"/>
                    <a:pt x="2017" y="8885"/>
                    <a:pt x="4474" y="8885"/>
                  </a:cubicBezTo>
                  <a:cubicBezTo>
                    <a:pt x="6900" y="8885"/>
                    <a:pt x="8916" y="6869"/>
                    <a:pt x="8916" y="4443"/>
                  </a:cubicBezTo>
                  <a:cubicBezTo>
                    <a:pt x="8916" y="1954"/>
                    <a:pt x="6900" y="1"/>
                    <a:pt x="4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76"/>
            <p:cNvSpPr/>
            <p:nvPr/>
          </p:nvSpPr>
          <p:spPr>
            <a:xfrm>
              <a:off x="-63102600" y="4401625"/>
              <a:ext cx="20500" cy="26000"/>
            </a:xfrm>
            <a:custGeom>
              <a:avLst/>
              <a:gdLst/>
              <a:ahLst/>
              <a:cxnLst/>
              <a:rect l="l" t="t" r="r" b="b"/>
              <a:pathLst>
                <a:path w="820" h="1040" extrusionOk="0">
                  <a:moveTo>
                    <a:pt x="0" y="0"/>
                  </a:moveTo>
                  <a:lnTo>
                    <a:pt x="0" y="630"/>
                  </a:lnTo>
                  <a:cubicBezTo>
                    <a:pt x="0" y="882"/>
                    <a:pt x="189" y="1040"/>
                    <a:pt x="441" y="1040"/>
                  </a:cubicBezTo>
                  <a:cubicBezTo>
                    <a:pt x="662" y="1040"/>
                    <a:pt x="819" y="851"/>
                    <a:pt x="819" y="630"/>
                  </a:cubicBezTo>
                  <a:lnTo>
                    <a:pt x="8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76"/>
            <p:cNvSpPr/>
            <p:nvPr/>
          </p:nvSpPr>
          <p:spPr>
            <a:xfrm>
              <a:off x="-63006525" y="4354350"/>
              <a:ext cx="29950" cy="29975"/>
            </a:xfrm>
            <a:custGeom>
              <a:avLst/>
              <a:gdLst/>
              <a:ahLst/>
              <a:cxnLst/>
              <a:rect l="l" t="t" r="r" b="b"/>
              <a:pathLst>
                <a:path w="1198" h="1199" extrusionOk="0">
                  <a:moveTo>
                    <a:pt x="599" y="1"/>
                  </a:moveTo>
                  <a:cubicBezTo>
                    <a:pt x="410" y="221"/>
                    <a:pt x="253" y="410"/>
                    <a:pt x="1" y="599"/>
                  </a:cubicBezTo>
                  <a:lnTo>
                    <a:pt x="473" y="1072"/>
                  </a:lnTo>
                  <a:cubicBezTo>
                    <a:pt x="568" y="1167"/>
                    <a:pt x="694" y="1198"/>
                    <a:pt x="757" y="1198"/>
                  </a:cubicBezTo>
                  <a:cubicBezTo>
                    <a:pt x="851" y="1198"/>
                    <a:pt x="946" y="1167"/>
                    <a:pt x="1040" y="1072"/>
                  </a:cubicBezTo>
                  <a:cubicBezTo>
                    <a:pt x="1198" y="915"/>
                    <a:pt x="1198" y="631"/>
                    <a:pt x="1040" y="473"/>
                  </a:cubicBezTo>
                  <a:lnTo>
                    <a:pt x="5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76"/>
            <p:cNvSpPr/>
            <p:nvPr/>
          </p:nvSpPr>
          <p:spPr>
            <a:xfrm>
              <a:off x="-62960825" y="4258275"/>
              <a:ext cx="27575" cy="20500"/>
            </a:xfrm>
            <a:custGeom>
              <a:avLst/>
              <a:gdLst/>
              <a:ahLst/>
              <a:cxnLst/>
              <a:rect l="l" t="t" r="r" b="b"/>
              <a:pathLst>
                <a:path w="1103" h="820" extrusionOk="0">
                  <a:moveTo>
                    <a:pt x="0" y="0"/>
                  </a:moveTo>
                  <a:lnTo>
                    <a:pt x="0" y="441"/>
                  </a:lnTo>
                  <a:lnTo>
                    <a:pt x="0" y="819"/>
                  </a:lnTo>
                  <a:lnTo>
                    <a:pt x="662" y="819"/>
                  </a:lnTo>
                  <a:cubicBezTo>
                    <a:pt x="914" y="819"/>
                    <a:pt x="1071" y="630"/>
                    <a:pt x="1071" y="378"/>
                  </a:cubicBezTo>
                  <a:cubicBezTo>
                    <a:pt x="1103" y="189"/>
                    <a:pt x="914"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76"/>
            <p:cNvSpPr/>
            <p:nvPr/>
          </p:nvSpPr>
          <p:spPr>
            <a:xfrm>
              <a:off x="-63250675" y="4259050"/>
              <a:ext cx="26800" cy="20500"/>
            </a:xfrm>
            <a:custGeom>
              <a:avLst/>
              <a:gdLst/>
              <a:ahLst/>
              <a:cxnLst/>
              <a:rect l="l" t="t" r="r" b="b"/>
              <a:pathLst>
                <a:path w="1072" h="820" extrusionOk="0">
                  <a:moveTo>
                    <a:pt x="410" y="1"/>
                  </a:moveTo>
                  <a:cubicBezTo>
                    <a:pt x="158" y="1"/>
                    <a:pt x="0" y="190"/>
                    <a:pt x="0" y="410"/>
                  </a:cubicBezTo>
                  <a:cubicBezTo>
                    <a:pt x="0" y="631"/>
                    <a:pt x="221" y="820"/>
                    <a:pt x="410" y="820"/>
                  </a:cubicBezTo>
                  <a:lnTo>
                    <a:pt x="1071" y="820"/>
                  </a:lnTo>
                  <a:lnTo>
                    <a:pt x="1071" y="442"/>
                  </a:lnTo>
                  <a:lnTo>
                    <a:pt x="1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76"/>
            <p:cNvSpPr/>
            <p:nvPr/>
          </p:nvSpPr>
          <p:spPr>
            <a:xfrm>
              <a:off x="-63208950" y="4354350"/>
              <a:ext cx="29175" cy="29975"/>
            </a:xfrm>
            <a:custGeom>
              <a:avLst/>
              <a:gdLst/>
              <a:ahLst/>
              <a:cxnLst/>
              <a:rect l="l" t="t" r="r" b="b"/>
              <a:pathLst>
                <a:path w="1167" h="1199" extrusionOk="0">
                  <a:moveTo>
                    <a:pt x="631" y="1"/>
                  </a:moveTo>
                  <a:lnTo>
                    <a:pt x="158" y="473"/>
                  </a:lnTo>
                  <a:cubicBezTo>
                    <a:pt x="1" y="631"/>
                    <a:pt x="1" y="915"/>
                    <a:pt x="158" y="1072"/>
                  </a:cubicBezTo>
                  <a:cubicBezTo>
                    <a:pt x="221" y="1167"/>
                    <a:pt x="348" y="1198"/>
                    <a:pt x="442" y="1198"/>
                  </a:cubicBezTo>
                  <a:cubicBezTo>
                    <a:pt x="505" y="1198"/>
                    <a:pt x="631" y="1167"/>
                    <a:pt x="694" y="1072"/>
                  </a:cubicBezTo>
                  <a:lnTo>
                    <a:pt x="1167" y="599"/>
                  </a:lnTo>
                  <a:cubicBezTo>
                    <a:pt x="1009" y="442"/>
                    <a:pt x="820" y="253"/>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76"/>
            <p:cNvSpPr/>
            <p:nvPr/>
          </p:nvSpPr>
          <p:spPr>
            <a:xfrm>
              <a:off x="-63208150" y="4153725"/>
              <a:ext cx="30725" cy="29750"/>
            </a:xfrm>
            <a:custGeom>
              <a:avLst/>
              <a:gdLst/>
              <a:ahLst/>
              <a:cxnLst/>
              <a:rect l="l" t="t" r="r" b="b"/>
              <a:pathLst>
                <a:path w="1229" h="1190" extrusionOk="0">
                  <a:moveTo>
                    <a:pt x="457" y="0"/>
                  </a:moveTo>
                  <a:cubicBezTo>
                    <a:pt x="347" y="0"/>
                    <a:pt x="237" y="39"/>
                    <a:pt x="158" y="118"/>
                  </a:cubicBezTo>
                  <a:cubicBezTo>
                    <a:pt x="0" y="276"/>
                    <a:pt x="0" y="559"/>
                    <a:pt x="158" y="717"/>
                  </a:cubicBezTo>
                  <a:lnTo>
                    <a:pt x="631" y="1189"/>
                  </a:lnTo>
                  <a:lnTo>
                    <a:pt x="1229" y="591"/>
                  </a:lnTo>
                  <a:lnTo>
                    <a:pt x="757" y="118"/>
                  </a:lnTo>
                  <a:cubicBezTo>
                    <a:pt x="678" y="39"/>
                    <a:pt x="568"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76"/>
            <p:cNvSpPr/>
            <p:nvPr/>
          </p:nvSpPr>
          <p:spPr>
            <a:xfrm>
              <a:off x="-63102600" y="4110200"/>
              <a:ext cx="20500" cy="27600"/>
            </a:xfrm>
            <a:custGeom>
              <a:avLst/>
              <a:gdLst/>
              <a:ahLst/>
              <a:cxnLst/>
              <a:rect l="l" t="t" r="r" b="b"/>
              <a:pathLst>
                <a:path w="820" h="1104" extrusionOk="0">
                  <a:moveTo>
                    <a:pt x="441" y="0"/>
                  </a:moveTo>
                  <a:cubicBezTo>
                    <a:pt x="221" y="0"/>
                    <a:pt x="0" y="221"/>
                    <a:pt x="0" y="410"/>
                  </a:cubicBezTo>
                  <a:lnTo>
                    <a:pt x="0" y="1103"/>
                  </a:lnTo>
                  <a:lnTo>
                    <a:pt x="819" y="1103"/>
                  </a:lnTo>
                  <a:lnTo>
                    <a:pt x="819" y="410"/>
                  </a:lnTo>
                  <a:cubicBezTo>
                    <a:pt x="819" y="158"/>
                    <a:pt x="630" y="0"/>
                    <a:pt x="4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2" name="Google Shape;7402;p76"/>
          <p:cNvGrpSpPr/>
          <p:nvPr/>
        </p:nvGrpSpPr>
        <p:grpSpPr>
          <a:xfrm>
            <a:off x="1720159" y="2745656"/>
            <a:ext cx="359075" cy="358844"/>
            <a:chOff x="-61351725" y="3372400"/>
            <a:chExt cx="310350" cy="310150"/>
          </a:xfrm>
        </p:grpSpPr>
        <p:sp>
          <p:nvSpPr>
            <p:cNvPr id="7403" name="Google Shape;7403;p76"/>
            <p:cNvSpPr/>
            <p:nvPr/>
          </p:nvSpPr>
          <p:spPr>
            <a:xfrm>
              <a:off x="-61165050" y="355887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76"/>
            <p:cNvSpPr/>
            <p:nvPr/>
          </p:nvSpPr>
          <p:spPr>
            <a:xfrm>
              <a:off x="-61247750" y="3476175"/>
              <a:ext cx="19700" cy="19700"/>
            </a:xfrm>
            <a:custGeom>
              <a:avLst/>
              <a:gdLst/>
              <a:ahLst/>
              <a:cxnLst/>
              <a:rect l="l" t="t" r="r" b="b"/>
              <a:pathLst>
                <a:path w="788" h="788" extrusionOk="0">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76"/>
            <p:cNvSpPr/>
            <p:nvPr/>
          </p:nvSpPr>
          <p:spPr>
            <a:xfrm>
              <a:off x="-61351725" y="3372400"/>
              <a:ext cx="310350" cy="310150"/>
            </a:xfrm>
            <a:custGeom>
              <a:avLst/>
              <a:gdLst/>
              <a:ahLst/>
              <a:cxnLst/>
              <a:rect l="l" t="t" r="r" b="b"/>
              <a:pathLst>
                <a:path w="12414" h="12406" extrusionOk="0">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6" name="Google Shape;7406;p76"/>
          <p:cNvGrpSpPr/>
          <p:nvPr/>
        </p:nvGrpSpPr>
        <p:grpSpPr>
          <a:xfrm>
            <a:off x="1716514" y="3208713"/>
            <a:ext cx="366364" cy="333534"/>
            <a:chOff x="-61354875" y="3751050"/>
            <a:chExt cx="316650" cy="288275"/>
          </a:xfrm>
        </p:grpSpPr>
        <p:sp>
          <p:nvSpPr>
            <p:cNvPr id="7407" name="Google Shape;7407;p76"/>
            <p:cNvSpPr/>
            <p:nvPr/>
          </p:nvSpPr>
          <p:spPr>
            <a:xfrm>
              <a:off x="-61200500" y="3875475"/>
              <a:ext cx="41775" cy="41000"/>
            </a:xfrm>
            <a:custGeom>
              <a:avLst/>
              <a:gdLst/>
              <a:ahLst/>
              <a:cxnLst/>
              <a:rect l="l" t="t" r="r" b="b"/>
              <a:pathLst>
                <a:path w="1671" h="1640" extrusionOk="0">
                  <a:moveTo>
                    <a:pt x="820" y="1"/>
                  </a:moveTo>
                  <a:cubicBezTo>
                    <a:pt x="379" y="1"/>
                    <a:pt x="1" y="348"/>
                    <a:pt x="1" y="820"/>
                  </a:cubicBezTo>
                  <a:cubicBezTo>
                    <a:pt x="1" y="1261"/>
                    <a:pt x="379" y="1639"/>
                    <a:pt x="820" y="1639"/>
                  </a:cubicBezTo>
                  <a:cubicBezTo>
                    <a:pt x="1292" y="1639"/>
                    <a:pt x="1670" y="1261"/>
                    <a:pt x="1670" y="820"/>
                  </a:cubicBezTo>
                  <a:cubicBezTo>
                    <a:pt x="1670" y="348"/>
                    <a:pt x="1292"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76"/>
            <p:cNvSpPr/>
            <p:nvPr/>
          </p:nvSpPr>
          <p:spPr>
            <a:xfrm>
              <a:off x="-61293425" y="3813275"/>
              <a:ext cx="192975" cy="165425"/>
            </a:xfrm>
            <a:custGeom>
              <a:avLst/>
              <a:gdLst/>
              <a:ahLst/>
              <a:cxnLst/>
              <a:rect l="l" t="t" r="r" b="b"/>
              <a:pathLst>
                <a:path w="7719" h="6617" extrusionOk="0">
                  <a:moveTo>
                    <a:pt x="6191" y="1260"/>
                  </a:moveTo>
                  <a:cubicBezTo>
                    <a:pt x="6301" y="1260"/>
                    <a:pt x="6411" y="1292"/>
                    <a:pt x="6490" y="1355"/>
                  </a:cubicBezTo>
                  <a:cubicBezTo>
                    <a:pt x="6648" y="1512"/>
                    <a:pt x="6648" y="1796"/>
                    <a:pt x="6490" y="1953"/>
                  </a:cubicBezTo>
                  <a:lnTo>
                    <a:pt x="5954" y="2457"/>
                  </a:lnTo>
                  <a:cubicBezTo>
                    <a:pt x="6112" y="2709"/>
                    <a:pt x="6207" y="3025"/>
                    <a:pt x="6207" y="3308"/>
                  </a:cubicBezTo>
                  <a:cubicBezTo>
                    <a:pt x="6207" y="3592"/>
                    <a:pt x="6112" y="3907"/>
                    <a:pt x="5954" y="4127"/>
                  </a:cubicBezTo>
                  <a:lnTo>
                    <a:pt x="6490" y="4631"/>
                  </a:lnTo>
                  <a:cubicBezTo>
                    <a:pt x="6648" y="4789"/>
                    <a:pt x="6648" y="5072"/>
                    <a:pt x="6490" y="5230"/>
                  </a:cubicBezTo>
                  <a:cubicBezTo>
                    <a:pt x="6396" y="5324"/>
                    <a:pt x="6270" y="5356"/>
                    <a:pt x="6207" y="5356"/>
                  </a:cubicBezTo>
                  <a:cubicBezTo>
                    <a:pt x="6080" y="5356"/>
                    <a:pt x="6017" y="5324"/>
                    <a:pt x="5923" y="5230"/>
                  </a:cubicBezTo>
                  <a:lnTo>
                    <a:pt x="5419" y="4726"/>
                  </a:lnTo>
                  <a:cubicBezTo>
                    <a:pt x="5167" y="4883"/>
                    <a:pt x="4852" y="4946"/>
                    <a:pt x="4600" y="4946"/>
                  </a:cubicBezTo>
                  <a:cubicBezTo>
                    <a:pt x="4316" y="4946"/>
                    <a:pt x="4001" y="4883"/>
                    <a:pt x="3749" y="4726"/>
                  </a:cubicBezTo>
                  <a:lnTo>
                    <a:pt x="3245" y="5230"/>
                  </a:lnTo>
                  <a:cubicBezTo>
                    <a:pt x="3182" y="5324"/>
                    <a:pt x="3056" y="5356"/>
                    <a:pt x="2961" y="5356"/>
                  </a:cubicBezTo>
                  <a:cubicBezTo>
                    <a:pt x="2835" y="5356"/>
                    <a:pt x="2772" y="5324"/>
                    <a:pt x="2709" y="5230"/>
                  </a:cubicBezTo>
                  <a:cubicBezTo>
                    <a:pt x="2552" y="5072"/>
                    <a:pt x="2552" y="4789"/>
                    <a:pt x="2709" y="4631"/>
                  </a:cubicBezTo>
                  <a:lnTo>
                    <a:pt x="3214" y="4127"/>
                  </a:lnTo>
                  <a:cubicBezTo>
                    <a:pt x="2961" y="3907"/>
                    <a:pt x="2898" y="3623"/>
                    <a:pt x="2898" y="3308"/>
                  </a:cubicBezTo>
                  <a:cubicBezTo>
                    <a:pt x="2898" y="2993"/>
                    <a:pt x="2961" y="2709"/>
                    <a:pt x="3119" y="2457"/>
                  </a:cubicBezTo>
                  <a:lnTo>
                    <a:pt x="2615" y="1953"/>
                  </a:lnTo>
                  <a:cubicBezTo>
                    <a:pt x="2457" y="1796"/>
                    <a:pt x="2457" y="1512"/>
                    <a:pt x="2615" y="1355"/>
                  </a:cubicBezTo>
                  <a:cubicBezTo>
                    <a:pt x="2694" y="1292"/>
                    <a:pt x="2804" y="1260"/>
                    <a:pt x="2914" y="1260"/>
                  </a:cubicBezTo>
                  <a:cubicBezTo>
                    <a:pt x="3025" y="1260"/>
                    <a:pt x="3135" y="1292"/>
                    <a:pt x="3214" y="1355"/>
                  </a:cubicBezTo>
                  <a:lnTo>
                    <a:pt x="3718" y="1890"/>
                  </a:lnTo>
                  <a:cubicBezTo>
                    <a:pt x="3970" y="1733"/>
                    <a:pt x="4253" y="1638"/>
                    <a:pt x="4537" y="1638"/>
                  </a:cubicBezTo>
                  <a:cubicBezTo>
                    <a:pt x="4820" y="1638"/>
                    <a:pt x="5135" y="1733"/>
                    <a:pt x="5387" y="1890"/>
                  </a:cubicBezTo>
                  <a:lnTo>
                    <a:pt x="5891" y="1355"/>
                  </a:lnTo>
                  <a:cubicBezTo>
                    <a:pt x="5970" y="1292"/>
                    <a:pt x="6080" y="1260"/>
                    <a:pt x="6191" y="1260"/>
                  </a:cubicBezTo>
                  <a:close/>
                  <a:moveTo>
                    <a:pt x="0" y="0"/>
                  </a:moveTo>
                  <a:lnTo>
                    <a:pt x="0" y="1260"/>
                  </a:lnTo>
                  <a:lnTo>
                    <a:pt x="851" y="1260"/>
                  </a:lnTo>
                  <a:cubicBezTo>
                    <a:pt x="1071" y="1260"/>
                    <a:pt x="1260" y="1449"/>
                    <a:pt x="1260" y="1638"/>
                  </a:cubicBezTo>
                  <a:cubicBezTo>
                    <a:pt x="1260" y="1859"/>
                    <a:pt x="1071" y="2079"/>
                    <a:pt x="851" y="2079"/>
                  </a:cubicBezTo>
                  <a:lnTo>
                    <a:pt x="0" y="2079"/>
                  </a:lnTo>
                  <a:lnTo>
                    <a:pt x="0" y="4568"/>
                  </a:lnTo>
                  <a:lnTo>
                    <a:pt x="851" y="4568"/>
                  </a:lnTo>
                  <a:cubicBezTo>
                    <a:pt x="1071" y="4568"/>
                    <a:pt x="1260" y="4757"/>
                    <a:pt x="1260" y="4946"/>
                  </a:cubicBezTo>
                  <a:cubicBezTo>
                    <a:pt x="1260" y="5198"/>
                    <a:pt x="1071" y="5387"/>
                    <a:pt x="851" y="5387"/>
                  </a:cubicBezTo>
                  <a:lnTo>
                    <a:pt x="0" y="5387"/>
                  </a:lnTo>
                  <a:lnTo>
                    <a:pt x="0" y="6616"/>
                  </a:lnTo>
                  <a:lnTo>
                    <a:pt x="7719" y="6616"/>
                  </a:lnTo>
                  <a:lnTo>
                    <a:pt x="77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76"/>
            <p:cNvSpPr/>
            <p:nvPr/>
          </p:nvSpPr>
          <p:spPr>
            <a:xfrm>
              <a:off x="-61354875" y="3751050"/>
              <a:ext cx="316650" cy="288275"/>
            </a:xfrm>
            <a:custGeom>
              <a:avLst/>
              <a:gdLst/>
              <a:ahLst/>
              <a:cxnLst/>
              <a:rect l="l" t="t" r="r" b="b"/>
              <a:pathLst>
                <a:path w="12666" h="11531" extrusionOk="0">
                  <a:moveTo>
                    <a:pt x="10618" y="1701"/>
                  </a:moveTo>
                  <a:cubicBezTo>
                    <a:pt x="10870" y="1701"/>
                    <a:pt x="11027" y="1890"/>
                    <a:pt x="11027" y="2080"/>
                  </a:cubicBezTo>
                  <a:lnTo>
                    <a:pt x="11027" y="9546"/>
                  </a:lnTo>
                  <a:cubicBezTo>
                    <a:pt x="11027" y="9767"/>
                    <a:pt x="10807" y="9956"/>
                    <a:pt x="10618" y="9956"/>
                  </a:cubicBezTo>
                  <a:lnTo>
                    <a:pt x="2080" y="9956"/>
                  </a:lnTo>
                  <a:cubicBezTo>
                    <a:pt x="1828" y="9956"/>
                    <a:pt x="1670" y="9767"/>
                    <a:pt x="1670" y="9546"/>
                  </a:cubicBezTo>
                  <a:lnTo>
                    <a:pt x="1670" y="2080"/>
                  </a:lnTo>
                  <a:cubicBezTo>
                    <a:pt x="1670" y="1859"/>
                    <a:pt x="1891" y="1701"/>
                    <a:pt x="2080" y="1701"/>
                  </a:cubicBezTo>
                  <a:close/>
                  <a:moveTo>
                    <a:pt x="1198" y="0"/>
                  </a:moveTo>
                  <a:cubicBezTo>
                    <a:pt x="536" y="0"/>
                    <a:pt x="1" y="567"/>
                    <a:pt x="1" y="1229"/>
                  </a:cubicBezTo>
                  <a:lnTo>
                    <a:pt x="1" y="10334"/>
                  </a:lnTo>
                  <a:cubicBezTo>
                    <a:pt x="1" y="10995"/>
                    <a:pt x="536" y="11531"/>
                    <a:pt x="1198" y="11531"/>
                  </a:cubicBezTo>
                  <a:lnTo>
                    <a:pt x="11405" y="11531"/>
                  </a:lnTo>
                  <a:cubicBezTo>
                    <a:pt x="12067" y="11531"/>
                    <a:pt x="12666" y="10995"/>
                    <a:pt x="12666" y="10334"/>
                  </a:cubicBezTo>
                  <a:lnTo>
                    <a:pt x="12666" y="1260"/>
                  </a:lnTo>
                  <a:cubicBezTo>
                    <a:pt x="12666" y="567"/>
                    <a:pt x="12130" y="0"/>
                    <a:pt x="1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0" name="Google Shape;7410;p76"/>
          <p:cNvGrpSpPr/>
          <p:nvPr/>
        </p:nvGrpSpPr>
        <p:grpSpPr>
          <a:xfrm>
            <a:off x="1716514" y="3650352"/>
            <a:ext cx="366364" cy="367290"/>
            <a:chOff x="-61354875" y="4101525"/>
            <a:chExt cx="316650" cy="317450"/>
          </a:xfrm>
        </p:grpSpPr>
        <p:sp>
          <p:nvSpPr>
            <p:cNvPr id="7411" name="Google Shape;7411;p76"/>
            <p:cNvSpPr/>
            <p:nvPr/>
          </p:nvSpPr>
          <p:spPr>
            <a:xfrm>
              <a:off x="-61172925" y="4240150"/>
              <a:ext cx="62225" cy="145750"/>
            </a:xfrm>
            <a:custGeom>
              <a:avLst/>
              <a:gdLst/>
              <a:ahLst/>
              <a:cxnLst/>
              <a:rect l="l" t="t" r="r" b="b"/>
              <a:pathLst>
                <a:path w="2489" h="5830" extrusionOk="0">
                  <a:moveTo>
                    <a:pt x="1260" y="1"/>
                  </a:moveTo>
                  <a:cubicBezTo>
                    <a:pt x="1071" y="1"/>
                    <a:pt x="819" y="221"/>
                    <a:pt x="819" y="442"/>
                  </a:cubicBezTo>
                  <a:lnTo>
                    <a:pt x="819" y="725"/>
                  </a:lnTo>
                  <a:cubicBezTo>
                    <a:pt x="347" y="883"/>
                    <a:pt x="0" y="1355"/>
                    <a:pt x="0" y="1891"/>
                  </a:cubicBezTo>
                  <a:cubicBezTo>
                    <a:pt x="0" y="2584"/>
                    <a:pt x="536" y="2962"/>
                    <a:pt x="977" y="3277"/>
                  </a:cubicBezTo>
                  <a:cubicBezTo>
                    <a:pt x="1292" y="3529"/>
                    <a:pt x="1639" y="3750"/>
                    <a:pt x="1639" y="4002"/>
                  </a:cubicBezTo>
                  <a:cubicBezTo>
                    <a:pt x="1639" y="4222"/>
                    <a:pt x="1450" y="4411"/>
                    <a:pt x="1260" y="4411"/>
                  </a:cubicBezTo>
                  <a:cubicBezTo>
                    <a:pt x="1008" y="4411"/>
                    <a:pt x="819" y="4222"/>
                    <a:pt x="819" y="4002"/>
                  </a:cubicBezTo>
                  <a:cubicBezTo>
                    <a:pt x="819" y="3750"/>
                    <a:pt x="630" y="3592"/>
                    <a:pt x="441" y="3592"/>
                  </a:cubicBezTo>
                  <a:cubicBezTo>
                    <a:pt x="221" y="3592"/>
                    <a:pt x="0" y="3781"/>
                    <a:pt x="0" y="4002"/>
                  </a:cubicBezTo>
                  <a:cubicBezTo>
                    <a:pt x="0" y="4537"/>
                    <a:pt x="347" y="4978"/>
                    <a:pt x="819" y="5167"/>
                  </a:cubicBezTo>
                  <a:lnTo>
                    <a:pt x="819" y="5451"/>
                  </a:lnTo>
                  <a:cubicBezTo>
                    <a:pt x="819" y="5672"/>
                    <a:pt x="1008" y="5829"/>
                    <a:pt x="1260" y="5829"/>
                  </a:cubicBezTo>
                  <a:cubicBezTo>
                    <a:pt x="1481" y="5829"/>
                    <a:pt x="1639" y="5640"/>
                    <a:pt x="1639" y="5451"/>
                  </a:cubicBezTo>
                  <a:lnTo>
                    <a:pt x="1639" y="5167"/>
                  </a:lnTo>
                  <a:cubicBezTo>
                    <a:pt x="2111" y="5010"/>
                    <a:pt x="2489" y="4537"/>
                    <a:pt x="2489" y="4002"/>
                  </a:cubicBezTo>
                  <a:cubicBezTo>
                    <a:pt x="2489" y="3309"/>
                    <a:pt x="1922" y="2931"/>
                    <a:pt x="1481" y="2616"/>
                  </a:cubicBezTo>
                  <a:cubicBezTo>
                    <a:pt x="1166" y="2364"/>
                    <a:pt x="819" y="2143"/>
                    <a:pt x="819" y="1891"/>
                  </a:cubicBezTo>
                  <a:cubicBezTo>
                    <a:pt x="819" y="1702"/>
                    <a:pt x="1008" y="1513"/>
                    <a:pt x="1260" y="1513"/>
                  </a:cubicBezTo>
                  <a:cubicBezTo>
                    <a:pt x="1513" y="1513"/>
                    <a:pt x="1639" y="1702"/>
                    <a:pt x="1639" y="1891"/>
                  </a:cubicBezTo>
                  <a:cubicBezTo>
                    <a:pt x="1639" y="2143"/>
                    <a:pt x="1859" y="2332"/>
                    <a:pt x="2048" y="2332"/>
                  </a:cubicBezTo>
                  <a:cubicBezTo>
                    <a:pt x="2300" y="2332"/>
                    <a:pt x="2489" y="2143"/>
                    <a:pt x="2489" y="1891"/>
                  </a:cubicBezTo>
                  <a:cubicBezTo>
                    <a:pt x="2489" y="1355"/>
                    <a:pt x="2143" y="914"/>
                    <a:pt x="1639" y="725"/>
                  </a:cubicBezTo>
                  <a:lnTo>
                    <a:pt x="1639" y="442"/>
                  </a:lnTo>
                  <a:cubicBezTo>
                    <a:pt x="1639" y="221"/>
                    <a:pt x="1450"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76"/>
            <p:cNvSpPr/>
            <p:nvPr/>
          </p:nvSpPr>
          <p:spPr>
            <a:xfrm>
              <a:off x="-61354875" y="4101525"/>
              <a:ext cx="316650" cy="317450"/>
            </a:xfrm>
            <a:custGeom>
              <a:avLst/>
              <a:gdLst/>
              <a:ahLst/>
              <a:cxnLst/>
              <a:rect l="l" t="t" r="r" b="b"/>
              <a:pathLst>
                <a:path w="12666" h="12698" extrusionOk="0">
                  <a:moveTo>
                    <a:pt x="11405" y="1608"/>
                  </a:moveTo>
                  <a:cubicBezTo>
                    <a:pt x="11657" y="1608"/>
                    <a:pt x="11847" y="1797"/>
                    <a:pt x="11847" y="2049"/>
                  </a:cubicBezTo>
                  <a:lnTo>
                    <a:pt x="11847" y="3277"/>
                  </a:lnTo>
                  <a:lnTo>
                    <a:pt x="820" y="3277"/>
                  </a:lnTo>
                  <a:lnTo>
                    <a:pt x="820" y="2049"/>
                  </a:lnTo>
                  <a:cubicBezTo>
                    <a:pt x="820" y="1797"/>
                    <a:pt x="1009" y="1608"/>
                    <a:pt x="1198" y="1608"/>
                  </a:cubicBezTo>
                  <a:lnTo>
                    <a:pt x="1639" y="1608"/>
                  </a:lnTo>
                  <a:lnTo>
                    <a:pt x="1639" y="2049"/>
                  </a:lnTo>
                  <a:cubicBezTo>
                    <a:pt x="1639" y="2301"/>
                    <a:pt x="1828" y="2458"/>
                    <a:pt x="2048" y="2458"/>
                  </a:cubicBezTo>
                  <a:cubicBezTo>
                    <a:pt x="2237" y="2458"/>
                    <a:pt x="2427" y="2238"/>
                    <a:pt x="2427" y="2049"/>
                  </a:cubicBezTo>
                  <a:lnTo>
                    <a:pt x="2427" y="1608"/>
                  </a:lnTo>
                  <a:lnTo>
                    <a:pt x="5892" y="1608"/>
                  </a:lnTo>
                  <a:lnTo>
                    <a:pt x="5892" y="2049"/>
                  </a:lnTo>
                  <a:cubicBezTo>
                    <a:pt x="5892" y="2301"/>
                    <a:pt x="6081" y="2458"/>
                    <a:pt x="6333" y="2458"/>
                  </a:cubicBezTo>
                  <a:cubicBezTo>
                    <a:pt x="6585" y="2458"/>
                    <a:pt x="6743" y="2238"/>
                    <a:pt x="6743" y="2049"/>
                  </a:cubicBezTo>
                  <a:lnTo>
                    <a:pt x="6743" y="1608"/>
                  </a:lnTo>
                  <a:lnTo>
                    <a:pt x="10208" y="1608"/>
                  </a:lnTo>
                  <a:lnTo>
                    <a:pt x="10208" y="2049"/>
                  </a:lnTo>
                  <a:cubicBezTo>
                    <a:pt x="10208" y="2301"/>
                    <a:pt x="10397" y="2458"/>
                    <a:pt x="10618" y="2458"/>
                  </a:cubicBezTo>
                  <a:cubicBezTo>
                    <a:pt x="10870" y="2458"/>
                    <a:pt x="11027" y="2238"/>
                    <a:pt x="11027" y="2049"/>
                  </a:cubicBezTo>
                  <a:lnTo>
                    <a:pt x="11027" y="1608"/>
                  </a:lnTo>
                  <a:close/>
                  <a:moveTo>
                    <a:pt x="2868" y="4916"/>
                  </a:moveTo>
                  <a:cubicBezTo>
                    <a:pt x="3088" y="4916"/>
                    <a:pt x="3246" y="5136"/>
                    <a:pt x="3246" y="5357"/>
                  </a:cubicBezTo>
                  <a:cubicBezTo>
                    <a:pt x="3309" y="5546"/>
                    <a:pt x="3088" y="5766"/>
                    <a:pt x="2868" y="5766"/>
                  </a:cubicBezTo>
                  <a:lnTo>
                    <a:pt x="2048" y="5766"/>
                  </a:lnTo>
                  <a:cubicBezTo>
                    <a:pt x="1796" y="5766"/>
                    <a:pt x="1639" y="5546"/>
                    <a:pt x="1639" y="5357"/>
                  </a:cubicBezTo>
                  <a:cubicBezTo>
                    <a:pt x="1639" y="5136"/>
                    <a:pt x="1828" y="4916"/>
                    <a:pt x="2048" y="4916"/>
                  </a:cubicBezTo>
                  <a:close/>
                  <a:moveTo>
                    <a:pt x="2868" y="6585"/>
                  </a:moveTo>
                  <a:cubicBezTo>
                    <a:pt x="3088" y="6585"/>
                    <a:pt x="3246" y="6774"/>
                    <a:pt x="3246" y="6963"/>
                  </a:cubicBezTo>
                  <a:cubicBezTo>
                    <a:pt x="3309" y="7215"/>
                    <a:pt x="3088" y="7404"/>
                    <a:pt x="2868" y="7404"/>
                  </a:cubicBezTo>
                  <a:lnTo>
                    <a:pt x="2048" y="7404"/>
                  </a:lnTo>
                  <a:cubicBezTo>
                    <a:pt x="1796" y="7404"/>
                    <a:pt x="1639" y="7215"/>
                    <a:pt x="1639" y="6963"/>
                  </a:cubicBezTo>
                  <a:cubicBezTo>
                    <a:pt x="1639" y="6743"/>
                    <a:pt x="1828" y="6585"/>
                    <a:pt x="2048" y="6585"/>
                  </a:cubicBezTo>
                  <a:close/>
                  <a:moveTo>
                    <a:pt x="2868" y="8287"/>
                  </a:moveTo>
                  <a:cubicBezTo>
                    <a:pt x="3088" y="8287"/>
                    <a:pt x="3246" y="8476"/>
                    <a:pt x="3246" y="8665"/>
                  </a:cubicBezTo>
                  <a:cubicBezTo>
                    <a:pt x="3309" y="8854"/>
                    <a:pt x="3088" y="9074"/>
                    <a:pt x="2868" y="9074"/>
                  </a:cubicBezTo>
                  <a:lnTo>
                    <a:pt x="2048" y="9074"/>
                  </a:lnTo>
                  <a:cubicBezTo>
                    <a:pt x="1796" y="9074"/>
                    <a:pt x="1639" y="8854"/>
                    <a:pt x="1639" y="8665"/>
                  </a:cubicBezTo>
                  <a:cubicBezTo>
                    <a:pt x="1639" y="8413"/>
                    <a:pt x="1828" y="8287"/>
                    <a:pt x="2048" y="8287"/>
                  </a:cubicBezTo>
                  <a:close/>
                  <a:moveTo>
                    <a:pt x="8538" y="5199"/>
                  </a:moveTo>
                  <a:cubicBezTo>
                    <a:pt x="10366" y="5199"/>
                    <a:pt x="11847" y="6711"/>
                    <a:pt x="11847" y="8507"/>
                  </a:cubicBezTo>
                  <a:cubicBezTo>
                    <a:pt x="11847" y="10334"/>
                    <a:pt x="10334" y="11815"/>
                    <a:pt x="8538" y="11815"/>
                  </a:cubicBezTo>
                  <a:cubicBezTo>
                    <a:pt x="6711" y="11815"/>
                    <a:pt x="5230" y="10334"/>
                    <a:pt x="5230" y="8507"/>
                  </a:cubicBezTo>
                  <a:cubicBezTo>
                    <a:pt x="5230" y="6711"/>
                    <a:pt x="6743" y="5199"/>
                    <a:pt x="8538" y="5199"/>
                  </a:cubicBezTo>
                  <a:close/>
                  <a:moveTo>
                    <a:pt x="2048" y="1"/>
                  </a:moveTo>
                  <a:cubicBezTo>
                    <a:pt x="1828" y="1"/>
                    <a:pt x="1639" y="190"/>
                    <a:pt x="1639" y="410"/>
                  </a:cubicBezTo>
                  <a:lnTo>
                    <a:pt x="1639" y="788"/>
                  </a:lnTo>
                  <a:lnTo>
                    <a:pt x="1198" y="788"/>
                  </a:lnTo>
                  <a:cubicBezTo>
                    <a:pt x="536" y="788"/>
                    <a:pt x="1" y="1324"/>
                    <a:pt x="1" y="2049"/>
                  </a:cubicBezTo>
                  <a:lnTo>
                    <a:pt x="1" y="9767"/>
                  </a:lnTo>
                  <a:cubicBezTo>
                    <a:pt x="1" y="10429"/>
                    <a:pt x="536" y="11028"/>
                    <a:pt x="1198" y="11028"/>
                  </a:cubicBezTo>
                  <a:lnTo>
                    <a:pt x="5230" y="11028"/>
                  </a:lnTo>
                  <a:cubicBezTo>
                    <a:pt x="5987" y="12004"/>
                    <a:pt x="7184" y="12697"/>
                    <a:pt x="8538" y="12697"/>
                  </a:cubicBezTo>
                  <a:cubicBezTo>
                    <a:pt x="10807" y="12697"/>
                    <a:pt x="12666" y="10838"/>
                    <a:pt x="12666" y="8539"/>
                  </a:cubicBezTo>
                  <a:lnTo>
                    <a:pt x="12666" y="2080"/>
                  </a:lnTo>
                  <a:cubicBezTo>
                    <a:pt x="12666" y="1356"/>
                    <a:pt x="12130" y="788"/>
                    <a:pt x="11405" y="788"/>
                  </a:cubicBezTo>
                  <a:lnTo>
                    <a:pt x="11027" y="788"/>
                  </a:lnTo>
                  <a:lnTo>
                    <a:pt x="11027" y="410"/>
                  </a:lnTo>
                  <a:cubicBezTo>
                    <a:pt x="11027" y="158"/>
                    <a:pt x="10807" y="1"/>
                    <a:pt x="10618" y="1"/>
                  </a:cubicBezTo>
                  <a:cubicBezTo>
                    <a:pt x="10429" y="1"/>
                    <a:pt x="10177" y="190"/>
                    <a:pt x="10177" y="410"/>
                  </a:cubicBezTo>
                  <a:lnTo>
                    <a:pt x="10177" y="788"/>
                  </a:lnTo>
                  <a:lnTo>
                    <a:pt x="6711" y="788"/>
                  </a:lnTo>
                  <a:lnTo>
                    <a:pt x="6711" y="410"/>
                  </a:lnTo>
                  <a:cubicBezTo>
                    <a:pt x="6711" y="158"/>
                    <a:pt x="6522" y="1"/>
                    <a:pt x="6333" y="1"/>
                  </a:cubicBezTo>
                  <a:cubicBezTo>
                    <a:pt x="6144" y="1"/>
                    <a:pt x="5892" y="190"/>
                    <a:pt x="5892" y="410"/>
                  </a:cubicBezTo>
                  <a:lnTo>
                    <a:pt x="5892" y="788"/>
                  </a:lnTo>
                  <a:lnTo>
                    <a:pt x="2427" y="788"/>
                  </a:lnTo>
                  <a:lnTo>
                    <a:pt x="2427" y="410"/>
                  </a:lnTo>
                  <a:cubicBezTo>
                    <a:pt x="2427" y="158"/>
                    <a:pt x="2237"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3" name="Google Shape;7413;p76"/>
          <p:cNvGrpSpPr/>
          <p:nvPr/>
        </p:nvGrpSpPr>
        <p:grpSpPr>
          <a:xfrm>
            <a:off x="3932949" y="2742228"/>
            <a:ext cx="368157" cy="365699"/>
            <a:chOff x="-59470075" y="3308975"/>
            <a:chExt cx="318200" cy="316075"/>
          </a:xfrm>
        </p:grpSpPr>
        <p:sp>
          <p:nvSpPr>
            <p:cNvPr id="7414" name="Google Shape;7414;p76"/>
            <p:cNvSpPr/>
            <p:nvPr/>
          </p:nvSpPr>
          <p:spPr>
            <a:xfrm>
              <a:off x="-59403925" y="3522625"/>
              <a:ext cx="21275" cy="20500"/>
            </a:xfrm>
            <a:custGeom>
              <a:avLst/>
              <a:gdLst/>
              <a:ahLst/>
              <a:cxnLst/>
              <a:rect l="l" t="t" r="r" b="b"/>
              <a:pathLst>
                <a:path w="851" h="820" extrusionOk="0">
                  <a:moveTo>
                    <a:pt x="0" y="1"/>
                  </a:moveTo>
                  <a:lnTo>
                    <a:pt x="0" y="820"/>
                  </a:lnTo>
                  <a:lnTo>
                    <a:pt x="851" y="820"/>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76"/>
            <p:cNvSpPr/>
            <p:nvPr/>
          </p:nvSpPr>
          <p:spPr>
            <a:xfrm>
              <a:off x="-59362175" y="3522625"/>
              <a:ext cx="20500" cy="20500"/>
            </a:xfrm>
            <a:custGeom>
              <a:avLst/>
              <a:gdLst/>
              <a:ahLst/>
              <a:cxnLst/>
              <a:rect l="l" t="t" r="r" b="b"/>
              <a:pathLst>
                <a:path w="820" h="820" extrusionOk="0">
                  <a:moveTo>
                    <a:pt x="0" y="1"/>
                  </a:moveTo>
                  <a:lnTo>
                    <a:pt x="0" y="820"/>
                  </a:lnTo>
                  <a:lnTo>
                    <a:pt x="819" y="820"/>
                  </a:lnTo>
                  <a:lnTo>
                    <a:pt x="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76"/>
            <p:cNvSpPr/>
            <p:nvPr/>
          </p:nvSpPr>
          <p:spPr>
            <a:xfrm>
              <a:off x="-59321225" y="3522625"/>
              <a:ext cx="20500" cy="20500"/>
            </a:xfrm>
            <a:custGeom>
              <a:avLst/>
              <a:gdLst/>
              <a:ahLst/>
              <a:cxnLst/>
              <a:rect l="l" t="t" r="r" b="b"/>
              <a:pathLst>
                <a:path w="820" h="820" extrusionOk="0">
                  <a:moveTo>
                    <a:pt x="0" y="1"/>
                  </a:moveTo>
                  <a:lnTo>
                    <a:pt x="0" y="820"/>
                  </a:lnTo>
                  <a:lnTo>
                    <a:pt x="820" y="820"/>
                  </a:lnTo>
                  <a:lnTo>
                    <a:pt x="8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76"/>
            <p:cNvSpPr/>
            <p:nvPr/>
          </p:nvSpPr>
          <p:spPr>
            <a:xfrm>
              <a:off x="-59279475" y="3522625"/>
              <a:ext cx="20500" cy="20500"/>
            </a:xfrm>
            <a:custGeom>
              <a:avLst/>
              <a:gdLst/>
              <a:ahLst/>
              <a:cxnLst/>
              <a:rect l="l" t="t" r="r" b="b"/>
              <a:pathLst>
                <a:path w="820" h="820" extrusionOk="0">
                  <a:moveTo>
                    <a:pt x="0" y="1"/>
                  </a:moveTo>
                  <a:lnTo>
                    <a:pt x="0" y="820"/>
                  </a:lnTo>
                  <a:lnTo>
                    <a:pt x="819" y="820"/>
                  </a:lnTo>
                  <a:lnTo>
                    <a:pt x="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76"/>
            <p:cNvSpPr/>
            <p:nvPr/>
          </p:nvSpPr>
          <p:spPr>
            <a:xfrm>
              <a:off x="-59470075" y="3418825"/>
              <a:ext cx="317425" cy="206225"/>
            </a:xfrm>
            <a:custGeom>
              <a:avLst/>
              <a:gdLst/>
              <a:ahLst/>
              <a:cxnLst/>
              <a:rect l="l" t="t" r="r" b="b"/>
              <a:pathLst>
                <a:path w="12697" h="8249" extrusionOk="0">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76"/>
            <p:cNvSpPr/>
            <p:nvPr/>
          </p:nvSpPr>
          <p:spPr>
            <a:xfrm>
              <a:off x="-59238525" y="3522625"/>
              <a:ext cx="20500" cy="20500"/>
            </a:xfrm>
            <a:custGeom>
              <a:avLst/>
              <a:gdLst/>
              <a:ahLst/>
              <a:cxnLst/>
              <a:rect l="l" t="t" r="r" b="b"/>
              <a:pathLst>
                <a:path w="820" h="820" extrusionOk="0">
                  <a:moveTo>
                    <a:pt x="0" y="1"/>
                  </a:moveTo>
                  <a:lnTo>
                    <a:pt x="0" y="820"/>
                  </a:lnTo>
                  <a:lnTo>
                    <a:pt x="820" y="820"/>
                  </a:lnTo>
                  <a:lnTo>
                    <a:pt x="8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76"/>
            <p:cNvSpPr/>
            <p:nvPr/>
          </p:nvSpPr>
          <p:spPr>
            <a:xfrm>
              <a:off x="-59292875" y="3308975"/>
              <a:ext cx="106350" cy="41400"/>
            </a:xfrm>
            <a:custGeom>
              <a:avLst/>
              <a:gdLst/>
              <a:ahLst/>
              <a:cxnLst/>
              <a:rect l="l" t="t" r="r" b="b"/>
              <a:pathLst>
                <a:path w="4254" h="1656" extrusionOk="0">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76"/>
            <p:cNvSpPr/>
            <p:nvPr/>
          </p:nvSpPr>
          <p:spPr>
            <a:xfrm>
              <a:off x="-59214100" y="3371400"/>
              <a:ext cx="62225" cy="68550"/>
            </a:xfrm>
            <a:custGeom>
              <a:avLst/>
              <a:gdLst/>
              <a:ahLst/>
              <a:cxnLst/>
              <a:rect l="l" t="t" r="r" b="b"/>
              <a:pathLst>
                <a:path w="2489" h="2742" extrusionOk="0">
                  <a:moveTo>
                    <a:pt x="410" y="1"/>
                  </a:moveTo>
                  <a:cubicBezTo>
                    <a:pt x="158" y="1"/>
                    <a:pt x="0" y="190"/>
                    <a:pt x="0" y="379"/>
                  </a:cubicBezTo>
                  <a:lnTo>
                    <a:pt x="0" y="2742"/>
                  </a:lnTo>
                  <a:lnTo>
                    <a:pt x="2489" y="2742"/>
                  </a:lnTo>
                  <a:lnTo>
                    <a:pt x="2489" y="379"/>
                  </a:lnTo>
                  <a:cubicBezTo>
                    <a:pt x="2458" y="190"/>
                    <a:pt x="2268"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76"/>
            <p:cNvSpPr/>
            <p:nvPr/>
          </p:nvSpPr>
          <p:spPr>
            <a:xfrm>
              <a:off x="-59297600" y="3392600"/>
              <a:ext cx="62250" cy="48150"/>
            </a:xfrm>
            <a:custGeom>
              <a:avLst/>
              <a:gdLst/>
              <a:ahLst/>
              <a:cxnLst/>
              <a:rect l="l" t="t" r="r" b="b"/>
              <a:pathLst>
                <a:path w="2490" h="1926" extrusionOk="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3" name="Google Shape;7423;p76"/>
          <p:cNvGrpSpPr/>
          <p:nvPr/>
        </p:nvGrpSpPr>
        <p:grpSpPr>
          <a:xfrm>
            <a:off x="1278379" y="1377933"/>
            <a:ext cx="367261" cy="364686"/>
            <a:chOff x="-64781025" y="3361050"/>
            <a:chExt cx="317425" cy="315200"/>
          </a:xfrm>
        </p:grpSpPr>
        <p:sp>
          <p:nvSpPr>
            <p:cNvPr id="7424" name="Google Shape;7424;p76"/>
            <p:cNvSpPr/>
            <p:nvPr/>
          </p:nvSpPr>
          <p:spPr>
            <a:xfrm>
              <a:off x="-64764500" y="3388725"/>
              <a:ext cx="272550" cy="272550"/>
            </a:xfrm>
            <a:custGeom>
              <a:avLst/>
              <a:gdLst/>
              <a:ahLst/>
              <a:cxnLst/>
              <a:rect l="l" t="t" r="r" b="b"/>
              <a:pathLst>
                <a:path w="10902" h="10902" extrusionOk="0">
                  <a:moveTo>
                    <a:pt x="6554" y="2647"/>
                  </a:moveTo>
                  <a:cubicBezTo>
                    <a:pt x="6979" y="2647"/>
                    <a:pt x="7404" y="2805"/>
                    <a:pt x="7719" y="3120"/>
                  </a:cubicBezTo>
                  <a:cubicBezTo>
                    <a:pt x="8381" y="3782"/>
                    <a:pt x="8381" y="4821"/>
                    <a:pt x="7751" y="5483"/>
                  </a:cubicBezTo>
                  <a:cubicBezTo>
                    <a:pt x="7436" y="5798"/>
                    <a:pt x="7058" y="5955"/>
                    <a:pt x="6585" y="5955"/>
                  </a:cubicBezTo>
                  <a:cubicBezTo>
                    <a:pt x="6144" y="5955"/>
                    <a:pt x="5703" y="5798"/>
                    <a:pt x="5388" y="5483"/>
                  </a:cubicBezTo>
                  <a:cubicBezTo>
                    <a:pt x="5073" y="5168"/>
                    <a:pt x="4915" y="4758"/>
                    <a:pt x="4915" y="4286"/>
                  </a:cubicBezTo>
                  <a:cubicBezTo>
                    <a:pt x="4915" y="3813"/>
                    <a:pt x="5073" y="3435"/>
                    <a:pt x="5388" y="3120"/>
                  </a:cubicBezTo>
                  <a:cubicBezTo>
                    <a:pt x="5703" y="2805"/>
                    <a:pt x="6128" y="2647"/>
                    <a:pt x="6554" y="2647"/>
                  </a:cubicBezTo>
                  <a:close/>
                  <a:moveTo>
                    <a:pt x="2175" y="6901"/>
                  </a:moveTo>
                  <a:lnTo>
                    <a:pt x="4065" y="8791"/>
                  </a:lnTo>
                  <a:lnTo>
                    <a:pt x="3592" y="9484"/>
                  </a:lnTo>
                  <a:lnTo>
                    <a:pt x="1418" y="7342"/>
                  </a:lnTo>
                  <a:lnTo>
                    <a:pt x="2175" y="6901"/>
                  </a:lnTo>
                  <a:close/>
                  <a:moveTo>
                    <a:pt x="6907" y="1"/>
                  </a:moveTo>
                  <a:cubicBezTo>
                    <a:pt x="6851" y="1"/>
                    <a:pt x="6795" y="11"/>
                    <a:pt x="6743" y="33"/>
                  </a:cubicBezTo>
                  <a:cubicBezTo>
                    <a:pt x="5546" y="663"/>
                    <a:pt x="4474" y="1576"/>
                    <a:pt x="3655" y="2616"/>
                  </a:cubicBezTo>
                  <a:cubicBezTo>
                    <a:pt x="3025" y="3341"/>
                    <a:pt x="2553" y="4223"/>
                    <a:pt x="2175" y="5136"/>
                  </a:cubicBezTo>
                  <a:cubicBezTo>
                    <a:pt x="2048" y="5451"/>
                    <a:pt x="1922" y="5766"/>
                    <a:pt x="1859" y="6050"/>
                  </a:cubicBezTo>
                  <a:lnTo>
                    <a:pt x="505" y="6838"/>
                  </a:lnTo>
                  <a:cubicBezTo>
                    <a:pt x="379" y="6932"/>
                    <a:pt x="316" y="7058"/>
                    <a:pt x="316" y="7184"/>
                  </a:cubicBezTo>
                  <a:cubicBezTo>
                    <a:pt x="316" y="7279"/>
                    <a:pt x="347" y="7405"/>
                    <a:pt x="442" y="7531"/>
                  </a:cubicBezTo>
                  <a:lnTo>
                    <a:pt x="1072" y="8161"/>
                  </a:lnTo>
                  <a:cubicBezTo>
                    <a:pt x="631" y="8696"/>
                    <a:pt x="1" y="9673"/>
                    <a:pt x="1" y="10272"/>
                  </a:cubicBezTo>
                  <a:cubicBezTo>
                    <a:pt x="1" y="10524"/>
                    <a:pt x="64" y="10681"/>
                    <a:pt x="158" y="10744"/>
                  </a:cubicBezTo>
                  <a:cubicBezTo>
                    <a:pt x="221" y="10839"/>
                    <a:pt x="379" y="10902"/>
                    <a:pt x="631" y="10902"/>
                  </a:cubicBezTo>
                  <a:cubicBezTo>
                    <a:pt x="1229" y="10902"/>
                    <a:pt x="2238" y="10240"/>
                    <a:pt x="2742" y="9830"/>
                  </a:cubicBezTo>
                  <a:lnTo>
                    <a:pt x="3372" y="10461"/>
                  </a:lnTo>
                  <a:cubicBezTo>
                    <a:pt x="3466" y="10555"/>
                    <a:pt x="3592" y="10587"/>
                    <a:pt x="3655" y="10587"/>
                  </a:cubicBezTo>
                  <a:lnTo>
                    <a:pt x="3687" y="10587"/>
                  </a:lnTo>
                  <a:cubicBezTo>
                    <a:pt x="3813" y="10587"/>
                    <a:pt x="3939" y="10524"/>
                    <a:pt x="4002" y="10398"/>
                  </a:cubicBezTo>
                  <a:lnTo>
                    <a:pt x="4789" y="9074"/>
                  </a:lnTo>
                  <a:cubicBezTo>
                    <a:pt x="5104" y="8980"/>
                    <a:pt x="5420" y="8854"/>
                    <a:pt x="5735" y="8759"/>
                  </a:cubicBezTo>
                  <a:cubicBezTo>
                    <a:pt x="6648" y="8381"/>
                    <a:pt x="7530" y="7877"/>
                    <a:pt x="8255" y="7279"/>
                  </a:cubicBezTo>
                  <a:cubicBezTo>
                    <a:pt x="9295" y="6459"/>
                    <a:pt x="10208" y="5388"/>
                    <a:pt x="10838" y="4223"/>
                  </a:cubicBezTo>
                  <a:cubicBezTo>
                    <a:pt x="10901" y="4065"/>
                    <a:pt x="10870" y="3876"/>
                    <a:pt x="10744" y="3750"/>
                  </a:cubicBezTo>
                  <a:lnTo>
                    <a:pt x="7215" y="127"/>
                  </a:lnTo>
                  <a:cubicBezTo>
                    <a:pt x="7131" y="43"/>
                    <a:pt x="7019" y="1"/>
                    <a:pt x="6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76"/>
            <p:cNvSpPr/>
            <p:nvPr/>
          </p:nvSpPr>
          <p:spPr>
            <a:xfrm>
              <a:off x="-64568375" y="3361050"/>
              <a:ext cx="104775" cy="105675"/>
            </a:xfrm>
            <a:custGeom>
              <a:avLst/>
              <a:gdLst/>
              <a:ahLst/>
              <a:cxnLst/>
              <a:rect l="l" t="t" r="r" b="b"/>
              <a:pathLst>
                <a:path w="4191" h="4227" extrusionOk="0">
                  <a:moveTo>
                    <a:pt x="2941" y="1"/>
                  </a:moveTo>
                  <a:cubicBezTo>
                    <a:pt x="2906" y="1"/>
                    <a:pt x="2871" y="2"/>
                    <a:pt x="2836" y="5"/>
                  </a:cubicBezTo>
                  <a:cubicBezTo>
                    <a:pt x="1828" y="100"/>
                    <a:pt x="883" y="320"/>
                    <a:pt x="0" y="667"/>
                  </a:cubicBezTo>
                  <a:lnTo>
                    <a:pt x="3529" y="4227"/>
                  </a:lnTo>
                  <a:cubicBezTo>
                    <a:pt x="3876" y="3313"/>
                    <a:pt x="4128" y="2368"/>
                    <a:pt x="4191" y="1392"/>
                  </a:cubicBezTo>
                  <a:cubicBezTo>
                    <a:pt x="4191" y="982"/>
                    <a:pt x="4033" y="635"/>
                    <a:pt x="3812" y="352"/>
                  </a:cubicBezTo>
                  <a:cubicBezTo>
                    <a:pt x="3558" y="125"/>
                    <a:pt x="3252" y="1"/>
                    <a:pt x="29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76"/>
            <p:cNvSpPr/>
            <p:nvPr/>
          </p:nvSpPr>
          <p:spPr>
            <a:xfrm>
              <a:off x="-64645575" y="3596675"/>
              <a:ext cx="85100" cy="79575"/>
            </a:xfrm>
            <a:custGeom>
              <a:avLst/>
              <a:gdLst/>
              <a:ahLst/>
              <a:cxnLst/>
              <a:rect l="l" t="t" r="r" b="b"/>
              <a:pathLst>
                <a:path w="3404" h="3183" extrusionOk="0">
                  <a:moveTo>
                    <a:pt x="3403" y="0"/>
                  </a:moveTo>
                  <a:lnTo>
                    <a:pt x="3403" y="0"/>
                  </a:lnTo>
                  <a:cubicBezTo>
                    <a:pt x="2710" y="473"/>
                    <a:pt x="2017" y="819"/>
                    <a:pt x="1261" y="1134"/>
                  </a:cubicBezTo>
                  <a:cubicBezTo>
                    <a:pt x="1041" y="1292"/>
                    <a:pt x="726" y="1386"/>
                    <a:pt x="442" y="1449"/>
                  </a:cubicBezTo>
                  <a:cubicBezTo>
                    <a:pt x="347" y="1859"/>
                    <a:pt x="253" y="2237"/>
                    <a:pt x="95" y="2584"/>
                  </a:cubicBezTo>
                  <a:cubicBezTo>
                    <a:pt x="1" y="2741"/>
                    <a:pt x="32" y="2930"/>
                    <a:pt x="158" y="3056"/>
                  </a:cubicBezTo>
                  <a:cubicBezTo>
                    <a:pt x="253" y="3151"/>
                    <a:pt x="347" y="3182"/>
                    <a:pt x="442" y="3182"/>
                  </a:cubicBezTo>
                  <a:cubicBezTo>
                    <a:pt x="505" y="3182"/>
                    <a:pt x="568" y="3182"/>
                    <a:pt x="600" y="3151"/>
                  </a:cubicBezTo>
                  <a:cubicBezTo>
                    <a:pt x="1135" y="2867"/>
                    <a:pt x="1671" y="2521"/>
                    <a:pt x="2080" y="2080"/>
                  </a:cubicBezTo>
                  <a:cubicBezTo>
                    <a:pt x="2679" y="1481"/>
                    <a:pt x="3151" y="756"/>
                    <a:pt x="3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76"/>
            <p:cNvSpPr/>
            <p:nvPr/>
          </p:nvSpPr>
          <p:spPr>
            <a:xfrm>
              <a:off x="-64781025" y="3456475"/>
              <a:ext cx="80350" cy="85075"/>
            </a:xfrm>
            <a:custGeom>
              <a:avLst/>
              <a:gdLst/>
              <a:ahLst/>
              <a:cxnLst/>
              <a:rect l="l" t="t" r="r" b="b"/>
              <a:pathLst>
                <a:path w="3214" h="3403" extrusionOk="0">
                  <a:moveTo>
                    <a:pt x="3214" y="0"/>
                  </a:moveTo>
                  <a:cubicBezTo>
                    <a:pt x="2426" y="252"/>
                    <a:pt x="1733" y="725"/>
                    <a:pt x="1134" y="1324"/>
                  </a:cubicBezTo>
                  <a:cubicBezTo>
                    <a:pt x="693" y="1733"/>
                    <a:pt x="347" y="2269"/>
                    <a:pt x="63" y="2804"/>
                  </a:cubicBezTo>
                  <a:cubicBezTo>
                    <a:pt x="0" y="2962"/>
                    <a:pt x="32" y="3151"/>
                    <a:pt x="158" y="3277"/>
                  </a:cubicBezTo>
                  <a:cubicBezTo>
                    <a:pt x="221" y="3371"/>
                    <a:pt x="347" y="3403"/>
                    <a:pt x="410" y="3403"/>
                  </a:cubicBezTo>
                  <a:cubicBezTo>
                    <a:pt x="504" y="3403"/>
                    <a:pt x="536" y="3403"/>
                    <a:pt x="630" y="3371"/>
                  </a:cubicBezTo>
                  <a:cubicBezTo>
                    <a:pt x="977" y="3214"/>
                    <a:pt x="1355" y="3088"/>
                    <a:pt x="1764" y="2993"/>
                  </a:cubicBezTo>
                  <a:cubicBezTo>
                    <a:pt x="1827" y="2678"/>
                    <a:pt x="1953" y="2426"/>
                    <a:pt x="2079" y="2143"/>
                  </a:cubicBezTo>
                  <a:cubicBezTo>
                    <a:pt x="2394" y="1387"/>
                    <a:pt x="2741" y="694"/>
                    <a:pt x="3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28" name="Google Shape;7428;p76"/>
          <p:cNvSpPr/>
          <p:nvPr/>
        </p:nvSpPr>
        <p:spPr>
          <a:xfrm>
            <a:off x="1278254" y="1820539"/>
            <a:ext cx="367261" cy="365438"/>
          </a:xfrm>
          <a:custGeom>
            <a:avLst/>
            <a:gdLst/>
            <a:ahLst/>
            <a:cxnLst/>
            <a:rect l="l" t="t" r="r" b="b"/>
            <a:pathLst>
              <a:path w="12697" h="12634" extrusionOk="0">
                <a:moveTo>
                  <a:pt x="11437" y="819"/>
                </a:moveTo>
                <a:cubicBezTo>
                  <a:pt x="11657" y="819"/>
                  <a:pt x="11815" y="1040"/>
                  <a:pt x="11815" y="1260"/>
                </a:cubicBezTo>
                <a:cubicBezTo>
                  <a:pt x="11815" y="1512"/>
                  <a:pt x="11657" y="1670"/>
                  <a:pt x="11437" y="1670"/>
                </a:cubicBezTo>
                <a:lnTo>
                  <a:pt x="1229" y="1670"/>
                </a:lnTo>
                <a:cubicBezTo>
                  <a:pt x="1009" y="1670"/>
                  <a:pt x="788" y="1449"/>
                  <a:pt x="788" y="1260"/>
                </a:cubicBezTo>
                <a:cubicBezTo>
                  <a:pt x="788" y="1071"/>
                  <a:pt x="1009" y="819"/>
                  <a:pt x="1229" y="819"/>
                </a:cubicBezTo>
                <a:close/>
                <a:moveTo>
                  <a:pt x="8790" y="3277"/>
                </a:moveTo>
                <a:cubicBezTo>
                  <a:pt x="9042" y="3277"/>
                  <a:pt x="9200" y="3466"/>
                  <a:pt x="9200" y="3655"/>
                </a:cubicBezTo>
                <a:lnTo>
                  <a:pt x="9200" y="5356"/>
                </a:lnTo>
                <a:lnTo>
                  <a:pt x="9232" y="5356"/>
                </a:lnTo>
                <a:cubicBezTo>
                  <a:pt x="9232" y="5608"/>
                  <a:pt x="9042" y="5765"/>
                  <a:pt x="8822" y="5765"/>
                </a:cubicBezTo>
                <a:cubicBezTo>
                  <a:pt x="8633" y="5765"/>
                  <a:pt x="8412" y="5545"/>
                  <a:pt x="8412" y="5356"/>
                </a:cubicBezTo>
                <a:lnTo>
                  <a:pt x="8412" y="4694"/>
                </a:lnTo>
                <a:lnTo>
                  <a:pt x="6617" y="6459"/>
                </a:lnTo>
                <a:cubicBezTo>
                  <a:pt x="6538" y="6537"/>
                  <a:pt x="6435" y="6577"/>
                  <a:pt x="6333" y="6577"/>
                </a:cubicBezTo>
                <a:cubicBezTo>
                  <a:pt x="6231" y="6577"/>
                  <a:pt x="6128" y="6537"/>
                  <a:pt x="6050" y="6459"/>
                </a:cubicBezTo>
                <a:lnTo>
                  <a:pt x="5482" y="5923"/>
                </a:lnTo>
                <a:lnTo>
                  <a:pt x="4096" y="7278"/>
                </a:lnTo>
                <a:cubicBezTo>
                  <a:pt x="4033" y="7356"/>
                  <a:pt x="3931" y="7396"/>
                  <a:pt x="3824" y="7396"/>
                </a:cubicBezTo>
                <a:cubicBezTo>
                  <a:pt x="3718" y="7396"/>
                  <a:pt x="3608" y="7356"/>
                  <a:pt x="3529" y="7278"/>
                </a:cubicBezTo>
                <a:cubicBezTo>
                  <a:pt x="3372" y="7120"/>
                  <a:pt x="3372" y="6868"/>
                  <a:pt x="3529" y="6711"/>
                </a:cubicBezTo>
                <a:lnTo>
                  <a:pt x="5167" y="5041"/>
                </a:lnTo>
                <a:cubicBezTo>
                  <a:pt x="5246" y="4962"/>
                  <a:pt x="5356" y="4923"/>
                  <a:pt x="5467" y="4923"/>
                </a:cubicBezTo>
                <a:cubicBezTo>
                  <a:pt x="5577" y="4923"/>
                  <a:pt x="5687" y="4962"/>
                  <a:pt x="5766" y="5041"/>
                </a:cubicBezTo>
                <a:lnTo>
                  <a:pt x="6302" y="5608"/>
                </a:lnTo>
                <a:lnTo>
                  <a:pt x="7814" y="4096"/>
                </a:lnTo>
                <a:lnTo>
                  <a:pt x="7152" y="4096"/>
                </a:lnTo>
                <a:cubicBezTo>
                  <a:pt x="6900" y="4096"/>
                  <a:pt x="6743" y="3907"/>
                  <a:pt x="6743" y="3655"/>
                </a:cubicBezTo>
                <a:cubicBezTo>
                  <a:pt x="6743" y="3434"/>
                  <a:pt x="6932" y="3277"/>
                  <a:pt x="7152" y="3277"/>
                </a:cubicBezTo>
                <a:close/>
                <a:moveTo>
                  <a:pt x="6302" y="11058"/>
                </a:moveTo>
                <a:cubicBezTo>
                  <a:pt x="6554" y="11058"/>
                  <a:pt x="6743" y="11279"/>
                  <a:pt x="6743" y="11468"/>
                </a:cubicBezTo>
                <a:cubicBezTo>
                  <a:pt x="6743" y="11657"/>
                  <a:pt x="6554" y="11846"/>
                  <a:pt x="6302" y="11846"/>
                </a:cubicBezTo>
                <a:cubicBezTo>
                  <a:pt x="6081" y="11846"/>
                  <a:pt x="5924" y="11657"/>
                  <a:pt x="5924" y="11468"/>
                </a:cubicBezTo>
                <a:cubicBezTo>
                  <a:pt x="5924" y="11279"/>
                  <a:pt x="6113" y="11058"/>
                  <a:pt x="6302" y="11058"/>
                </a:cubicBezTo>
                <a:close/>
                <a:moveTo>
                  <a:pt x="1229" y="0"/>
                </a:moveTo>
                <a:cubicBezTo>
                  <a:pt x="568" y="0"/>
                  <a:pt x="1" y="536"/>
                  <a:pt x="1" y="1229"/>
                </a:cubicBezTo>
                <a:cubicBezTo>
                  <a:pt x="1" y="1764"/>
                  <a:pt x="379" y="2205"/>
                  <a:pt x="851" y="2394"/>
                </a:cubicBezTo>
                <a:lnTo>
                  <a:pt x="851" y="8254"/>
                </a:lnTo>
                <a:lnTo>
                  <a:pt x="442" y="8254"/>
                </a:lnTo>
                <a:cubicBezTo>
                  <a:pt x="221" y="8254"/>
                  <a:pt x="64" y="8475"/>
                  <a:pt x="64" y="8664"/>
                </a:cubicBezTo>
                <a:cubicBezTo>
                  <a:pt x="64" y="8916"/>
                  <a:pt x="253" y="9042"/>
                  <a:pt x="442" y="9042"/>
                </a:cubicBezTo>
                <a:lnTo>
                  <a:pt x="5955" y="9042"/>
                </a:lnTo>
                <a:lnTo>
                  <a:pt x="5955" y="10239"/>
                </a:lnTo>
                <a:cubicBezTo>
                  <a:pt x="5482" y="10397"/>
                  <a:pt x="5136" y="10869"/>
                  <a:pt x="5136" y="11405"/>
                </a:cubicBezTo>
                <a:cubicBezTo>
                  <a:pt x="5136" y="12098"/>
                  <a:pt x="5671" y="12633"/>
                  <a:pt x="6365" y="12633"/>
                </a:cubicBezTo>
                <a:cubicBezTo>
                  <a:pt x="7026" y="12633"/>
                  <a:pt x="7625" y="12098"/>
                  <a:pt x="7625" y="11405"/>
                </a:cubicBezTo>
                <a:cubicBezTo>
                  <a:pt x="7625" y="10869"/>
                  <a:pt x="7247" y="10428"/>
                  <a:pt x="6774" y="10239"/>
                </a:cubicBezTo>
                <a:lnTo>
                  <a:pt x="6774" y="9042"/>
                </a:lnTo>
                <a:lnTo>
                  <a:pt x="12288" y="9042"/>
                </a:lnTo>
                <a:cubicBezTo>
                  <a:pt x="12540" y="9042"/>
                  <a:pt x="12697" y="8853"/>
                  <a:pt x="12697" y="8664"/>
                </a:cubicBezTo>
                <a:cubicBezTo>
                  <a:pt x="12666" y="8443"/>
                  <a:pt x="12508" y="8254"/>
                  <a:pt x="12256" y="8254"/>
                </a:cubicBezTo>
                <a:lnTo>
                  <a:pt x="11815" y="8254"/>
                </a:lnTo>
                <a:lnTo>
                  <a:pt x="11815" y="2394"/>
                </a:lnTo>
                <a:cubicBezTo>
                  <a:pt x="12288" y="2237"/>
                  <a:pt x="12666" y="1764"/>
                  <a:pt x="12666" y="1229"/>
                </a:cubicBezTo>
                <a:cubicBezTo>
                  <a:pt x="12666" y="567"/>
                  <a:pt x="12098" y="0"/>
                  <a:pt x="11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76"/>
          <p:cNvSpPr/>
          <p:nvPr/>
        </p:nvSpPr>
        <p:spPr>
          <a:xfrm>
            <a:off x="1305588" y="2248541"/>
            <a:ext cx="312592" cy="367261"/>
          </a:xfrm>
          <a:custGeom>
            <a:avLst/>
            <a:gdLst/>
            <a:ahLst/>
            <a:cxnLst/>
            <a:rect l="l" t="t" r="r" b="b"/>
            <a:pathLst>
              <a:path w="10807" h="12697" extrusionOk="0">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76"/>
          <p:cNvSpPr/>
          <p:nvPr/>
        </p:nvSpPr>
        <p:spPr>
          <a:xfrm>
            <a:off x="3490873" y="1417182"/>
            <a:ext cx="366335" cy="286155"/>
          </a:xfrm>
          <a:custGeom>
            <a:avLst/>
            <a:gdLst/>
            <a:ahLst/>
            <a:cxnLst/>
            <a:rect l="l" t="t" r="r" b="b"/>
            <a:pathLst>
              <a:path w="12665" h="9893" extrusionOk="0">
                <a:moveTo>
                  <a:pt x="8538" y="2458"/>
                </a:moveTo>
                <a:cubicBezTo>
                  <a:pt x="8758" y="2458"/>
                  <a:pt x="8916" y="2678"/>
                  <a:pt x="8916" y="2899"/>
                </a:cubicBezTo>
                <a:lnTo>
                  <a:pt x="8916" y="4569"/>
                </a:lnTo>
                <a:cubicBezTo>
                  <a:pt x="8916" y="4789"/>
                  <a:pt x="8727" y="4978"/>
                  <a:pt x="8538" y="4978"/>
                </a:cubicBezTo>
                <a:cubicBezTo>
                  <a:pt x="8349" y="4978"/>
                  <a:pt x="8128" y="4789"/>
                  <a:pt x="8128" y="4569"/>
                </a:cubicBezTo>
                <a:lnTo>
                  <a:pt x="8128" y="3875"/>
                </a:lnTo>
                <a:lnTo>
                  <a:pt x="6364" y="5671"/>
                </a:lnTo>
                <a:cubicBezTo>
                  <a:pt x="6285" y="5750"/>
                  <a:pt x="6175" y="5789"/>
                  <a:pt x="6065" y="5789"/>
                </a:cubicBezTo>
                <a:cubicBezTo>
                  <a:pt x="5954" y="5789"/>
                  <a:pt x="5844" y="5750"/>
                  <a:pt x="5765" y="5671"/>
                </a:cubicBezTo>
                <a:lnTo>
                  <a:pt x="5230" y="5104"/>
                </a:lnTo>
                <a:lnTo>
                  <a:pt x="3844" y="6490"/>
                </a:lnTo>
                <a:cubicBezTo>
                  <a:pt x="3765" y="6569"/>
                  <a:pt x="3655" y="6608"/>
                  <a:pt x="3544" y="6608"/>
                </a:cubicBezTo>
                <a:cubicBezTo>
                  <a:pt x="3434" y="6608"/>
                  <a:pt x="3324" y="6569"/>
                  <a:pt x="3245" y="6490"/>
                </a:cubicBezTo>
                <a:cubicBezTo>
                  <a:pt x="3087" y="6333"/>
                  <a:pt x="3087" y="6049"/>
                  <a:pt x="3245" y="5892"/>
                </a:cubicBezTo>
                <a:lnTo>
                  <a:pt x="4915" y="4254"/>
                </a:lnTo>
                <a:cubicBezTo>
                  <a:pt x="4994" y="4175"/>
                  <a:pt x="5104" y="4135"/>
                  <a:pt x="5214" y="4135"/>
                </a:cubicBezTo>
                <a:cubicBezTo>
                  <a:pt x="5324" y="4135"/>
                  <a:pt x="5435" y="4175"/>
                  <a:pt x="5513" y="4254"/>
                </a:cubicBezTo>
                <a:lnTo>
                  <a:pt x="6049" y="4789"/>
                </a:lnTo>
                <a:lnTo>
                  <a:pt x="7561" y="3308"/>
                </a:lnTo>
                <a:lnTo>
                  <a:pt x="6868" y="3308"/>
                </a:lnTo>
                <a:cubicBezTo>
                  <a:pt x="6648" y="3308"/>
                  <a:pt x="6490" y="3088"/>
                  <a:pt x="6490" y="2899"/>
                </a:cubicBezTo>
                <a:cubicBezTo>
                  <a:pt x="6490" y="2678"/>
                  <a:pt x="6679" y="2458"/>
                  <a:pt x="6868" y="2458"/>
                </a:cubicBezTo>
                <a:close/>
                <a:moveTo>
                  <a:pt x="11814" y="8255"/>
                </a:moveTo>
                <a:cubicBezTo>
                  <a:pt x="11814" y="8538"/>
                  <a:pt x="11877" y="9105"/>
                  <a:pt x="11405" y="9105"/>
                </a:cubicBezTo>
                <a:lnTo>
                  <a:pt x="1197" y="9105"/>
                </a:lnTo>
                <a:cubicBezTo>
                  <a:pt x="977" y="9105"/>
                  <a:pt x="788" y="8885"/>
                  <a:pt x="788" y="8664"/>
                </a:cubicBezTo>
                <a:lnTo>
                  <a:pt x="788" y="8255"/>
                </a:lnTo>
                <a:close/>
                <a:moveTo>
                  <a:pt x="2048" y="0"/>
                </a:moveTo>
                <a:cubicBezTo>
                  <a:pt x="1355" y="0"/>
                  <a:pt x="819" y="536"/>
                  <a:pt x="819" y="1229"/>
                </a:cubicBezTo>
                <a:lnTo>
                  <a:pt x="819" y="7435"/>
                </a:lnTo>
                <a:lnTo>
                  <a:pt x="410" y="7435"/>
                </a:lnTo>
                <a:cubicBezTo>
                  <a:pt x="189" y="7435"/>
                  <a:pt x="0" y="7625"/>
                  <a:pt x="0" y="7845"/>
                </a:cubicBezTo>
                <a:lnTo>
                  <a:pt x="0" y="8664"/>
                </a:lnTo>
                <a:cubicBezTo>
                  <a:pt x="0" y="9326"/>
                  <a:pt x="536" y="9893"/>
                  <a:pt x="1260" y="9893"/>
                </a:cubicBezTo>
                <a:lnTo>
                  <a:pt x="11436" y="9893"/>
                </a:lnTo>
                <a:cubicBezTo>
                  <a:pt x="12129" y="9893"/>
                  <a:pt x="12665" y="9326"/>
                  <a:pt x="12665" y="8664"/>
                </a:cubicBezTo>
                <a:lnTo>
                  <a:pt x="12665" y="7845"/>
                </a:lnTo>
                <a:cubicBezTo>
                  <a:pt x="12634" y="7593"/>
                  <a:pt x="12444" y="7435"/>
                  <a:pt x="12224" y="7435"/>
                </a:cubicBezTo>
                <a:lnTo>
                  <a:pt x="11814" y="7435"/>
                </a:lnTo>
                <a:lnTo>
                  <a:pt x="11814" y="1229"/>
                </a:lnTo>
                <a:cubicBezTo>
                  <a:pt x="11814" y="536"/>
                  <a:pt x="11247"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1" name="Google Shape;7431;p76"/>
          <p:cNvGrpSpPr/>
          <p:nvPr/>
        </p:nvGrpSpPr>
        <p:grpSpPr>
          <a:xfrm>
            <a:off x="3482779" y="1819372"/>
            <a:ext cx="382765" cy="367810"/>
            <a:chOff x="-62890750" y="3747425"/>
            <a:chExt cx="330825" cy="317900"/>
          </a:xfrm>
        </p:grpSpPr>
        <p:sp>
          <p:nvSpPr>
            <p:cNvPr id="7432" name="Google Shape;7432;p76"/>
            <p:cNvSpPr/>
            <p:nvPr/>
          </p:nvSpPr>
          <p:spPr>
            <a:xfrm>
              <a:off x="-62890750" y="3747425"/>
              <a:ext cx="313500" cy="195825"/>
            </a:xfrm>
            <a:custGeom>
              <a:avLst/>
              <a:gdLst/>
              <a:ahLst/>
              <a:cxnLst/>
              <a:rect l="l" t="t" r="r" b="b"/>
              <a:pathLst>
                <a:path w="12540" h="7833" extrusionOk="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76"/>
            <p:cNvSpPr/>
            <p:nvPr/>
          </p:nvSpPr>
          <p:spPr>
            <a:xfrm>
              <a:off x="-62874975" y="3869075"/>
              <a:ext cx="315050" cy="196250"/>
            </a:xfrm>
            <a:custGeom>
              <a:avLst/>
              <a:gdLst/>
              <a:ahLst/>
              <a:cxnLst/>
              <a:rect l="l" t="t" r="r" b="b"/>
              <a:pathLst>
                <a:path w="12602" h="7850" extrusionOk="0">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76"/>
            <p:cNvSpPr/>
            <p:nvPr/>
          </p:nvSpPr>
          <p:spPr>
            <a:xfrm>
              <a:off x="-62751325" y="3834525"/>
              <a:ext cx="15775" cy="26800"/>
            </a:xfrm>
            <a:custGeom>
              <a:avLst/>
              <a:gdLst/>
              <a:ahLst/>
              <a:cxnLst/>
              <a:rect l="l" t="t" r="r" b="b"/>
              <a:pathLst>
                <a:path w="631" h="1072" extrusionOk="0">
                  <a:moveTo>
                    <a:pt x="630" y="1"/>
                  </a:moveTo>
                  <a:cubicBezTo>
                    <a:pt x="410" y="221"/>
                    <a:pt x="158" y="599"/>
                    <a:pt x="0" y="1072"/>
                  </a:cubicBezTo>
                  <a:lnTo>
                    <a:pt x="630" y="1072"/>
                  </a:lnTo>
                  <a:lnTo>
                    <a:pt x="6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76"/>
            <p:cNvSpPr/>
            <p:nvPr/>
          </p:nvSpPr>
          <p:spPr>
            <a:xfrm>
              <a:off x="-62715100" y="3950300"/>
              <a:ext cx="15775" cy="26025"/>
            </a:xfrm>
            <a:custGeom>
              <a:avLst/>
              <a:gdLst/>
              <a:ahLst/>
              <a:cxnLst/>
              <a:rect l="l" t="t" r="r" b="b"/>
              <a:pathLst>
                <a:path w="631" h="1041" extrusionOk="0">
                  <a:moveTo>
                    <a:pt x="1" y="1"/>
                  </a:moveTo>
                  <a:lnTo>
                    <a:pt x="1" y="1041"/>
                  </a:lnTo>
                  <a:cubicBezTo>
                    <a:pt x="253" y="852"/>
                    <a:pt x="473" y="473"/>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76"/>
            <p:cNvSpPr/>
            <p:nvPr/>
          </p:nvSpPr>
          <p:spPr>
            <a:xfrm>
              <a:off x="-62751325" y="3950300"/>
              <a:ext cx="15775" cy="26025"/>
            </a:xfrm>
            <a:custGeom>
              <a:avLst/>
              <a:gdLst/>
              <a:ahLst/>
              <a:cxnLst/>
              <a:rect l="l" t="t" r="r" b="b"/>
              <a:pathLst>
                <a:path w="631" h="1041" extrusionOk="0">
                  <a:moveTo>
                    <a:pt x="0" y="1"/>
                  </a:moveTo>
                  <a:cubicBezTo>
                    <a:pt x="158" y="473"/>
                    <a:pt x="410" y="852"/>
                    <a:pt x="630" y="1041"/>
                  </a:cubicBezTo>
                  <a:lnTo>
                    <a:pt x="6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76"/>
            <p:cNvSpPr/>
            <p:nvPr/>
          </p:nvSpPr>
          <p:spPr>
            <a:xfrm>
              <a:off x="-62822225" y="3881000"/>
              <a:ext cx="44125" cy="48075"/>
            </a:xfrm>
            <a:custGeom>
              <a:avLst/>
              <a:gdLst/>
              <a:ahLst/>
              <a:cxnLst/>
              <a:rect l="l" t="t" r="r" b="b"/>
              <a:pathLst>
                <a:path w="1765" h="1923" extrusionOk="0">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76"/>
            <p:cNvSpPr/>
            <p:nvPr/>
          </p:nvSpPr>
          <p:spPr>
            <a:xfrm>
              <a:off x="-62715100" y="3833750"/>
              <a:ext cx="15775" cy="26800"/>
            </a:xfrm>
            <a:custGeom>
              <a:avLst/>
              <a:gdLst/>
              <a:ahLst/>
              <a:cxnLst/>
              <a:rect l="l" t="t" r="r" b="b"/>
              <a:pathLst>
                <a:path w="631" h="1072" extrusionOk="0">
                  <a:moveTo>
                    <a:pt x="1" y="0"/>
                  </a:moveTo>
                  <a:lnTo>
                    <a:pt x="1" y="1071"/>
                  </a:lnTo>
                  <a:lnTo>
                    <a:pt x="631" y="1071"/>
                  </a:lnTo>
                  <a:cubicBezTo>
                    <a:pt x="505" y="599"/>
                    <a:pt x="253" y="18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76"/>
            <p:cNvSpPr/>
            <p:nvPr/>
          </p:nvSpPr>
          <p:spPr>
            <a:xfrm>
              <a:off x="-62758425" y="3881000"/>
              <a:ext cx="22875" cy="48075"/>
            </a:xfrm>
            <a:custGeom>
              <a:avLst/>
              <a:gdLst/>
              <a:ahLst/>
              <a:cxnLst/>
              <a:rect l="l" t="t" r="r" b="b"/>
              <a:pathLst>
                <a:path w="915" h="1923" extrusionOk="0">
                  <a:moveTo>
                    <a:pt x="95" y="0"/>
                  </a:moveTo>
                  <a:cubicBezTo>
                    <a:pt x="64" y="316"/>
                    <a:pt x="1" y="631"/>
                    <a:pt x="1" y="977"/>
                  </a:cubicBezTo>
                  <a:cubicBezTo>
                    <a:pt x="1" y="1324"/>
                    <a:pt x="64" y="1670"/>
                    <a:pt x="95" y="1922"/>
                  </a:cubicBezTo>
                  <a:lnTo>
                    <a:pt x="914" y="1922"/>
                  </a:lnTo>
                  <a:lnTo>
                    <a:pt x="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76"/>
            <p:cNvSpPr/>
            <p:nvPr/>
          </p:nvSpPr>
          <p:spPr>
            <a:xfrm>
              <a:off x="-62715100" y="3809325"/>
              <a:ext cx="74850" cy="51225"/>
            </a:xfrm>
            <a:custGeom>
              <a:avLst/>
              <a:gdLst/>
              <a:ahLst/>
              <a:cxnLst/>
              <a:rect l="l" t="t" r="r" b="b"/>
              <a:pathLst>
                <a:path w="2994" h="2049" extrusionOk="0">
                  <a:moveTo>
                    <a:pt x="1" y="1"/>
                  </a:moveTo>
                  <a:lnTo>
                    <a:pt x="1" y="32"/>
                  </a:lnTo>
                  <a:cubicBezTo>
                    <a:pt x="631" y="253"/>
                    <a:pt x="1198" y="1009"/>
                    <a:pt x="1481" y="2048"/>
                  </a:cubicBezTo>
                  <a:lnTo>
                    <a:pt x="2994" y="2048"/>
                  </a:lnTo>
                  <a:cubicBezTo>
                    <a:pt x="2426" y="946"/>
                    <a:pt x="1324" y="15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76"/>
            <p:cNvSpPr/>
            <p:nvPr/>
          </p:nvSpPr>
          <p:spPr>
            <a:xfrm>
              <a:off x="-62715875" y="3950300"/>
              <a:ext cx="75625" cy="51225"/>
            </a:xfrm>
            <a:custGeom>
              <a:avLst/>
              <a:gdLst/>
              <a:ahLst/>
              <a:cxnLst/>
              <a:rect l="l" t="t" r="r" b="b"/>
              <a:pathLst>
                <a:path w="3025" h="2049" extrusionOk="0">
                  <a:moveTo>
                    <a:pt x="1512" y="1"/>
                  </a:moveTo>
                  <a:cubicBezTo>
                    <a:pt x="1229" y="1009"/>
                    <a:pt x="662" y="1765"/>
                    <a:pt x="0" y="1986"/>
                  </a:cubicBezTo>
                  <a:lnTo>
                    <a:pt x="0" y="2049"/>
                  </a:lnTo>
                  <a:lnTo>
                    <a:pt x="32" y="2049"/>
                  </a:lnTo>
                  <a:cubicBezTo>
                    <a:pt x="1355" y="1891"/>
                    <a:pt x="2457" y="1104"/>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76"/>
            <p:cNvSpPr/>
            <p:nvPr/>
          </p:nvSpPr>
          <p:spPr>
            <a:xfrm>
              <a:off x="-62811200" y="3949525"/>
              <a:ext cx="75650" cy="52000"/>
            </a:xfrm>
            <a:custGeom>
              <a:avLst/>
              <a:gdLst/>
              <a:ahLst/>
              <a:cxnLst/>
              <a:rect l="l" t="t" r="r" b="b"/>
              <a:pathLst>
                <a:path w="3026" h="2080" extrusionOk="0">
                  <a:moveTo>
                    <a:pt x="1" y="0"/>
                  </a:moveTo>
                  <a:cubicBezTo>
                    <a:pt x="600" y="1166"/>
                    <a:pt x="1702" y="1954"/>
                    <a:pt x="3025" y="2080"/>
                  </a:cubicBezTo>
                  <a:lnTo>
                    <a:pt x="3025" y="2017"/>
                  </a:lnTo>
                  <a:cubicBezTo>
                    <a:pt x="2364" y="1796"/>
                    <a:pt x="1860" y="1040"/>
                    <a:pt x="1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76"/>
            <p:cNvSpPr/>
            <p:nvPr/>
          </p:nvSpPr>
          <p:spPr>
            <a:xfrm>
              <a:off x="-62673350" y="3881000"/>
              <a:ext cx="44125" cy="48075"/>
            </a:xfrm>
            <a:custGeom>
              <a:avLst/>
              <a:gdLst/>
              <a:ahLst/>
              <a:cxnLst/>
              <a:rect l="l" t="t" r="r" b="b"/>
              <a:pathLst>
                <a:path w="1765" h="1923" extrusionOk="0">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76"/>
            <p:cNvSpPr/>
            <p:nvPr/>
          </p:nvSpPr>
          <p:spPr>
            <a:xfrm>
              <a:off x="-62810400" y="3810125"/>
              <a:ext cx="75625" cy="51200"/>
            </a:xfrm>
            <a:custGeom>
              <a:avLst/>
              <a:gdLst/>
              <a:ahLst/>
              <a:cxnLst/>
              <a:rect l="l" t="t" r="r" b="b"/>
              <a:pathLst>
                <a:path w="3025" h="2048" extrusionOk="0">
                  <a:moveTo>
                    <a:pt x="2993" y="0"/>
                  </a:moveTo>
                  <a:cubicBezTo>
                    <a:pt x="1702" y="158"/>
                    <a:pt x="599" y="945"/>
                    <a:pt x="0" y="2048"/>
                  </a:cubicBezTo>
                  <a:lnTo>
                    <a:pt x="1544" y="2048"/>
                  </a:lnTo>
                  <a:cubicBezTo>
                    <a:pt x="1828" y="1008"/>
                    <a:pt x="2363" y="284"/>
                    <a:pt x="3025" y="32"/>
                  </a:cubicBezTo>
                  <a:lnTo>
                    <a:pt x="3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76"/>
            <p:cNvSpPr/>
            <p:nvPr/>
          </p:nvSpPr>
          <p:spPr>
            <a:xfrm>
              <a:off x="-62715100" y="3881000"/>
              <a:ext cx="22850" cy="48075"/>
            </a:xfrm>
            <a:custGeom>
              <a:avLst/>
              <a:gdLst/>
              <a:ahLst/>
              <a:cxnLst/>
              <a:rect l="l" t="t" r="r" b="b"/>
              <a:pathLst>
                <a:path w="914" h="1923" extrusionOk="0">
                  <a:moveTo>
                    <a:pt x="1" y="0"/>
                  </a:moveTo>
                  <a:lnTo>
                    <a:pt x="1" y="1922"/>
                  </a:lnTo>
                  <a:lnTo>
                    <a:pt x="851" y="1922"/>
                  </a:lnTo>
                  <a:cubicBezTo>
                    <a:pt x="883" y="1607"/>
                    <a:pt x="914" y="1292"/>
                    <a:pt x="914" y="977"/>
                  </a:cubicBezTo>
                  <a:cubicBezTo>
                    <a:pt x="914" y="662"/>
                    <a:pt x="883" y="316"/>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6" name="Google Shape;7446;p76"/>
          <p:cNvGrpSpPr/>
          <p:nvPr/>
        </p:nvGrpSpPr>
        <p:grpSpPr>
          <a:xfrm>
            <a:off x="3490531" y="2249009"/>
            <a:ext cx="367261" cy="366364"/>
            <a:chOff x="-62884425" y="4111775"/>
            <a:chExt cx="317425" cy="316650"/>
          </a:xfrm>
        </p:grpSpPr>
        <p:sp>
          <p:nvSpPr>
            <p:cNvPr id="7447" name="Google Shape;7447;p76"/>
            <p:cNvSpPr/>
            <p:nvPr/>
          </p:nvSpPr>
          <p:spPr>
            <a:xfrm>
              <a:off x="-62884425" y="4325225"/>
              <a:ext cx="317425" cy="103200"/>
            </a:xfrm>
            <a:custGeom>
              <a:avLst/>
              <a:gdLst/>
              <a:ahLst/>
              <a:cxnLst/>
              <a:rect l="l" t="t" r="r" b="b"/>
              <a:pathLst>
                <a:path w="12697" h="4128" extrusionOk="0">
                  <a:moveTo>
                    <a:pt x="0" y="0"/>
                  </a:moveTo>
                  <a:lnTo>
                    <a:pt x="0" y="378"/>
                  </a:lnTo>
                  <a:cubicBezTo>
                    <a:pt x="0" y="1071"/>
                    <a:pt x="567" y="1638"/>
                    <a:pt x="1260" y="1638"/>
                  </a:cubicBezTo>
                  <a:lnTo>
                    <a:pt x="4001" y="1638"/>
                  </a:lnTo>
                  <a:lnTo>
                    <a:pt x="3434" y="3308"/>
                  </a:lnTo>
                  <a:lnTo>
                    <a:pt x="2930" y="3308"/>
                  </a:lnTo>
                  <a:cubicBezTo>
                    <a:pt x="2678" y="3308"/>
                    <a:pt x="2520" y="3497"/>
                    <a:pt x="2520" y="3749"/>
                  </a:cubicBezTo>
                  <a:cubicBezTo>
                    <a:pt x="2520" y="3970"/>
                    <a:pt x="2741" y="4127"/>
                    <a:pt x="2930" y="4127"/>
                  </a:cubicBezTo>
                  <a:lnTo>
                    <a:pt x="9830" y="4127"/>
                  </a:lnTo>
                  <a:cubicBezTo>
                    <a:pt x="10050" y="4127"/>
                    <a:pt x="10239" y="3938"/>
                    <a:pt x="10239" y="3749"/>
                  </a:cubicBezTo>
                  <a:cubicBezTo>
                    <a:pt x="10239" y="3497"/>
                    <a:pt x="10050" y="3308"/>
                    <a:pt x="9830" y="3308"/>
                  </a:cubicBezTo>
                  <a:lnTo>
                    <a:pt x="9294" y="3308"/>
                  </a:lnTo>
                  <a:lnTo>
                    <a:pt x="8758" y="1638"/>
                  </a:lnTo>
                  <a:lnTo>
                    <a:pt x="11468" y="1638"/>
                  </a:lnTo>
                  <a:cubicBezTo>
                    <a:pt x="12129" y="1638"/>
                    <a:pt x="12697" y="1103"/>
                    <a:pt x="12697" y="378"/>
                  </a:cubicBezTo>
                  <a:lnTo>
                    <a:pt x="126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76"/>
            <p:cNvSpPr/>
            <p:nvPr/>
          </p:nvSpPr>
          <p:spPr>
            <a:xfrm>
              <a:off x="-62884425" y="4111775"/>
              <a:ext cx="317425" cy="193000"/>
            </a:xfrm>
            <a:custGeom>
              <a:avLst/>
              <a:gdLst/>
              <a:ahLst/>
              <a:cxnLst/>
              <a:rect l="l" t="t" r="r" b="b"/>
              <a:pathLst>
                <a:path w="12697" h="7720" extrusionOk="0">
                  <a:moveTo>
                    <a:pt x="6301" y="946"/>
                  </a:moveTo>
                  <a:cubicBezTo>
                    <a:pt x="6522" y="946"/>
                    <a:pt x="6742" y="1135"/>
                    <a:pt x="6742" y="1324"/>
                  </a:cubicBezTo>
                  <a:lnTo>
                    <a:pt x="6742" y="1607"/>
                  </a:lnTo>
                  <a:cubicBezTo>
                    <a:pt x="7215" y="1765"/>
                    <a:pt x="7593" y="2237"/>
                    <a:pt x="7593" y="2773"/>
                  </a:cubicBezTo>
                  <a:cubicBezTo>
                    <a:pt x="7593" y="3025"/>
                    <a:pt x="7372" y="3182"/>
                    <a:pt x="7183" y="3182"/>
                  </a:cubicBezTo>
                  <a:cubicBezTo>
                    <a:pt x="6994" y="3182"/>
                    <a:pt x="6805" y="2993"/>
                    <a:pt x="6805" y="2773"/>
                  </a:cubicBezTo>
                  <a:cubicBezTo>
                    <a:pt x="6805" y="2552"/>
                    <a:pt x="6585" y="2363"/>
                    <a:pt x="6364" y="2363"/>
                  </a:cubicBezTo>
                  <a:cubicBezTo>
                    <a:pt x="6112" y="2363"/>
                    <a:pt x="5954" y="2552"/>
                    <a:pt x="5954" y="2773"/>
                  </a:cubicBezTo>
                  <a:cubicBezTo>
                    <a:pt x="5954" y="3025"/>
                    <a:pt x="6269" y="3245"/>
                    <a:pt x="6585" y="3497"/>
                  </a:cubicBezTo>
                  <a:cubicBezTo>
                    <a:pt x="7026" y="3812"/>
                    <a:pt x="7561" y="4191"/>
                    <a:pt x="7561" y="4884"/>
                  </a:cubicBezTo>
                  <a:cubicBezTo>
                    <a:pt x="7561" y="5419"/>
                    <a:pt x="7215" y="5860"/>
                    <a:pt x="6742" y="6049"/>
                  </a:cubicBezTo>
                  <a:lnTo>
                    <a:pt x="6742" y="6333"/>
                  </a:lnTo>
                  <a:cubicBezTo>
                    <a:pt x="6742" y="6553"/>
                    <a:pt x="6553" y="6774"/>
                    <a:pt x="6301" y="6774"/>
                  </a:cubicBezTo>
                  <a:cubicBezTo>
                    <a:pt x="6080" y="6774"/>
                    <a:pt x="5923" y="6553"/>
                    <a:pt x="5923" y="6333"/>
                  </a:cubicBezTo>
                  <a:lnTo>
                    <a:pt x="5923" y="6049"/>
                  </a:lnTo>
                  <a:cubicBezTo>
                    <a:pt x="5450" y="5892"/>
                    <a:pt x="5104" y="5419"/>
                    <a:pt x="5104" y="4884"/>
                  </a:cubicBezTo>
                  <a:cubicBezTo>
                    <a:pt x="5104" y="4632"/>
                    <a:pt x="5293" y="4443"/>
                    <a:pt x="5482" y="4443"/>
                  </a:cubicBezTo>
                  <a:cubicBezTo>
                    <a:pt x="5734" y="4443"/>
                    <a:pt x="5923" y="4632"/>
                    <a:pt x="5923" y="4884"/>
                  </a:cubicBezTo>
                  <a:cubicBezTo>
                    <a:pt x="5923" y="5104"/>
                    <a:pt x="6112" y="5262"/>
                    <a:pt x="6301" y="5262"/>
                  </a:cubicBezTo>
                  <a:cubicBezTo>
                    <a:pt x="6522" y="5262"/>
                    <a:pt x="6742" y="5073"/>
                    <a:pt x="6742" y="4884"/>
                  </a:cubicBezTo>
                  <a:cubicBezTo>
                    <a:pt x="6742" y="4632"/>
                    <a:pt x="6427" y="4411"/>
                    <a:pt x="6080" y="4159"/>
                  </a:cubicBezTo>
                  <a:cubicBezTo>
                    <a:pt x="5639" y="3844"/>
                    <a:pt x="5104" y="3466"/>
                    <a:pt x="5104" y="2773"/>
                  </a:cubicBezTo>
                  <a:cubicBezTo>
                    <a:pt x="5104" y="2237"/>
                    <a:pt x="5450" y="1796"/>
                    <a:pt x="5923" y="1607"/>
                  </a:cubicBezTo>
                  <a:lnTo>
                    <a:pt x="5923" y="1324"/>
                  </a:lnTo>
                  <a:cubicBezTo>
                    <a:pt x="5923" y="1103"/>
                    <a:pt x="6112" y="946"/>
                    <a:pt x="6301" y="946"/>
                  </a:cubicBezTo>
                  <a:close/>
                  <a:moveTo>
                    <a:pt x="1260" y="0"/>
                  </a:moveTo>
                  <a:cubicBezTo>
                    <a:pt x="599" y="0"/>
                    <a:pt x="0" y="536"/>
                    <a:pt x="0" y="1261"/>
                  </a:cubicBezTo>
                  <a:lnTo>
                    <a:pt x="0" y="7719"/>
                  </a:lnTo>
                  <a:lnTo>
                    <a:pt x="12697" y="7719"/>
                  </a:lnTo>
                  <a:lnTo>
                    <a:pt x="12697" y="1261"/>
                  </a:lnTo>
                  <a:cubicBezTo>
                    <a:pt x="12697" y="536"/>
                    <a:pt x="12129" y="0"/>
                    <a:pt x="11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9" name="Google Shape;7449;p76"/>
          <p:cNvGrpSpPr/>
          <p:nvPr/>
        </p:nvGrpSpPr>
        <p:grpSpPr>
          <a:xfrm>
            <a:off x="2163165" y="2745078"/>
            <a:ext cx="365438" cy="360001"/>
            <a:chOff x="-60991775" y="3376900"/>
            <a:chExt cx="315850" cy="311150"/>
          </a:xfrm>
        </p:grpSpPr>
        <p:sp>
          <p:nvSpPr>
            <p:cNvPr id="7450" name="Google Shape;7450;p76"/>
            <p:cNvSpPr/>
            <p:nvPr/>
          </p:nvSpPr>
          <p:spPr>
            <a:xfrm>
              <a:off x="-60991000" y="3376900"/>
              <a:ext cx="315075" cy="311150"/>
            </a:xfrm>
            <a:custGeom>
              <a:avLst/>
              <a:gdLst/>
              <a:ahLst/>
              <a:cxnLst/>
              <a:rect l="l" t="t" r="r" b="b"/>
              <a:pathLst>
                <a:path w="12603" h="12446" extrusionOk="0">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76"/>
            <p:cNvSpPr/>
            <p:nvPr/>
          </p:nvSpPr>
          <p:spPr>
            <a:xfrm>
              <a:off x="-60991775" y="3404275"/>
              <a:ext cx="174875" cy="89250"/>
            </a:xfrm>
            <a:custGeom>
              <a:avLst/>
              <a:gdLst/>
              <a:ahLst/>
              <a:cxnLst/>
              <a:rect l="l" t="t" r="r" b="b"/>
              <a:pathLst>
                <a:path w="6995" h="3570" extrusionOk="0">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76"/>
            <p:cNvSpPr/>
            <p:nvPr/>
          </p:nvSpPr>
          <p:spPr>
            <a:xfrm>
              <a:off x="-60795650" y="3513975"/>
              <a:ext cx="89000" cy="173300"/>
            </a:xfrm>
            <a:custGeom>
              <a:avLst/>
              <a:gdLst/>
              <a:ahLst/>
              <a:cxnLst/>
              <a:rect l="l" t="t" r="r" b="b"/>
              <a:pathLst>
                <a:path w="3560" h="6932" extrusionOk="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3" name="Google Shape;7453;p76"/>
          <p:cNvGrpSpPr/>
          <p:nvPr/>
        </p:nvGrpSpPr>
        <p:grpSpPr>
          <a:xfrm>
            <a:off x="2162702" y="3195942"/>
            <a:ext cx="366364" cy="359075"/>
            <a:chOff x="-60988625" y="3740800"/>
            <a:chExt cx="316650" cy="310350"/>
          </a:xfrm>
        </p:grpSpPr>
        <p:sp>
          <p:nvSpPr>
            <p:cNvPr id="7454" name="Google Shape;7454;p76"/>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76"/>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76"/>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7" name="Google Shape;7457;p76"/>
          <p:cNvGrpSpPr/>
          <p:nvPr/>
        </p:nvGrpSpPr>
        <p:grpSpPr>
          <a:xfrm>
            <a:off x="2162702" y="3651393"/>
            <a:ext cx="366364" cy="365207"/>
            <a:chOff x="-60987850" y="4100950"/>
            <a:chExt cx="316650" cy="315650"/>
          </a:xfrm>
        </p:grpSpPr>
        <p:sp>
          <p:nvSpPr>
            <p:cNvPr id="7458" name="Google Shape;7458;p76"/>
            <p:cNvSpPr/>
            <p:nvPr/>
          </p:nvSpPr>
          <p:spPr>
            <a:xfrm>
              <a:off x="-60987850" y="4355925"/>
              <a:ext cx="315875" cy="60675"/>
            </a:xfrm>
            <a:custGeom>
              <a:avLst/>
              <a:gdLst/>
              <a:ahLst/>
              <a:cxnLst/>
              <a:rect l="l" t="t" r="r" b="b"/>
              <a:pathLst>
                <a:path w="12635" h="2427" extrusionOk="0">
                  <a:moveTo>
                    <a:pt x="1230" y="1"/>
                  </a:moveTo>
                  <a:cubicBezTo>
                    <a:pt x="537" y="1"/>
                    <a:pt x="1" y="536"/>
                    <a:pt x="1" y="1198"/>
                  </a:cubicBezTo>
                  <a:lnTo>
                    <a:pt x="1" y="2049"/>
                  </a:lnTo>
                  <a:cubicBezTo>
                    <a:pt x="1" y="2269"/>
                    <a:pt x="190" y="2427"/>
                    <a:pt x="379" y="2427"/>
                  </a:cubicBezTo>
                  <a:lnTo>
                    <a:pt x="12256" y="2427"/>
                  </a:lnTo>
                  <a:cubicBezTo>
                    <a:pt x="12477" y="2427"/>
                    <a:pt x="12634" y="2238"/>
                    <a:pt x="12634" y="2049"/>
                  </a:cubicBezTo>
                  <a:lnTo>
                    <a:pt x="12634" y="1198"/>
                  </a:lnTo>
                  <a:cubicBezTo>
                    <a:pt x="12634" y="536"/>
                    <a:pt x="12099" y="1"/>
                    <a:pt x="1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76"/>
            <p:cNvSpPr/>
            <p:nvPr/>
          </p:nvSpPr>
          <p:spPr>
            <a:xfrm>
              <a:off x="-60987050" y="4100950"/>
              <a:ext cx="315850" cy="123475"/>
            </a:xfrm>
            <a:custGeom>
              <a:avLst/>
              <a:gdLst/>
              <a:ahLst/>
              <a:cxnLst/>
              <a:rect l="l" t="t" r="r" b="b"/>
              <a:pathLst>
                <a:path w="12634" h="4939" extrusionOk="0">
                  <a:moveTo>
                    <a:pt x="6270" y="2355"/>
                  </a:moveTo>
                  <a:cubicBezTo>
                    <a:pt x="6490" y="2355"/>
                    <a:pt x="6711" y="2544"/>
                    <a:pt x="6711" y="2796"/>
                  </a:cubicBezTo>
                  <a:cubicBezTo>
                    <a:pt x="6711" y="2985"/>
                    <a:pt x="6490" y="3174"/>
                    <a:pt x="6270" y="3174"/>
                  </a:cubicBezTo>
                  <a:cubicBezTo>
                    <a:pt x="6018" y="3174"/>
                    <a:pt x="5860" y="2985"/>
                    <a:pt x="5860" y="2796"/>
                  </a:cubicBezTo>
                  <a:cubicBezTo>
                    <a:pt x="5860" y="2544"/>
                    <a:pt x="6081" y="2355"/>
                    <a:pt x="6270" y="2355"/>
                  </a:cubicBezTo>
                  <a:close/>
                  <a:moveTo>
                    <a:pt x="6290" y="0"/>
                  </a:moveTo>
                  <a:cubicBezTo>
                    <a:pt x="6238" y="0"/>
                    <a:pt x="6191" y="8"/>
                    <a:pt x="6144" y="24"/>
                  </a:cubicBezTo>
                  <a:lnTo>
                    <a:pt x="252" y="2513"/>
                  </a:lnTo>
                  <a:cubicBezTo>
                    <a:pt x="95" y="2576"/>
                    <a:pt x="0" y="2702"/>
                    <a:pt x="0" y="2891"/>
                  </a:cubicBezTo>
                  <a:lnTo>
                    <a:pt x="0" y="4561"/>
                  </a:lnTo>
                  <a:cubicBezTo>
                    <a:pt x="0" y="4781"/>
                    <a:pt x="189" y="4939"/>
                    <a:pt x="410" y="4939"/>
                  </a:cubicBezTo>
                  <a:lnTo>
                    <a:pt x="12256" y="4939"/>
                  </a:lnTo>
                  <a:cubicBezTo>
                    <a:pt x="12476" y="4939"/>
                    <a:pt x="12634" y="4750"/>
                    <a:pt x="12634" y="4561"/>
                  </a:cubicBezTo>
                  <a:lnTo>
                    <a:pt x="12634" y="2891"/>
                  </a:lnTo>
                  <a:cubicBezTo>
                    <a:pt x="12602" y="2702"/>
                    <a:pt x="12539" y="2544"/>
                    <a:pt x="12382" y="2513"/>
                  </a:cubicBezTo>
                  <a:lnTo>
                    <a:pt x="6459" y="24"/>
                  </a:lnTo>
                  <a:cubicBezTo>
                    <a:pt x="6396" y="8"/>
                    <a:pt x="6341" y="0"/>
                    <a:pt x="62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76"/>
            <p:cNvSpPr/>
            <p:nvPr/>
          </p:nvSpPr>
          <p:spPr>
            <a:xfrm>
              <a:off x="-60757075" y="4245675"/>
              <a:ext cx="61475" cy="89025"/>
            </a:xfrm>
            <a:custGeom>
              <a:avLst/>
              <a:gdLst/>
              <a:ahLst/>
              <a:cxnLst/>
              <a:rect l="l" t="t" r="r" b="b"/>
              <a:pathLst>
                <a:path w="2459" h="3561" extrusionOk="0">
                  <a:moveTo>
                    <a:pt x="1" y="0"/>
                  </a:moveTo>
                  <a:lnTo>
                    <a:pt x="1" y="3560"/>
                  </a:lnTo>
                  <a:lnTo>
                    <a:pt x="2458" y="3560"/>
                  </a:lnTo>
                  <a:lnTo>
                    <a:pt x="24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76"/>
            <p:cNvSpPr/>
            <p:nvPr/>
          </p:nvSpPr>
          <p:spPr>
            <a:xfrm>
              <a:off x="-60861025"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76"/>
            <p:cNvSpPr/>
            <p:nvPr/>
          </p:nvSpPr>
          <p:spPr>
            <a:xfrm>
              <a:off x="-60964200" y="4245675"/>
              <a:ext cx="62225" cy="89025"/>
            </a:xfrm>
            <a:custGeom>
              <a:avLst/>
              <a:gdLst/>
              <a:ahLst/>
              <a:cxnLst/>
              <a:rect l="l" t="t" r="r" b="b"/>
              <a:pathLst>
                <a:path w="2489" h="3561" extrusionOk="0">
                  <a:moveTo>
                    <a:pt x="0" y="0"/>
                  </a:moveTo>
                  <a:lnTo>
                    <a:pt x="0" y="3560"/>
                  </a:lnTo>
                  <a:lnTo>
                    <a:pt x="2489" y="3560"/>
                  </a:lnTo>
                  <a:lnTo>
                    <a:pt x="2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3" name="Google Shape;7463;p76"/>
          <p:cNvGrpSpPr/>
          <p:nvPr/>
        </p:nvGrpSpPr>
        <p:grpSpPr>
          <a:xfrm>
            <a:off x="3932486" y="3196853"/>
            <a:ext cx="369083" cy="357253"/>
            <a:chOff x="-59447250" y="3706150"/>
            <a:chExt cx="319000" cy="308775"/>
          </a:xfrm>
        </p:grpSpPr>
        <p:sp>
          <p:nvSpPr>
            <p:cNvPr id="7464" name="Google Shape;7464;p76"/>
            <p:cNvSpPr/>
            <p:nvPr/>
          </p:nvSpPr>
          <p:spPr>
            <a:xfrm>
              <a:off x="-59381875" y="3922750"/>
              <a:ext cx="79575" cy="29950"/>
            </a:xfrm>
            <a:custGeom>
              <a:avLst/>
              <a:gdLst/>
              <a:ahLst/>
              <a:cxnLst/>
              <a:rect l="l" t="t" r="r" b="b"/>
              <a:pathLst>
                <a:path w="3183" h="1198" extrusionOk="0">
                  <a:moveTo>
                    <a:pt x="1607" y="0"/>
                  </a:moveTo>
                  <a:cubicBezTo>
                    <a:pt x="820" y="0"/>
                    <a:pt x="190" y="504"/>
                    <a:pt x="1" y="1197"/>
                  </a:cubicBezTo>
                  <a:lnTo>
                    <a:pt x="3183" y="1197"/>
                  </a:lnTo>
                  <a:cubicBezTo>
                    <a:pt x="3025" y="536"/>
                    <a:pt x="2363"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76"/>
            <p:cNvSpPr/>
            <p:nvPr/>
          </p:nvSpPr>
          <p:spPr>
            <a:xfrm>
              <a:off x="-59364550" y="3861525"/>
              <a:ext cx="43350" cy="40900"/>
            </a:xfrm>
            <a:custGeom>
              <a:avLst/>
              <a:gdLst/>
              <a:ahLst/>
              <a:cxnLst/>
              <a:rect l="l" t="t" r="r" b="b"/>
              <a:pathLst>
                <a:path w="1734" h="1636" extrusionOk="0">
                  <a:moveTo>
                    <a:pt x="858" y="0"/>
                  </a:moveTo>
                  <a:cubicBezTo>
                    <a:pt x="784" y="0"/>
                    <a:pt x="707" y="8"/>
                    <a:pt x="631" y="23"/>
                  </a:cubicBezTo>
                  <a:cubicBezTo>
                    <a:pt x="347" y="118"/>
                    <a:pt x="127" y="307"/>
                    <a:pt x="95" y="590"/>
                  </a:cubicBezTo>
                  <a:cubicBezTo>
                    <a:pt x="1" y="906"/>
                    <a:pt x="95" y="1189"/>
                    <a:pt x="284" y="1410"/>
                  </a:cubicBezTo>
                  <a:cubicBezTo>
                    <a:pt x="446" y="1548"/>
                    <a:pt x="658" y="1636"/>
                    <a:pt x="871" y="1636"/>
                  </a:cubicBezTo>
                  <a:cubicBezTo>
                    <a:pt x="949" y="1636"/>
                    <a:pt x="1027" y="1624"/>
                    <a:pt x="1103" y="1599"/>
                  </a:cubicBezTo>
                  <a:cubicBezTo>
                    <a:pt x="1387" y="1536"/>
                    <a:pt x="1607" y="1347"/>
                    <a:pt x="1670" y="1063"/>
                  </a:cubicBezTo>
                  <a:cubicBezTo>
                    <a:pt x="1733" y="748"/>
                    <a:pt x="1670" y="464"/>
                    <a:pt x="1450" y="244"/>
                  </a:cubicBezTo>
                  <a:cubicBezTo>
                    <a:pt x="1307" y="77"/>
                    <a:pt x="1091" y="0"/>
                    <a:pt x="8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76"/>
            <p:cNvSpPr/>
            <p:nvPr/>
          </p:nvSpPr>
          <p:spPr>
            <a:xfrm>
              <a:off x="-59447250" y="3706150"/>
              <a:ext cx="319000" cy="308775"/>
            </a:xfrm>
            <a:custGeom>
              <a:avLst/>
              <a:gdLst/>
              <a:ahLst/>
              <a:cxnLst/>
              <a:rect l="l" t="t" r="r" b="b"/>
              <a:pathLst>
                <a:path w="12760" h="12351" extrusionOk="0">
                  <a:moveTo>
                    <a:pt x="6428" y="820"/>
                  </a:moveTo>
                  <a:cubicBezTo>
                    <a:pt x="6900" y="820"/>
                    <a:pt x="7247" y="1166"/>
                    <a:pt x="7247" y="1639"/>
                  </a:cubicBezTo>
                  <a:lnTo>
                    <a:pt x="7247" y="4128"/>
                  </a:lnTo>
                  <a:lnTo>
                    <a:pt x="5609" y="4128"/>
                  </a:lnTo>
                  <a:lnTo>
                    <a:pt x="5609" y="1639"/>
                  </a:lnTo>
                  <a:cubicBezTo>
                    <a:pt x="5609" y="1166"/>
                    <a:pt x="5955" y="820"/>
                    <a:pt x="6428" y="820"/>
                  </a:cubicBezTo>
                  <a:close/>
                  <a:moveTo>
                    <a:pt x="10681" y="6616"/>
                  </a:moveTo>
                  <a:cubicBezTo>
                    <a:pt x="10901" y="6616"/>
                    <a:pt x="11059" y="6805"/>
                    <a:pt x="11059" y="6994"/>
                  </a:cubicBezTo>
                  <a:cubicBezTo>
                    <a:pt x="11122" y="7247"/>
                    <a:pt x="10901" y="7436"/>
                    <a:pt x="10681" y="7436"/>
                  </a:cubicBezTo>
                  <a:lnTo>
                    <a:pt x="8192" y="7436"/>
                  </a:lnTo>
                  <a:cubicBezTo>
                    <a:pt x="7971" y="7436"/>
                    <a:pt x="7751" y="7247"/>
                    <a:pt x="7751" y="6994"/>
                  </a:cubicBezTo>
                  <a:cubicBezTo>
                    <a:pt x="7751" y="6742"/>
                    <a:pt x="7971" y="6616"/>
                    <a:pt x="8192" y="6616"/>
                  </a:cubicBezTo>
                  <a:close/>
                  <a:moveTo>
                    <a:pt x="10681" y="8255"/>
                  </a:moveTo>
                  <a:cubicBezTo>
                    <a:pt x="10901" y="8255"/>
                    <a:pt x="11059" y="8444"/>
                    <a:pt x="11059" y="8696"/>
                  </a:cubicBezTo>
                  <a:cubicBezTo>
                    <a:pt x="11122" y="8885"/>
                    <a:pt x="10901" y="9074"/>
                    <a:pt x="10681" y="9074"/>
                  </a:cubicBezTo>
                  <a:lnTo>
                    <a:pt x="8192" y="9074"/>
                  </a:lnTo>
                  <a:cubicBezTo>
                    <a:pt x="7971" y="9074"/>
                    <a:pt x="7751" y="8885"/>
                    <a:pt x="7751" y="8696"/>
                  </a:cubicBezTo>
                  <a:cubicBezTo>
                    <a:pt x="7751" y="8444"/>
                    <a:pt x="7971" y="8255"/>
                    <a:pt x="8192" y="8255"/>
                  </a:cubicBezTo>
                  <a:close/>
                  <a:moveTo>
                    <a:pt x="4233" y="5360"/>
                  </a:moveTo>
                  <a:cubicBezTo>
                    <a:pt x="4671" y="5360"/>
                    <a:pt x="5082" y="5531"/>
                    <a:pt x="5388" y="5860"/>
                  </a:cubicBezTo>
                  <a:cubicBezTo>
                    <a:pt x="5829" y="6301"/>
                    <a:pt x="5987" y="6868"/>
                    <a:pt x="5829" y="7467"/>
                  </a:cubicBezTo>
                  <a:cubicBezTo>
                    <a:pt x="5766" y="7751"/>
                    <a:pt x="5640" y="7971"/>
                    <a:pt x="5451" y="8192"/>
                  </a:cubicBezTo>
                  <a:cubicBezTo>
                    <a:pt x="6176" y="8601"/>
                    <a:pt x="6711" y="9389"/>
                    <a:pt x="6711" y="10334"/>
                  </a:cubicBezTo>
                  <a:cubicBezTo>
                    <a:pt x="6711" y="10555"/>
                    <a:pt x="6491" y="10744"/>
                    <a:pt x="6270" y="10744"/>
                  </a:cubicBezTo>
                  <a:lnTo>
                    <a:pt x="2143" y="10744"/>
                  </a:lnTo>
                  <a:cubicBezTo>
                    <a:pt x="1891" y="10744"/>
                    <a:pt x="1733" y="10555"/>
                    <a:pt x="1733" y="10303"/>
                  </a:cubicBezTo>
                  <a:cubicBezTo>
                    <a:pt x="1733" y="9357"/>
                    <a:pt x="2238" y="8570"/>
                    <a:pt x="3025" y="8129"/>
                  </a:cubicBezTo>
                  <a:cubicBezTo>
                    <a:pt x="2647" y="7688"/>
                    <a:pt x="2490" y="7121"/>
                    <a:pt x="2647" y="6553"/>
                  </a:cubicBezTo>
                  <a:cubicBezTo>
                    <a:pt x="2805" y="6018"/>
                    <a:pt x="3246" y="5577"/>
                    <a:pt x="3781" y="5419"/>
                  </a:cubicBezTo>
                  <a:cubicBezTo>
                    <a:pt x="3933" y="5379"/>
                    <a:pt x="4084" y="5360"/>
                    <a:pt x="4233" y="5360"/>
                  </a:cubicBezTo>
                  <a:close/>
                  <a:moveTo>
                    <a:pt x="10681" y="9893"/>
                  </a:moveTo>
                  <a:cubicBezTo>
                    <a:pt x="10901" y="9893"/>
                    <a:pt x="11059" y="10113"/>
                    <a:pt x="11059" y="10303"/>
                  </a:cubicBezTo>
                  <a:cubicBezTo>
                    <a:pt x="11122" y="10555"/>
                    <a:pt x="10901" y="10744"/>
                    <a:pt x="10681" y="10744"/>
                  </a:cubicBezTo>
                  <a:lnTo>
                    <a:pt x="8192" y="10744"/>
                  </a:lnTo>
                  <a:cubicBezTo>
                    <a:pt x="7971" y="10744"/>
                    <a:pt x="7751" y="10555"/>
                    <a:pt x="7751" y="10303"/>
                  </a:cubicBezTo>
                  <a:cubicBezTo>
                    <a:pt x="7751" y="10050"/>
                    <a:pt x="7971" y="9893"/>
                    <a:pt x="8192" y="9893"/>
                  </a:cubicBezTo>
                  <a:close/>
                  <a:moveTo>
                    <a:pt x="6396" y="0"/>
                  </a:moveTo>
                  <a:cubicBezTo>
                    <a:pt x="5483" y="0"/>
                    <a:pt x="4726" y="725"/>
                    <a:pt x="4726" y="1639"/>
                  </a:cubicBezTo>
                  <a:lnTo>
                    <a:pt x="4726" y="2458"/>
                  </a:lnTo>
                  <a:lnTo>
                    <a:pt x="1261" y="2458"/>
                  </a:lnTo>
                  <a:cubicBezTo>
                    <a:pt x="599" y="2458"/>
                    <a:pt x="1" y="3025"/>
                    <a:pt x="1" y="3686"/>
                  </a:cubicBezTo>
                  <a:lnTo>
                    <a:pt x="1" y="11122"/>
                  </a:lnTo>
                  <a:cubicBezTo>
                    <a:pt x="1" y="11815"/>
                    <a:pt x="568" y="12350"/>
                    <a:pt x="1261" y="12350"/>
                  </a:cubicBezTo>
                  <a:lnTo>
                    <a:pt x="11468" y="12350"/>
                  </a:lnTo>
                  <a:cubicBezTo>
                    <a:pt x="12130" y="12350"/>
                    <a:pt x="12697" y="11815"/>
                    <a:pt x="12697" y="11122"/>
                  </a:cubicBezTo>
                  <a:lnTo>
                    <a:pt x="12697" y="3686"/>
                  </a:lnTo>
                  <a:cubicBezTo>
                    <a:pt x="12760" y="3025"/>
                    <a:pt x="12162" y="2458"/>
                    <a:pt x="11500" y="2458"/>
                  </a:cubicBezTo>
                  <a:lnTo>
                    <a:pt x="8034" y="2458"/>
                  </a:lnTo>
                  <a:lnTo>
                    <a:pt x="8034" y="1639"/>
                  </a:lnTo>
                  <a:cubicBezTo>
                    <a:pt x="8034" y="725"/>
                    <a:pt x="7278" y="0"/>
                    <a:pt x="6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76"/>
            <p:cNvSpPr/>
            <p:nvPr/>
          </p:nvSpPr>
          <p:spPr>
            <a:xfrm>
              <a:off x="-59293650" y="3740025"/>
              <a:ext cx="14175" cy="14200"/>
            </a:xfrm>
            <a:custGeom>
              <a:avLst/>
              <a:gdLst/>
              <a:ahLst/>
              <a:cxnLst/>
              <a:rect l="l" t="t" r="r" b="b"/>
              <a:pathLst>
                <a:path w="567" h="568" extrusionOk="0">
                  <a:moveTo>
                    <a:pt x="284" y="0"/>
                  </a:moveTo>
                  <a:cubicBezTo>
                    <a:pt x="126" y="0"/>
                    <a:pt x="0" y="126"/>
                    <a:pt x="0" y="284"/>
                  </a:cubicBezTo>
                  <a:cubicBezTo>
                    <a:pt x="0" y="441"/>
                    <a:pt x="126" y="567"/>
                    <a:pt x="284" y="567"/>
                  </a:cubicBezTo>
                  <a:cubicBezTo>
                    <a:pt x="441" y="567"/>
                    <a:pt x="567" y="441"/>
                    <a:pt x="567" y="284"/>
                  </a:cubicBezTo>
                  <a:cubicBezTo>
                    <a:pt x="567" y="126"/>
                    <a:pt x="441"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8" name="Google Shape;7468;p76"/>
          <p:cNvGrpSpPr/>
          <p:nvPr/>
        </p:nvGrpSpPr>
        <p:grpSpPr>
          <a:xfrm>
            <a:off x="1721214" y="1378164"/>
            <a:ext cx="368186" cy="364224"/>
            <a:chOff x="-64406125" y="3362225"/>
            <a:chExt cx="318225" cy="314800"/>
          </a:xfrm>
        </p:grpSpPr>
        <p:sp>
          <p:nvSpPr>
            <p:cNvPr id="7469" name="Google Shape;7469;p76"/>
            <p:cNvSpPr/>
            <p:nvPr/>
          </p:nvSpPr>
          <p:spPr>
            <a:xfrm>
              <a:off x="-64332100" y="3362225"/>
              <a:ext cx="170150" cy="199025"/>
            </a:xfrm>
            <a:custGeom>
              <a:avLst/>
              <a:gdLst/>
              <a:ahLst/>
              <a:cxnLst/>
              <a:rect l="l" t="t" r="r" b="b"/>
              <a:pathLst>
                <a:path w="6806" h="7961" extrusionOk="0">
                  <a:moveTo>
                    <a:pt x="4506" y="3266"/>
                  </a:moveTo>
                  <a:cubicBezTo>
                    <a:pt x="4569" y="3266"/>
                    <a:pt x="4601" y="3298"/>
                    <a:pt x="4632" y="3298"/>
                  </a:cubicBezTo>
                  <a:lnTo>
                    <a:pt x="5577" y="4621"/>
                  </a:lnTo>
                  <a:cubicBezTo>
                    <a:pt x="5420" y="5881"/>
                    <a:pt x="4664" y="7110"/>
                    <a:pt x="3403" y="7110"/>
                  </a:cubicBezTo>
                  <a:cubicBezTo>
                    <a:pt x="2206" y="7110"/>
                    <a:pt x="1419" y="5944"/>
                    <a:pt x="1261" y="4621"/>
                  </a:cubicBezTo>
                  <a:lnTo>
                    <a:pt x="2206" y="3298"/>
                  </a:lnTo>
                  <a:cubicBezTo>
                    <a:pt x="2238" y="3266"/>
                    <a:pt x="2269" y="3266"/>
                    <a:pt x="2301" y="3266"/>
                  </a:cubicBezTo>
                  <a:close/>
                  <a:moveTo>
                    <a:pt x="4055" y="1"/>
                  </a:moveTo>
                  <a:cubicBezTo>
                    <a:pt x="3400" y="1"/>
                    <a:pt x="2703" y="167"/>
                    <a:pt x="2049" y="494"/>
                  </a:cubicBezTo>
                  <a:cubicBezTo>
                    <a:pt x="1957" y="483"/>
                    <a:pt x="1867" y="478"/>
                    <a:pt x="1779" y="478"/>
                  </a:cubicBezTo>
                  <a:cubicBezTo>
                    <a:pt x="1354" y="478"/>
                    <a:pt x="976" y="600"/>
                    <a:pt x="662" y="809"/>
                  </a:cubicBezTo>
                  <a:cubicBezTo>
                    <a:pt x="347" y="1061"/>
                    <a:pt x="1" y="1534"/>
                    <a:pt x="1" y="2384"/>
                  </a:cubicBezTo>
                  <a:cubicBezTo>
                    <a:pt x="1" y="2857"/>
                    <a:pt x="95" y="3613"/>
                    <a:pt x="347" y="4621"/>
                  </a:cubicBezTo>
                  <a:cubicBezTo>
                    <a:pt x="473" y="4810"/>
                    <a:pt x="536" y="6070"/>
                    <a:pt x="1482" y="7078"/>
                  </a:cubicBezTo>
                  <a:cubicBezTo>
                    <a:pt x="2049" y="7646"/>
                    <a:pt x="2710" y="7961"/>
                    <a:pt x="3403" y="7961"/>
                  </a:cubicBezTo>
                  <a:cubicBezTo>
                    <a:pt x="5136" y="7961"/>
                    <a:pt x="6207" y="6417"/>
                    <a:pt x="6396" y="4621"/>
                  </a:cubicBezTo>
                  <a:cubicBezTo>
                    <a:pt x="6554" y="4085"/>
                    <a:pt x="6774" y="3046"/>
                    <a:pt x="6806" y="2447"/>
                  </a:cubicBezTo>
                  <a:cubicBezTo>
                    <a:pt x="6806" y="1565"/>
                    <a:pt x="6459" y="872"/>
                    <a:pt x="5703" y="431"/>
                  </a:cubicBezTo>
                  <a:cubicBezTo>
                    <a:pt x="5234" y="143"/>
                    <a:pt x="4662" y="1"/>
                    <a:pt x="40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76"/>
            <p:cNvSpPr/>
            <p:nvPr/>
          </p:nvSpPr>
          <p:spPr>
            <a:xfrm>
              <a:off x="-64406125" y="3559050"/>
              <a:ext cx="318225" cy="117975"/>
            </a:xfrm>
            <a:custGeom>
              <a:avLst/>
              <a:gdLst/>
              <a:ahLst/>
              <a:cxnLst/>
              <a:rect l="l" t="t" r="r" b="b"/>
              <a:pathLst>
                <a:path w="12729" h="4719" extrusionOk="0">
                  <a:moveTo>
                    <a:pt x="4474" y="1001"/>
                  </a:moveTo>
                  <a:lnTo>
                    <a:pt x="5797" y="2293"/>
                  </a:lnTo>
                  <a:lnTo>
                    <a:pt x="5199" y="2891"/>
                  </a:lnTo>
                  <a:lnTo>
                    <a:pt x="4002" y="1159"/>
                  </a:lnTo>
                  <a:cubicBezTo>
                    <a:pt x="4159" y="1096"/>
                    <a:pt x="4380" y="1064"/>
                    <a:pt x="4474" y="1001"/>
                  </a:cubicBezTo>
                  <a:close/>
                  <a:moveTo>
                    <a:pt x="8318" y="1001"/>
                  </a:moveTo>
                  <a:cubicBezTo>
                    <a:pt x="8475" y="1064"/>
                    <a:pt x="8633" y="1159"/>
                    <a:pt x="8790" y="1190"/>
                  </a:cubicBezTo>
                  <a:lnTo>
                    <a:pt x="7593" y="2891"/>
                  </a:lnTo>
                  <a:lnTo>
                    <a:pt x="6995" y="2293"/>
                  </a:lnTo>
                  <a:lnTo>
                    <a:pt x="8318" y="1001"/>
                  </a:lnTo>
                  <a:close/>
                  <a:moveTo>
                    <a:pt x="10681" y="3112"/>
                  </a:moveTo>
                  <a:cubicBezTo>
                    <a:pt x="10901" y="3112"/>
                    <a:pt x="11059" y="3301"/>
                    <a:pt x="11059" y="3553"/>
                  </a:cubicBezTo>
                  <a:cubicBezTo>
                    <a:pt x="11059" y="3742"/>
                    <a:pt x="10870" y="3931"/>
                    <a:pt x="10681" y="3931"/>
                  </a:cubicBezTo>
                  <a:lnTo>
                    <a:pt x="9578" y="3931"/>
                  </a:lnTo>
                  <a:cubicBezTo>
                    <a:pt x="9326" y="3931"/>
                    <a:pt x="9137" y="3742"/>
                    <a:pt x="9137" y="3553"/>
                  </a:cubicBezTo>
                  <a:cubicBezTo>
                    <a:pt x="9137" y="3301"/>
                    <a:pt x="9326" y="3112"/>
                    <a:pt x="9578" y="3112"/>
                  </a:cubicBezTo>
                  <a:close/>
                  <a:moveTo>
                    <a:pt x="4458" y="1"/>
                  </a:moveTo>
                  <a:cubicBezTo>
                    <a:pt x="4348" y="1"/>
                    <a:pt x="4238" y="40"/>
                    <a:pt x="4159" y="119"/>
                  </a:cubicBezTo>
                  <a:cubicBezTo>
                    <a:pt x="4065" y="245"/>
                    <a:pt x="3939" y="308"/>
                    <a:pt x="3781" y="308"/>
                  </a:cubicBezTo>
                  <a:lnTo>
                    <a:pt x="2395" y="308"/>
                  </a:lnTo>
                  <a:cubicBezTo>
                    <a:pt x="914" y="308"/>
                    <a:pt x="0" y="1442"/>
                    <a:pt x="0" y="2639"/>
                  </a:cubicBezTo>
                  <a:lnTo>
                    <a:pt x="0" y="4341"/>
                  </a:lnTo>
                  <a:cubicBezTo>
                    <a:pt x="0" y="4561"/>
                    <a:pt x="189" y="4719"/>
                    <a:pt x="441" y="4719"/>
                  </a:cubicBezTo>
                  <a:lnTo>
                    <a:pt x="12287" y="4719"/>
                  </a:lnTo>
                  <a:cubicBezTo>
                    <a:pt x="12508" y="4719"/>
                    <a:pt x="12665" y="4530"/>
                    <a:pt x="12665" y="4341"/>
                  </a:cubicBezTo>
                  <a:lnTo>
                    <a:pt x="12665" y="2639"/>
                  </a:lnTo>
                  <a:cubicBezTo>
                    <a:pt x="12728" y="1474"/>
                    <a:pt x="11783" y="371"/>
                    <a:pt x="10303" y="371"/>
                  </a:cubicBezTo>
                  <a:lnTo>
                    <a:pt x="8948" y="371"/>
                  </a:lnTo>
                  <a:cubicBezTo>
                    <a:pt x="8727" y="371"/>
                    <a:pt x="8664" y="277"/>
                    <a:pt x="8538" y="151"/>
                  </a:cubicBezTo>
                  <a:cubicBezTo>
                    <a:pt x="8456" y="52"/>
                    <a:pt x="8339" y="5"/>
                    <a:pt x="8219" y="5"/>
                  </a:cubicBezTo>
                  <a:cubicBezTo>
                    <a:pt x="8110" y="5"/>
                    <a:pt x="7998" y="44"/>
                    <a:pt x="7908" y="119"/>
                  </a:cubicBezTo>
                  <a:lnTo>
                    <a:pt x="6333" y="1694"/>
                  </a:lnTo>
                  <a:lnTo>
                    <a:pt x="4758" y="119"/>
                  </a:lnTo>
                  <a:cubicBezTo>
                    <a:pt x="4679" y="40"/>
                    <a:pt x="4569" y="1"/>
                    <a:pt x="4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71" name="Google Shape;7471;p76"/>
          <p:cNvSpPr/>
          <p:nvPr/>
        </p:nvSpPr>
        <p:spPr>
          <a:xfrm>
            <a:off x="1784421" y="1819628"/>
            <a:ext cx="241524" cy="367261"/>
          </a:xfrm>
          <a:custGeom>
            <a:avLst/>
            <a:gdLst/>
            <a:ahLst/>
            <a:cxnLst/>
            <a:rect l="l" t="t" r="r" b="b"/>
            <a:pathLst>
              <a:path w="8350" h="12697" extrusionOk="0">
                <a:moveTo>
                  <a:pt x="4222" y="1166"/>
                </a:moveTo>
                <a:cubicBezTo>
                  <a:pt x="4443" y="1166"/>
                  <a:pt x="4600" y="1386"/>
                  <a:pt x="4600" y="1607"/>
                </a:cubicBezTo>
                <a:lnTo>
                  <a:pt x="4600" y="1890"/>
                </a:lnTo>
                <a:cubicBezTo>
                  <a:pt x="5073" y="2048"/>
                  <a:pt x="5451" y="2520"/>
                  <a:pt x="5451" y="3088"/>
                </a:cubicBezTo>
                <a:cubicBezTo>
                  <a:pt x="5451" y="3308"/>
                  <a:pt x="5231" y="3497"/>
                  <a:pt x="5010" y="3497"/>
                </a:cubicBezTo>
                <a:cubicBezTo>
                  <a:pt x="4758" y="3497"/>
                  <a:pt x="4600" y="3308"/>
                  <a:pt x="4600" y="3088"/>
                </a:cubicBezTo>
                <a:cubicBezTo>
                  <a:pt x="4600" y="2835"/>
                  <a:pt x="4411" y="2678"/>
                  <a:pt x="4222" y="2678"/>
                </a:cubicBezTo>
                <a:cubicBezTo>
                  <a:pt x="3970" y="2678"/>
                  <a:pt x="3781" y="2867"/>
                  <a:pt x="3781" y="3088"/>
                </a:cubicBezTo>
                <a:cubicBezTo>
                  <a:pt x="3781" y="3308"/>
                  <a:pt x="4096" y="3529"/>
                  <a:pt x="4443" y="3781"/>
                </a:cubicBezTo>
                <a:cubicBezTo>
                  <a:pt x="4884" y="4096"/>
                  <a:pt x="5451" y="4505"/>
                  <a:pt x="5451" y="5167"/>
                </a:cubicBezTo>
                <a:cubicBezTo>
                  <a:pt x="5451" y="5702"/>
                  <a:pt x="5073" y="6143"/>
                  <a:pt x="4600" y="6333"/>
                </a:cubicBezTo>
                <a:lnTo>
                  <a:pt x="4600" y="6616"/>
                </a:lnTo>
                <a:cubicBezTo>
                  <a:pt x="4600" y="6868"/>
                  <a:pt x="4411" y="7026"/>
                  <a:pt x="4222" y="7026"/>
                </a:cubicBezTo>
                <a:cubicBezTo>
                  <a:pt x="3970" y="7026"/>
                  <a:pt x="3781" y="6805"/>
                  <a:pt x="3781" y="6616"/>
                </a:cubicBezTo>
                <a:lnTo>
                  <a:pt x="3781" y="6333"/>
                </a:lnTo>
                <a:cubicBezTo>
                  <a:pt x="3309" y="6143"/>
                  <a:pt x="2962" y="5702"/>
                  <a:pt x="2962" y="5167"/>
                </a:cubicBezTo>
                <a:cubicBezTo>
                  <a:pt x="2962" y="4915"/>
                  <a:pt x="3151" y="4757"/>
                  <a:pt x="3372" y="4757"/>
                </a:cubicBezTo>
                <a:cubicBezTo>
                  <a:pt x="3624" y="4757"/>
                  <a:pt x="3781" y="4978"/>
                  <a:pt x="3781" y="5167"/>
                </a:cubicBezTo>
                <a:cubicBezTo>
                  <a:pt x="3781" y="5387"/>
                  <a:pt x="3970" y="5608"/>
                  <a:pt x="4222" y="5608"/>
                </a:cubicBezTo>
                <a:cubicBezTo>
                  <a:pt x="4443" y="5608"/>
                  <a:pt x="4600" y="5387"/>
                  <a:pt x="4600" y="5167"/>
                </a:cubicBezTo>
                <a:cubicBezTo>
                  <a:pt x="4600" y="4915"/>
                  <a:pt x="4285" y="4694"/>
                  <a:pt x="3939" y="4442"/>
                </a:cubicBezTo>
                <a:cubicBezTo>
                  <a:pt x="3498" y="4127"/>
                  <a:pt x="2962" y="3749"/>
                  <a:pt x="2962" y="3088"/>
                </a:cubicBezTo>
                <a:cubicBezTo>
                  <a:pt x="2962" y="2520"/>
                  <a:pt x="3309" y="2079"/>
                  <a:pt x="3781" y="1890"/>
                </a:cubicBezTo>
                <a:lnTo>
                  <a:pt x="3781" y="1607"/>
                </a:lnTo>
                <a:cubicBezTo>
                  <a:pt x="3781" y="1386"/>
                  <a:pt x="3970" y="1166"/>
                  <a:pt x="4222" y="1166"/>
                </a:cubicBezTo>
                <a:close/>
                <a:moveTo>
                  <a:pt x="4222" y="0"/>
                </a:moveTo>
                <a:cubicBezTo>
                  <a:pt x="1923" y="0"/>
                  <a:pt x="64" y="1859"/>
                  <a:pt x="64" y="4127"/>
                </a:cubicBezTo>
                <a:cubicBezTo>
                  <a:pt x="64" y="6270"/>
                  <a:pt x="1733" y="8034"/>
                  <a:pt x="3781" y="8223"/>
                </a:cubicBezTo>
                <a:lnTo>
                  <a:pt x="3781" y="9767"/>
                </a:lnTo>
                <a:cubicBezTo>
                  <a:pt x="3655" y="9609"/>
                  <a:pt x="3529" y="9483"/>
                  <a:pt x="3372" y="9325"/>
                </a:cubicBezTo>
                <a:cubicBezTo>
                  <a:pt x="2647" y="8601"/>
                  <a:pt x="1576" y="8128"/>
                  <a:pt x="442" y="8128"/>
                </a:cubicBezTo>
                <a:cubicBezTo>
                  <a:pt x="190" y="8128"/>
                  <a:pt x="32" y="8317"/>
                  <a:pt x="32" y="8506"/>
                </a:cubicBezTo>
                <a:cubicBezTo>
                  <a:pt x="1" y="9609"/>
                  <a:pt x="442" y="10617"/>
                  <a:pt x="1261" y="11468"/>
                </a:cubicBezTo>
                <a:cubicBezTo>
                  <a:pt x="2049" y="12255"/>
                  <a:pt x="3057" y="12696"/>
                  <a:pt x="4096" y="12696"/>
                </a:cubicBezTo>
                <a:lnTo>
                  <a:pt x="4159" y="12696"/>
                </a:lnTo>
                <a:cubicBezTo>
                  <a:pt x="5231" y="12696"/>
                  <a:pt x="6302" y="12287"/>
                  <a:pt x="7089" y="11468"/>
                </a:cubicBezTo>
                <a:cubicBezTo>
                  <a:pt x="7877" y="10680"/>
                  <a:pt x="8318" y="9641"/>
                  <a:pt x="8318" y="8506"/>
                </a:cubicBezTo>
                <a:cubicBezTo>
                  <a:pt x="8350" y="8317"/>
                  <a:pt x="8160" y="8128"/>
                  <a:pt x="7940" y="8128"/>
                </a:cubicBezTo>
                <a:cubicBezTo>
                  <a:pt x="7871" y="8124"/>
                  <a:pt x="7801" y="8122"/>
                  <a:pt x="7733" y="8122"/>
                </a:cubicBezTo>
                <a:cubicBezTo>
                  <a:pt x="6711" y="8122"/>
                  <a:pt x="5778" y="8558"/>
                  <a:pt x="5010" y="9325"/>
                </a:cubicBezTo>
                <a:cubicBezTo>
                  <a:pt x="4852" y="9483"/>
                  <a:pt x="4726" y="9609"/>
                  <a:pt x="4600" y="9767"/>
                </a:cubicBezTo>
                <a:lnTo>
                  <a:pt x="4600" y="8223"/>
                </a:lnTo>
                <a:cubicBezTo>
                  <a:pt x="6680" y="8034"/>
                  <a:pt x="8350" y="6270"/>
                  <a:pt x="8350" y="4127"/>
                </a:cubicBezTo>
                <a:cubicBezTo>
                  <a:pt x="8350" y="1859"/>
                  <a:pt x="6491" y="0"/>
                  <a:pt x="4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2" name="Google Shape;7472;p76"/>
          <p:cNvGrpSpPr/>
          <p:nvPr/>
        </p:nvGrpSpPr>
        <p:grpSpPr>
          <a:xfrm>
            <a:off x="1721677" y="2249009"/>
            <a:ext cx="367261" cy="366364"/>
            <a:chOff x="-64410850" y="4094450"/>
            <a:chExt cx="317425" cy="316650"/>
          </a:xfrm>
        </p:grpSpPr>
        <p:sp>
          <p:nvSpPr>
            <p:cNvPr id="7473" name="Google Shape;7473;p76"/>
            <p:cNvSpPr/>
            <p:nvPr/>
          </p:nvSpPr>
          <p:spPr>
            <a:xfrm>
              <a:off x="-64410850" y="4348850"/>
              <a:ext cx="317425" cy="62250"/>
            </a:xfrm>
            <a:custGeom>
              <a:avLst/>
              <a:gdLst/>
              <a:ahLst/>
              <a:cxnLst/>
              <a:rect l="l" t="t" r="r" b="b"/>
              <a:pathLst>
                <a:path w="12697" h="2490" extrusionOk="0">
                  <a:moveTo>
                    <a:pt x="3403" y="0"/>
                  </a:moveTo>
                  <a:cubicBezTo>
                    <a:pt x="2741" y="0"/>
                    <a:pt x="2206" y="536"/>
                    <a:pt x="2206" y="1229"/>
                  </a:cubicBezTo>
                  <a:lnTo>
                    <a:pt x="2206" y="1639"/>
                  </a:lnTo>
                  <a:lnTo>
                    <a:pt x="410" y="1639"/>
                  </a:lnTo>
                  <a:cubicBezTo>
                    <a:pt x="189" y="1639"/>
                    <a:pt x="0" y="1859"/>
                    <a:pt x="0" y="2048"/>
                  </a:cubicBezTo>
                  <a:cubicBezTo>
                    <a:pt x="0" y="2269"/>
                    <a:pt x="189" y="2489"/>
                    <a:pt x="410" y="2489"/>
                  </a:cubicBezTo>
                  <a:lnTo>
                    <a:pt x="12287" y="2489"/>
                  </a:lnTo>
                  <a:cubicBezTo>
                    <a:pt x="12508" y="2489"/>
                    <a:pt x="12697" y="2269"/>
                    <a:pt x="12697" y="2048"/>
                  </a:cubicBezTo>
                  <a:cubicBezTo>
                    <a:pt x="12634" y="1859"/>
                    <a:pt x="12445" y="1639"/>
                    <a:pt x="12193" y="1639"/>
                  </a:cubicBezTo>
                  <a:lnTo>
                    <a:pt x="10429" y="1639"/>
                  </a:lnTo>
                  <a:lnTo>
                    <a:pt x="10429" y="1229"/>
                  </a:lnTo>
                  <a:cubicBezTo>
                    <a:pt x="10429" y="536"/>
                    <a:pt x="9861" y="0"/>
                    <a:pt x="92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76"/>
            <p:cNvSpPr/>
            <p:nvPr/>
          </p:nvSpPr>
          <p:spPr>
            <a:xfrm>
              <a:off x="-64315550" y="4094450"/>
              <a:ext cx="122100" cy="192200"/>
            </a:xfrm>
            <a:custGeom>
              <a:avLst/>
              <a:gdLst/>
              <a:ahLst/>
              <a:cxnLst/>
              <a:rect l="l" t="t" r="r" b="b"/>
              <a:pathLst>
                <a:path w="4884" h="7688" extrusionOk="0">
                  <a:moveTo>
                    <a:pt x="2489" y="0"/>
                  </a:moveTo>
                  <a:cubicBezTo>
                    <a:pt x="2269" y="0"/>
                    <a:pt x="2080" y="189"/>
                    <a:pt x="2080" y="410"/>
                  </a:cubicBezTo>
                  <a:lnTo>
                    <a:pt x="2080" y="819"/>
                  </a:lnTo>
                  <a:lnTo>
                    <a:pt x="1639" y="819"/>
                  </a:lnTo>
                  <a:cubicBezTo>
                    <a:pt x="1418" y="819"/>
                    <a:pt x="1261" y="1040"/>
                    <a:pt x="1261" y="1229"/>
                  </a:cubicBezTo>
                  <a:cubicBezTo>
                    <a:pt x="1261" y="1450"/>
                    <a:pt x="1450" y="1670"/>
                    <a:pt x="1639" y="1670"/>
                  </a:cubicBezTo>
                  <a:lnTo>
                    <a:pt x="2080" y="1670"/>
                  </a:lnTo>
                  <a:lnTo>
                    <a:pt x="2080" y="2489"/>
                  </a:lnTo>
                  <a:lnTo>
                    <a:pt x="1481" y="2489"/>
                  </a:lnTo>
                  <a:cubicBezTo>
                    <a:pt x="820" y="2489"/>
                    <a:pt x="347" y="3151"/>
                    <a:pt x="599" y="3781"/>
                  </a:cubicBezTo>
                  <a:cubicBezTo>
                    <a:pt x="662" y="3970"/>
                    <a:pt x="694" y="4222"/>
                    <a:pt x="788" y="4411"/>
                  </a:cubicBezTo>
                  <a:lnTo>
                    <a:pt x="473" y="4411"/>
                  </a:lnTo>
                  <a:cubicBezTo>
                    <a:pt x="221" y="4411"/>
                    <a:pt x="63" y="4632"/>
                    <a:pt x="63" y="4821"/>
                  </a:cubicBezTo>
                  <a:cubicBezTo>
                    <a:pt x="0" y="5010"/>
                    <a:pt x="158" y="5199"/>
                    <a:pt x="379" y="5199"/>
                  </a:cubicBezTo>
                  <a:lnTo>
                    <a:pt x="820" y="5199"/>
                  </a:lnTo>
                  <a:cubicBezTo>
                    <a:pt x="851" y="6081"/>
                    <a:pt x="694" y="6900"/>
                    <a:pt x="316" y="7687"/>
                  </a:cubicBezTo>
                  <a:lnTo>
                    <a:pt x="4569" y="7687"/>
                  </a:lnTo>
                  <a:cubicBezTo>
                    <a:pt x="4159" y="6900"/>
                    <a:pt x="4002" y="6081"/>
                    <a:pt x="4065" y="5199"/>
                  </a:cubicBezTo>
                  <a:lnTo>
                    <a:pt x="4474" y="5199"/>
                  </a:lnTo>
                  <a:cubicBezTo>
                    <a:pt x="4726" y="5199"/>
                    <a:pt x="4884" y="5010"/>
                    <a:pt x="4884" y="4821"/>
                  </a:cubicBezTo>
                  <a:cubicBezTo>
                    <a:pt x="4884" y="4568"/>
                    <a:pt x="4695" y="4411"/>
                    <a:pt x="4474" y="4411"/>
                  </a:cubicBezTo>
                  <a:lnTo>
                    <a:pt x="4159" y="4411"/>
                  </a:lnTo>
                  <a:cubicBezTo>
                    <a:pt x="4222" y="4222"/>
                    <a:pt x="4285" y="3970"/>
                    <a:pt x="4380" y="3781"/>
                  </a:cubicBezTo>
                  <a:cubicBezTo>
                    <a:pt x="4600" y="3151"/>
                    <a:pt x="4128" y="2489"/>
                    <a:pt x="3466" y="2489"/>
                  </a:cubicBezTo>
                  <a:lnTo>
                    <a:pt x="2867" y="2489"/>
                  </a:lnTo>
                  <a:lnTo>
                    <a:pt x="2867" y="1670"/>
                  </a:lnTo>
                  <a:lnTo>
                    <a:pt x="3309" y="1670"/>
                  </a:lnTo>
                  <a:cubicBezTo>
                    <a:pt x="3561" y="1670"/>
                    <a:pt x="3687" y="1450"/>
                    <a:pt x="3687" y="1229"/>
                  </a:cubicBezTo>
                  <a:cubicBezTo>
                    <a:pt x="3687" y="977"/>
                    <a:pt x="3498" y="819"/>
                    <a:pt x="3309" y="819"/>
                  </a:cubicBezTo>
                  <a:lnTo>
                    <a:pt x="2867" y="819"/>
                  </a:lnTo>
                  <a:lnTo>
                    <a:pt x="2867" y="410"/>
                  </a:lnTo>
                  <a:cubicBezTo>
                    <a:pt x="2867" y="158"/>
                    <a:pt x="2678"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76"/>
            <p:cNvSpPr/>
            <p:nvPr/>
          </p:nvSpPr>
          <p:spPr>
            <a:xfrm>
              <a:off x="-64335250" y="4307100"/>
              <a:ext cx="161500" cy="21300"/>
            </a:xfrm>
            <a:custGeom>
              <a:avLst/>
              <a:gdLst/>
              <a:ahLst/>
              <a:cxnLst/>
              <a:rect l="l" t="t" r="r" b="b"/>
              <a:pathLst>
                <a:path w="6460" h="852" extrusionOk="0">
                  <a:moveTo>
                    <a:pt x="1167" y="1"/>
                  </a:moveTo>
                  <a:cubicBezTo>
                    <a:pt x="631" y="1"/>
                    <a:pt x="190" y="379"/>
                    <a:pt x="1" y="851"/>
                  </a:cubicBezTo>
                  <a:lnTo>
                    <a:pt x="6459" y="851"/>
                  </a:lnTo>
                  <a:cubicBezTo>
                    <a:pt x="6302" y="379"/>
                    <a:pt x="5861" y="1"/>
                    <a:pt x="5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76" name="Google Shape;7476;p76"/>
          <p:cNvSpPr/>
          <p:nvPr/>
        </p:nvSpPr>
        <p:spPr>
          <a:xfrm>
            <a:off x="3965897" y="1376528"/>
            <a:ext cx="319882" cy="367463"/>
          </a:xfrm>
          <a:custGeom>
            <a:avLst/>
            <a:gdLst/>
            <a:ahLst/>
            <a:cxnLst/>
            <a:rect l="l" t="t" r="r" b="b"/>
            <a:pathLst>
              <a:path w="11059" h="12704" extrusionOk="0">
                <a:moveTo>
                  <a:pt x="5545" y="3449"/>
                </a:moveTo>
                <a:cubicBezTo>
                  <a:pt x="5797" y="3449"/>
                  <a:pt x="5955" y="3638"/>
                  <a:pt x="5955" y="3859"/>
                </a:cubicBezTo>
                <a:lnTo>
                  <a:pt x="5955" y="4111"/>
                </a:lnTo>
                <a:cubicBezTo>
                  <a:pt x="6427" y="4268"/>
                  <a:pt x="6774" y="4741"/>
                  <a:pt x="6774" y="5308"/>
                </a:cubicBezTo>
                <a:cubicBezTo>
                  <a:pt x="6774" y="5528"/>
                  <a:pt x="6585" y="5749"/>
                  <a:pt x="6333" y="5749"/>
                </a:cubicBezTo>
                <a:cubicBezTo>
                  <a:pt x="6081" y="5749"/>
                  <a:pt x="5955" y="5528"/>
                  <a:pt x="5955" y="5308"/>
                </a:cubicBezTo>
                <a:cubicBezTo>
                  <a:pt x="5955" y="5056"/>
                  <a:pt x="5734" y="4898"/>
                  <a:pt x="5545" y="4898"/>
                </a:cubicBezTo>
                <a:cubicBezTo>
                  <a:pt x="5293" y="4898"/>
                  <a:pt x="5104" y="5119"/>
                  <a:pt x="5104" y="5308"/>
                </a:cubicBezTo>
                <a:cubicBezTo>
                  <a:pt x="5104" y="5528"/>
                  <a:pt x="5419" y="5780"/>
                  <a:pt x="5766" y="6001"/>
                </a:cubicBezTo>
                <a:cubicBezTo>
                  <a:pt x="6207" y="6316"/>
                  <a:pt x="6774" y="6725"/>
                  <a:pt x="6774" y="7387"/>
                </a:cubicBezTo>
                <a:cubicBezTo>
                  <a:pt x="6774" y="7954"/>
                  <a:pt x="6427" y="8364"/>
                  <a:pt x="5923" y="8584"/>
                </a:cubicBezTo>
                <a:lnTo>
                  <a:pt x="5923" y="8836"/>
                </a:lnTo>
                <a:cubicBezTo>
                  <a:pt x="5923" y="9088"/>
                  <a:pt x="5734" y="9246"/>
                  <a:pt x="5545" y="9246"/>
                </a:cubicBezTo>
                <a:cubicBezTo>
                  <a:pt x="5293" y="9246"/>
                  <a:pt x="5104" y="9057"/>
                  <a:pt x="5104" y="8836"/>
                </a:cubicBezTo>
                <a:lnTo>
                  <a:pt x="5104" y="8584"/>
                </a:lnTo>
                <a:cubicBezTo>
                  <a:pt x="4632" y="8427"/>
                  <a:pt x="4285" y="7954"/>
                  <a:pt x="4285" y="7387"/>
                </a:cubicBezTo>
                <a:cubicBezTo>
                  <a:pt x="4285" y="7167"/>
                  <a:pt x="4474" y="7009"/>
                  <a:pt x="4726" y="7009"/>
                </a:cubicBezTo>
                <a:cubicBezTo>
                  <a:pt x="4947" y="7009"/>
                  <a:pt x="5104" y="7198"/>
                  <a:pt x="5104" y="7387"/>
                </a:cubicBezTo>
                <a:cubicBezTo>
                  <a:pt x="5104" y="7639"/>
                  <a:pt x="5293" y="7828"/>
                  <a:pt x="5545" y="7828"/>
                </a:cubicBezTo>
                <a:cubicBezTo>
                  <a:pt x="5766" y="7828"/>
                  <a:pt x="5923" y="7639"/>
                  <a:pt x="5923" y="7387"/>
                </a:cubicBezTo>
                <a:cubicBezTo>
                  <a:pt x="5923" y="7167"/>
                  <a:pt x="5608" y="6914"/>
                  <a:pt x="5262" y="6694"/>
                </a:cubicBezTo>
                <a:cubicBezTo>
                  <a:pt x="4821" y="6379"/>
                  <a:pt x="4285" y="5969"/>
                  <a:pt x="4285" y="5308"/>
                </a:cubicBezTo>
                <a:cubicBezTo>
                  <a:pt x="4285" y="4741"/>
                  <a:pt x="4632" y="4331"/>
                  <a:pt x="5104" y="4111"/>
                </a:cubicBezTo>
                <a:lnTo>
                  <a:pt x="5104" y="3859"/>
                </a:lnTo>
                <a:cubicBezTo>
                  <a:pt x="5104" y="3606"/>
                  <a:pt x="5293" y="3449"/>
                  <a:pt x="5545" y="3449"/>
                </a:cubicBezTo>
                <a:close/>
                <a:moveTo>
                  <a:pt x="10651" y="1"/>
                </a:moveTo>
                <a:cubicBezTo>
                  <a:pt x="10562" y="1"/>
                  <a:pt x="10473" y="34"/>
                  <a:pt x="10397" y="109"/>
                </a:cubicBezTo>
                <a:cubicBezTo>
                  <a:pt x="9389" y="834"/>
                  <a:pt x="8538" y="960"/>
                  <a:pt x="8034" y="960"/>
                </a:cubicBezTo>
                <a:cubicBezTo>
                  <a:pt x="7310" y="960"/>
                  <a:pt x="6396" y="645"/>
                  <a:pt x="5766" y="172"/>
                </a:cubicBezTo>
                <a:cubicBezTo>
                  <a:pt x="5703" y="109"/>
                  <a:pt x="5616" y="78"/>
                  <a:pt x="5526" y="78"/>
                </a:cubicBezTo>
                <a:cubicBezTo>
                  <a:pt x="5435" y="78"/>
                  <a:pt x="5341" y="109"/>
                  <a:pt x="5262" y="172"/>
                </a:cubicBezTo>
                <a:cubicBezTo>
                  <a:pt x="4632" y="645"/>
                  <a:pt x="3781" y="960"/>
                  <a:pt x="3025" y="960"/>
                </a:cubicBezTo>
                <a:cubicBezTo>
                  <a:pt x="2237" y="960"/>
                  <a:pt x="1418" y="645"/>
                  <a:pt x="662" y="109"/>
                </a:cubicBezTo>
                <a:cubicBezTo>
                  <a:pt x="582" y="47"/>
                  <a:pt x="495" y="20"/>
                  <a:pt x="411" y="20"/>
                </a:cubicBezTo>
                <a:cubicBezTo>
                  <a:pt x="196" y="20"/>
                  <a:pt x="0" y="198"/>
                  <a:pt x="0" y="424"/>
                </a:cubicBezTo>
                <a:lnTo>
                  <a:pt x="0" y="5276"/>
                </a:lnTo>
                <a:cubicBezTo>
                  <a:pt x="0" y="8616"/>
                  <a:pt x="2143" y="11609"/>
                  <a:pt x="5388" y="12680"/>
                </a:cubicBezTo>
                <a:cubicBezTo>
                  <a:pt x="5419" y="12696"/>
                  <a:pt x="5459" y="12703"/>
                  <a:pt x="5506" y="12703"/>
                </a:cubicBezTo>
                <a:cubicBezTo>
                  <a:pt x="5553" y="12703"/>
                  <a:pt x="5608" y="12696"/>
                  <a:pt x="5671" y="12680"/>
                </a:cubicBezTo>
                <a:cubicBezTo>
                  <a:pt x="8885" y="11609"/>
                  <a:pt x="11059" y="8616"/>
                  <a:pt x="11059" y="5276"/>
                </a:cubicBezTo>
                <a:lnTo>
                  <a:pt x="11059" y="424"/>
                </a:lnTo>
                <a:cubicBezTo>
                  <a:pt x="11059" y="182"/>
                  <a:pt x="10858" y="1"/>
                  <a:pt x="106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7" name="Google Shape;7477;p76"/>
          <p:cNvGrpSpPr/>
          <p:nvPr/>
        </p:nvGrpSpPr>
        <p:grpSpPr>
          <a:xfrm>
            <a:off x="3943225" y="1819083"/>
            <a:ext cx="365467" cy="368389"/>
            <a:chOff x="-62516625" y="3743175"/>
            <a:chExt cx="315875" cy="318400"/>
          </a:xfrm>
        </p:grpSpPr>
        <p:sp>
          <p:nvSpPr>
            <p:cNvPr id="7478" name="Google Shape;7478;p76"/>
            <p:cNvSpPr/>
            <p:nvPr/>
          </p:nvSpPr>
          <p:spPr>
            <a:xfrm>
              <a:off x="-62334675" y="3884950"/>
              <a:ext cx="62250" cy="145725"/>
            </a:xfrm>
            <a:custGeom>
              <a:avLst/>
              <a:gdLst/>
              <a:ahLst/>
              <a:cxnLst/>
              <a:rect l="l" t="t" r="r" b="b"/>
              <a:pathLst>
                <a:path w="2490" h="5829" extrusionOk="0">
                  <a:moveTo>
                    <a:pt x="1229" y="0"/>
                  </a:moveTo>
                  <a:cubicBezTo>
                    <a:pt x="977" y="0"/>
                    <a:pt x="820" y="189"/>
                    <a:pt x="820" y="410"/>
                  </a:cubicBezTo>
                  <a:lnTo>
                    <a:pt x="820" y="662"/>
                  </a:lnTo>
                  <a:cubicBezTo>
                    <a:pt x="347" y="819"/>
                    <a:pt x="0" y="1292"/>
                    <a:pt x="0" y="1859"/>
                  </a:cubicBezTo>
                  <a:cubicBezTo>
                    <a:pt x="0" y="2520"/>
                    <a:pt x="536" y="2930"/>
                    <a:pt x="977" y="3245"/>
                  </a:cubicBezTo>
                  <a:cubicBezTo>
                    <a:pt x="1292" y="3466"/>
                    <a:pt x="1639" y="3718"/>
                    <a:pt x="1639" y="3938"/>
                  </a:cubicBezTo>
                  <a:cubicBezTo>
                    <a:pt x="1639" y="4190"/>
                    <a:pt x="1450" y="4348"/>
                    <a:pt x="1229" y="4348"/>
                  </a:cubicBezTo>
                  <a:cubicBezTo>
                    <a:pt x="977" y="4348"/>
                    <a:pt x="820" y="4127"/>
                    <a:pt x="820" y="3938"/>
                  </a:cubicBezTo>
                  <a:cubicBezTo>
                    <a:pt x="820" y="3718"/>
                    <a:pt x="631" y="3497"/>
                    <a:pt x="442" y="3497"/>
                  </a:cubicBezTo>
                  <a:cubicBezTo>
                    <a:pt x="221" y="3497"/>
                    <a:pt x="0" y="3718"/>
                    <a:pt x="0" y="3938"/>
                  </a:cubicBezTo>
                  <a:cubicBezTo>
                    <a:pt x="0" y="4505"/>
                    <a:pt x="347" y="4915"/>
                    <a:pt x="820" y="5135"/>
                  </a:cubicBezTo>
                  <a:lnTo>
                    <a:pt x="820" y="5387"/>
                  </a:lnTo>
                  <a:cubicBezTo>
                    <a:pt x="820" y="5639"/>
                    <a:pt x="1009" y="5828"/>
                    <a:pt x="1229" y="5828"/>
                  </a:cubicBezTo>
                  <a:cubicBezTo>
                    <a:pt x="1450" y="5828"/>
                    <a:pt x="1639" y="5639"/>
                    <a:pt x="1639" y="5387"/>
                  </a:cubicBezTo>
                  <a:lnTo>
                    <a:pt x="1639" y="5135"/>
                  </a:lnTo>
                  <a:cubicBezTo>
                    <a:pt x="2111" y="4978"/>
                    <a:pt x="2489" y="4505"/>
                    <a:pt x="2489" y="3938"/>
                  </a:cubicBezTo>
                  <a:cubicBezTo>
                    <a:pt x="2489" y="3277"/>
                    <a:pt x="1922" y="2867"/>
                    <a:pt x="1481" y="2552"/>
                  </a:cubicBezTo>
                  <a:cubicBezTo>
                    <a:pt x="1166" y="2331"/>
                    <a:pt x="820" y="2079"/>
                    <a:pt x="820" y="1859"/>
                  </a:cubicBezTo>
                  <a:cubicBezTo>
                    <a:pt x="820" y="1607"/>
                    <a:pt x="1009" y="1418"/>
                    <a:pt x="1229" y="1418"/>
                  </a:cubicBezTo>
                  <a:cubicBezTo>
                    <a:pt x="1450" y="1418"/>
                    <a:pt x="1639" y="1607"/>
                    <a:pt x="1639" y="1859"/>
                  </a:cubicBezTo>
                  <a:cubicBezTo>
                    <a:pt x="1639" y="2079"/>
                    <a:pt x="1859" y="2237"/>
                    <a:pt x="2048" y="2237"/>
                  </a:cubicBezTo>
                  <a:cubicBezTo>
                    <a:pt x="2237" y="2237"/>
                    <a:pt x="2489" y="2048"/>
                    <a:pt x="2489" y="1859"/>
                  </a:cubicBezTo>
                  <a:cubicBezTo>
                    <a:pt x="2489" y="1292"/>
                    <a:pt x="2143" y="882"/>
                    <a:pt x="1639" y="662"/>
                  </a:cubicBezTo>
                  <a:lnTo>
                    <a:pt x="1639" y="410"/>
                  </a:lnTo>
                  <a:cubicBezTo>
                    <a:pt x="1639" y="158"/>
                    <a:pt x="1450" y="0"/>
                    <a:pt x="1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76"/>
            <p:cNvSpPr/>
            <p:nvPr/>
          </p:nvSpPr>
          <p:spPr>
            <a:xfrm>
              <a:off x="-62516625" y="3743175"/>
              <a:ext cx="315875" cy="318400"/>
            </a:xfrm>
            <a:custGeom>
              <a:avLst/>
              <a:gdLst/>
              <a:ahLst/>
              <a:cxnLst/>
              <a:rect l="l" t="t" r="r" b="b"/>
              <a:pathLst>
                <a:path w="12635" h="12736" extrusionOk="0">
                  <a:moveTo>
                    <a:pt x="4632" y="3308"/>
                  </a:moveTo>
                  <a:cubicBezTo>
                    <a:pt x="5388" y="3308"/>
                    <a:pt x="6018" y="3938"/>
                    <a:pt x="6018" y="4694"/>
                  </a:cubicBezTo>
                  <a:cubicBezTo>
                    <a:pt x="6018" y="5450"/>
                    <a:pt x="5420" y="6049"/>
                    <a:pt x="4632" y="6049"/>
                  </a:cubicBezTo>
                  <a:cubicBezTo>
                    <a:pt x="3876" y="6049"/>
                    <a:pt x="3246" y="5419"/>
                    <a:pt x="3246" y="4694"/>
                  </a:cubicBezTo>
                  <a:cubicBezTo>
                    <a:pt x="3246" y="3938"/>
                    <a:pt x="3876" y="3308"/>
                    <a:pt x="4632" y="3308"/>
                  </a:cubicBezTo>
                  <a:close/>
                  <a:moveTo>
                    <a:pt x="8507" y="5230"/>
                  </a:moveTo>
                  <a:cubicBezTo>
                    <a:pt x="10303" y="5230"/>
                    <a:pt x="11815" y="6742"/>
                    <a:pt x="11815" y="8538"/>
                  </a:cubicBezTo>
                  <a:cubicBezTo>
                    <a:pt x="11815" y="10365"/>
                    <a:pt x="10334" y="11846"/>
                    <a:pt x="8507" y="11846"/>
                  </a:cubicBezTo>
                  <a:cubicBezTo>
                    <a:pt x="6680" y="11846"/>
                    <a:pt x="5199" y="10365"/>
                    <a:pt x="5199" y="8538"/>
                  </a:cubicBezTo>
                  <a:cubicBezTo>
                    <a:pt x="5199" y="6742"/>
                    <a:pt x="6680" y="5230"/>
                    <a:pt x="8507" y="5230"/>
                  </a:cubicBezTo>
                  <a:close/>
                  <a:moveTo>
                    <a:pt x="4664" y="0"/>
                  </a:moveTo>
                  <a:cubicBezTo>
                    <a:pt x="2080" y="0"/>
                    <a:pt x="1" y="2079"/>
                    <a:pt x="1" y="4694"/>
                  </a:cubicBezTo>
                  <a:cubicBezTo>
                    <a:pt x="1" y="5703"/>
                    <a:pt x="316" y="6711"/>
                    <a:pt x="914" y="7498"/>
                  </a:cubicBezTo>
                  <a:lnTo>
                    <a:pt x="4317" y="12571"/>
                  </a:lnTo>
                  <a:cubicBezTo>
                    <a:pt x="4396" y="12681"/>
                    <a:pt x="4530" y="12736"/>
                    <a:pt x="4660" y="12736"/>
                  </a:cubicBezTo>
                  <a:cubicBezTo>
                    <a:pt x="4790" y="12736"/>
                    <a:pt x="4916" y="12681"/>
                    <a:pt x="4979" y="12571"/>
                  </a:cubicBezTo>
                  <a:lnTo>
                    <a:pt x="5672" y="11531"/>
                  </a:lnTo>
                  <a:cubicBezTo>
                    <a:pt x="6396" y="12256"/>
                    <a:pt x="7404" y="12665"/>
                    <a:pt x="8507" y="12665"/>
                  </a:cubicBezTo>
                  <a:cubicBezTo>
                    <a:pt x="10776" y="12665"/>
                    <a:pt x="12634" y="10838"/>
                    <a:pt x="12634" y="8538"/>
                  </a:cubicBezTo>
                  <a:cubicBezTo>
                    <a:pt x="12634" y="6553"/>
                    <a:pt x="11217" y="4852"/>
                    <a:pt x="9326" y="4474"/>
                  </a:cubicBezTo>
                  <a:lnTo>
                    <a:pt x="9326" y="4222"/>
                  </a:lnTo>
                  <a:cubicBezTo>
                    <a:pt x="9074" y="1796"/>
                    <a:pt x="7089" y="0"/>
                    <a:pt x="4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0" name="Google Shape;7480;p76"/>
          <p:cNvGrpSpPr/>
          <p:nvPr/>
        </p:nvGrpSpPr>
        <p:grpSpPr>
          <a:xfrm>
            <a:off x="3950065" y="2269054"/>
            <a:ext cx="351786" cy="326274"/>
            <a:chOff x="-62511900" y="4129100"/>
            <a:chExt cx="304050" cy="282000"/>
          </a:xfrm>
        </p:grpSpPr>
        <p:sp>
          <p:nvSpPr>
            <p:cNvPr id="7481" name="Google Shape;7481;p76"/>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76"/>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76"/>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76"/>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76"/>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86" name="Google Shape;7486;p76"/>
          <p:cNvGrpSpPr/>
          <p:nvPr/>
        </p:nvGrpSpPr>
        <p:grpSpPr>
          <a:xfrm>
            <a:off x="2628187" y="2741448"/>
            <a:ext cx="310770" cy="367261"/>
            <a:chOff x="-60597975" y="3367475"/>
            <a:chExt cx="268600" cy="317425"/>
          </a:xfrm>
        </p:grpSpPr>
        <p:sp>
          <p:nvSpPr>
            <p:cNvPr id="7487" name="Google Shape;7487;p76"/>
            <p:cNvSpPr/>
            <p:nvPr/>
          </p:nvSpPr>
          <p:spPr>
            <a:xfrm>
              <a:off x="-60535750" y="3495075"/>
              <a:ext cx="206375" cy="82725"/>
            </a:xfrm>
            <a:custGeom>
              <a:avLst/>
              <a:gdLst/>
              <a:ahLst/>
              <a:cxnLst/>
              <a:rect l="l" t="t" r="r" b="b"/>
              <a:pathLst>
                <a:path w="8255" h="3309" extrusionOk="0">
                  <a:moveTo>
                    <a:pt x="5357" y="1229"/>
                  </a:moveTo>
                  <a:cubicBezTo>
                    <a:pt x="5577" y="1229"/>
                    <a:pt x="5766" y="1418"/>
                    <a:pt x="5766" y="1607"/>
                  </a:cubicBezTo>
                  <a:cubicBezTo>
                    <a:pt x="5766" y="1890"/>
                    <a:pt x="5577" y="2048"/>
                    <a:pt x="5357" y="2048"/>
                  </a:cubicBezTo>
                  <a:lnTo>
                    <a:pt x="2049" y="2048"/>
                  </a:lnTo>
                  <a:cubicBezTo>
                    <a:pt x="1797" y="2048"/>
                    <a:pt x="1639" y="1859"/>
                    <a:pt x="1639" y="1607"/>
                  </a:cubicBezTo>
                  <a:cubicBezTo>
                    <a:pt x="1639" y="1386"/>
                    <a:pt x="1828" y="1229"/>
                    <a:pt x="2049" y="1229"/>
                  </a:cubicBezTo>
                  <a:close/>
                  <a:moveTo>
                    <a:pt x="1" y="0"/>
                  </a:moveTo>
                  <a:lnTo>
                    <a:pt x="1" y="3308"/>
                  </a:lnTo>
                  <a:lnTo>
                    <a:pt x="8255" y="3308"/>
                  </a:lnTo>
                  <a:lnTo>
                    <a:pt x="8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76"/>
            <p:cNvSpPr/>
            <p:nvPr/>
          </p:nvSpPr>
          <p:spPr>
            <a:xfrm>
              <a:off x="-60432575" y="3367475"/>
              <a:ext cx="20500" cy="47275"/>
            </a:xfrm>
            <a:custGeom>
              <a:avLst/>
              <a:gdLst/>
              <a:ahLst/>
              <a:cxnLst/>
              <a:rect l="l" t="t" r="r" b="b"/>
              <a:pathLst>
                <a:path w="820" h="1891" extrusionOk="0">
                  <a:moveTo>
                    <a:pt x="1" y="0"/>
                  </a:moveTo>
                  <a:lnTo>
                    <a:pt x="1" y="1891"/>
                  </a:lnTo>
                  <a:cubicBezTo>
                    <a:pt x="127" y="1765"/>
                    <a:pt x="221" y="1639"/>
                    <a:pt x="379" y="1639"/>
                  </a:cubicBezTo>
                  <a:cubicBezTo>
                    <a:pt x="600" y="1639"/>
                    <a:pt x="694" y="1765"/>
                    <a:pt x="820" y="1891"/>
                  </a:cubicBezTo>
                  <a:lnTo>
                    <a:pt x="8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76"/>
            <p:cNvSpPr/>
            <p:nvPr/>
          </p:nvSpPr>
          <p:spPr>
            <a:xfrm>
              <a:off x="-60535750" y="3367475"/>
              <a:ext cx="206375" cy="107150"/>
            </a:xfrm>
            <a:custGeom>
              <a:avLst/>
              <a:gdLst/>
              <a:ahLst/>
              <a:cxnLst/>
              <a:rect l="l" t="t" r="r" b="b"/>
              <a:pathLst>
                <a:path w="8255" h="4286" extrusionOk="0">
                  <a:moveTo>
                    <a:pt x="1" y="0"/>
                  </a:moveTo>
                  <a:lnTo>
                    <a:pt x="1" y="4285"/>
                  </a:lnTo>
                  <a:lnTo>
                    <a:pt x="8255" y="4285"/>
                  </a:lnTo>
                  <a:lnTo>
                    <a:pt x="8255" y="1261"/>
                  </a:lnTo>
                  <a:cubicBezTo>
                    <a:pt x="8255" y="567"/>
                    <a:pt x="7720" y="32"/>
                    <a:pt x="7026" y="32"/>
                  </a:cubicBezTo>
                  <a:lnTo>
                    <a:pt x="5829" y="32"/>
                  </a:lnTo>
                  <a:lnTo>
                    <a:pt x="5829" y="2930"/>
                  </a:lnTo>
                  <a:cubicBezTo>
                    <a:pt x="5829" y="3182"/>
                    <a:pt x="5633" y="3350"/>
                    <a:pt x="5418" y="3350"/>
                  </a:cubicBezTo>
                  <a:cubicBezTo>
                    <a:pt x="5311" y="3350"/>
                    <a:pt x="5199" y="3308"/>
                    <a:pt x="5105" y="3214"/>
                  </a:cubicBezTo>
                  <a:lnTo>
                    <a:pt x="4569" y="2678"/>
                  </a:lnTo>
                  <a:lnTo>
                    <a:pt x="4002" y="3214"/>
                  </a:lnTo>
                  <a:cubicBezTo>
                    <a:pt x="3917" y="3289"/>
                    <a:pt x="3821" y="3322"/>
                    <a:pt x="3728" y="3322"/>
                  </a:cubicBezTo>
                  <a:cubicBezTo>
                    <a:pt x="3510" y="3322"/>
                    <a:pt x="3309" y="3142"/>
                    <a:pt x="3309" y="2899"/>
                  </a:cubicBezTo>
                  <a:lnTo>
                    <a:pt x="33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76"/>
            <p:cNvSpPr/>
            <p:nvPr/>
          </p:nvSpPr>
          <p:spPr>
            <a:xfrm>
              <a:off x="-60597975" y="3368175"/>
              <a:ext cx="40200" cy="316725"/>
            </a:xfrm>
            <a:custGeom>
              <a:avLst/>
              <a:gdLst/>
              <a:ahLst/>
              <a:cxnLst/>
              <a:rect l="l" t="t" r="r" b="b"/>
              <a:pathLst>
                <a:path w="1608" h="12669" extrusionOk="0">
                  <a:moveTo>
                    <a:pt x="337" y="0"/>
                  </a:moveTo>
                  <a:cubicBezTo>
                    <a:pt x="163" y="0"/>
                    <a:pt x="1" y="178"/>
                    <a:pt x="1" y="382"/>
                  </a:cubicBezTo>
                  <a:lnTo>
                    <a:pt x="1" y="12259"/>
                  </a:lnTo>
                  <a:cubicBezTo>
                    <a:pt x="1" y="12480"/>
                    <a:pt x="190" y="12669"/>
                    <a:pt x="379" y="12669"/>
                  </a:cubicBezTo>
                  <a:lnTo>
                    <a:pt x="1608" y="12669"/>
                  </a:lnTo>
                  <a:lnTo>
                    <a:pt x="1608" y="4"/>
                  </a:lnTo>
                  <a:lnTo>
                    <a:pt x="379" y="4"/>
                  </a:lnTo>
                  <a:cubicBezTo>
                    <a:pt x="365" y="2"/>
                    <a:pt x="351" y="0"/>
                    <a:pt x="3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76"/>
            <p:cNvSpPr/>
            <p:nvPr/>
          </p:nvSpPr>
          <p:spPr>
            <a:xfrm>
              <a:off x="-60535750" y="3597450"/>
              <a:ext cx="206375" cy="86675"/>
            </a:xfrm>
            <a:custGeom>
              <a:avLst/>
              <a:gdLst/>
              <a:ahLst/>
              <a:cxnLst/>
              <a:rect l="l" t="t" r="r" b="b"/>
              <a:pathLst>
                <a:path w="8255" h="3467" extrusionOk="0">
                  <a:moveTo>
                    <a:pt x="1" y="1"/>
                  </a:moveTo>
                  <a:lnTo>
                    <a:pt x="1" y="3466"/>
                  </a:lnTo>
                  <a:lnTo>
                    <a:pt x="7026" y="3466"/>
                  </a:lnTo>
                  <a:cubicBezTo>
                    <a:pt x="7720" y="3466"/>
                    <a:pt x="8255" y="2931"/>
                    <a:pt x="8255" y="2206"/>
                  </a:cubicBezTo>
                  <a:lnTo>
                    <a:pt x="8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2" name="Google Shape;7492;p76"/>
          <p:cNvSpPr/>
          <p:nvPr/>
        </p:nvSpPr>
        <p:spPr>
          <a:xfrm>
            <a:off x="2598914" y="3192959"/>
            <a:ext cx="369083" cy="365005"/>
          </a:xfrm>
          <a:custGeom>
            <a:avLst/>
            <a:gdLst/>
            <a:ahLst/>
            <a:cxnLst/>
            <a:rect l="l" t="t" r="r" b="b"/>
            <a:pathLst>
              <a:path w="12760" h="12619" extrusionOk="0">
                <a:moveTo>
                  <a:pt x="10082" y="2190"/>
                </a:moveTo>
                <a:lnTo>
                  <a:pt x="11027" y="2726"/>
                </a:lnTo>
                <a:lnTo>
                  <a:pt x="8948" y="6317"/>
                </a:lnTo>
                <a:lnTo>
                  <a:pt x="8003" y="5781"/>
                </a:lnTo>
                <a:cubicBezTo>
                  <a:pt x="8349" y="5151"/>
                  <a:pt x="9704" y="2820"/>
                  <a:pt x="10082" y="2190"/>
                </a:cubicBezTo>
                <a:close/>
                <a:moveTo>
                  <a:pt x="7813" y="6601"/>
                </a:moveTo>
                <a:lnTo>
                  <a:pt x="8318" y="6916"/>
                </a:lnTo>
                <a:lnTo>
                  <a:pt x="7782" y="7262"/>
                </a:lnTo>
                <a:lnTo>
                  <a:pt x="7813" y="6601"/>
                </a:lnTo>
                <a:close/>
                <a:moveTo>
                  <a:pt x="10554" y="8522"/>
                </a:moveTo>
                <a:cubicBezTo>
                  <a:pt x="10806" y="8522"/>
                  <a:pt x="10964" y="8711"/>
                  <a:pt x="10964" y="8900"/>
                </a:cubicBezTo>
                <a:cubicBezTo>
                  <a:pt x="10964" y="9153"/>
                  <a:pt x="10806" y="9342"/>
                  <a:pt x="10554" y="9342"/>
                </a:cubicBezTo>
                <a:lnTo>
                  <a:pt x="5608" y="9342"/>
                </a:lnTo>
                <a:cubicBezTo>
                  <a:pt x="5356" y="9342"/>
                  <a:pt x="5167" y="9153"/>
                  <a:pt x="5167" y="8900"/>
                </a:cubicBezTo>
                <a:cubicBezTo>
                  <a:pt x="5167" y="8680"/>
                  <a:pt x="5356" y="8522"/>
                  <a:pt x="5608" y="8522"/>
                </a:cubicBezTo>
                <a:close/>
                <a:moveTo>
                  <a:pt x="3088" y="5592"/>
                </a:moveTo>
                <a:cubicBezTo>
                  <a:pt x="3308" y="5592"/>
                  <a:pt x="3497" y="5813"/>
                  <a:pt x="3497" y="6002"/>
                </a:cubicBezTo>
                <a:lnTo>
                  <a:pt x="3497" y="6286"/>
                </a:lnTo>
                <a:cubicBezTo>
                  <a:pt x="3970" y="6443"/>
                  <a:pt x="4348" y="6916"/>
                  <a:pt x="4348" y="7451"/>
                </a:cubicBezTo>
                <a:cubicBezTo>
                  <a:pt x="4348" y="7703"/>
                  <a:pt x="4159" y="7861"/>
                  <a:pt x="3907" y="7861"/>
                </a:cubicBezTo>
                <a:cubicBezTo>
                  <a:pt x="3655" y="7861"/>
                  <a:pt x="3497" y="7640"/>
                  <a:pt x="3497" y="7451"/>
                </a:cubicBezTo>
                <a:cubicBezTo>
                  <a:pt x="3497" y="7231"/>
                  <a:pt x="3308" y="7010"/>
                  <a:pt x="3088" y="7010"/>
                </a:cubicBezTo>
                <a:cubicBezTo>
                  <a:pt x="2836" y="7010"/>
                  <a:pt x="2678" y="7231"/>
                  <a:pt x="2678" y="7451"/>
                </a:cubicBezTo>
                <a:cubicBezTo>
                  <a:pt x="2678" y="7703"/>
                  <a:pt x="3025" y="7924"/>
                  <a:pt x="3340" y="8176"/>
                </a:cubicBezTo>
                <a:cubicBezTo>
                  <a:pt x="3781" y="8491"/>
                  <a:pt x="4348" y="8869"/>
                  <a:pt x="4348" y="9531"/>
                </a:cubicBezTo>
                <a:cubicBezTo>
                  <a:pt x="4348" y="10098"/>
                  <a:pt x="3970" y="10539"/>
                  <a:pt x="3497" y="10728"/>
                </a:cubicBezTo>
                <a:lnTo>
                  <a:pt x="3497" y="11011"/>
                </a:lnTo>
                <a:cubicBezTo>
                  <a:pt x="3497" y="11232"/>
                  <a:pt x="3308" y="11452"/>
                  <a:pt x="3088" y="11452"/>
                </a:cubicBezTo>
                <a:cubicBezTo>
                  <a:pt x="2836" y="11452"/>
                  <a:pt x="2678" y="11232"/>
                  <a:pt x="2678" y="11011"/>
                </a:cubicBezTo>
                <a:lnTo>
                  <a:pt x="2678" y="10728"/>
                </a:lnTo>
                <a:cubicBezTo>
                  <a:pt x="2206" y="10570"/>
                  <a:pt x="1859" y="10098"/>
                  <a:pt x="1859" y="9531"/>
                </a:cubicBezTo>
                <a:cubicBezTo>
                  <a:pt x="1859" y="9310"/>
                  <a:pt x="2048" y="9121"/>
                  <a:pt x="2300" y="9121"/>
                </a:cubicBezTo>
                <a:cubicBezTo>
                  <a:pt x="2521" y="9121"/>
                  <a:pt x="2678" y="9310"/>
                  <a:pt x="2678" y="9531"/>
                </a:cubicBezTo>
                <a:cubicBezTo>
                  <a:pt x="2678" y="9783"/>
                  <a:pt x="2867" y="9940"/>
                  <a:pt x="3088" y="9940"/>
                </a:cubicBezTo>
                <a:cubicBezTo>
                  <a:pt x="3308" y="9940"/>
                  <a:pt x="3497" y="9751"/>
                  <a:pt x="3497" y="9531"/>
                </a:cubicBezTo>
                <a:cubicBezTo>
                  <a:pt x="3497" y="9310"/>
                  <a:pt x="3182" y="9089"/>
                  <a:pt x="2836" y="8837"/>
                </a:cubicBezTo>
                <a:cubicBezTo>
                  <a:pt x="2395" y="8522"/>
                  <a:pt x="1859" y="8113"/>
                  <a:pt x="1859" y="7451"/>
                </a:cubicBezTo>
                <a:cubicBezTo>
                  <a:pt x="1859" y="6916"/>
                  <a:pt x="2206" y="6475"/>
                  <a:pt x="2678" y="6286"/>
                </a:cubicBezTo>
                <a:lnTo>
                  <a:pt x="2678" y="6002"/>
                </a:lnTo>
                <a:cubicBezTo>
                  <a:pt x="2678" y="5750"/>
                  <a:pt x="2867" y="5592"/>
                  <a:pt x="3088" y="5592"/>
                </a:cubicBezTo>
                <a:close/>
                <a:moveTo>
                  <a:pt x="10554" y="11011"/>
                </a:moveTo>
                <a:cubicBezTo>
                  <a:pt x="10806" y="11011"/>
                  <a:pt x="10964" y="11200"/>
                  <a:pt x="10964" y="11452"/>
                </a:cubicBezTo>
                <a:cubicBezTo>
                  <a:pt x="10964" y="11641"/>
                  <a:pt x="10806" y="11830"/>
                  <a:pt x="10554" y="11830"/>
                </a:cubicBezTo>
                <a:lnTo>
                  <a:pt x="5608" y="11830"/>
                </a:lnTo>
                <a:cubicBezTo>
                  <a:pt x="5356" y="11830"/>
                  <a:pt x="5167" y="11641"/>
                  <a:pt x="5167" y="11452"/>
                </a:cubicBezTo>
                <a:cubicBezTo>
                  <a:pt x="5167" y="11200"/>
                  <a:pt x="5356" y="11011"/>
                  <a:pt x="5608" y="11011"/>
                </a:cubicBezTo>
                <a:close/>
                <a:moveTo>
                  <a:pt x="10933" y="1"/>
                </a:moveTo>
                <a:cubicBezTo>
                  <a:pt x="10599" y="1"/>
                  <a:pt x="10280" y="176"/>
                  <a:pt x="10113" y="489"/>
                </a:cubicBezTo>
                <a:lnTo>
                  <a:pt x="7877" y="4395"/>
                </a:lnTo>
                <a:lnTo>
                  <a:pt x="1229" y="4395"/>
                </a:lnTo>
                <a:cubicBezTo>
                  <a:pt x="567" y="4395"/>
                  <a:pt x="0" y="4931"/>
                  <a:pt x="0" y="5592"/>
                </a:cubicBezTo>
                <a:lnTo>
                  <a:pt x="0" y="11389"/>
                </a:lnTo>
                <a:cubicBezTo>
                  <a:pt x="0" y="12051"/>
                  <a:pt x="567" y="12618"/>
                  <a:pt x="1229" y="12618"/>
                </a:cubicBezTo>
                <a:lnTo>
                  <a:pt x="11437" y="12618"/>
                </a:lnTo>
                <a:cubicBezTo>
                  <a:pt x="12098" y="12618"/>
                  <a:pt x="12697" y="12082"/>
                  <a:pt x="12697" y="11389"/>
                </a:cubicBezTo>
                <a:lnTo>
                  <a:pt x="12697" y="5592"/>
                </a:lnTo>
                <a:cubicBezTo>
                  <a:pt x="12602" y="4931"/>
                  <a:pt x="12067" y="4395"/>
                  <a:pt x="11374" y="4395"/>
                </a:cubicBezTo>
                <a:lnTo>
                  <a:pt x="11027" y="4395"/>
                </a:lnTo>
                <a:lnTo>
                  <a:pt x="12476" y="1875"/>
                </a:lnTo>
                <a:cubicBezTo>
                  <a:pt x="12760" y="1402"/>
                  <a:pt x="12602" y="804"/>
                  <a:pt x="12130" y="583"/>
                </a:cubicBezTo>
                <a:lnTo>
                  <a:pt x="11437" y="142"/>
                </a:lnTo>
                <a:cubicBezTo>
                  <a:pt x="11277" y="46"/>
                  <a:pt x="11103" y="1"/>
                  <a:pt x="10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93" name="Google Shape;7493;p76"/>
          <p:cNvGrpSpPr/>
          <p:nvPr/>
        </p:nvGrpSpPr>
        <p:grpSpPr>
          <a:xfrm>
            <a:off x="2600390" y="3702764"/>
            <a:ext cx="366364" cy="262465"/>
            <a:chOff x="-60621600" y="4145650"/>
            <a:chExt cx="316650" cy="226850"/>
          </a:xfrm>
        </p:grpSpPr>
        <p:sp>
          <p:nvSpPr>
            <p:cNvPr id="7494" name="Google Shape;7494;p76"/>
            <p:cNvSpPr/>
            <p:nvPr/>
          </p:nvSpPr>
          <p:spPr>
            <a:xfrm>
              <a:off x="-60463275" y="4249600"/>
              <a:ext cx="61450" cy="60675"/>
            </a:xfrm>
            <a:custGeom>
              <a:avLst/>
              <a:gdLst/>
              <a:ahLst/>
              <a:cxnLst/>
              <a:rect l="l" t="t" r="r" b="b"/>
              <a:pathLst>
                <a:path w="2458" h="2427" extrusionOk="0">
                  <a:moveTo>
                    <a:pt x="1229" y="1"/>
                  </a:moveTo>
                  <a:cubicBezTo>
                    <a:pt x="567" y="1"/>
                    <a:pt x="0" y="536"/>
                    <a:pt x="0" y="1198"/>
                  </a:cubicBezTo>
                  <a:cubicBezTo>
                    <a:pt x="0" y="1891"/>
                    <a:pt x="567" y="2427"/>
                    <a:pt x="1229" y="2427"/>
                  </a:cubicBezTo>
                  <a:cubicBezTo>
                    <a:pt x="1891" y="2427"/>
                    <a:pt x="2458" y="1891"/>
                    <a:pt x="2458" y="1198"/>
                  </a:cubicBezTo>
                  <a:cubicBezTo>
                    <a:pt x="2458" y="536"/>
                    <a:pt x="1891" y="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5" name="Google Shape;7495;p76"/>
            <p:cNvSpPr/>
            <p:nvPr/>
          </p:nvSpPr>
          <p:spPr>
            <a:xfrm>
              <a:off x="-60526300" y="4249600"/>
              <a:ext cx="48075" cy="60675"/>
            </a:xfrm>
            <a:custGeom>
              <a:avLst/>
              <a:gdLst/>
              <a:ahLst/>
              <a:cxnLst/>
              <a:rect l="l" t="t" r="r" b="b"/>
              <a:pathLst>
                <a:path w="1923" h="2427" extrusionOk="0">
                  <a:moveTo>
                    <a:pt x="1261" y="1"/>
                  </a:moveTo>
                  <a:cubicBezTo>
                    <a:pt x="599" y="1"/>
                    <a:pt x="1" y="536"/>
                    <a:pt x="1" y="1198"/>
                  </a:cubicBezTo>
                  <a:cubicBezTo>
                    <a:pt x="1" y="1891"/>
                    <a:pt x="568" y="2427"/>
                    <a:pt x="1261" y="2427"/>
                  </a:cubicBezTo>
                  <a:cubicBezTo>
                    <a:pt x="1513" y="2427"/>
                    <a:pt x="1734" y="2364"/>
                    <a:pt x="1923" y="2238"/>
                  </a:cubicBezTo>
                  <a:cubicBezTo>
                    <a:pt x="1765" y="1923"/>
                    <a:pt x="1671" y="1576"/>
                    <a:pt x="1671" y="1198"/>
                  </a:cubicBezTo>
                  <a:cubicBezTo>
                    <a:pt x="1671" y="851"/>
                    <a:pt x="1765" y="505"/>
                    <a:pt x="1923" y="190"/>
                  </a:cubicBezTo>
                  <a:cubicBezTo>
                    <a:pt x="1734" y="64"/>
                    <a:pt x="1513"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6" name="Google Shape;7496;p76"/>
            <p:cNvSpPr/>
            <p:nvPr/>
          </p:nvSpPr>
          <p:spPr>
            <a:xfrm>
              <a:off x="-60621600" y="4145650"/>
              <a:ext cx="316650" cy="226850"/>
            </a:xfrm>
            <a:custGeom>
              <a:avLst/>
              <a:gdLst/>
              <a:ahLst/>
              <a:cxnLst/>
              <a:rect l="l" t="t" r="r" b="b"/>
              <a:pathLst>
                <a:path w="12666" h="9074" extrusionOk="0">
                  <a:moveTo>
                    <a:pt x="11374" y="851"/>
                  </a:moveTo>
                  <a:cubicBezTo>
                    <a:pt x="11626" y="851"/>
                    <a:pt x="11815" y="1040"/>
                    <a:pt x="11815" y="1229"/>
                  </a:cubicBezTo>
                  <a:lnTo>
                    <a:pt x="11815" y="1670"/>
                  </a:lnTo>
                  <a:lnTo>
                    <a:pt x="788" y="1670"/>
                  </a:lnTo>
                  <a:lnTo>
                    <a:pt x="788" y="1229"/>
                  </a:lnTo>
                  <a:cubicBezTo>
                    <a:pt x="788" y="1008"/>
                    <a:pt x="977" y="851"/>
                    <a:pt x="1166" y="851"/>
                  </a:cubicBezTo>
                  <a:close/>
                  <a:moveTo>
                    <a:pt x="7562" y="3277"/>
                  </a:moveTo>
                  <a:cubicBezTo>
                    <a:pt x="8696" y="3277"/>
                    <a:pt x="9641" y="4222"/>
                    <a:pt x="9641" y="5356"/>
                  </a:cubicBezTo>
                  <a:cubicBezTo>
                    <a:pt x="9610" y="6522"/>
                    <a:pt x="8696" y="7467"/>
                    <a:pt x="7562" y="7467"/>
                  </a:cubicBezTo>
                  <a:cubicBezTo>
                    <a:pt x="7089" y="7467"/>
                    <a:pt x="6648" y="7309"/>
                    <a:pt x="6333" y="7026"/>
                  </a:cubicBezTo>
                  <a:cubicBezTo>
                    <a:pt x="5987" y="7309"/>
                    <a:pt x="5546" y="7467"/>
                    <a:pt x="5073" y="7467"/>
                  </a:cubicBezTo>
                  <a:cubicBezTo>
                    <a:pt x="3939" y="7467"/>
                    <a:pt x="2994" y="6522"/>
                    <a:pt x="2994" y="5356"/>
                  </a:cubicBezTo>
                  <a:cubicBezTo>
                    <a:pt x="2994" y="4222"/>
                    <a:pt x="3939" y="3277"/>
                    <a:pt x="5073" y="3277"/>
                  </a:cubicBezTo>
                  <a:cubicBezTo>
                    <a:pt x="5514" y="3277"/>
                    <a:pt x="5987" y="3434"/>
                    <a:pt x="6333" y="3718"/>
                  </a:cubicBezTo>
                  <a:cubicBezTo>
                    <a:pt x="6680" y="3434"/>
                    <a:pt x="7121" y="3277"/>
                    <a:pt x="7562" y="3277"/>
                  </a:cubicBezTo>
                  <a:close/>
                  <a:moveTo>
                    <a:pt x="1229" y="0"/>
                  </a:moveTo>
                  <a:cubicBezTo>
                    <a:pt x="536" y="0"/>
                    <a:pt x="1" y="567"/>
                    <a:pt x="1" y="1229"/>
                  </a:cubicBezTo>
                  <a:lnTo>
                    <a:pt x="1" y="7845"/>
                  </a:lnTo>
                  <a:cubicBezTo>
                    <a:pt x="1" y="8506"/>
                    <a:pt x="536" y="9073"/>
                    <a:pt x="1229" y="9073"/>
                  </a:cubicBezTo>
                  <a:lnTo>
                    <a:pt x="11406" y="9073"/>
                  </a:lnTo>
                  <a:cubicBezTo>
                    <a:pt x="12099" y="9073"/>
                    <a:pt x="12666" y="8506"/>
                    <a:pt x="12666" y="7845"/>
                  </a:cubicBezTo>
                  <a:lnTo>
                    <a:pt x="12666" y="1229"/>
                  </a:lnTo>
                  <a:cubicBezTo>
                    <a:pt x="12634" y="567"/>
                    <a:pt x="12099" y="0"/>
                    <a:pt x="11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7" name="Google Shape;7497;p76"/>
          <p:cNvGrpSpPr/>
          <p:nvPr/>
        </p:nvGrpSpPr>
        <p:grpSpPr>
          <a:xfrm>
            <a:off x="3937042" y="3651263"/>
            <a:ext cx="359972" cy="365467"/>
            <a:chOff x="-59400775" y="4084200"/>
            <a:chExt cx="311125" cy="315875"/>
          </a:xfrm>
        </p:grpSpPr>
        <p:sp>
          <p:nvSpPr>
            <p:cNvPr id="7498" name="Google Shape;7498;p76"/>
            <p:cNvSpPr/>
            <p:nvPr/>
          </p:nvSpPr>
          <p:spPr>
            <a:xfrm>
              <a:off x="-59400775" y="4317350"/>
              <a:ext cx="89800" cy="82725"/>
            </a:xfrm>
            <a:custGeom>
              <a:avLst/>
              <a:gdLst/>
              <a:ahLst/>
              <a:cxnLst/>
              <a:rect l="l" t="t" r="r" b="b"/>
              <a:pathLst>
                <a:path w="3592" h="3309" extrusionOk="0">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9" name="Google Shape;7499;p76"/>
            <p:cNvSpPr/>
            <p:nvPr/>
          </p:nvSpPr>
          <p:spPr>
            <a:xfrm>
              <a:off x="-59400000" y="4084200"/>
              <a:ext cx="89825" cy="212700"/>
            </a:xfrm>
            <a:custGeom>
              <a:avLst/>
              <a:gdLst/>
              <a:ahLst/>
              <a:cxnLst/>
              <a:rect l="l" t="t" r="r" b="b"/>
              <a:pathLst>
                <a:path w="3593" h="8508" extrusionOk="0">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76"/>
            <p:cNvSpPr/>
            <p:nvPr/>
          </p:nvSpPr>
          <p:spPr>
            <a:xfrm>
              <a:off x="-59290500" y="4317350"/>
              <a:ext cx="89800" cy="82725"/>
            </a:xfrm>
            <a:custGeom>
              <a:avLst/>
              <a:gdLst/>
              <a:ahLst/>
              <a:cxnLst/>
              <a:rect l="l" t="t" r="r" b="b"/>
              <a:pathLst>
                <a:path w="3592" h="3309" extrusionOk="0">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1" name="Google Shape;7501;p76"/>
            <p:cNvSpPr/>
            <p:nvPr/>
          </p:nvSpPr>
          <p:spPr>
            <a:xfrm>
              <a:off x="-59290500" y="4084200"/>
              <a:ext cx="89800" cy="212700"/>
            </a:xfrm>
            <a:custGeom>
              <a:avLst/>
              <a:gdLst/>
              <a:ahLst/>
              <a:cxnLst/>
              <a:rect l="l" t="t" r="r" b="b"/>
              <a:pathLst>
                <a:path w="3592" h="8508" extrusionOk="0">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2" name="Google Shape;7502;p76"/>
            <p:cNvSpPr/>
            <p:nvPr/>
          </p:nvSpPr>
          <p:spPr>
            <a:xfrm>
              <a:off x="-59181025" y="4317350"/>
              <a:ext cx="89800" cy="82725"/>
            </a:xfrm>
            <a:custGeom>
              <a:avLst/>
              <a:gdLst/>
              <a:ahLst/>
              <a:cxnLst/>
              <a:rect l="l" t="t" r="r" b="b"/>
              <a:pathLst>
                <a:path w="3592" h="3309" extrusionOk="0">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76"/>
            <p:cNvSpPr/>
            <p:nvPr/>
          </p:nvSpPr>
          <p:spPr>
            <a:xfrm>
              <a:off x="-59179450" y="4084200"/>
              <a:ext cx="89800" cy="212700"/>
            </a:xfrm>
            <a:custGeom>
              <a:avLst/>
              <a:gdLst/>
              <a:ahLst/>
              <a:cxnLst/>
              <a:rect l="l" t="t" r="r" b="b"/>
              <a:pathLst>
                <a:path w="3592" h="8508" extrusionOk="0">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4" name="Google Shape;7504;p76"/>
          <p:cNvGrpSpPr/>
          <p:nvPr/>
        </p:nvGrpSpPr>
        <p:grpSpPr>
          <a:xfrm>
            <a:off x="2161136" y="1377094"/>
            <a:ext cx="365438" cy="366364"/>
            <a:chOff x="-64044600" y="3360375"/>
            <a:chExt cx="315850" cy="316650"/>
          </a:xfrm>
        </p:grpSpPr>
        <p:sp>
          <p:nvSpPr>
            <p:cNvPr id="7505" name="Google Shape;7505;p76"/>
            <p:cNvSpPr/>
            <p:nvPr/>
          </p:nvSpPr>
          <p:spPr>
            <a:xfrm>
              <a:off x="-63980025" y="3532875"/>
              <a:ext cx="185900" cy="144150"/>
            </a:xfrm>
            <a:custGeom>
              <a:avLst/>
              <a:gdLst/>
              <a:ahLst/>
              <a:cxnLst/>
              <a:rect l="l" t="t" r="r" b="b"/>
              <a:pathLst>
                <a:path w="7436" h="5766" extrusionOk="0">
                  <a:moveTo>
                    <a:pt x="410" y="0"/>
                  </a:moveTo>
                  <a:cubicBezTo>
                    <a:pt x="158" y="0"/>
                    <a:pt x="1" y="189"/>
                    <a:pt x="1" y="410"/>
                  </a:cubicBezTo>
                  <a:cubicBezTo>
                    <a:pt x="1" y="662"/>
                    <a:pt x="190" y="820"/>
                    <a:pt x="410" y="820"/>
                  </a:cubicBezTo>
                  <a:lnTo>
                    <a:pt x="883" y="820"/>
                  </a:lnTo>
                  <a:lnTo>
                    <a:pt x="1670" y="5419"/>
                  </a:lnTo>
                  <a:cubicBezTo>
                    <a:pt x="1702" y="5608"/>
                    <a:pt x="1859" y="5766"/>
                    <a:pt x="2048" y="5766"/>
                  </a:cubicBezTo>
                  <a:lnTo>
                    <a:pt x="5356" y="5766"/>
                  </a:lnTo>
                  <a:cubicBezTo>
                    <a:pt x="5545" y="5766"/>
                    <a:pt x="5766" y="5608"/>
                    <a:pt x="5766" y="5419"/>
                  </a:cubicBezTo>
                  <a:lnTo>
                    <a:pt x="6554" y="820"/>
                  </a:lnTo>
                  <a:lnTo>
                    <a:pt x="7026" y="820"/>
                  </a:lnTo>
                  <a:cubicBezTo>
                    <a:pt x="7247" y="820"/>
                    <a:pt x="7404" y="630"/>
                    <a:pt x="7404" y="410"/>
                  </a:cubicBezTo>
                  <a:cubicBezTo>
                    <a:pt x="7436" y="189"/>
                    <a:pt x="7247" y="0"/>
                    <a:pt x="70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76"/>
            <p:cNvSpPr/>
            <p:nvPr/>
          </p:nvSpPr>
          <p:spPr>
            <a:xfrm>
              <a:off x="-64044600" y="3360375"/>
              <a:ext cx="315850" cy="152825"/>
            </a:xfrm>
            <a:custGeom>
              <a:avLst/>
              <a:gdLst/>
              <a:ahLst/>
              <a:cxnLst/>
              <a:rect l="l" t="t" r="r" b="b"/>
              <a:pathLst>
                <a:path w="12634" h="6113" extrusionOk="0">
                  <a:moveTo>
                    <a:pt x="378" y="1"/>
                  </a:moveTo>
                  <a:cubicBezTo>
                    <a:pt x="158" y="1"/>
                    <a:pt x="0" y="190"/>
                    <a:pt x="0" y="442"/>
                  </a:cubicBezTo>
                  <a:lnTo>
                    <a:pt x="0" y="5672"/>
                  </a:lnTo>
                  <a:cubicBezTo>
                    <a:pt x="0" y="5892"/>
                    <a:pt x="189" y="6113"/>
                    <a:pt x="378" y="6113"/>
                  </a:cubicBezTo>
                  <a:lnTo>
                    <a:pt x="3088" y="6113"/>
                  </a:lnTo>
                  <a:cubicBezTo>
                    <a:pt x="3245" y="5514"/>
                    <a:pt x="3560" y="4947"/>
                    <a:pt x="4001" y="4569"/>
                  </a:cubicBezTo>
                  <a:cubicBezTo>
                    <a:pt x="3875" y="4285"/>
                    <a:pt x="3812" y="3970"/>
                    <a:pt x="3812" y="3624"/>
                  </a:cubicBezTo>
                  <a:cubicBezTo>
                    <a:pt x="3812" y="2238"/>
                    <a:pt x="4915" y="1135"/>
                    <a:pt x="6301" y="1135"/>
                  </a:cubicBezTo>
                  <a:cubicBezTo>
                    <a:pt x="7656" y="1135"/>
                    <a:pt x="8759" y="2238"/>
                    <a:pt x="8759" y="3624"/>
                  </a:cubicBezTo>
                  <a:cubicBezTo>
                    <a:pt x="8759" y="3939"/>
                    <a:pt x="8696" y="4254"/>
                    <a:pt x="8570" y="4569"/>
                  </a:cubicBezTo>
                  <a:cubicBezTo>
                    <a:pt x="9011" y="5010"/>
                    <a:pt x="9326" y="5514"/>
                    <a:pt x="9483" y="6113"/>
                  </a:cubicBezTo>
                  <a:lnTo>
                    <a:pt x="12193" y="6113"/>
                  </a:lnTo>
                  <a:cubicBezTo>
                    <a:pt x="12445" y="6113"/>
                    <a:pt x="12602" y="5892"/>
                    <a:pt x="12602" y="5672"/>
                  </a:cubicBezTo>
                  <a:lnTo>
                    <a:pt x="12602" y="442"/>
                  </a:lnTo>
                  <a:cubicBezTo>
                    <a:pt x="12634" y="190"/>
                    <a:pt x="12445" y="1"/>
                    <a:pt x="12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76"/>
            <p:cNvSpPr/>
            <p:nvPr/>
          </p:nvSpPr>
          <p:spPr>
            <a:xfrm>
              <a:off x="-63945375" y="3408425"/>
              <a:ext cx="117375" cy="103200"/>
            </a:xfrm>
            <a:custGeom>
              <a:avLst/>
              <a:gdLst/>
              <a:ahLst/>
              <a:cxnLst/>
              <a:rect l="l" t="t" r="r" b="b"/>
              <a:pathLst>
                <a:path w="4695" h="4128" extrusionOk="0">
                  <a:moveTo>
                    <a:pt x="2364" y="1"/>
                  </a:moveTo>
                  <a:cubicBezTo>
                    <a:pt x="1450" y="1"/>
                    <a:pt x="694" y="757"/>
                    <a:pt x="694" y="1670"/>
                  </a:cubicBezTo>
                  <a:cubicBezTo>
                    <a:pt x="694" y="2080"/>
                    <a:pt x="851" y="2489"/>
                    <a:pt x="1167" y="2805"/>
                  </a:cubicBezTo>
                  <a:cubicBezTo>
                    <a:pt x="599" y="3120"/>
                    <a:pt x="190" y="3592"/>
                    <a:pt x="1" y="4128"/>
                  </a:cubicBezTo>
                  <a:lnTo>
                    <a:pt x="4695" y="4128"/>
                  </a:lnTo>
                  <a:cubicBezTo>
                    <a:pt x="4475" y="3561"/>
                    <a:pt x="4065" y="3088"/>
                    <a:pt x="3529" y="2805"/>
                  </a:cubicBezTo>
                  <a:cubicBezTo>
                    <a:pt x="3813" y="2489"/>
                    <a:pt x="4002" y="2080"/>
                    <a:pt x="4002" y="1670"/>
                  </a:cubicBezTo>
                  <a:cubicBezTo>
                    <a:pt x="4002" y="757"/>
                    <a:pt x="3277" y="1"/>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8" name="Google Shape;7508;p76"/>
          <p:cNvGrpSpPr/>
          <p:nvPr/>
        </p:nvGrpSpPr>
        <p:grpSpPr>
          <a:xfrm>
            <a:off x="2187559" y="1819647"/>
            <a:ext cx="312592" cy="367261"/>
            <a:chOff x="-64022550" y="3727425"/>
            <a:chExt cx="270175" cy="317425"/>
          </a:xfrm>
        </p:grpSpPr>
        <p:sp>
          <p:nvSpPr>
            <p:cNvPr id="7509" name="Google Shape;7509;p76"/>
            <p:cNvSpPr/>
            <p:nvPr/>
          </p:nvSpPr>
          <p:spPr>
            <a:xfrm>
              <a:off x="-64022550" y="3912500"/>
              <a:ext cx="270175" cy="90600"/>
            </a:xfrm>
            <a:custGeom>
              <a:avLst/>
              <a:gdLst/>
              <a:ahLst/>
              <a:cxnLst/>
              <a:rect l="l" t="t" r="r" b="b"/>
              <a:pathLst>
                <a:path w="10807" h="3624" extrusionOk="0">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76"/>
            <p:cNvSpPr/>
            <p:nvPr/>
          </p:nvSpPr>
          <p:spPr>
            <a:xfrm>
              <a:off x="-64000500" y="4023550"/>
              <a:ext cx="227650" cy="21300"/>
            </a:xfrm>
            <a:custGeom>
              <a:avLst/>
              <a:gdLst/>
              <a:ahLst/>
              <a:cxnLst/>
              <a:rect l="l" t="t" r="r" b="b"/>
              <a:pathLst>
                <a:path w="9106" h="852" extrusionOk="0">
                  <a:moveTo>
                    <a:pt x="0" y="1"/>
                  </a:moveTo>
                  <a:lnTo>
                    <a:pt x="0" y="442"/>
                  </a:lnTo>
                  <a:cubicBezTo>
                    <a:pt x="0" y="694"/>
                    <a:pt x="190" y="851"/>
                    <a:pt x="442" y="851"/>
                  </a:cubicBezTo>
                  <a:lnTo>
                    <a:pt x="8696" y="851"/>
                  </a:lnTo>
                  <a:cubicBezTo>
                    <a:pt x="8948" y="851"/>
                    <a:pt x="9105" y="631"/>
                    <a:pt x="9105" y="442"/>
                  </a:cubicBezTo>
                  <a:lnTo>
                    <a:pt x="9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76"/>
            <p:cNvSpPr/>
            <p:nvPr/>
          </p:nvSpPr>
          <p:spPr>
            <a:xfrm>
              <a:off x="-63960325" y="3727425"/>
              <a:ext cx="144925" cy="165425"/>
            </a:xfrm>
            <a:custGeom>
              <a:avLst/>
              <a:gdLst/>
              <a:ahLst/>
              <a:cxnLst/>
              <a:rect l="l" t="t" r="r" b="b"/>
              <a:pathLst>
                <a:path w="5797" h="6617" extrusionOk="0">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2" name="Google Shape;7512;p76"/>
          <p:cNvGrpSpPr/>
          <p:nvPr/>
        </p:nvGrpSpPr>
        <p:grpSpPr>
          <a:xfrm>
            <a:off x="2211697" y="2248547"/>
            <a:ext cx="264317" cy="367290"/>
            <a:chOff x="-64001300" y="4093650"/>
            <a:chExt cx="228450" cy="317450"/>
          </a:xfrm>
        </p:grpSpPr>
        <p:sp>
          <p:nvSpPr>
            <p:cNvPr id="7513" name="Google Shape;7513;p76"/>
            <p:cNvSpPr/>
            <p:nvPr/>
          </p:nvSpPr>
          <p:spPr>
            <a:xfrm>
              <a:off x="-63933550" y="4328375"/>
              <a:ext cx="93750" cy="40975"/>
            </a:xfrm>
            <a:custGeom>
              <a:avLst/>
              <a:gdLst/>
              <a:ahLst/>
              <a:cxnLst/>
              <a:rect l="l" t="t" r="r" b="b"/>
              <a:pathLst>
                <a:path w="3750" h="1639" extrusionOk="0">
                  <a:moveTo>
                    <a:pt x="1859" y="0"/>
                  </a:moveTo>
                  <a:cubicBezTo>
                    <a:pt x="1009" y="0"/>
                    <a:pt x="315" y="662"/>
                    <a:pt x="0" y="1638"/>
                  </a:cubicBezTo>
                  <a:lnTo>
                    <a:pt x="3749" y="1638"/>
                  </a:lnTo>
                  <a:cubicBezTo>
                    <a:pt x="3434" y="662"/>
                    <a:pt x="2710" y="0"/>
                    <a:pt x="1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76"/>
            <p:cNvSpPr/>
            <p:nvPr/>
          </p:nvSpPr>
          <p:spPr>
            <a:xfrm>
              <a:off x="-63980025" y="4135400"/>
              <a:ext cx="185900" cy="234725"/>
            </a:xfrm>
            <a:custGeom>
              <a:avLst/>
              <a:gdLst/>
              <a:ahLst/>
              <a:cxnLst/>
              <a:rect l="l" t="t" r="r" b="b"/>
              <a:pathLst>
                <a:path w="7436" h="9389" extrusionOk="0">
                  <a:moveTo>
                    <a:pt x="6617" y="1"/>
                  </a:moveTo>
                  <a:lnTo>
                    <a:pt x="6617" y="725"/>
                  </a:lnTo>
                  <a:cubicBezTo>
                    <a:pt x="6196" y="593"/>
                    <a:pt x="5771" y="530"/>
                    <a:pt x="5358" y="530"/>
                  </a:cubicBezTo>
                  <a:cubicBezTo>
                    <a:pt x="4686" y="530"/>
                    <a:pt x="4044" y="697"/>
                    <a:pt x="3498" y="1009"/>
                  </a:cubicBezTo>
                  <a:cubicBezTo>
                    <a:pt x="3103" y="1242"/>
                    <a:pt x="2617" y="1373"/>
                    <a:pt x="2085" y="1373"/>
                  </a:cubicBezTo>
                  <a:cubicBezTo>
                    <a:pt x="1683" y="1373"/>
                    <a:pt x="1254" y="1298"/>
                    <a:pt x="820" y="1135"/>
                  </a:cubicBezTo>
                  <a:lnTo>
                    <a:pt x="820" y="32"/>
                  </a:lnTo>
                  <a:lnTo>
                    <a:pt x="1" y="32"/>
                  </a:lnTo>
                  <a:lnTo>
                    <a:pt x="1" y="1418"/>
                  </a:lnTo>
                  <a:cubicBezTo>
                    <a:pt x="1" y="2867"/>
                    <a:pt x="820" y="4096"/>
                    <a:pt x="2017" y="4726"/>
                  </a:cubicBezTo>
                  <a:cubicBezTo>
                    <a:pt x="820" y="5356"/>
                    <a:pt x="1" y="6554"/>
                    <a:pt x="1" y="8034"/>
                  </a:cubicBezTo>
                  <a:lnTo>
                    <a:pt x="1" y="9389"/>
                  </a:lnTo>
                  <a:lnTo>
                    <a:pt x="820" y="9389"/>
                  </a:lnTo>
                  <a:lnTo>
                    <a:pt x="820" y="8034"/>
                  </a:lnTo>
                  <a:cubicBezTo>
                    <a:pt x="820" y="6396"/>
                    <a:pt x="2143" y="5104"/>
                    <a:pt x="3750" y="5104"/>
                  </a:cubicBezTo>
                  <a:cubicBezTo>
                    <a:pt x="5356" y="5104"/>
                    <a:pt x="6617" y="6396"/>
                    <a:pt x="6617" y="8034"/>
                  </a:cubicBezTo>
                  <a:lnTo>
                    <a:pt x="6617" y="9389"/>
                  </a:lnTo>
                  <a:lnTo>
                    <a:pt x="7436" y="9389"/>
                  </a:lnTo>
                  <a:lnTo>
                    <a:pt x="7436" y="9357"/>
                  </a:lnTo>
                  <a:lnTo>
                    <a:pt x="7436" y="7971"/>
                  </a:lnTo>
                  <a:cubicBezTo>
                    <a:pt x="7436" y="6522"/>
                    <a:pt x="6617" y="5293"/>
                    <a:pt x="5451" y="4663"/>
                  </a:cubicBezTo>
                  <a:cubicBezTo>
                    <a:pt x="6617" y="4033"/>
                    <a:pt x="7436" y="2836"/>
                    <a:pt x="7436" y="1355"/>
                  </a:cubicBezTo>
                  <a:lnTo>
                    <a:pt x="7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76"/>
            <p:cNvSpPr/>
            <p:nvPr/>
          </p:nvSpPr>
          <p:spPr>
            <a:xfrm>
              <a:off x="-64001300" y="4389800"/>
              <a:ext cx="228450" cy="21300"/>
            </a:xfrm>
            <a:custGeom>
              <a:avLst/>
              <a:gdLst/>
              <a:ahLst/>
              <a:cxnLst/>
              <a:rect l="l" t="t" r="r" b="b"/>
              <a:pathLst>
                <a:path w="9138" h="852" extrusionOk="0">
                  <a:moveTo>
                    <a:pt x="411" y="1"/>
                  </a:moveTo>
                  <a:cubicBezTo>
                    <a:pt x="190" y="1"/>
                    <a:pt x="1" y="221"/>
                    <a:pt x="1" y="410"/>
                  </a:cubicBezTo>
                  <a:cubicBezTo>
                    <a:pt x="1" y="631"/>
                    <a:pt x="190" y="851"/>
                    <a:pt x="411" y="851"/>
                  </a:cubicBezTo>
                  <a:lnTo>
                    <a:pt x="8696" y="851"/>
                  </a:lnTo>
                  <a:cubicBezTo>
                    <a:pt x="8917" y="851"/>
                    <a:pt x="9074" y="631"/>
                    <a:pt x="9074" y="410"/>
                  </a:cubicBezTo>
                  <a:cubicBezTo>
                    <a:pt x="9137" y="221"/>
                    <a:pt x="8917" y="1"/>
                    <a:pt x="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76"/>
            <p:cNvSpPr/>
            <p:nvPr/>
          </p:nvSpPr>
          <p:spPr>
            <a:xfrm>
              <a:off x="-64001300" y="4093650"/>
              <a:ext cx="226875" cy="20500"/>
            </a:xfrm>
            <a:custGeom>
              <a:avLst/>
              <a:gdLst/>
              <a:ahLst/>
              <a:cxnLst/>
              <a:rect l="l" t="t" r="r" b="b"/>
              <a:pathLst>
                <a:path w="9075" h="820" extrusionOk="0">
                  <a:moveTo>
                    <a:pt x="411" y="1"/>
                  </a:moveTo>
                  <a:cubicBezTo>
                    <a:pt x="190" y="1"/>
                    <a:pt x="1" y="190"/>
                    <a:pt x="1" y="410"/>
                  </a:cubicBezTo>
                  <a:cubicBezTo>
                    <a:pt x="32" y="631"/>
                    <a:pt x="190" y="820"/>
                    <a:pt x="411" y="820"/>
                  </a:cubicBezTo>
                  <a:lnTo>
                    <a:pt x="8696" y="820"/>
                  </a:lnTo>
                  <a:cubicBezTo>
                    <a:pt x="8917" y="820"/>
                    <a:pt x="9074" y="631"/>
                    <a:pt x="9074" y="410"/>
                  </a:cubicBezTo>
                  <a:cubicBezTo>
                    <a:pt x="9074" y="158"/>
                    <a:pt x="8885" y="1"/>
                    <a:pt x="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7" name="Google Shape;7517;p76"/>
          <p:cNvGrpSpPr/>
          <p:nvPr/>
        </p:nvGrpSpPr>
        <p:grpSpPr>
          <a:xfrm>
            <a:off x="830701" y="2741838"/>
            <a:ext cx="359972" cy="366480"/>
            <a:chOff x="-62148800" y="3377700"/>
            <a:chExt cx="311125" cy="316750"/>
          </a:xfrm>
        </p:grpSpPr>
        <p:sp>
          <p:nvSpPr>
            <p:cNvPr id="7518" name="Google Shape;7518;p76"/>
            <p:cNvSpPr/>
            <p:nvPr/>
          </p:nvSpPr>
          <p:spPr>
            <a:xfrm>
              <a:off x="-62085775" y="3653375"/>
              <a:ext cx="185875" cy="41075"/>
            </a:xfrm>
            <a:custGeom>
              <a:avLst/>
              <a:gdLst/>
              <a:ahLst/>
              <a:cxnLst/>
              <a:rect l="l" t="t" r="r" b="b"/>
              <a:pathLst>
                <a:path w="7435" h="1643" extrusionOk="0">
                  <a:moveTo>
                    <a:pt x="819" y="1"/>
                  </a:moveTo>
                  <a:cubicBezTo>
                    <a:pt x="347" y="1"/>
                    <a:pt x="0" y="347"/>
                    <a:pt x="0" y="851"/>
                  </a:cubicBezTo>
                  <a:lnTo>
                    <a:pt x="0" y="1229"/>
                  </a:lnTo>
                  <a:cubicBezTo>
                    <a:pt x="0" y="1481"/>
                    <a:pt x="189" y="1639"/>
                    <a:pt x="410" y="1639"/>
                  </a:cubicBezTo>
                  <a:lnTo>
                    <a:pt x="7026" y="1639"/>
                  </a:lnTo>
                  <a:cubicBezTo>
                    <a:pt x="7044" y="1641"/>
                    <a:pt x="7062" y="1642"/>
                    <a:pt x="7080" y="1642"/>
                  </a:cubicBezTo>
                  <a:cubicBezTo>
                    <a:pt x="7300" y="1642"/>
                    <a:pt x="7435" y="1463"/>
                    <a:pt x="7435" y="1229"/>
                  </a:cubicBezTo>
                  <a:lnTo>
                    <a:pt x="7435" y="851"/>
                  </a:lnTo>
                  <a:cubicBezTo>
                    <a:pt x="7435" y="379"/>
                    <a:pt x="7089" y="1"/>
                    <a:pt x="6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76"/>
            <p:cNvSpPr/>
            <p:nvPr/>
          </p:nvSpPr>
          <p:spPr>
            <a:xfrm>
              <a:off x="-62148800" y="3377700"/>
              <a:ext cx="311125" cy="254425"/>
            </a:xfrm>
            <a:custGeom>
              <a:avLst/>
              <a:gdLst/>
              <a:ahLst/>
              <a:cxnLst/>
              <a:rect l="l" t="t" r="r" b="b"/>
              <a:pathLst>
                <a:path w="12445" h="10177" extrusionOk="0">
                  <a:moveTo>
                    <a:pt x="11626" y="1608"/>
                  </a:moveTo>
                  <a:lnTo>
                    <a:pt x="11626" y="2899"/>
                  </a:lnTo>
                  <a:cubicBezTo>
                    <a:pt x="11626" y="3939"/>
                    <a:pt x="10807" y="4853"/>
                    <a:pt x="9767" y="4916"/>
                  </a:cubicBezTo>
                  <a:cubicBezTo>
                    <a:pt x="9893" y="4538"/>
                    <a:pt x="9956" y="4128"/>
                    <a:pt x="9956" y="3718"/>
                  </a:cubicBezTo>
                  <a:lnTo>
                    <a:pt x="9956" y="1608"/>
                  </a:lnTo>
                  <a:close/>
                  <a:moveTo>
                    <a:pt x="2521" y="1639"/>
                  </a:moveTo>
                  <a:lnTo>
                    <a:pt x="2521" y="3718"/>
                  </a:lnTo>
                  <a:cubicBezTo>
                    <a:pt x="2521" y="4160"/>
                    <a:pt x="2616" y="4538"/>
                    <a:pt x="2710" y="4947"/>
                  </a:cubicBezTo>
                  <a:cubicBezTo>
                    <a:pt x="1702" y="4853"/>
                    <a:pt x="883" y="4002"/>
                    <a:pt x="883" y="2899"/>
                  </a:cubicBezTo>
                  <a:lnTo>
                    <a:pt x="883" y="1639"/>
                  </a:lnTo>
                  <a:close/>
                  <a:moveTo>
                    <a:pt x="6176" y="1576"/>
                  </a:moveTo>
                  <a:cubicBezTo>
                    <a:pt x="6333" y="1576"/>
                    <a:pt x="6491" y="1671"/>
                    <a:pt x="6554" y="1828"/>
                  </a:cubicBezTo>
                  <a:lnTo>
                    <a:pt x="6932" y="2647"/>
                  </a:lnTo>
                  <a:lnTo>
                    <a:pt x="7845" y="2773"/>
                  </a:lnTo>
                  <a:cubicBezTo>
                    <a:pt x="8003" y="2805"/>
                    <a:pt x="8129" y="2899"/>
                    <a:pt x="8160" y="3025"/>
                  </a:cubicBezTo>
                  <a:cubicBezTo>
                    <a:pt x="8349" y="3214"/>
                    <a:pt x="8318" y="3403"/>
                    <a:pt x="8192" y="3466"/>
                  </a:cubicBezTo>
                  <a:lnTo>
                    <a:pt x="7530" y="4097"/>
                  </a:lnTo>
                  <a:lnTo>
                    <a:pt x="7688" y="5010"/>
                  </a:lnTo>
                  <a:cubicBezTo>
                    <a:pt x="7719" y="5168"/>
                    <a:pt x="7656" y="5325"/>
                    <a:pt x="7530" y="5420"/>
                  </a:cubicBezTo>
                  <a:cubicBezTo>
                    <a:pt x="7452" y="5459"/>
                    <a:pt x="7363" y="5486"/>
                    <a:pt x="7268" y="5486"/>
                  </a:cubicBezTo>
                  <a:cubicBezTo>
                    <a:pt x="7210" y="5486"/>
                    <a:pt x="7149" y="5475"/>
                    <a:pt x="7089" y="5451"/>
                  </a:cubicBezTo>
                  <a:lnTo>
                    <a:pt x="6270" y="5010"/>
                  </a:lnTo>
                  <a:lnTo>
                    <a:pt x="5451" y="5451"/>
                  </a:lnTo>
                  <a:cubicBezTo>
                    <a:pt x="5380" y="5480"/>
                    <a:pt x="5309" y="5495"/>
                    <a:pt x="5241" y="5495"/>
                  </a:cubicBezTo>
                  <a:cubicBezTo>
                    <a:pt x="5158" y="5495"/>
                    <a:pt x="5079" y="5472"/>
                    <a:pt x="5010" y="5420"/>
                  </a:cubicBezTo>
                  <a:cubicBezTo>
                    <a:pt x="4884" y="5325"/>
                    <a:pt x="4821" y="5168"/>
                    <a:pt x="4852" y="5010"/>
                  </a:cubicBezTo>
                  <a:lnTo>
                    <a:pt x="5010" y="4097"/>
                  </a:lnTo>
                  <a:lnTo>
                    <a:pt x="4348" y="3466"/>
                  </a:lnTo>
                  <a:cubicBezTo>
                    <a:pt x="4222" y="3340"/>
                    <a:pt x="4191" y="3214"/>
                    <a:pt x="4222" y="3025"/>
                  </a:cubicBezTo>
                  <a:cubicBezTo>
                    <a:pt x="4254" y="2899"/>
                    <a:pt x="4411" y="2773"/>
                    <a:pt x="4537" y="2773"/>
                  </a:cubicBezTo>
                  <a:lnTo>
                    <a:pt x="5451" y="2647"/>
                  </a:lnTo>
                  <a:lnTo>
                    <a:pt x="5829" y="1828"/>
                  </a:lnTo>
                  <a:cubicBezTo>
                    <a:pt x="5924" y="1671"/>
                    <a:pt x="6018" y="1576"/>
                    <a:pt x="6176" y="1576"/>
                  </a:cubicBezTo>
                  <a:close/>
                  <a:moveTo>
                    <a:pt x="2931" y="1"/>
                  </a:moveTo>
                  <a:cubicBezTo>
                    <a:pt x="2679" y="1"/>
                    <a:pt x="2521" y="190"/>
                    <a:pt x="2521" y="410"/>
                  </a:cubicBezTo>
                  <a:lnTo>
                    <a:pt x="2521" y="852"/>
                  </a:lnTo>
                  <a:lnTo>
                    <a:pt x="442" y="852"/>
                  </a:lnTo>
                  <a:cubicBezTo>
                    <a:pt x="190" y="852"/>
                    <a:pt x="1" y="1041"/>
                    <a:pt x="1" y="1230"/>
                  </a:cubicBezTo>
                  <a:lnTo>
                    <a:pt x="1" y="2899"/>
                  </a:lnTo>
                  <a:cubicBezTo>
                    <a:pt x="1" y="4506"/>
                    <a:pt x="1292" y="5766"/>
                    <a:pt x="2931" y="5766"/>
                  </a:cubicBezTo>
                  <a:lnTo>
                    <a:pt x="3120" y="5766"/>
                  </a:lnTo>
                  <a:cubicBezTo>
                    <a:pt x="3561" y="6428"/>
                    <a:pt x="4222" y="6932"/>
                    <a:pt x="4978" y="7216"/>
                  </a:cubicBezTo>
                  <a:lnTo>
                    <a:pt x="4978" y="8507"/>
                  </a:lnTo>
                  <a:cubicBezTo>
                    <a:pt x="4506" y="8507"/>
                    <a:pt x="4128" y="8854"/>
                    <a:pt x="4128" y="9358"/>
                  </a:cubicBezTo>
                  <a:lnTo>
                    <a:pt x="4128" y="10177"/>
                  </a:lnTo>
                  <a:lnTo>
                    <a:pt x="8286" y="10177"/>
                  </a:lnTo>
                  <a:lnTo>
                    <a:pt x="8286" y="9358"/>
                  </a:lnTo>
                  <a:cubicBezTo>
                    <a:pt x="8286" y="8885"/>
                    <a:pt x="7908" y="8507"/>
                    <a:pt x="7436" y="8507"/>
                  </a:cubicBezTo>
                  <a:lnTo>
                    <a:pt x="7436" y="7216"/>
                  </a:lnTo>
                  <a:cubicBezTo>
                    <a:pt x="8192" y="6932"/>
                    <a:pt x="8854" y="6428"/>
                    <a:pt x="9295" y="5766"/>
                  </a:cubicBezTo>
                  <a:lnTo>
                    <a:pt x="9484" y="5766"/>
                  </a:lnTo>
                  <a:cubicBezTo>
                    <a:pt x="11122" y="5766"/>
                    <a:pt x="12414" y="4475"/>
                    <a:pt x="12414" y="2899"/>
                  </a:cubicBezTo>
                  <a:lnTo>
                    <a:pt x="12414" y="1230"/>
                  </a:lnTo>
                  <a:cubicBezTo>
                    <a:pt x="12445" y="978"/>
                    <a:pt x="12288" y="852"/>
                    <a:pt x="12067" y="852"/>
                  </a:cubicBezTo>
                  <a:lnTo>
                    <a:pt x="9956" y="852"/>
                  </a:lnTo>
                  <a:lnTo>
                    <a:pt x="9956" y="410"/>
                  </a:lnTo>
                  <a:cubicBezTo>
                    <a:pt x="9956" y="158"/>
                    <a:pt x="9767" y="1"/>
                    <a:pt x="9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0" name="Google Shape;7520;p76"/>
          <p:cNvGrpSpPr/>
          <p:nvPr/>
        </p:nvGrpSpPr>
        <p:grpSpPr>
          <a:xfrm>
            <a:off x="826608" y="3191835"/>
            <a:ext cx="368157" cy="367290"/>
            <a:chOff x="-62154300" y="3743950"/>
            <a:chExt cx="318200" cy="317450"/>
          </a:xfrm>
        </p:grpSpPr>
        <p:sp>
          <p:nvSpPr>
            <p:cNvPr id="7521" name="Google Shape;7521;p76"/>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76"/>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3" name="Google Shape;7523;p76"/>
          <p:cNvGrpSpPr/>
          <p:nvPr/>
        </p:nvGrpSpPr>
        <p:grpSpPr>
          <a:xfrm>
            <a:off x="826594" y="3650815"/>
            <a:ext cx="368186" cy="366364"/>
            <a:chOff x="-62151950" y="4111775"/>
            <a:chExt cx="318225" cy="316650"/>
          </a:xfrm>
        </p:grpSpPr>
        <p:sp>
          <p:nvSpPr>
            <p:cNvPr id="7524" name="Google Shape;7524;p76"/>
            <p:cNvSpPr/>
            <p:nvPr/>
          </p:nvSpPr>
          <p:spPr>
            <a:xfrm>
              <a:off x="-62151950" y="4407925"/>
              <a:ext cx="318225" cy="20500"/>
            </a:xfrm>
            <a:custGeom>
              <a:avLst/>
              <a:gdLst/>
              <a:ahLst/>
              <a:cxnLst/>
              <a:rect l="l" t="t" r="r" b="b"/>
              <a:pathLst>
                <a:path w="12729" h="820" extrusionOk="0">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76"/>
            <p:cNvSpPr/>
            <p:nvPr/>
          </p:nvSpPr>
          <p:spPr>
            <a:xfrm>
              <a:off x="-62151950" y="4283475"/>
              <a:ext cx="84300" cy="104000"/>
            </a:xfrm>
            <a:custGeom>
              <a:avLst/>
              <a:gdLst/>
              <a:ahLst/>
              <a:cxnLst/>
              <a:rect l="l" t="t" r="r" b="b"/>
              <a:pathLst>
                <a:path w="3372" h="4160" extrusionOk="0">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76"/>
            <p:cNvSpPr/>
            <p:nvPr/>
          </p:nvSpPr>
          <p:spPr>
            <a:xfrm>
              <a:off x="-62033800" y="4111775"/>
              <a:ext cx="82725" cy="275700"/>
            </a:xfrm>
            <a:custGeom>
              <a:avLst/>
              <a:gdLst/>
              <a:ahLst/>
              <a:cxnLst/>
              <a:rect l="l" t="t" r="r" b="b"/>
              <a:pathLst>
                <a:path w="3309" h="11028" extrusionOk="0">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76"/>
            <p:cNvSpPr/>
            <p:nvPr/>
          </p:nvSpPr>
          <p:spPr>
            <a:xfrm>
              <a:off x="-61916450" y="4200775"/>
              <a:ext cx="82725" cy="186700"/>
            </a:xfrm>
            <a:custGeom>
              <a:avLst/>
              <a:gdLst/>
              <a:ahLst/>
              <a:cxnLst/>
              <a:rect l="l" t="t" r="r" b="b"/>
              <a:pathLst>
                <a:path w="3309" h="7468" extrusionOk="0">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8" name="Google Shape;7528;p76"/>
          <p:cNvGrpSpPr/>
          <p:nvPr/>
        </p:nvGrpSpPr>
        <p:grpSpPr>
          <a:xfrm>
            <a:off x="3045218" y="2741361"/>
            <a:ext cx="368157" cy="367434"/>
            <a:chOff x="-60254550" y="3367325"/>
            <a:chExt cx="318200" cy="317575"/>
          </a:xfrm>
        </p:grpSpPr>
        <p:sp>
          <p:nvSpPr>
            <p:cNvPr id="7529" name="Google Shape;7529;p76"/>
            <p:cNvSpPr/>
            <p:nvPr/>
          </p:nvSpPr>
          <p:spPr>
            <a:xfrm>
              <a:off x="-60219125" y="3367325"/>
              <a:ext cx="51225" cy="103575"/>
            </a:xfrm>
            <a:custGeom>
              <a:avLst/>
              <a:gdLst/>
              <a:ahLst/>
              <a:cxnLst/>
              <a:rect l="l" t="t" r="r" b="b"/>
              <a:pathLst>
                <a:path w="2049" h="4143" extrusionOk="0">
                  <a:moveTo>
                    <a:pt x="1051" y="0"/>
                  </a:moveTo>
                  <a:cubicBezTo>
                    <a:pt x="935" y="0"/>
                    <a:pt x="815" y="57"/>
                    <a:pt x="725" y="164"/>
                  </a:cubicBezTo>
                  <a:cubicBezTo>
                    <a:pt x="568" y="290"/>
                    <a:pt x="568" y="573"/>
                    <a:pt x="757" y="731"/>
                  </a:cubicBezTo>
                  <a:cubicBezTo>
                    <a:pt x="1103" y="1046"/>
                    <a:pt x="1103" y="1456"/>
                    <a:pt x="757" y="1771"/>
                  </a:cubicBezTo>
                  <a:cubicBezTo>
                    <a:pt x="32" y="2401"/>
                    <a:pt x="1" y="3377"/>
                    <a:pt x="757" y="4039"/>
                  </a:cubicBezTo>
                  <a:cubicBezTo>
                    <a:pt x="828" y="4110"/>
                    <a:pt x="924" y="4143"/>
                    <a:pt x="1023" y="4143"/>
                  </a:cubicBezTo>
                  <a:cubicBezTo>
                    <a:pt x="1144" y="4143"/>
                    <a:pt x="1269" y="4094"/>
                    <a:pt x="1356" y="4007"/>
                  </a:cubicBezTo>
                  <a:cubicBezTo>
                    <a:pt x="1513" y="3850"/>
                    <a:pt x="1513" y="3566"/>
                    <a:pt x="1292" y="3409"/>
                  </a:cubicBezTo>
                  <a:cubicBezTo>
                    <a:pt x="946" y="3094"/>
                    <a:pt x="946" y="2716"/>
                    <a:pt x="1292" y="2401"/>
                  </a:cubicBezTo>
                  <a:cubicBezTo>
                    <a:pt x="2017" y="1771"/>
                    <a:pt x="2049" y="762"/>
                    <a:pt x="1292" y="101"/>
                  </a:cubicBezTo>
                  <a:cubicBezTo>
                    <a:pt x="1224" y="33"/>
                    <a:pt x="1139" y="0"/>
                    <a:pt x="1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0" name="Google Shape;7530;p76"/>
            <p:cNvSpPr/>
            <p:nvPr/>
          </p:nvSpPr>
          <p:spPr>
            <a:xfrm>
              <a:off x="-60156900" y="3367325"/>
              <a:ext cx="51225" cy="103575"/>
            </a:xfrm>
            <a:custGeom>
              <a:avLst/>
              <a:gdLst/>
              <a:ahLst/>
              <a:cxnLst/>
              <a:rect l="l" t="t" r="r" b="b"/>
              <a:pathLst>
                <a:path w="2049" h="4143" extrusionOk="0">
                  <a:moveTo>
                    <a:pt x="1038" y="0"/>
                  </a:moveTo>
                  <a:cubicBezTo>
                    <a:pt x="913" y="0"/>
                    <a:pt x="783" y="57"/>
                    <a:pt x="694" y="164"/>
                  </a:cubicBezTo>
                  <a:cubicBezTo>
                    <a:pt x="536" y="290"/>
                    <a:pt x="536" y="573"/>
                    <a:pt x="757" y="731"/>
                  </a:cubicBezTo>
                  <a:cubicBezTo>
                    <a:pt x="1103" y="1046"/>
                    <a:pt x="1103" y="1456"/>
                    <a:pt x="757" y="1771"/>
                  </a:cubicBezTo>
                  <a:cubicBezTo>
                    <a:pt x="32" y="2401"/>
                    <a:pt x="1" y="3377"/>
                    <a:pt x="757" y="4039"/>
                  </a:cubicBezTo>
                  <a:cubicBezTo>
                    <a:pt x="828" y="4110"/>
                    <a:pt x="918" y="4143"/>
                    <a:pt x="1010" y="4143"/>
                  </a:cubicBezTo>
                  <a:cubicBezTo>
                    <a:pt x="1122" y="4143"/>
                    <a:pt x="1237" y="4094"/>
                    <a:pt x="1324" y="4007"/>
                  </a:cubicBezTo>
                  <a:cubicBezTo>
                    <a:pt x="1481" y="3850"/>
                    <a:pt x="1481" y="3566"/>
                    <a:pt x="1292" y="3409"/>
                  </a:cubicBezTo>
                  <a:cubicBezTo>
                    <a:pt x="946" y="3094"/>
                    <a:pt x="946" y="2716"/>
                    <a:pt x="1292" y="2401"/>
                  </a:cubicBezTo>
                  <a:cubicBezTo>
                    <a:pt x="2017" y="1771"/>
                    <a:pt x="2049" y="762"/>
                    <a:pt x="1292" y="101"/>
                  </a:cubicBezTo>
                  <a:cubicBezTo>
                    <a:pt x="1224" y="33"/>
                    <a:pt x="1133" y="0"/>
                    <a:pt x="1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76"/>
            <p:cNvSpPr/>
            <p:nvPr/>
          </p:nvSpPr>
          <p:spPr>
            <a:xfrm>
              <a:off x="-60094675" y="3367325"/>
              <a:ext cx="51225" cy="103575"/>
            </a:xfrm>
            <a:custGeom>
              <a:avLst/>
              <a:gdLst/>
              <a:ahLst/>
              <a:cxnLst/>
              <a:rect l="l" t="t" r="r" b="b"/>
              <a:pathLst>
                <a:path w="2049" h="4143" extrusionOk="0">
                  <a:moveTo>
                    <a:pt x="1038" y="0"/>
                  </a:moveTo>
                  <a:cubicBezTo>
                    <a:pt x="913" y="0"/>
                    <a:pt x="783" y="57"/>
                    <a:pt x="694" y="164"/>
                  </a:cubicBezTo>
                  <a:cubicBezTo>
                    <a:pt x="536" y="290"/>
                    <a:pt x="536" y="573"/>
                    <a:pt x="725" y="731"/>
                  </a:cubicBezTo>
                  <a:cubicBezTo>
                    <a:pt x="1103" y="1046"/>
                    <a:pt x="1103" y="1456"/>
                    <a:pt x="725" y="1771"/>
                  </a:cubicBezTo>
                  <a:cubicBezTo>
                    <a:pt x="32" y="2401"/>
                    <a:pt x="1" y="3377"/>
                    <a:pt x="725" y="4039"/>
                  </a:cubicBezTo>
                  <a:cubicBezTo>
                    <a:pt x="796" y="4110"/>
                    <a:pt x="893" y="4143"/>
                    <a:pt x="992" y="4143"/>
                  </a:cubicBezTo>
                  <a:cubicBezTo>
                    <a:pt x="1113" y="4143"/>
                    <a:pt x="1237" y="4094"/>
                    <a:pt x="1324" y="4007"/>
                  </a:cubicBezTo>
                  <a:cubicBezTo>
                    <a:pt x="1481" y="3850"/>
                    <a:pt x="1481" y="3566"/>
                    <a:pt x="1292" y="3409"/>
                  </a:cubicBezTo>
                  <a:cubicBezTo>
                    <a:pt x="946" y="3094"/>
                    <a:pt x="946" y="2716"/>
                    <a:pt x="1292" y="2401"/>
                  </a:cubicBezTo>
                  <a:cubicBezTo>
                    <a:pt x="1985" y="1771"/>
                    <a:pt x="2048" y="762"/>
                    <a:pt x="1292" y="101"/>
                  </a:cubicBezTo>
                  <a:cubicBezTo>
                    <a:pt x="1224" y="33"/>
                    <a:pt x="1133" y="0"/>
                    <a:pt x="1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76"/>
            <p:cNvSpPr/>
            <p:nvPr/>
          </p:nvSpPr>
          <p:spPr>
            <a:xfrm>
              <a:off x="-60254550" y="3478525"/>
              <a:ext cx="318200" cy="206375"/>
            </a:xfrm>
            <a:custGeom>
              <a:avLst/>
              <a:gdLst/>
              <a:ahLst/>
              <a:cxnLst/>
              <a:rect l="l" t="t" r="r" b="b"/>
              <a:pathLst>
                <a:path w="12728" h="8255" extrusionOk="0">
                  <a:moveTo>
                    <a:pt x="10428" y="1607"/>
                  </a:moveTo>
                  <a:cubicBezTo>
                    <a:pt x="11184" y="1607"/>
                    <a:pt x="11814" y="2237"/>
                    <a:pt x="11814" y="2994"/>
                  </a:cubicBezTo>
                  <a:cubicBezTo>
                    <a:pt x="11814" y="3718"/>
                    <a:pt x="11184" y="4380"/>
                    <a:pt x="10428" y="4380"/>
                  </a:cubicBezTo>
                  <a:lnTo>
                    <a:pt x="9767" y="4380"/>
                  </a:lnTo>
                  <a:cubicBezTo>
                    <a:pt x="9861" y="4002"/>
                    <a:pt x="9893" y="3655"/>
                    <a:pt x="9893" y="3246"/>
                  </a:cubicBezTo>
                  <a:lnTo>
                    <a:pt x="9893" y="1607"/>
                  </a:lnTo>
                  <a:close/>
                  <a:moveTo>
                    <a:pt x="410" y="1"/>
                  </a:moveTo>
                  <a:cubicBezTo>
                    <a:pt x="158" y="1"/>
                    <a:pt x="0" y="190"/>
                    <a:pt x="0" y="379"/>
                  </a:cubicBezTo>
                  <a:lnTo>
                    <a:pt x="0" y="3309"/>
                  </a:lnTo>
                  <a:cubicBezTo>
                    <a:pt x="0" y="5041"/>
                    <a:pt x="882" y="6522"/>
                    <a:pt x="2237" y="7436"/>
                  </a:cubicBezTo>
                  <a:lnTo>
                    <a:pt x="441" y="7436"/>
                  </a:lnTo>
                  <a:cubicBezTo>
                    <a:pt x="189" y="7436"/>
                    <a:pt x="32" y="7625"/>
                    <a:pt x="32" y="7845"/>
                  </a:cubicBezTo>
                  <a:cubicBezTo>
                    <a:pt x="32" y="8066"/>
                    <a:pt x="252" y="8255"/>
                    <a:pt x="441" y="8255"/>
                  </a:cubicBezTo>
                  <a:lnTo>
                    <a:pt x="9546" y="8255"/>
                  </a:lnTo>
                  <a:cubicBezTo>
                    <a:pt x="9767" y="8255"/>
                    <a:pt x="9924" y="8066"/>
                    <a:pt x="9924" y="7845"/>
                  </a:cubicBezTo>
                  <a:cubicBezTo>
                    <a:pt x="9924" y="7593"/>
                    <a:pt x="9735" y="7436"/>
                    <a:pt x="9546" y="7436"/>
                  </a:cubicBezTo>
                  <a:lnTo>
                    <a:pt x="7719" y="7436"/>
                  </a:lnTo>
                  <a:cubicBezTo>
                    <a:pt x="8538" y="6900"/>
                    <a:pt x="9168" y="6144"/>
                    <a:pt x="9578" y="5230"/>
                  </a:cubicBezTo>
                  <a:lnTo>
                    <a:pt x="10523" y="5230"/>
                  </a:lnTo>
                  <a:cubicBezTo>
                    <a:pt x="11751" y="5230"/>
                    <a:pt x="12728" y="4254"/>
                    <a:pt x="12728" y="3025"/>
                  </a:cubicBezTo>
                  <a:cubicBezTo>
                    <a:pt x="12728" y="1796"/>
                    <a:pt x="11657" y="788"/>
                    <a:pt x="10428" y="788"/>
                  </a:cubicBezTo>
                  <a:lnTo>
                    <a:pt x="9893" y="788"/>
                  </a:lnTo>
                  <a:lnTo>
                    <a:pt x="9893" y="379"/>
                  </a:lnTo>
                  <a:cubicBezTo>
                    <a:pt x="9893" y="158"/>
                    <a:pt x="9704" y="1"/>
                    <a:pt x="94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3" name="Google Shape;7533;p76"/>
          <p:cNvGrpSpPr/>
          <p:nvPr/>
        </p:nvGrpSpPr>
        <p:grpSpPr>
          <a:xfrm>
            <a:off x="3046115" y="3192355"/>
            <a:ext cx="366364" cy="366248"/>
            <a:chOff x="-60255350" y="3733825"/>
            <a:chExt cx="316650" cy="316550"/>
          </a:xfrm>
        </p:grpSpPr>
        <p:sp>
          <p:nvSpPr>
            <p:cNvPr id="7534" name="Google Shape;7534;p76"/>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76"/>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76"/>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76"/>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8" name="Google Shape;7538;p76"/>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9" name="Google Shape;7539;p76"/>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76"/>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1" name="Google Shape;7541;p76"/>
          <p:cNvGrpSpPr/>
          <p:nvPr/>
        </p:nvGrpSpPr>
        <p:grpSpPr>
          <a:xfrm>
            <a:off x="3073912" y="3651263"/>
            <a:ext cx="310770" cy="365467"/>
            <a:chOff x="-60232500" y="4101525"/>
            <a:chExt cx="268600" cy="315875"/>
          </a:xfrm>
        </p:grpSpPr>
        <p:sp>
          <p:nvSpPr>
            <p:cNvPr id="7542" name="Google Shape;7542;p76"/>
            <p:cNvSpPr/>
            <p:nvPr/>
          </p:nvSpPr>
          <p:spPr>
            <a:xfrm>
              <a:off x="-60222275" y="4273225"/>
              <a:ext cx="63025" cy="144175"/>
            </a:xfrm>
            <a:custGeom>
              <a:avLst/>
              <a:gdLst/>
              <a:ahLst/>
              <a:cxnLst/>
              <a:rect l="l" t="t" r="r" b="b"/>
              <a:pathLst>
                <a:path w="2521" h="5767" extrusionOk="0">
                  <a:moveTo>
                    <a:pt x="1261" y="1"/>
                  </a:moveTo>
                  <a:cubicBezTo>
                    <a:pt x="1072" y="1"/>
                    <a:pt x="851" y="190"/>
                    <a:pt x="851" y="379"/>
                  </a:cubicBezTo>
                  <a:lnTo>
                    <a:pt x="851" y="662"/>
                  </a:lnTo>
                  <a:cubicBezTo>
                    <a:pt x="379" y="820"/>
                    <a:pt x="1" y="1293"/>
                    <a:pt x="1" y="1828"/>
                  </a:cubicBezTo>
                  <a:cubicBezTo>
                    <a:pt x="1" y="2521"/>
                    <a:pt x="568" y="2899"/>
                    <a:pt x="1009" y="3214"/>
                  </a:cubicBezTo>
                  <a:cubicBezTo>
                    <a:pt x="1324" y="3466"/>
                    <a:pt x="1671" y="3687"/>
                    <a:pt x="1671" y="3939"/>
                  </a:cubicBezTo>
                  <a:cubicBezTo>
                    <a:pt x="1671" y="4160"/>
                    <a:pt x="1482" y="4349"/>
                    <a:pt x="1261" y="4349"/>
                  </a:cubicBezTo>
                  <a:cubicBezTo>
                    <a:pt x="1072" y="4349"/>
                    <a:pt x="851" y="4160"/>
                    <a:pt x="851" y="3939"/>
                  </a:cubicBezTo>
                  <a:cubicBezTo>
                    <a:pt x="851" y="3687"/>
                    <a:pt x="631" y="3529"/>
                    <a:pt x="442" y="3529"/>
                  </a:cubicBezTo>
                  <a:cubicBezTo>
                    <a:pt x="253" y="3529"/>
                    <a:pt x="64" y="3718"/>
                    <a:pt x="64" y="3939"/>
                  </a:cubicBezTo>
                  <a:cubicBezTo>
                    <a:pt x="64" y="4475"/>
                    <a:pt x="410" y="4916"/>
                    <a:pt x="883" y="5105"/>
                  </a:cubicBezTo>
                  <a:lnTo>
                    <a:pt x="883" y="5388"/>
                  </a:lnTo>
                  <a:cubicBezTo>
                    <a:pt x="883" y="5609"/>
                    <a:pt x="1072" y="5766"/>
                    <a:pt x="1324" y="5766"/>
                  </a:cubicBezTo>
                  <a:cubicBezTo>
                    <a:pt x="1545" y="5766"/>
                    <a:pt x="1702" y="5577"/>
                    <a:pt x="1702" y="5388"/>
                  </a:cubicBezTo>
                  <a:lnTo>
                    <a:pt x="1702" y="5105"/>
                  </a:lnTo>
                  <a:cubicBezTo>
                    <a:pt x="2175" y="4947"/>
                    <a:pt x="2521" y="4475"/>
                    <a:pt x="2521" y="3939"/>
                  </a:cubicBezTo>
                  <a:cubicBezTo>
                    <a:pt x="2521" y="3246"/>
                    <a:pt x="1986" y="2868"/>
                    <a:pt x="1545" y="2553"/>
                  </a:cubicBezTo>
                  <a:cubicBezTo>
                    <a:pt x="1229" y="2301"/>
                    <a:pt x="883" y="2080"/>
                    <a:pt x="883" y="1828"/>
                  </a:cubicBezTo>
                  <a:cubicBezTo>
                    <a:pt x="883" y="1608"/>
                    <a:pt x="1072" y="1450"/>
                    <a:pt x="1261" y="1450"/>
                  </a:cubicBezTo>
                  <a:cubicBezTo>
                    <a:pt x="1513" y="1450"/>
                    <a:pt x="1671" y="1639"/>
                    <a:pt x="1671" y="1828"/>
                  </a:cubicBezTo>
                  <a:cubicBezTo>
                    <a:pt x="1671" y="2080"/>
                    <a:pt x="1860" y="2269"/>
                    <a:pt x="2112" y="2269"/>
                  </a:cubicBezTo>
                  <a:cubicBezTo>
                    <a:pt x="2332" y="2269"/>
                    <a:pt x="2490" y="2080"/>
                    <a:pt x="2490" y="1828"/>
                  </a:cubicBezTo>
                  <a:cubicBezTo>
                    <a:pt x="2490" y="1293"/>
                    <a:pt x="2143" y="852"/>
                    <a:pt x="1671" y="662"/>
                  </a:cubicBezTo>
                  <a:lnTo>
                    <a:pt x="1671" y="379"/>
                  </a:lnTo>
                  <a:cubicBezTo>
                    <a:pt x="1671" y="158"/>
                    <a:pt x="1482"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3" name="Google Shape;7543;p76"/>
            <p:cNvSpPr/>
            <p:nvPr/>
          </p:nvSpPr>
          <p:spPr>
            <a:xfrm>
              <a:off x="-60232500" y="4101525"/>
              <a:ext cx="268600" cy="315875"/>
            </a:xfrm>
            <a:custGeom>
              <a:avLst/>
              <a:gdLst/>
              <a:ahLst/>
              <a:cxnLst/>
              <a:rect l="l" t="t" r="r" b="b"/>
              <a:pathLst>
                <a:path w="10744" h="12635" extrusionOk="0">
                  <a:moveTo>
                    <a:pt x="5356" y="1"/>
                  </a:moveTo>
                  <a:cubicBezTo>
                    <a:pt x="5104" y="1"/>
                    <a:pt x="4946" y="190"/>
                    <a:pt x="4946" y="410"/>
                  </a:cubicBezTo>
                  <a:lnTo>
                    <a:pt x="4946" y="820"/>
                  </a:lnTo>
                  <a:cubicBezTo>
                    <a:pt x="2206" y="1041"/>
                    <a:pt x="0" y="3340"/>
                    <a:pt x="0" y="6176"/>
                  </a:cubicBezTo>
                  <a:lnTo>
                    <a:pt x="0" y="6585"/>
                  </a:lnTo>
                  <a:lnTo>
                    <a:pt x="32" y="6585"/>
                  </a:lnTo>
                  <a:cubicBezTo>
                    <a:pt x="32" y="6806"/>
                    <a:pt x="221" y="6963"/>
                    <a:pt x="473" y="6963"/>
                  </a:cubicBezTo>
                  <a:cubicBezTo>
                    <a:pt x="693" y="6963"/>
                    <a:pt x="851" y="6774"/>
                    <a:pt x="851" y="6585"/>
                  </a:cubicBezTo>
                  <a:cubicBezTo>
                    <a:pt x="851" y="6113"/>
                    <a:pt x="1197" y="5766"/>
                    <a:pt x="1701" y="5766"/>
                  </a:cubicBezTo>
                  <a:cubicBezTo>
                    <a:pt x="2174" y="5766"/>
                    <a:pt x="2521" y="6113"/>
                    <a:pt x="2521" y="6585"/>
                  </a:cubicBezTo>
                  <a:cubicBezTo>
                    <a:pt x="2521" y="6806"/>
                    <a:pt x="2710" y="6963"/>
                    <a:pt x="2899" y="6963"/>
                  </a:cubicBezTo>
                  <a:cubicBezTo>
                    <a:pt x="3119" y="6963"/>
                    <a:pt x="3308" y="6774"/>
                    <a:pt x="3308" y="6585"/>
                  </a:cubicBezTo>
                  <a:cubicBezTo>
                    <a:pt x="3308" y="6113"/>
                    <a:pt x="3655" y="5766"/>
                    <a:pt x="4127" y="5766"/>
                  </a:cubicBezTo>
                  <a:cubicBezTo>
                    <a:pt x="4600" y="5766"/>
                    <a:pt x="4946" y="6113"/>
                    <a:pt x="4946" y="6585"/>
                  </a:cubicBezTo>
                  <a:lnTo>
                    <a:pt x="4946" y="11437"/>
                  </a:lnTo>
                  <a:cubicBezTo>
                    <a:pt x="4946" y="12099"/>
                    <a:pt x="5514" y="12634"/>
                    <a:pt x="6175" y="12634"/>
                  </a:cubicBezTo>
                  <a:cubicBezTo>
                    <a:pt x="6837" y="12634"/>
                    <a:pt x="7404" y="12099"/>
                    <a:pt x="7404" y="11437"/>
                  </a:cubicBezTo>
                  <a:lnTo>
                    <a:pt x="7404" y="10586"/>
                  </a:lnTo>
                  <a:cubicBezTo>
                    <a:pt x="7404" y="10366"/>
                    <a:pt x="7215" y="10208"/>
                    <a:pt x="6994" y="10208"/>
                  </a:cubicBezTo>
                  <a:cubicBezTo>
                    <a:pt x="6805" y="10208"/>
                    <a:pt x="6616" y="10397"/>
                    <a:pt x="6616" y="10586"/>
                  </a:cubicBezTo>
                  <a:lnTo>
                    <a:pt x="6616" y="11437"/>
                  </a:lnTo>
                  <a:cubicBezTo>
                    <a:pt x="6616" y="11658"/>
                    <a:pt x="6427" y="11815"/>
                    <a:pt x="6175" y="11815"/>
                  </a:cubicBezTo>
                  <a:cubicBezTo>
                    <a:pt x="5955" y="11815"/>
                    <a:pt x="5797" y="11626"/>
                    <a:pt x="5797" y="11437"/>
                  </a:cubicBezTo>
                  <a:lnTo>
                    <a:pt x="5797" y="6585"/>
                  </a:lnTo>
                  <a:cubicBezTo>
                    <a:pt x="5797" y="6113"/>
                    <a:pt x="6144" y="5766"/>
                    <a:pt x="6616" y="5766"/>
                  </a:cubicBezTo>
                  <a:cubicBezTo>
                    <a:pt x="7089" y="5766"/>
                    <a:pt x="7435" y="6113"/>
                    <a:pt x="7435" y="6585"/>
                  </a:cubicBezTo>
                  <a:cubicBezTo>
                    <a:pt x="7435" y="6806"/>
                    <a:pt x="7624" y="6963"/>
                    <a:pt x="7876" y="6963"/>
                  </a:cubicBezTo>
                  <a:cubicBezTo>
                    <a:pt x="8097" y="6963"/>
                    <a:pt x="8255" y="6774"/>
                    <a:pt x="8255" y="6585"/>
                  </a:cubicBezTo>
                  <a:cubicBezTo>
                    <a:pt x="8255" y="6113"/>
                    <a:pt x="8633" y="5766"/>
                    <a:pt x="9105" y="5766"/>
                  </a:cubicBezTo>
                  <a:cubicBezTo>
                    <a:pt x="9578" y="5766"/>
                    <a:pt x="9924" y="6113"/>
                    <a:pt x="9924" y="6585"/>
                  </a:cubicBezTo>
                  <a:cubicBezTo>
                    <a:pt x="9924" y="6806"/>
                    <a:pt x="10113" y="6963"/>
                    <a:pt x="10302" y="6963"/>
                  </a:cubicBezTo>
                  <a:cubicBezTo>
                    <a:pt x="10523" y="6963"/>
                    <a:pt x="10743" y="6774"/>
                    <a:pt x="10743" y="6585"/>
                  </a:cubicBezTo>
                  <a:lnTo>
                    <a:pt x="10743" y="6176"/>
                  </a:lnTo>
                  <a:cubicBezTo>
                    <a:pt x="10743" y="3340"/>
                    <a:pt x="8538" y="1041"/>
                    <a:pt x="5797" y="820"/>
                  </a:cubicBezTo>
                  <a:lnTo>
                    <a:pt x="5797" y="410"/>
                  </a:lnTo>
                  <a:cubicBezTo>
                    <a:pt x="5797" y="158"/>
                    <a:pt x="5577" y="1"/>
                    <a:pt x="5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4" name="Google Shape;7544;p76"/>
          <p:cNvSpPr/>
          <p:nvPr/>
        </p:nvSpPr>
        <p:spPr>
          <a:xfrm>
            <a:off x="2161686" y="4120197"/>
            <a:ext cx="366335" cy="367290"/>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5" name="Google Shape;7545;p76"/>
          <p:cNvGrpSpPr/>
          <p:nvPr/>
        </p:nvGrpSpPr>
        <p:grpSpPr>
          <a:xfrm>
            <a:off x="2606912" y="1377094"/>
            <a:ext cx="368186" cy="366364"/>
            <a:chOff x="-63679950" y="3360375"/>
            <a:chExt cx="318225" cy="316650"/>
          </a:xfrm>
        </p:grpSpPr>
        <p:sp>
          <p:nvSpPr>
            <p:cNvPr id="7546" name="Google Shape;7546;p76"/>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76"/>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76"/>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76"/>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50" name="Google Shape;7550;p76"/>
          <p:cNvSpPr/>
          <p:nvPr/>
        </p:nvSpPr>
        <p:spPr>
          <a:xfrm>
            <a:off x="2605879" y="1819397"/>
            <a:ext cx="370009" cy="367724"/>
          </a:xfrm>
          <a:custGeom>
            <a:avLst/>
            <a:gdLst/>
            <a:ahLst/>
            <a:cxnLst/>
            <a:rect l="l" t="t" r="r" b="b"/>
            <a:pathLst>
              <a:path w="12792" h="12713" extrusionOk="0">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1" name="Google Shape;7551;p76"/>
          <p:cNvGrpSpPr/>
          <p:nvPr/>
        </p:nvGrpSpPr>
        <p:grpSpPr>
          <a:xfrm>
            <a:off x="2605539" y="2248431"/>
            <a:ext cx="370934" cy="367521"/>
            <a:chOff x="-63679950" y="4093450"/>
            <a:chExt cx="320600" cy="317650"/>
          </a:xfrm>
        </p:grpSpPr>
        <p:sp>
          <p:nvSpPr>
            <p:cNvPr id="7552" name="Google Shape;7552;p76"/>
            <p:cNvSpPr/>
            <p:nvPr/>
          </p:nvSpPr>
          <p:spPr>
            <a:xfrm>
              <a:off x="-63595650" y="4093450"/>
              <a:ext cx="236300" cy="230425"/>
            </a:xfrm>
            <a:custGeom>
              <a:avLst/>
              <a:gdLst/>
              <a:ahLst/>
              <a:cxnLst/>
              <a:rect l="l" t="t" r="r" b="b"/>
              <a:pathLst>
                <a:path w="9452" h="9217" extrusionOk="0">
                  <a:moveTo>
                    <a:pt x="3387" y="836"/>
                  </a:moveTo>
                  <a:cubicBezTo>
                    <a:pt x="3497" y="836"/>
                    <a:pt x="3607" y="875"/>
                    <a:pt x="3686" y="954"/>
                  </a:cubicBezTo>
                  <a:cubicBezTo>
                    <a:pt x="3844" y="1111"/>
                    <a:pt x="3844" y="1395"/>
                    <a:pt x="3686" y="1553"/>
                  </a:cubicBezTo>
                  <a:lnTo>
                    <a:pt x="1638" y="3600"/>
                  </a:lnTo>
                  <a:cubicBezTo>
                    <a:pt x="1560" y="3679"/>
                    <a:pt x="1449" y="3718"/>
                    <a:pt x="1339" y="3718"/>
                  </a:cubicBezTo>
                  <a:cubicBezTo>
                    <a:pt x="1229" y="3718"/>
                    <a:pt x="1118" y="3679"/>
                    <a:pt x="1040" y="3600"/>
                  </a:cubicBezTo>
                  <a:cubicBezTo>
                    <a:pt x="882" y="3443"/>
                    <a:pt x="882" y="3159"/>
                    <a:pt x="1040" y="3002"/>
                  </a:cubicBezTo>
                  <a:lnTo>
                    <a:pt x="3088" y="954"/>
                  </a:lnTo>
                  <a:cubicBezTo>
                    <a:pt x="3166" y="875"/>
                    <a:pt x="3277" y="836"/>
                    <a:pt x="3387" y="836"/>
                  </a:cubicBezTo>
                  <a:close/>
                  <a:moveTo>
                    <a:pt x="8081" y="5530"/>
                  </a:moveTo>
                  <a:cubicBezTo>
                    <a:pt x="8191" y="5530"/>
                    <a:pt x="8302" y="5569"/>
                    <a:pt x="8380" y="5648"/>
                  </a:cubicBezTo>
                  <a:cubicBezTo>
                    <a:pt x="8538" y="5806"/>
                    <a:pt x="8538" y="6089"/>
                    <a:pt x="8380" y="6247"/>
                  </a:cubicBezTo>
                  <a:lnTo>
                    <a:pt x="6333" y="8295"/>
                  </a:lnTo>
                  <a:cubicBezTo>
                    <a:pt x="6254" y="8358"/>
                    <a:pt x="6143" y="8389"/>
                    <a:pt x="6033" y="8389"/>
                  </a:cubicBezTo>
                  <a:cubicBezTo>
                    <a:pt x="5923" y="8389"/>
                    <a:pt x="5813" y="8358"/>
                    <a:pt x="5734" y="8295"/>
                  </a:cubicBezTo>
                  <a:cubicBezTo>
                    <a:pt x="5576" y="8137"/>
                    <a:pt x="5576" y="7853"/>
                    <a:pt x="5734" y="7696"/>
                  </a:cubicBezTo>
                  <a:lnTo>
                    <a:pt x="7782" y="5648"/>
                  </a:lnTo>
                  <a:cubicBezTo>
                    <a:pt x="7861" y="5569"/>
                    <a:pt x="7971" y="5530"/>
                    <a:pt x="8081" y="5530"/>
                  </a:cubicBezTo>
                  <a:close/>
                  <a:moveTo>
                    <a:pt x="3414" y="1"/>
                  </a:moveTo>
                  <a:cubicBezTo>
                    <a:pt x="3095" y="1"/>
                    <a:pt x="2772" y="119"/>
                    <a:pt x="2520" y="355"/>
                  </a:cubicBezTo>
                  <a:lnTo>
                    <a:pt x="473" y="2403"/>
                  </a:lnTo>
                  <a:cubicBezTo>
                    <a:pt x="0" y="2876"/>
                    <a:pt x="0" y="3663"/>
                    <a:pt x="473" y="4199"/>
                  </a:cubicBezTo>
                  <a:cubicBezTo>
                    <a:pt x="700" y="4406"/>
                    <a:pt x="1008" y="4544"/>
                    <a:pt x="1345" y="4544"/>
                  </a:cubicBezTo>
                  <a:cubicBezTo>
                    <a:pt x="1522" y="4544"/>
                    <a:pt x="1706" y="4506"/>
                    <a:pt x="1890" y="4419"/>
                  </a:cubicBezTo>
                  <a:lnTo>
                    <a:pt x="4915" y="7444"/>
                  </a:lnTo>
                  <a:cubicBezTo>
                    <a:pt x="4663" y="7980"/>
                    <a:pt x="4789" y="8515"/>
                    <a:pt x="5135" y="8862"/>
                  </a:cubicBezTo>
                  <a:cubicBezTo>
                    <a:pt x="5372" y="9098"/>
                    <a:pt x="5687" y="9216"/>
                    <a:pt x="6010" y="9216"/>
                  </a:cubicBezTo>
                  <a:cubicBezTo>
                    <a:pt x="6333" y="9216"/>
                    <a:pt x="6663" y="9098"/>
                    <a:pt x="6931" y="8862"/>
                  </a:cubicBezTo>
                  <a:lnTo>
                    <a:pt x="8979" y="6814"/>
                  </a:lnTo>
                  <a:cubicBezTo>
                    <a:pt x="9452" y="6341"/>
                    <a:pt x="9452" y="5554"/>
                    <a:pt x="8979" y="5050"/>
                  </a:cubicBezTo>
                  <a:cubicBezTo>
                    <a:pt x="8757" y="4828"/>
                    <a:pt x="8445" y="4696"/>
                    <a:pt x="8117" y="4696"/>
                  </a:cubicBezTo>
                  <a:cubicBezTo>
                    <a:pt x="7933" y="4696"/>
                    <a:pt x="7743" y="4738"/>
                    <a:pt x="7561" y="4829"/>
                  </a:cubicBezTo>
                  <a:lnTo>
                    <a:pt x="4505" y="1773"/>
                  </a:lnTo>
                  <a:cubicBezTo>
                    <a:pt x="4757" y="1269"/>
                    <a:pt x="4631" y="733"/>
                    <a:pt x="4285" y="355"/>
                  </a:cubicBezTo>
                  <a:cubicBezTo>
                    <a:pt x="4048" y="119"/>
                    <a:pt x="3733" y="1"/>
                    <a:pt x="3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76"/>
            <p:cNvSpPr/>
            <p:nvPr/>
          </p:nvSpPr>
          <p:spPr>
            <a:xfrm>
              <a:off x="-63679950" y="4233850"/>
              <a:ext cx="177250" cy="177250"/>
            </a:xfrm>
            <a:custGeom>
              <a:avLst/>
              <a:gdLst/>
              <a:ahLst/>
              <a:cxnLst/>
              <a:rect l="l" t="t" r="r" b="b"/>
              <a:pathLst>
                <a:path w="7090" h="7090" extrusionOk="0">
                  <a:moveTo>
                    <a:pt x="5325" y="1"/>
                  </a:moveTo>
                  <a:lnTo>
                    <a:pt x="4160" y="1166"/>
                  </a:lnTo>
                  <a:cubicBezTo>
                    <a:pt x="4081" y="1088"/>
                    <a:pt x="3971" y="1048"/>
                    <a:pt x="3860" y="1048"/>
                  </a:cubicBezTo>
                  <a:cubicBezTo>
                    <a:pt x="3750" y="1048"/>
                    <a:pt x="3640" y="1088"/>
                    <a:pt x="3561" y="1166"/>
                  </a:cubicBezTo>
                  <a:lnTo>
                    <a:pt x="474" y="4254"/>
                  </a:lnTo>
                  <a:cubicBezTo>
                    <a:pt x="159" y="4569"/>
                    <a:pt x="1" y="4947"/>
                    <a:pt x="1" y="5419"/>
                  </a:cubicBezTo>
                  <a:cubicBezTo>
                    <a:pt x="1" y="5861"/>
                    <a:pt x="159" y="6302"/>
                    <a:pt x="474" y="6617"/>
                  </a:cubicBezTo>
                  <a:cubicBezTo>
                    <a:pt x="789" y="6932"/>
                    <a:pt x="1214" y="7089"/>
                    <a:pt x="1639" y="7089"/>
                  </a:cubicBezTo>
                  <a:cubicBezTo>
                    <a:pt x="2065" y="7089"/>
                    <a:pt x="2490" y="6932"/>
                    <a:pt x="2805" y="6617"/>
                  </a:cubicBezTo>
                  <a:lnTo>
                    <a:pt x="5892" y="3529"/>
                  </a:lnTo>
                  <a:cubicBezTo>
                    <a:pt x="6081" y="3372"/>
                    <a:pt x="6081" y="3088"/>
                    <a:pt x="5924" y="2931"/>
                  </a:cubicBezTo>
                  <a:lnTo>
                    <a:pt x="7090" y="1765"/>
                  </a:lnTo>
                  <a:lnTo>
                    <a:pt x="53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76"/>
            <p:cNvSpPr/>
            <p:nvPr/>
          </p:nvSpPr>
          <p:spPr>
            <a:xfrm>
              <a:off x="-63548400" y="4348850"/>
              <a:ext cx="185900" cy="62250"/>
            </a:xfrm>
            <a:custGeom>
              <a:avLst/>
              <a:gdLst/>
              <a:ahLst/>
              <a:cxnLst/>
              <a:rect l="l" t="t" r="r" b="b"/>
              <a:pathLst>
                <a:path w="7436" h="2490" extrusionOk="0">
                  <a:moveTo>
                    <a:pt x="2048" y="0"/>
                  </a:moveTo>
                  <a:cubicBezTo>
                    <a:pt x="1355" y="0"/>
                    <a:pt x="819" y="536"/>
                    <a:pt x="819" y="1229"/>
                  </a:cubicBezTo>
                  <a:lnTo>
                    <a:pt x="819" y="1639"/>
                  </a:lnTo>
                  <a:lnTo>
                    <a:pt x="410" y="1639"/>
                  </a:lnTo>
                  <a:cubicBezTo>
                    <a:pt x="189" y="1639"/>
                    <a:pt x="0" y="1859"/>
                    <a:pt x="0" y="2048"/>
                  </a:cubicBezTo>
                  <a:cubicBezTo>
                    <a:pt x="0" y="2269"/>
                    <a:pt x="189" y="2489"/>
                    <a:pt x="410" y="2489"/>
                  </a:cubicBezTo>
                  <a:lnTo>
                    <a:pt x="7026" y="2489"/>
                  </a:lnTo>
                  <a:cubicBezTo>
                    <a:pt x="7278" y="2489"/>
                    <a:pt x="7435" y="2269"/>
                    <a:pt x="7435" y="2048"/>
                  </a:cubicBezTo>
                  <a:cubicBezTo>
                    <a:pt x="7435" y="1859"/>
                    <a:pt x="7246" y="1639"/>
                    <a:pt x="6994" y="1639"/>
                  </a:cubicBezTo>
                  <a:lnTo>
                    <a:pt x="6616" y="1639"/>
                  </a:lnTo>
                  <a:lnTo>
                    <a:pt x="6616" y="1229"/>
                  </a:lnTo>
                  <a:cubicBezTo>
                    <a:pt x="6616" y="536"/>
                    <a:pt x="6049" y="0"/>
                    <a:pt x="5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5" name="Google Shape;7555;p76"/>
          <p:cNvGrpSpPr/>
          <p:nvPr/>
        </p:nvGrpSpPr>
        <p:grpSpPr>
          <a:xfrm>
            <a:off x="1265656" y="2741433"/>
            <a:ext cx="366364" cy="367290"/>
            <a:chOff x="-61784125" y="3377700"/>
            <a:chExt cx="316650" cy="317450"/>
          </a:xfrm>
        </p:grpSpPr>
        <p:sp>
          <p:nvSpPr>
            <p:cNvPr id="7556" name="Google Shape;7556;p76"/>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76"/>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76"/>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76"/>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76"/>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76"/>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76"/>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3" name="Google Shape;7563;p76"/>
          <p:cNvGrpSpPr/>
          <p:nvPr/>
        </p:nvGrpSpPr>
        <p:grpSpPr>
          <a:xfrm>
            <a:off x="1265656" y="3191835"/>
            <a:ext cx="366364" cy="367290"/>
            <a:chOff x="-61783350" y="3743950"/>
            <a:chExt cx="316650" cy="317450"/>
          </a:xfrm>
        </p:grpSpPr>
        <p:sp>
          <p:nvSpPr>
            <p:cNvPr id="7564" name="Google Shape;7564;p76"/>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76"/>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6" name="Google Shape;7566;p76"/>
          <p:cNvSpPr/>
          <p:nvPr/>
        </p:nvSpPr>
        <p:spPr>
          <a:xfrm>
            <a:off x="1265537" y="3650636"/>
            <a:ext cx="366364" cy="366682"/>
          </a:xfrm>
          <a:custGeom>
            <a:avLst/>
            <a:gdLst/>
            <a:ahLst/>
            <a:cxnLst/>
            <a:rect l="l" t="t" r="r" b="b"/>
            <a:pathLst>
              <a:path w="12666" h="12677" extrusionOk="0">
                <a:moveTo>
                  <a:pt x="8916" y="1639"/>
                </a:moveTo>
                <a:cubicBezTo>
                  <a:pt x="9137" y="1639"/>
                  <a:pt x="9294" y="1828"/>
                  <a:pt x="9294" y="2048"/>
                </a:cubicBezTo>
                <a:cubicBezTo>
                  <a:pt x="9294" y="2269"/>
                  <a:pt x="9105" y="2458"/>
                  <a:pt x="8916" y="2458"/>
                </a:cubicBezTo>
                <a:lnTo>
                  <a:pt x="3655" y="2458"/>
                </a:lnTo>
                <a:cubicBezTo>
                  <a:pt x="3434" y="2458"/>
                  <a:pt x="3245" y="2269"/>
                  <a:pt x="3245" y="2048"/>
                </a:cubicBezTo>
                <a:cubicBezTo>
                  <a:pt x="3245" y="1796"/>
                  <a:pt x="3434" y="1639"/>
                  <a:pt x="3655" y="1639"/>
                </a:cubicBezTo>
                <a:close/>
                <a:moveTo>
                  <a:pt x="10555" y="3245"/>
                </a:moveTo>
                <a:cubicBezTo>
                  <a:pt x="10807" y="3245"/>
                  <a:pt x="10964" y="3434"/>
                  <a:pt x="10964" y="3686"/>
                </a:cubicBezTo>
                <a:cubicBezTo>
                  <a:pt x="10964" y="3939"/>
                  <a:pt x="10807" y="4128"/>
                  <a:pt x="10555" y="4128"/>
                </a:cubicBezTo>
                <a:lnTo>
                  <a:pt x="2017" y="4128"/>
                </a:lnTo>
                <a:cubicBezTo>
                  <a:pt x="1765" y="4128"/>
                  <a:pt x="1607" y="3939"/>
                  <a:pt x="1607" y="3686"/>
                </a:cubicBezTo>
                <a:cubicBezTo>
                  <a:pt x="1607" y="3434"/>
                  <a:pt x="1828" y="3245"/>
                  <a:pt x="2017" y="3245"/>
                </a:cubicBezTo>
                <a:close/>
                <a:moveTo>
                  <a:pt x="6711" y="5766"/>
                </a:moveTo>
                <a:cubicBezTo>
                  <a:pt x="7593" y="5766"/>
                  <a:pt x="8349" y="6522"/>
                  <a:pt x="8349" y="7436"/>
                </a:cubicBezTo>
                <a:cubicBezTo>
                  <a:pt x="8349" y="8349"/>
                  <a:pt x="7593" y="9074"/>
                  <a:pt x="6711" y="9074"/>
                </a:cubicBezTo>
                <a:cubicBezTo>
                  <a:pt x="5797" y="9074"/>
                  <a:pt x="5041" y="8349"/>
                  <a:pt x="5041" y="7436"/>
                </a:cubicBezTo>
                <a:cubicBezTo>
                  <a:pt x="5041" y="6522"/>
                  <a:pt x="5797" y="5766"/>
                  <a:pt x="6711" y="5766"/>
                </a:cubicBezTo>
                <a:close/>
                <a:moveTo>
                  <a:pt x="2048" y="0"/>
                </a:moveTo>
                <a:cubicBezTo>
                  <a:pt x="1828" y="0"/>
                  <a:pt x="1670" y="189"/>
                  <a:pt x="1670" y="378"/>
                </a:cubicBezTo>
                <a:cubicBezTo>
                  <a:pt x="1670" y="1040"/>
                  <a:pt x="1103" y="1639"/>
                  <a:pt x="410" y="1639"/>
                </a:cubicBezTo>
                <a:cubicBezTo>
                  <a:pt x="158" y="1639"/>
                  <a:pt x="0" y="1828"/>
                  <a:pt x="0" y="2048"/>
                </a:cubicBezTo>
                <a:lnTo>
                  <a:pt x="0" y="6994"/>
                </a:lnTo>
                <a:cubicBezTo>
                  <a:pt x="0" y="7247"/>
                  <a:pt x="189" y="7404"/>
                  <a:pt x="410" y="7404"/>
                </a:cubicBezTo>
                <a:cubicBezTo>
                  <a:pt x="1072" y="7404"/>
                  <a:pt x="1670" y="7940"/>
                  <a:pt x="1670" y="8601"/>
                </a:cubicBezTo>
                <a:cubicBezTo>
                  <a:pt x="1670" y="8853"/>
                  <a:pt x="1859" y="9042"/>
                  <a:pt x="2048" y="9042"/>
                </a:cubicBezTo>
                <a:lnTo>
                  <a:pt x="4884" y="9042"/>
                </a:lnTo>
                <a:lnTo>
                  <a:pt x="5073" y="9231"/>
                </a:lnTo>
                <a:lnTo>
                  <a:pt x="5073" y="12224"/>
                </a:lnTo>
                <a:cubicBezTo>
                  <a:pt x="5073" y="12468"/>
                  <a:pt x="5298" y="12654"/>
                  <a:pt x="5517" y="12654"/>
                </a:cubicBezTo>
                <a:cubicBezTo>
                  <a:pt x="5581" y="12654"/>
                  <a:pt x="5645" y="12638"/>
                  <a:pt x="5703" y="12602"/>
                </a:cubicBezTo>
                <a:lnTo>
                  <a:pt x="6743" y="11909"/>
                </a:lnTo>
                <a:lnTo>
                  <a:pt x="7782" y="12602"/>
                </a:lnTo>
                <a:cubicBezTo>
                  <a:pt x="7850" y="12653"/>
                  <a:pt x="7926" y="12676"/>
                  <a:pt x="8002" y="12676"/>
                </a:cubicBezTo>
                <a:cubicBezTo>
                  <a:pt x="8210" y="12676"/>
                  <a:pt x="8412" y="12501"/>
                  <a:pt x="8412" y="12224"/>
                </a:cubicBezTo>
                <a:lnTo>
                  <a:pt x="8412" y="9231"/>
                </a:lnTo>
                <a:lnTo>
                  <a:pt x="8601" y="9042"/>
                </a:lnTo>
                <a:lnTo>
                  <a:pt x="10618" y="9042"/>
                </a:lnTo>
                <a:cubicBezTo>
                  <a:pt x="10838" y="9042"/>
                  <a:pt x="10996" y="8853"/>
                  <a:pt x="10996" y="8601"/>
                </a:cubicBezTo>
                <a:cubicBezTo>
                  <a:pt x="10996" y="7940"/>
                  <a:pt x="11563" y="7404"/>
                  <a:pt x="12224" y="7404"/>
                </a:cubicBezTo>
                <a:cubicBezTo>
                  <a:pt x="12445" y="7404"/>
                  <a:pt x="12665" y="7184"/>
                  <a:pt x="12665" y="6994"/>
                </a:cubicBezTo>
                <a:lnTo>
                  <a:pt x="12665" y="2048"/>
                </a:lnTo>
                <a:cubicBezTo>
                  <a:pt x="12602" y="1796"/>
                  <a:pt x="12445" y="1639"/>
                  <a:pt x="12224" y="1639"/>
                </a:cubicBezTo>
                <a:cubicBezTo>
                  <a:pt x="11531" y="1639"/>
                  <a:pt x="10996" y="1103"/>
                  <a:pt x="10996" y="378"/>
                </a:cubicBezTo>
                <a:cubicBezTo>
                  <a:pt x="10996" y="158"/>
                  <a:pt x="10807"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76"/>
          <p:cNvSpPr/>
          <p:nvPr/>
        </p:nvSpPr>
        <p:spPr>
          <a:xfrm>
            <a:off x="3488339" y="2751280"/>
            <a:ext cx="366364" cy="347563"/>
          </a:xfrm>
          <a:custGeom>
            <a:avLst/>
            <a:gdLst/>
            <a:ahLst/>
            <a:cxnLst/>
            <a:rect l="l" t="t" r="r" b="b"/>
            <a:pathLst>
              <a:path w="12666" h="12016" extrusionOk="0">
                <a:moveTo>
                  <a:pt x="3844" y="5105"/>
                </a:moveTo>
                <a:cubicBezTo>
                  <a:pt x="4096" y="5105"/>
                  <a:pt x="4285" y="5325"/>
                  <a:pt x="4285" y="5514"/>
                </a:cubicBezTo>
                <a:lnTo>
                  <a:pt x="4285" y="7153"/>
                </a:lnTo>
                <a:cubicBezTo>
                  <a:pt x="4285" y="7405"/>
                  <a:pt x="4096" y="7562"/>
                  <a:pt x="3844" y="7562"/>
                </a:cubicBezTo>
                <a:lnTo>
                  <a:pt x="2206" y="7562"/>
                </a:lnTo>
                <a:cubicBezTo>
                  <a:pt x="1954" y="7562"/>
                  <a:pt x="1765" y="7342"/>
                  <a:pt x="1765" y="7153"/>
                </a:cubicBezTo>
                <a:lnTo>
                  <a:pt x="1765" y="5514"/>
                </a:lnTo>
                <a:cubicBezTo>
                  <a:pt x="1765" y="5262"/>
                  <a:pt x="1954" y="5105"/>
                  <a:pt x="2206" y="5105"/>
                </a:cubicBezTo>
                <a:close/>
                <a:moveTo>
                  <a:pt x="7215" y="1765"/>
                </a:moveTo>
                <a:cubicBezTo>
                  <a:pt x="7436" y="1765"/>
                  <a:pt x="7593" y="1954"/>
                  <a:pt x="7593" y="2206"/>
                </a:cubicBezTo>
                <a:lnTo>
                  <a:pt x="7593" y="7153"/>
                </a:lnTo>
                <a:cubicBezTo>
                  <a:pt x="7593" y="7405"/>
                  <a:pt x="7404" y="7562"/>
                  <a:pt x="7215" y="7562"/>
                </a:cubicBezTo>
                <a:lnTo>
                  <a:pt x="5545" y="7562"/>
                </a:lnTo>
                <a:cubicBezTo>
                  <a:pt x="5325" y="7562"/>
                  <a:pt x="5167" y="7342"/>
                  <a:pt x="5167" y="7153"/>
                </a:cubicBezTo>
                <a:lnTo>
                  <a:pt x="5167" y="2206"/>
                </a:lnTo>
                <a:cubicBezTo>
                  <a:pt x="5167" y="1954"/>
                  <a:pt x="5356" y="1765"/>
                  <a:pt x="5545" y="1765"/>
                </a:cubicBezTo>
                <a:close/>
                <a:moveTo>
                  <a:pt x="10523" y="4286"/>
                </a:moveTo>
                <a:cubicBezTo>
                  <a:pt x="10744" y="4286"/>
                  <a:pt x="10901" y="4475"/>
                  <a:pt x="10901" y="4664"/>
                </a:cubicBezTo>
                <a:lnTo>
                  <a:pt x="10901" y="7153"/>
                </a:lnTo>
                <a:cubicBezTo>
                  <a:pt x="10901" y="7405"/>
                  <a:pt x="10712" y="7562"/>
                  <a:pt x="10523" y="7562"/>
                </a:cubicBezTo>
                <a:lnTo>
                  <a:pt x="8853" y="7562"/>
                </a:lnTo>
                <a:cubicBezTo>
                  <a:pt x="8633" y="7562"/>
                  <a:pt x="8475" y="7342"/>
                  <a:pt x="8475" y="7153"/>
                </a:cubicBezTo>
                <a:lnTo>
                  <a:pt x="8475" y="4664"/>
                </a:lnTo>
                <a:cubicBezTo>
                  <a:pt x="8475" y="4443"/>
                  <a:pt x="8664" y="4286"/>
                  <a:pt x="8853" y="4286"/>
                </a:cubicBezTo>
                <a:close/>
                <a:moveTo>
                  <a:pt x="6333" y="1"/>
                </a:moveTo>
                <a:cubicBezTo>
                  <a:pt x="2836" y="1"/>
                  <a:pt x="0" y="2490"/>
                  <a:pt x="0" y="5514"/>
                </a:cubicBezTo>
                <a:cubicBezTo>
                  <a:pt x="0" y="6900"/>
                  <a:pt x="599" y="8224"/>
                  <a:pt x="1639" y="9200"/>
                </a:cubicBezTo>
                <a:lnTo>
                  <a:pt x="1639" y="11626"/>
                </a:lnTo>
                <a:cubicBezTo>
                  <a:pt x="1639" y="11856"/>
                  <a:pt x="1832" y="12016"/>
                  <a:pt x="2045" y="12016"/>
                </a:cubicBezTo>
                <a:cubicBezTo>
                  <a:pt x="2153" y="12016"/>
                  <a:pt x="2267" y="11974"/>
                  <a:pt x="2363" y="11878"/>
                </a:cubicBezTo>
                <a:lnTo>
                  <a:pt x="3749" y="10492"/>
                </a:lnTo>
                <a:cubicBezTo>
                  <a:pt x="4569" y="10839"/>
                  <a:pt x="5419" y="10965"/>
                  <a:pt x="6333" y="10965"/>
                </a:cubicBezTo>
                <a:cubicBezTo>
                  <a:pt x="9830" y="10965"/>
                  <a:pt x="12665" y="8507"/>
                  <a:pt x="12665" y="5451"/>
                </a:cubicBezTo>
                <a:cubicBezTo>
                  <a:pt x="12665" y="2427"/>
                  <a:pt x="9830"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76"/>
          <p:cNvSpPr/>
          <p:nvPr/>
        </p:nvSpPr>
        <p:spPr>
          <a:xfrm>
            <a:off x="3487428" y="3231921"/>
            <a:ext cx="368186" cy="287081"/>
          </a:xfrm>
          <a:custGeom>
            <a:avLst/>
            <a:gdLst/>
            <a:ahLst/>
            <a:cxnLst/>
            <a:rect l="l" t="t" r="r" b="b"/>
            <a:pathLst>
              <a:path w="12729" h="9925" extrusionOk="0">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69" name="Google Shape;7569;p76"/>
          <p:cNvGrpSpPr/>
          <p:nvPr/>
        </p:nvGrpSpPr>
        <p:grpSpPr>
          <a:xfrm>
            <a:off x="3487080" y="3651668"/>
            <a:ext cx="369112" cy="364657"/>
            <a:chOff x="-59869425" y="4102225"/>
            <a:chExt cx="319025" cy="315175"/>
          </a:xfrm>
        </p:grpSpPr>
        <p:sp>
          <p:nvSpPr>
            <p:cNvPr id="7570" name="Google Shape;7570;p76"/>
            <p:cNvSpPr/>
            <p:nvPr/>
          </p:nvSpPr>
          <p:spPr>
            <a:xfrm>
              <a:off x="-59869425" y="4102225"/>
              <a:ext cx="149675" cy="256825"/>
            </a:xfrm>
            <a:custGeom>
              <a:avLst/>
              <a:gdLst/>
              <a:ahLst/>
              <a:cxnLst/>
              <a:rect l="l" t="t" r="r" b="b"/>
              <a:pathLst>
                <a:path w="5987" h="10273" extrusionOk="0">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76"/>
            <p:cNvSpPr/>
            <p:nvPr/>
          </p:nvSpPr>
          <p:spPr>
            <a:xfrm>
              <a:off x="-59811125" y="4322075"/>
              <a:ext cx="201650" cy="95325"/>
            </a:xfrm>
            <a:custGeom>
              <a:avLst/>
              <a:gdLst/>
              <a:ahLst/>
              <a:cxnLst/>
              <a:rect l="l" t="t" r="r" b="b"/>
              <a:pathLst>
                <a:path w="8066" h="3813" extrusionOk="0">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76"/>
            <p:cNvSpPr/>
            <p:nvPr/>
          </p:nvSpPr>
          <p:spPr>
            <a:xfrm>
              <a:off x="-59700075" y="4102225"/>
              <a:ext cx="149675" cy="256525"/>
            </a:xfrm>
            <a:custGeom>
              <a:avLst/>
              <a:gdLst/>
              <a:ahLst/>
              <a:cxnLst/>
              <a:rect l="l" t="t" r="r" b="b"/>
              <a:pathLst>
                <a:path w="5987" h="10261" extrusionOk="0">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76"/>
            <p:cNvSpPr/>
            <p:nvPr/>
          </p:nvSpPr>
          <p:spPr>
            <a:xfrm>
              <a:off x="-59742600" y="4187375"/>
              <a:ext cx="63025" cy="144950"/>
            </a:xfrm>
            <a:custGeom>
              <a:avLst/>
              <a:gdLst/>
              <a:ahLst/>
              <a:cxnLst/>
              <a:rect l="l" t="t" r="r" b="b"/>
              <a:pathLst>
                <a:path w="2521" h="5798" extrusionOk="0">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4" name="Google Shape;7574;p76"/>
          <p:cNvGrpSpPr/>
          <p:nvPr/>
        </p:nvGrpSpPr>
        <p:grpSpPr>
          <a:xfrm>
            <a:off x="2605883" y="4120490"/>
            <a:ext cx="366364" cy="365467"/>
            <a:chOff x="-59029025" y="3711650"/>
            <a:chExt cx="316650" cy="315875"/>
          </a:xfrm>
        </p:grpSpPr>
        <p:sp>
          <p:nvSpPr>
            <p:cNvPr id="7575" name="Google Shape;7575;p76"/>
            <p:cNvSpPr/>
            <p:nvPr/>
          </p:nvSpPr>
          <p:spPr>
            <a:xfrm>
              <a:off x="-59029025" y="3712450"/>
              <a:ext cx="70125" cy="70125"/>
            </a:xfrm>
            <a:custGeom>
              <a:avLst/>
              <a:gdLst/>
              <a:ahLst/>
              <a:cxnLst/>
              <a:rect l="l" t="t" r="r" b="b"/>
              <a:pathLst>
                <a:path w="2805" h="2805" extrusionOk="0">
                  <a:moveTo>
                    <a:pt x="1229" y="0"/>
                  </a:moveTo>
                  <a:cubicBezTo>
                    <a:pt x="568" y="0"/>
                    <a:pt x="1" y="568"/>
                    <a:pt x="1" y="1229"/>
                  </a:cubicBezTo>
                  <a:cubicBezTo>
                    <a:pt x="1" y="1891"/>
                    <a:pt x="568" y="2458"/>
                    <a:pt x="1229" y="2458"/>
                  </a:cubicBezTo>
                  <a:cubicBezTo>
                    <a:pt x="1419" y="2458"/>
                    <a:pt x="1576" y="2426"/>
                    <a:pt x="1734" y="2332"/>
                  </a:cubicBezTo>
                  <a:lnTo>
                    <a:pt x="2206" y="2804"/>
                  </a:lnTo>
                  <a:cubicBezTo>
                    <a:pt x="2458" y="2489"/>
                    <a:pt x="2584" y="2426"/>
                    <a:pt x="2805" y="2206"/>
                  </a:cubicBezTo>
                  <a:lnTo>
                    <a:pt x="2332" y="1733"/>
                  </a:lnTo>
                  <a:cubicBezTo>
                    <a:pt x="2427" y="1576"/>
                    <a:pt x="2458" y="1387"/>
                    <a:pt x="2458" y="1229"/>
                  </a:cubicBezTo>
                  <a:cubicBezTo>
                    <a:pt x="2458" y="568"/>
                    <a:pt x="1923" y="0"/>
                    <a:pt x="1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76"/>
            <p:cNvSpPr/>
            <p:nvPr/>
          </p:nvSpPr>
          <p:spPr>
            <a:xfrm>
              <a:off x="-58782500" y="3958175"/>
              <a:ext cx="70125" cy="69350"/>
            </a:xfrm>
            <a:custGeom>
              <a:avLst/>
              <a:gdLst/>
              <a:ahLst/>
              <a:cxnLst/>
              <a:rect l="l" t="t" r="r" b="b"/>
              <a:pathLst>
                <a:path w="2805" h="2774" extrusionOk="0">
                  <a:moveTo>
                    <a:pt x="599" y="1"/>
                  </a:moveTo>
                  <a:cubicBezTo>
                    <a:pt x="379" y="222"/>
                    <a:pt x="316" y="316"/>
                    <a:pt x="1" y="568"/>
                  </a:cubicBezTo>
                  <a:lnTo>
                    <a:pt x="473" y="1041"/>
                  </a:lnTo>
                  <a:cubicBezTo>
                    <a:pt x="379" y="1198"/>
                    <a:pt x="347" y="1387"/>
                    <a:pt x="347" y="1576"/>
                  </a:cubicBezTo>
                  <a:cubicBezTo>
                    <a:pt x="347" y="2238"/>
                    <a:pt x="914" y="2773"/>
                    <a:pt x="1576" y="2773"/>
                  </a:cubicBezTo>
                  <a:cubicBezTo>
                    <a:pt x="2238" y="2773"/>
                    <a:pt x="2805" y="2238"/>
                    <a:pt x="2805" y="1576"/>
                  </a:cubicBezTo>
                  <a:cubicBezTo>
                    <a:pt x="2805" y="883"/>
                    <a:pt x="2238" y="348"/>
                    <a:pt x="1576" y="348"/>
                  </a:cubicBezTo>
                  <a:cubicBezTo>
                    <a:pt x="1387" y="348"/>
                    <a:pt x="1230" y="379"/>
                    <a:pt x="1072" y="474"/>
                  </a:cubicBezTo>
                  <a:lnTo>
                    <a:pt x="5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76"/>
            <p:cNvSpPr/>
            <p:nvPr/>
          </p:nvSpPr>
          <p:spPr>
            <a:xfrm>
              <a:off x="-58782500" y="3711650"/>
              <a:ext cx="70125" cy="70125"/>
            </a:xfrm>
            <a:custGeom>
              <a:avLst/>
              <a:gdLst/>
              <a:ahLst/>
              <a:cxnLst/>
              <a:rect l="l" t="t" r="r" b="b"/>
              <a:pathLst>
                <a:path w="2805" h="2805" extrusionOk="0">
                  <a:moveTo>
                    <a:pt x="1576" y="1"/>
                  </a:moveTo>
                  <a:cubicBezTo>
                    <a:pt x="914" y="1"/>
                    <a:pt x="347" y="568"/>
                    <a:pt x="347" y="1230"/>
                  </a:cubicBezTo>
                  <a:cubicBezTo>
                    <a:pt x="347" y="1419"/>
                    <a:pt x="379" y="1576"/>
                    <a:pt x="473" y="1734"/>
                  </a:cubicBezTo>
                  <a:lnTo>
                    <a:pt x="1" y="2206"/>
                  </a:lnTo>
                  <a:cubicBezTo>
                    <a:pt x="284" y="2458"/>
                    <a:pt x="347" y="2521"/>
                    <a:pt x="599" y="2805"/>
                  </a:cubicBezTo>
                  <a:lnTo>
                    <a:pt x="1072" y="2332"/>
                  </a:lnTo>
                  <a:cubicBezTo>
                    <a:pt x="1230" y="2395"/>
                    <a:pt x="1419" y="2458"/>
                    <a:pt x="1576" y="2458"/>
                  </a:cubicBezTo>
                  <a:cubicBezTo>
                    <a:pt x="2238" y="2458"/>
                    <a:pt x="2805" y="1891"/>
                    <a:pt x="2805" y="1230"/>
                  </a:cubicBezTo>
                  <a:cubicBezTo>
                    <a:pt x="2805" y="568"/>
                    <a:pt x="2238" y="1"/>
                    <a:pt x="1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76"/>
            <p:cNvSpPr/>
            <p:nvPr/>
          </p:nvSpPr>
          <p:spPr>
            <a:xfrm>
              <a:off x="-58911650" y="3880200"/>
              <a:ext cx="79550" cy="30750"/>
            </a:xfrm>
            <a:custGeom>
              <a:avLst/>
              <a:gdLst/>
              <a:ahLst/>
              <a:cxnLst/>
              <a:rect l="l" t="t" r="r" b="b"/>
              <a:pathLst>
                <a:path w="3182" h="1230" extrusionOk="0">
                  <a:moveTo>
                    <a:pt x="1607" y="1"/>
                  </a:moveTo>
                  <a:cubicBezTo>
                    <a:pt x="819" y="1"/>
                    <a:pt x="189" y="505"/>
                    <a:pt x="0" y="1230"/>
                  </a:cubicBezTo>
                  <a:lnTo>
                    <a:pt x="3182" y="1230"/>
                  </a:lnTo>
                  <a:cubicBezTo>
                    <a:pt x="3025" y="537"/>
                    <a:pt x="2394" y="1"/>
                    <a:pt x="16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76"/>
            <p:cNvSpPr/>
            <p:nvPr/>
          </p:nvSpPr>
          <p:spPr>
            <a:xfrm>
              <a:off x="-58891975" y="3818000"/>
              <a:ext cx="41775" cy="41750"/>
            </a:xfrm>
            <a:custGeom>
              <a:avLst/>
              <a:gdLst/>
              <a:ahLst/>
              <a:cxnLst/>
              <a:rect l="l" t="t" r="r" b="b"/>
              <a:pathLst>
                <a:path w="1671" h="1670" extrusionOk="0">
                  <a:moveTo>
                    <a:pt x="851" y="0"/>
                  </a:moveTo>
                  <a:cubicBezTo>
                    <a:pt x="379" y="0"/>
                    <a:pt x="1" y="378"/>
                    <a:pt x="1" y="819"/>
                  </a:cubicBezTo>
                  <a:cubicBezTo>
                    <a:pt x="1" y="1292"/>
                    <a:pt x="379" y="1670"/>
                    <a:pt x="851" y="1670"/>
                  </a:cubicBezTo>
                  <a:cubicBezTo>
                    <a:pt x="1292" y="1670"/>
                    <a:pt x="1670" y="1292"/>
                    <a:pt x="1670" y="819"/>
                  </a:cubicBezTo>
                  <a:cubicBezTo>
                    <a:pt x="1670" y="378"/>
                    <a:pt x="1292" y="0"/>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76"/>
            <p:cNvSpPr/>
            <p:nvPr/>
          </p:nvSpPr>
          <p:spPr>
            <a:xfrm>
              <a:off x="-58983325" y="3755775"/>
              <a:ext cx="227625" cy="226850"/>
            </a:xfrm>
            <a:custGeom>
              <a:avLst/>
              <a:gdLst/>
              <a:ahLst/>
              <a:cxnLst/>
              <a:rect l="l" t="t" r="r" b="b"/>
              <a:pathLst>
                <a:path w="9105" h="9074" extrusionOk="0">
                  <a:moveTo>
                    <a:pt x="4537" y="1701"/>
                  </a:moveTo>
                  <a:cubicBezTo>
                    <a:pt x="5419" y="1701"/>
                    <a:pt x="6175" y="2458"/>
                    <a:pt x="6175" y="3371"/>
                  </a:cubicBezTo>
                  <a:cubicBezTo>
                    <a:pt x="6175" y="3781"/>
                    <a:pt x="6018" y="4190"/>
                    <a:pt x="5702" y="4505"/>
                  </a:cubicBezTo>
                  <a:cubicBezTo>
                    <a:pt x="6459" y="4946"/>
                    <a:pt x="6994" y="5734"/>
                    <a:pt x="6994" y="6679"/>
                  </a:cubicBezTo>
                  <a:cubicBezTo>
                    <a:pt x="6963" y="6868"/>
                    <a:pt x="6805" y="7057"/>
                    <a:pt x="6585" y="7057"/>
                  </a:cubicBezTo>
                  <a:lnTo>
                    <a:pt x="2426" y="7057"/>
                  </a:lnTo>
                  <a:cubicBezTo>
                    <a:pt x="2205" y="7057"/>
                    <a:pt x="2048" y="6868"/>
                    <a:pt x="2048" y="6679"/>
                  </a:cubicBezTo>
                  <a:cubicBezTo>
                    <a:pt x="2048" y="5734"/>
                    <a:pt x="2552" y="4946"/>
                    <a:pt x="3340" y="4505"/>
                  </a:cubicBezTo>
                  <a:cubicBezTo>
                    <a:pt x="3056" y="4190"/>
                    <a:pt x="2867" y="3781"/>
                    <a:pt x="2867" y="3371"/>
                  </a:cubicBezTo>
                  <a:cubicBezTo>
                    <a:pt x="2867" y="2458"/>
                    <a:pt x="3623" y="1701"/>
                    <a:pt x="4537" y="1701"/>
                  </a:cubicBezTo>
                  <a:close/>
                  <a:moveTo>
                    <a:pt x="4537" y="0"/>
                  </a:moveTo>
                  <a:cubicBezTo>
                    <a:pt x="2016" y="0"/>
                    <a:pt x="0" y="2048"/>
                    <a:pt x="0" y="4537"/>
                  </a:cubicBezTo>
                  <a:cubicBezTo>
                    <a:pt x="0" y="7057"/>
                    <a:pt x="2048" y="9074"/>
                    <a:pt x="4537" y="9074"/>
                  </a:cubicBezTo>
                  <a:cubicBezTo>
                    <a:pt x="7057" y="9074"/>
                    <a:pt x="9042" y="7026"/>
                    <a:pt x="9042" y="4537"/>
                  </a:cubicBezTo>
                  <a:cubicBezTo>
                    <a:pt x="9105" y="2017"/>
                    <a:pt x="7057" y="0"/>
                    <a:pt x="4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76"/>
            <p:cNvSpPr/>
            <p:nvPr/>
          </p:nvSpPr>
          <p:spPr>
            <a:xfrm>
              <a:off x="-59029025" y="3956600"/>
              <a:ext cx="70900" cy="70925"/>
            </a:xfrm>
            <a:custGeom>
              <a:avLst/>
              <a:gdLst/>
              <a:ahLst/>
              <a:cxnLst/>
              <a:rect l="l" t="t" r="r" b="b"/>
              <a:pathLst>
                <a:path w="2836" h="2837" extrusionOk="0">
                  <a:moveTo>
                    <a:pt x="2269" y="1"/>
                  </a:moveTo>
                  <a:lnTo>
                    <a:pt x="1734" y="537"/>
                  </a:lnTo>
                  <a:cubicBezTo>
                    <a:pt x="1576" y="442"/>
                    <a:pt x="1387" y="411"/>
                    <a:pt x="1229" y="411"/>
                  </a:cubicBezTo>
                  <a:cubicBezTo>
                    <a:pt x="568" y="411"/>
                    <a:pt x="1" y="946"/>
                    <a:pt x="1" y="1639"/>
                  </a:cubicBezTo>
                  <a:cubicBezTo>
                    <a:pt x="1" y="2301"/>
                    <a:pt x="568" y="2836"/>
                    <a:pt x="1229" y="2836"/>
                  </a:cubicBezTo>
                  <a:cubicBezTo>
                    <a:pt x="1891" y="2836"/>
                    <a:pt x="2458" y="2301"/>
                    <a:pt x="2458" y="1639"/>
                  </a:cubicBezTo>
                  <a:cubicBezTo>
                    <a:pt x="2458" y="1419"/>
                    <a:pt x="2427" y="1261"/>
                    <a:pt x="2332" y="1104"/>
                  </a:cubicBezTo>
                  <a:lnTo>
                    <a:pt x="2836" y="600"/>
                  </a:lnTo>
                  <a:cubicBezTo>
                    <a:pt x="2584" y="379"/>
                    <a:pt x="2490" y="285"/>
                    <a:pt x="2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2" name="Google Shape;7582;p76"/>
          <p:cNvGrpSpPr/>
          <p:nvPr/>
        </p:nvGrpSpPr>
        <p:grpSpPr>
          <a:xfrm>
            <a:off x="4841373" y="1398014"/>
            <a:ext cx="351940" cy="348188"/>
            <a:chOff x="581525" y="3254850"/>
            <a:chExt cx="297750" cy="294575"/>
          </a:xfrm>
        </p:grpSpPr>
        <p:sp>
          <p:nvSpPr>
            <p:cNvPr id="7583" name="Google Shape;7583;p76"/>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76"/>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76"/>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6" name="Google Shape;7586;p76"/>
          <p:cNvGrpSpPr/>
          <p:nvPr/>
        </p:nvGrpSpPr>
        <p:grpSpPr>
          <a:xfrm>
            <a:off x="4840442" y="1836950"/>
            <a:ext cx="353802" cy="351497"/>
            <a:chOff x="580725" y="3617925"/>
            <a:chExt cx="299325" cy="297375"/>
          </a:xfrm>
        </p:grpSpPr>
        <p:sp>
          <p:nvSpPr>
            <p:cNvPr id="7587" name="Google Shape;7587;p76"/>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76"/>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9" name="Google Shape;7589;p76"/>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0" name="Google Shape;7590;p76"/>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76"/>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2" name="Google Shape;7592;p76"/>
          <p:cNvGrpSpPr/>
          <p:nvPr/>
        </p:nvGrpSpPr>
        <p:grpSpPr>
          <a:xfrm>
            <a:off x="4842304" y="2284140"/>
            <a:ext cx="350079" cy="350079"/>
            <a:chOff x="583100" y="3982600"/>
            <a:chExt cx="296175" cy="296175"/>
          </a:xfrm>
        </p:grpSpPr>
        <p:sp>
          <p:nvSpPr>
            <p:cNvPr id="7593" name="Google Shape;7593;p76"/>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76"/>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76"/>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76"/>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76"/>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76"/>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76"/>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0" name="Google Shape;7600;p76"/>
          <p:cNvGrpSpPr/>
          <p:nvPr/>
        </p:nvGrpSpPr>
        <p:grpSpPr>
          <a:xfrm>
            <a:off x="7074918" y="1397764"/>
            <a:ext cx="307231" cy="348690"/>
            <a:chOff x="2423775" y="3226875"/>
            <a:chExt cx="259925" cy="295000"/>
          </a:xfrm>
        </p:grpSpPr>
        <p:sp>
          <p:nvSpPr>
            <p:cNvPr id="7601" name="Google Shape;7601;p76"/>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76"/>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76"/>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4" name="Google Shape;7604;p76"/>
          <p:cNvGrpSpPr/>
          <p:nvPr/>
        </p:nvGrpSpPr>
        <p:grpSpPr>
          <a:xfrm>
            <a:off x="7052106" y="1839049"/>
            <a:ext cx="352857" cy="347301"/>
            <a:chOff x="2404875" y="3592725"/>
            <a:chExt cx="298525" cy="293825"/>
          </a:xfrm>
        </p:grpSpPr>
        <p:sp>
          <p:nvSpPr>
            <p:cNvPr id="7605" name="Google Shape;7605;p76"/>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76"/>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76"/>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8" name="Google Shape;7608;p76"/>
          <p:cNvGrpSpPr/>
          <p:nvPr/>
        </p:nvGrpSpPr>
        <p:grpSpPr>
          <a:xfrm>
            <a:off x="7053036" y="2284614"/>
            <a:ext cx="350995" cy="349133"/>
            <a:chOff x="2404875" y="3955825"/>
            <a:chExt cx="296950" cy="295375"/>
          </a:xfrm>
        </p:grpSpPr>
        <p:sp>
          <p:nvSpPr>
            <p:cNvPr id="7609" name="Google Shape;7609;p76"/>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76"/>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76"/>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76"/>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3" name="Google Shape;7613;p76"/>
          <p:cNvGrpSpPr/>
          <p:nvPr/>
        </p:nvGrpSpPr>
        <p:grpSpPr>
          <a:xfrm>
            <a:off x="5747016" y="2748808"/>
            <a:ext cx="349163" cy="350079"/>
            <a:chOff x="4263650" y="3235150"/>
            <a:chExt cx="295400" cy="296175"/>
          </a:xfrm>
        </p:grpSpPr>
        <p:sp>
          <p:nvSpPr>
            <p:cNvPr id="7614" name="Google Shape;7614;p76"/>
            <p:cNvSpPr/>
            <p:nvPr/>
          </p:nvSpPr>
          <p:spPr>
            <a:xfrm>
              <a:off x="4393625" y="3391100"/>
              <a:ext cx="35450" cy="35475"/>
            </a:xfrm>
            <a:custGeom>
              <a:avLst/>
              <a:gdLst/>
              <a:ahLst/>
              <a:cxnLst/>
              <a:rect l="l" t="t" r="r" b="b"/>
              <a:pathLst>
                <a:path w="1418" h="1419" extrusionOk="0">
                  <a:moveTo>
                    <a:pt x="725" y="1"/>
                  </a:moveTo>
                  <a:cubicBezTo>
                    <a:pt x="315" y="1"/>
                    <a:pt x="0" y="316"/>
                    <a:pt x="0" y="694"/>
                  </a:cubicBezTo>
                  <a:cubicBezTo>
                    <a:pt x="63" y="1103"/>
                    <a:pt x="315" y="1418"/>
                    <a:pt x="725" y="1418"/>
                  </a:cubicBezTo>
                  <a:cubicBezTo>
                    <a:pt x="1103" y="1418"/>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76"/>
            <p:cNvSpPr/>
            <p:nvPr/>
          </p:nvSpPr>
          <p:spPr>
            <a:xfrm>
              <a:off x="4377075" y="3443875"/>
              <a:ext cx="70125" cy="34675"/>
            </a:xfrm>
            <a:custGeom>
              <a:avLst/>
              <a:gdLst/>
              <a:ahLst/>
              <a:cxnLst/>
              <a:rect l="l" t="t" r="r" b="b"/>
              <a:pathLst>
                <a:path w="2805" h="1387" extrusionOk="0">
                  <a:moveTo>
                    <a:pt x="1387" y="0"/>
                  </a:moveTo>
                  <a:cubicBezTo>
                    <a:pt x="631" y="0"/>
                    <a:pt x="1" y="630"/>
                    <a:pt x="1" y="1387"/>
                  </a:cubicBezTo>
                  <a:lnTo>
                    <a:pt x="2805" y="1387"/>
                  </a:lnTo>
                  <a:cubicBezTo>
                    <a:pt x="2805" y="630"/>
                    <a:pt x="2174"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76"/>
            <p:cNvSpPr/>
            <p:nvPr/>
          </p:nvSpPr>
          <p:spPr>
            <a:xfrm>
              <a:off x="4333750" y="3357225"/>
              <a:ext cx="156775" cy="174100"/>
            </a:xfrm>
            <a:custGeom>
              <a:avLst/>
              <a:gdLst/>
              <a:ahLst/>
              <a:cxnLst/>
              <a:rect l="l" t="t" r="r" b="b"/>
              <a:pathLst>
                <a:path w="6271" h="6964" extrusionOk="0">
                  <a:moveTo>
                    <a:pt x="3088" y="725"/>
                  </a:moveTo>
                  <a:cubicBezTo>
                    <a:pt x="3813" y="725"/>
                    <a:pt x="4506" y="1356"/>
                    <a:pt x="4506" y="2080"/>
                  </a:cubicBezTo>
                  <a:cubicBezTo>
                    <a:pt x="4506" y="2458"/>
                    <a:pt x="4348" y="2805"/>
                    <a:pt x="4096" y="3025"/>
                  </a:cubicBezTo>
                  <a:cubicBezTo>
                    <a:pt x="4727" y="3372"/>
                    <a:pt x="5168" y="4065"/>
                    <a:pt x="5168" y="4853"/>
                  </a:cubicBezTo>
                  <a:lnTo>
                    <a:pt x="5168" y="5199"/>
                  </a:lnTo>
                  <a:cubicBezTo>
                    <a:pt x="5168" y="5388"/>
                    <a:pt x="5010" y="5546"/>
                    <a:pt x="4821" y="5546"/>
                  </a:cubicBezTo>
                  <a:lnTo>
                    <a:pt x="1293" y="5546"/>
                  </a:lnTo>
                  <a:cubicBezTo>
                    <a:pt x="1103" y="5546"/>
                    <a:pt x="946" y="5388"/>
                    <a:pt x="946" y="5199"/>
                  </a:cubicBezTo>
                  <a:lnTo>
                    <a:pt x="946" y="4853"/>
                  </a:lnTo>
                  <a:lnTo>
                    <a:pt x="1040" y="4853"/>
                  </a:lnTo>
                  <a:cubicBezTo>
                    <a:pt x="1040" y="4065"/>
                    <a:pt x="1450" y="3403"/>
                    <a:pt x="2080" y="3025"/>
                  </a:cubicBezTo>
                  <a:cubicBezTo>
                    <a:pt x="1860" y="2805"/>
                    <a:pt x="1702" y="2458"/>
                    <a:pt x="1702" y="2080"/>
                  </a:cubicBezTo>
                  <a:cubicBezTo>
                    <a:pt x="1702" y="1356"/>
                    <a:pt x="2332" y="725"/>
                    <a:pt x="3088" y="725"/>
                  </a:cubicBezTo>
                  <a:close/>
                  <a:moveTo>
                    <a:pt x="1" y="1"/>
                  </a:moveTo>
                  <a:lnTo>
                    <a:pt x="1" y="6617"/>
                  </a:lnTo>
                  <a:cubicBezTo>
                    <a:pt x="1" y="6806"/>
                    <a:pt x="158" y="6963"/>
                    <a:pt x="347" y="6963"/>
                  </a:cubicBezTo>
                  <a:lnTo>
                    <a:pt x="5924" y="6963"/>
                  </a:lnTo>
                  <a:cubicBezTo>
                    <a:pt x="6113" y="6963"/>
                    <a:pt x="6270" y="6806"/>
                    <a:pt x="6270" y="6617"/>
                  </a:cubicBezTo>
                  <a:lnTo>
                    <a:pt x="6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76"/>
            <p:cNvSpPr/>
            <p:nvPr/>
          </p:nvSpPr>
          <p:spPr>
            <a:xfrm>
              <a:off x="4316425" y="3235150"/>
              <a:ext cx="191425" cy="35475"/>
            </a:xfrm>
            <a:custGeom>
              <a:avLst/>
              <a:gdLst/>
              <a:ahLst/>
              <a:cxnLst/>
              <a:rect l="l" t="t" r="r" b="b"/>
              <a:pathLst>
                <a:path w="7657" h="1419" extrusionOk="0">
                  <a:moveTo>
                    <a:pt x="347" y="1"/>
                  </a:moveTo>
                  <a:cubicBezTo>
                    <a:pt x="158" y="1"/>
                    <a:pt x="1" y="158"/>
                    <a:pt x="1" y="347"/>
                  </a:cubicBezTo>
                  <a:lnTo>
                    <a:pt x="1" y="1418"/>
                  </a:lnTo>
                  <a:lnTo>
                    <a:pt x="7625" y="1418"/>
                  </a:lnTo>
                  <a:lnTo>
                    <a:pt x="7625" y="347"/>
                  </a:lnTo>
                  <a:lnTo>
                    <a:pt x="7656" y="347"/>
                  </a:lnTo>
                  <a:cubicBezTo>
                    <a:pt x="7656" y="158"/>
                    <a:pt x="7499" y="1"/>
                    <a:pt x="7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76"/>
            <p:cNvSpPr/>
            <p:nvPr/>
          </p:nvSpPr>
          <p:spPr>
            <a:xfrm>
              <a:off x="4263650" y="3288700"/>
              <a:ext cx="295400" cy="137875"/>
            </a:xfrm>
            <a:custGeom>
              <a:avLst/>
              <a:gdLst/>
              <a:ahLst/>
              <a:cxnLst/>
              <a:rect l="l" t="t" r="r" b="b"/>
              <a:pathLst>
                <a:path w="11816" h="5515" extrusionOk="0">
                  <a:moveTo>
                    <a:pt x="10082" y="662"/>
                  </a:moveTo>
                  <a:cubicBezTo>
                    <a:pt x="10303" y="662"/>
                    <a:pt x="10461" y="820"/>
                    <a:pt x="10461" y="1009"/>
                  </a:cubicBezTo>
                  <a:cubicBezTo>
                    <a:pt x="10461" y="1198"/>
                    <a:pt x="10303" y="1356"/>
                    <a:pt x="10082" y="1356"/>
                  </a:cubicBezTo>
                  <a:cubicBezTo>
                    <a:pt x="9893" y="1356"/>
                    <a:pt x="9736" y="1198"/>
                    <a:pt x="9736" y="1009"/>
                  </a:cubicBezTo>
                  <a:cubicBezTo>
                    <a:pt x="9767" y="820"/>
                    <a:pt x="9893" y="662"/>
                    <a:pt x="10082" y="662"/>
                  </a:cubicBezTo>
                  <a:close/>
                  <a:moveTo>
                    <a:pt x="1041" y="1"/>
                  </a:moveTo>
                  <a:cubicBezTo>
                    <a:pt x="442" y="1"/>
                    <a:pt x="1" y="442"/>
                    <a:pt x="1" y="1009"/>
                  </a:cubicBezTo>
                  <a:lnTo>
                    <a:pt x="1" y="4475"/>
                  </a:lnTo>
                  <a:cubicBezTo>
                    <a:pt x="1" y="5073"/>
                    <a:pt x="473" y="5514"/>
                    <a:pt x="1041" y="5514"/>
                  </a:cubicBezTo>
                  <a:lnTo>
                    <a:pt x="2112" y="5514"/>
                  </a:lnTo>
                  <a:lnTo>
                    <a:pt x="2112" y="2395"/>
                  </a:lnTo>
                  <a:cubicBezTo>
                    <a:pt x="2112" y="2206"/>
                    <a:pt x="2269" y="2049"/>
                    <a:pt x="2458" y="2049"/>
                  </a:cubicBezTo>
                  <a:lnTo>
                    <a:pt x="9421" y="2049"/>
                  </a:lnTo>
                  <a:cubicBezTo>
                    <a:pt x="9610" y="2049"/>
                    <a:pt x="9767" y="2206"/>
                    <a:pt x="9767" y="2395"/>
                  </a:cubicBezTo>
                  <a:lnTo>
                    <a:pt x="9767" y="5514"/>
                  </a:lnTo>
                  <a:lnTo>
                    <a:pt x="10807" y="5514"/>
                  </a:lnTo>
                  <a:cubicBezTo>
                    <a:pt x="11406" y="5514"/>
                    <a:pt x="11815" y="5042"/>
                    <a:pt x="11815" y="4475"/>
                  </a:cubicBezTo>
                  <a:lnTo>
                    <a:pt x="11815" y="1009"/>
                  </a:lnTo>
                  <a:cubicBezTo>
                    <a:pt x="11815" y="410"/>
                    <a:pt x="11343" y="1"/>
                    <a:pt x="10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9" name="Google Shape;7619;p76"/>
          <p:cNvGrpSpPr/>
          <p:nvPr/>
        </p:nvGrpSpPr>
        <p:grpSpPr>
          <a:xfrm>
            <a:off x="5744696" y="3207969"/>
            <a:ext cx="353802" cy="327739"/>
            <a:chOff x="4266025" y="3609275"/>
            <a:chExt cx="299325" cy="277275"/>
          </a:xfrm>
        </p:grpSpPr>
        <p:sp>
          <p:nvSpPr>
            <p:cNvPr id="7620" name="Google Shape;7620;p76"/>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76"/>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2" name="Google Shape;7622;p76"/>
          <p:cNvGrpSpPr/>
          <p:nvPr/>
        </p:nvGrpSpPr>
        <p:grpSpPr>
          <a:xfrm>
            <a:off x="5745154" y="3673356"/>
            <a:ext cx="352886" cy="349133"/>
            <a:chOff x="4263650" y="3963700"/>
            <a:chExt cx="298550" cy="295375"/>
          </a:xfrm>
        </p:grpSpPr>
        <p:sp>
          <p:nvSpPr>
            <p:cNvPr id="7623" name="Google Shape;7623;p76"/>
            <p:cNvSpPr/>
            <p:nvPr/>
          </p:nvSpPr>
          <p:spPr>
            <a:xfrm>
              <a:off x="4384950" y="3963700"/>
              <a:ext cx="53575" cy="51225"/>
            </a:xfrm>
            <a:custGeom>
              <a:avLst/>
              <a:gdLst/>
              <a:ahLst/>
              <a:cxnLst/>
              <a:rect l="l" t="t" r="r" b="b"/>
              <a:pathLst>
                <a:path w="2143" h="2049" extrusionOk="0">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76"/>
            <p:cNvSpPr/>
            <p:nvPr/>
          </p:nvSpPr>
          <p:spPr>
            <a:xfrm>
              <a:off x="43156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76"/>
            <p:cNvSpPr/>
            <p:nvPr/>
          </p:nvSpPr>
          <p:spPr>
            <a:xfrm>
              <a:off x="44558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76"/>
            <p:cNvSpPr/>
            <p:nvPr/>
          </p:nvSpPr>
          <p:spPr>
            <a:xfrm>
              <a:off x="4263650" y="4085000"/>
              <a:ext cx="298550" cy="122100"/>
            </a:xfrm>
            <a:custGeom>
              <a:avLst/>
              <a:gdLst/>
              <a:ahLst/>
              <a:cxnLst/>
              <a:rect l="l" t="t" r="r" b="b"/>
              <a:pathLst>
                <a:path w="11942" h="4884" extrusionOk="0">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76"/>
            <p:cNvSpPr/>
            <p:nvPr/>
          </p:nvSpPr>
          <p:spPr>
            <a:xfrm>
              <a:off x="4431425" y="4196825"/>
              <a:ext cx="104000" cy="62250"/>
            </a:xfrm>
            <a:custGeom>
              <a:avLst/>
              <a:gdLst/>
              <a:ahLst/>
              <a:cxnLst/>
              <a:rect l="l" t="t" r="r" b="b"/>
              <a:pathLst>
                <a:path w="4160" h="2490" extrusionOk="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76"/>
            <p:cNvSpPr/>
            <p:nvPr/>
          </p:nvSpPr>
          <p:spPr>
            <a:xfrm>
              <a:off x="4359750" y="4022775"/>
              <a:ext cx="104775" cy="44125"/>
            </a:xfrm>
            <a:custGeom>
              <a:avLst/>
              <a:gdLst/>
              <a:ahLst/>
              <a:cxnLst/>
              <a:rect l="l" t="t" r="r" b="b"/>
              <a:pathLst>
                <a:path w="4191" h="1765" extrusionOk="0">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76"/>
            <p:cNvSpPr/>
            <p:nvPr/>
          </p:nvSpPr>
          <p:spPr>
            <a:xfrm>
              <a:off x="4291225" y="4196825"/>
              <a:ext cx="102425" cy="62250"/>
            </a:xfrm>
            <a:custGeom>
              <a:avLst/>
              <a:gdLst/>
              <a:ahLst/>
              <a:cxnLst/>
              <a:rect l="l" t="t" r="r" b="b"/>
              <a:pathLst>
                <a:path w="4097" h="2490" extrusionOk="0">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0" name="Google Shape;7630;p76"/>
          <p:cNvGrpSpPr/>
          <p:nvPr/>
        </p:nvGrpSpPr>
        <p:grpSpPr>
          <a:xfrm>
            <a:off x="8023491" y="2748809"/>
            <a:ext cx="226264" cy="350079"/>
            <a:chOff x="6164975" y="3211525"/>
            <a:chExt cx="191425" cy="296175"/>
          </a:xfrm>
        </p:grpSpPr>
        <p:sp>
          <p:nvSpPr>
            <p:cNvPr id="7631" name="Google Shape;7631;p76"/>
            <p:cNvSpPr/>
            <p:nvPr/>
          </p:nvSpPr>
          <p:spPr>
            <a:xfrm>
              <a:off x="6269750" y="3371400"/>
              <a:ext cx="68525" cy="84300"/>
            </a:xfrm>
            <a:custGeom>
              <a:avLst/>
              <a:gdLst/>
              <a:ahLst/>
              <a:cxnLst/>
              <a:rect l="l" t="t" r="r" b="b"/>
              <a:pathLst>
                <a:path w="2741" h="3372" extrusionOk="0">
                  <a:moveTo>
                    <a:pt x="1670" y="1"/>
                  </a:moveTo>
                  <a:cubicBezTo>
                    <a:pt x="1166" y="316"/>
                    <a:pt x="599" y="505"/>
                    <a:pt x="0" y="568"/>
                  </a:cubicBezTo>
                  <a:lnTo>
                    <a:pt x="0" y="1482"/>
                  </a:lnTo>
                  <a:lnTo>
                    <a:pt x="1890" y="3372"/>
                  </a:lnTo>
                  <a:lnTo>
                    <a:pt x="2741" y="3372"/>
                  </a:lnTo>
                  <a:lnTo>
                    <a:pt x="2741" y="3340"/>
                  </a:lnTo>
                  <a:lnTo>
                    <a:pt x="2741" y="2301"/>
                  </a:lnTo>
                  <a:cubicBezTo>
                    <a:pt x="2741" y="1356"/>
                    <a:pt x="2300" y="536"/>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76"/>
            <p:cNvSpPr/>
            <p:nvPr/>
          </p:nvSpPr>
          <p:spPr>
            <a:xfrm>
              <a:off x="6228775" y="3424175"/>
              <a:ext cx="62250" cy="30750"/>
            </a:xfrm>
            <a:custGeom>
              <a:avLst/>
              <a:gdLst/>
              <a:ahLst/>
              <a:cxnLst/>
              <a:rect l="l" t="t" r="r" b="b"/>
              <a:pathLst>
                <a:path w="2490" h="1230" extrusionOk="0">
                  <a:moveTo>
                    <a:pt x="1229" y="1"/>
                  </a:moveTo>
                  <a:lnTo>
                    <a:pt x="1" y="1229"/>
                  </a:lnTo>
                  <a:lnTo>
                    <a:pt x="2490" y="1229"/>
                  </a:lnTo>
                  <a:lnTo>
                    <a:pt x="1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3" name="Google Shape;7633;p76"/>
            <p:cNvSpPr/>
            <p:nvPr/>
          </p:nvSpPr>
          <p:spPr>
            <a:xfrm>
              <a:off x="6182300" y="3369825"/>
              <a:ext cx="69350" cy="85100"/>
            </a:xfrm>
            <a:custGeom>
              <a:avLst/>
              <a:gdLst/>
              <a:ahLst/>
              <a:cxnLst/>
              <a:rect l="l" t="t" r="r" b="b"/>
              <a:pathLst>
                <a:path w="2774" h="3404" extrusionOk="0">
                  <a:moveTo>
                    <a:pt x="1072" y="1"/>
                  </a:moveTo>
                  <a:cubicBezTo>
                    <a:pt x="411" y="599"/>
                    <a:pt x="1" y="1419"/>
                    <a:pt x="1" y="2332"/>
                  </a:cubicBezTo>
                  <a:lnTo>
                    <a:pt x="1" y="3403"/>
                  </a:lnTo>
                  <a:lnTo>
                    <a:pt x="883" y="3403"/>
                  </a:lnTo>
                  <a:lnTo>
                    <a:pt x="2773" y="1513"/>
                  </a:lnTo>
                  <a:lnTo>
                    <a:pt x="2773" y="599"/>
                  </a:lnTo>
                  <a:cubicBezTo>
                    <a:pt x="2143" y="568"/>
                    <a:pt x="1576" y="316"/>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4" name="Google Shape;7634;p76"/>
            <p:cNvSpPr/>
            <p:nvPr/>
          </p:nvSpPr>
          <p:spPr>
            <a:xfrm>
              <a:off x="6164975" y="3472225"/>
              <a:ext cx="191425" cy="35475"/>
            </a:xfrm>
            <a:custGeom>
              <a:avLst/>
              <a:gdLst/>
              <a:ahLst/>
              <a:cxnLst/>
              <a:rect l="l" t="t" r="r" b="b"/>
              <a:pathLst>
                <a:path w="7657" h="1419" extrusionOk="0">
                  <a:moveTo>
                    <a:pt x="725" y="1"/>
                  </a:moveTo>
                  <a:cubicBezTo>
                    <a:pt x="316" y="1"/>
                    <a:pt x="1" y="316"/>
                    <a:pt x="1" y="725"/>
                  </a:cubicBezTo>
                  <a:cubicBezTo>
                    <a:pt x="1" y="1103"/>
                    <a:pt x="316" y="1418"/>
                    <a:pt x="725" y="1418"/>
                  </a:cubicBezTo>
                  <a:lnTo>
                    <a:pt x="6932" y="1418"/>
                  </a:lnTo>
                  <a:cubicBezTo>
                    <a:pt x="7341" y="1418"/>
                    <a:pt x="7657" y="1103"/>
                    <a:pt x="7657" y="725"/>
                  </a:cubicBezTo>
                  <a:cubicBezTo>
                    <a:pt x="7594" y="316"/>
                    <a:pt x="7278" y="1"/>
                    <a:pt x="69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76"/>
            <p:cNvSpPr/>
            <p:nvPr/>
          </p:nvSpPr>
          <p:spPr>
            <a:xfrm>
              <a:off x="6164975" y="3211525"/>
              <a:ext cx="191425" cy="35475"/>
            </a:xfrm>
            <a:custGeom>
              <a:avLst/>
              <a:gdLst/>
              <a:ahLst/>
              <a:cxnLst/>
              <a:rect l="l" t="t" r="r" b="b"/>
              <a:pathLst>
                <a:path w="7657" h="1419" extrusionOk="0">
                  <a:moveTo>
                    <a:pt x="725" y="0"/>
                  </a:moveTo>
                  <a:cubicBezTo>
                    <a:pt x="316" y="0"/>
                    <a:pt x="1" y="315"/>
                    <a:pt x="1" y="725"/>
                  </a:cubicBezTo>
                  <a:cubicBezTo>
                    <a:pt x="1" y="1103"/>
                    <a:pt x="316" y="1418"/>
                    <a:pt x="725" y="1418"/>
                  </a:cubicBezTo>
                  <a:lnTo>
                    <a:pt x="6932" y="1418"/>
                  </a:lnTo>
                  <a:cubicBezTo>
                    <a:pt x="7341" y="1418"/>
                    <a:pt x="7657" y="1103"/>
                    <a:pt x="7657" y="725"/>
                  </a:cubicBezTo>
                  <a:cubicBezTo>
                    <a:pt x="7594" y="284"/>
                    <a:pt x="7278" y="0"/>
                    <a:pt x="69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76"/>
            <p:cNvSpPr/>
            <p:nvPr/>
          </p:nvSpPr>
          <p:spPr>
            <a:xfrm>
              <a:off x="6183100" y="3262725"/>
              <a:ext cx="155175" cy="35650"/>
            </a:xfrm>
            <a:custGeom>
              <a:avLst/>
              <a:gdLst/>
              <a:ahLst/>
              <a:cxnLst/>
              <a:rect l="l" t="t" r="r" b="b"/>
              <a:pathLst>
                <a:path w="6207" h="1426" extrusionOk="0">
                  <a:moveTo>
                    <a:pt x="0" y="0"/>
                  </a:moveTo>
                  <a:lnTo>
                    <a:pt x="0" y="441"/>
                  </a:lnTo>
                  <a:lnTo>
                    <a:pt x="568" y="788"/>
                  </a:lnTo>
                  <a:cubicBezTo>
                    <a:pt x="1355" y="1213"/>
                    <a:pt x="2237" y="1426"/>
                    <a:pt x="3112" y="1426"/>
                  </a:cubicBezTo>
                  <a:cubicBezTo>
                    <a:pt x="3986" y="1426"/>
                    <a:pt x="4852" y="1213"/>
                    <a:pt x="5608" y="788"/>
                  </a:cubicBezTo>
                  <a:lnTo>
                    <a:pt x="6207" y="441"/>
                  </a:lnTo>
                  <a:lnTo>
                    <a:pt x="62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76"/>
            <p:cNvSpPr/>
            <p:nvPr/>
          </p:nvSpPr>
          <p:spPr>
            <a:xfrm>
              <a:off x="6181525" y="3294225"/>
              <a:ext cx="155975" cy="74050"/>
            </a:xfrm>
            <a:custGeom>
              <a:avLst/>
              <a:gdLst/>
              <a:ahLst/>
              <a:cxnLst/>
              <a:rect l="l" t="t" r="r" b="b"/>
              <a:pathLst>
                <a:path w="6239" h="2962" extrusionOk="0">
                  <a:moveTo>
                    <a:pt x="0" y="0"/>
                  </a:moveTo>
                  <a:cubicBezTo>
                    <a:pt x="126" y="1607"/>
                    <a:pt x="1481" y="2962"/>
                    <a:pt x="3119" y="2962"/>
                  </a:cubicBezTo>
                  <a:cubicBezTo>
                    <a:pt x="4758" y="2962"/>
                    <a:pt x="6112" y="1607"/>
                    <a:pt x="6238" y="0"/>
                  </a:cubicBezTo>
                  <a:lnTo>
                    <a:pt x="6238" y="0"/>
                  </a:lnTo>
                  <a:lnTo>
                    <a:pt x="5986" y="126"/>
                  </a:lnTo>
                  <a:cubicBezTo>
                    <a:pt x="5136" y="631"/>
                    <a:pt x="4096" y="883"/>
                    <a:pt x="3119" y="883"/>
                  </a:cubicBezTo>
                  <a:cubicBezTo>
                    <a:pt x="2143" y="883"/>
                    <a:pt x="1166" y="631"/>
                    <a:pt x="252" y="126"/>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8" name="Google Shape;7638;p76"/>
          <p:cNvGrpSpPr/>
          <p:nvPr/>
        </p:nvGrpSpPr>
        <p:grpSpPr>
          <a:xfrm>
            <a:off x="5285528" y="1397084"/>
            <a:ext cx="352886" cy="350049"/>
            <a:chOff x="946175" y="3253275"/>
            <a:chExt cx="298550" cy="296150"/>
          </a:xfrm>
        </p:grpSpPr>
        <p:sp>
          <p:nvSpPr>
            <p:cNvPr id="7639" name="Google Shape;7639;p76"/>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76"/>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76"/>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76"/>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76"/>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4" name="Google Shape;7644;p76"/>
          <p:cNvGrpSpPr/>
          <p:nvPr/>
        </p:nvGrpSpPr>
        <p:grpSpPr>
          <a:xfrm>
            <a:off x="5286459" y="1839048"/>
            <a:ext cx="351024" cy="347301"/>
            <a:chOff x="946175" y="3619500"/>
            <a:chExt cx="296975" cy="293825"/>
          </a:xfrm>
        </p:grpSpPr>
        <p:sp>
          <p:nvSpPr>
            <p:cNvPr id="7645" name="Google Shape;7645;p76"/>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76"/>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76"/>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76"/>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76"/>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76"/>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1" name="Google Shape;7651;p76"/>
          <p:cNvGrpSpPr/>
          <p:nvPr/>
        </p:nvGrpSpPr>
        <p:grpSpPr>
          <a:xfrm>
            <a:off x="5286001" y="2283682"/>
            <a:ext cx="351940" cy="350995"/>
            <a:chOff x="944600" y="3981825"/>
            <a:chExt cx="297750" cy="296950"/>
          </a:xfrm>
        </p:grpSpPr>
        <p:sp>
          <p:nvSpPr>
            <p:cNvPr id="7652" name="Google Shape;7652;p76"/>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76"/>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76"/>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76"/>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6" name="Google Shape;7656;p76"/>
          <p:cNvGrpSpPr/>
          <p:nvPr/>
        </p:nvGrpSpPr>
        <p:grpSpPr>
          <a:xfrm>
            <a:off x="7502937" y="1397542"/>
            <a:ext cx="350079" cy="349133"/>
            <a:chOff x="2768750" y="3227275"/>
            <a:chExt cx="296175" cy="295375"/>
          </a:xfrm>
        </p:grpSpPr>
        <p:sp>
          <p:nvSpPr>
            <p:cNvPr id="7657" name="Google Shape;7657;p76"/>
            <p:cNvSpPr/>
            <p:nvPr/>
          </p:nvSpPr>
          <p:spPr>
            <a:xfrm>
              <a:off x="2882950" y="3227275"/>
              <a:ext cx="68550" cy="69325"/>
            </a:xfrm>
            <a:custGeom>
              <a:avLst/>
              <a:gdLst/>
              <a:ahLst/>
              <a:cxnLst/>
              <a:rect l="l" t="t" r="r" b="b"/>
              <a:pathLst>
                <a:path w="2742" h="2773" extrusionOk="0">
                  <a:moveTo>
                    <a:pt x="1355" y="1"/>
                  </a:moveTo>
                  <a:cubicBezTo>
                    <a:pt x="631" y="1"/>
                    <a:pt x="1" y="631"/>
                    <a:pt x="1" y="1387"/>
                  </a:cubicBezTo>
                  <a:cubicBezTo>
                    <a:pt x="1" y="2143"/>
                    <a:pt x="631" y="2773"/>
                    <a:pt x="1355" y="2773"/>
                  </a:cubicBezTo>
                  <a:cubicBezTo>
                    <a:pt x="2111" y="2773"/>
                    <a:pt x="2742" y="2174"/>
                    <a:pt x="2742" y="1387"/>
                  </a:cubicBezTo>
                  <a:cubicBezTo>
                    <a:pt x="2742" y="631"/>
                    <a:pt x="2111"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76"/>
            <p:cNvSpPr/>
            <p:nvPr/>
          </p:nvSpPr>
          <p:spPr>
            <a:xfrm>
              <a:off x="2856175" y="3436000"/>
              <a:ext cx="17350" cy="34675"/>
            </a:xfrm>
            <a:custGeom>
              <a:avLst/>
              <a:gdLst/>
              <a:ahLst/>
              <a:cxnLst/>
              <a:rect l="l" t="t" r="r" b="b"/>
              <a:pathLst>
                <a:path w="694" h="1387" extrusionOk="0">
                  <a:moveTo>
                    <a:pt x="0" y="0"/>
                  </a:moveTo>
                  <a:lnTo>
                    <a:pt x="0" y="1386"/>
                  </a:lnTo>
                  <a:lnTo>
                    <a:pt x="694" y="1386"/>
                  </a:ln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76"/>
            <p:cNvSpPr/>
            <p:nvPr/>
          </p:nvSpPr>
          <p:spPr>
            <a:xfrm>
              <a:off x="2890050" y="3436000"/>
              <a:ext cx="18125" cy="34675"/>
            </a:xfrm>
            <a:custGeom>
              <a:avLst/>
              <a:gdLst/>
              <a:ahLst/>
              <a:cxnLst/>
              <a:rect l="l" t="t" r="r" b="b"/>
              <a:pathLst>
                <a:path w="725" h="1387" extrusionOk="0">
                  <a:moveTo>
                    <a:pt x="0" y="0"/>
                  </a:moveTo>
                  <a:lnTo>
                    <a:pt x="0" y="1386"/>
                  </a:lnTo>
                  <a:lnTo>
                    <a:pt x="725" y="1386"/>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76"/>
            <p:cNvSpPr/>
            <p:nvPr/>
          </p:nvSpPr>
          <p:spPr>
            <a:xfrm>
              <a:off x="2821525" y="3436000"/>
              <a:ext cx="17350" cy="34675"/>
            </a:xfrm>
            <a:custGeom>
              <a:avLst/>
              <a:gdLst/>
              <a:ahLst/>
              <a:cxnLst/>
              <a:rect l="l" t="t" r="r" b="b"/>
              <a:pathLst>
                <a:path w="694" h="1387" extrusionOk="0">
                  <a:moveTo>
                    <a:pt x="0" y="0"/>
                  </a:moveTo>
                  <a:lnTo>
                    <a:pt x="0" y="1386"/>
                  </a:lnTo>
                  <a:lnTo>
                    <a:pt x="693" y="1386"/>
                  </a:lnTo>
                  <a:lnTo>
                    <a:pt x="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76"/>
            <p:cNvSpPr/>
            <p:nvPr/>
          </p:nvSpPr>
          <p:spPr>
            <a:xfrm>
              <a:off x="2924700" y="3436000"/>
              <a:ext cx="34675" cy="34675"/>
            </a:xfrm>
            <a:custGeom>
              <a:avLst/>
              <a:gdLst/>
              <a:ahLst/>
              <a:cxnLst/>
              <a:rect l="l" t="t" r="r" b="b"/>
              <a:pathLst>
                <a:path w="1387" h="1387" extrusionOk="0">
                  <a:moveTo>
                    <a:pt x="0" y="0"/>
                  </a:moveTo>
                  <a:lnTo>
                    <a:pt x="0" y="1386"/>
                  </a:lnTo>
                  <a:lnTo>
                    <a:pt x="1387" y="1386"/>
                  </a:lnTo>
                  <a:lnTo>
                    <a:pt x="13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76"/>
            <p:cNvSpPr/>
            <p:nvPr/>
          </p:nvSpPr>
          <p:spPr>
            <a:xfrm>
              <a:off x="2768750" y="3384800"/>
              <a:ext cx="244175" cy="137850"/>
            </a:xfrm>
            <a:custGeom>
              <a:avLst/>
              <a:gdLst/>
              <a:ahLst/>
              <a:cxnLst/>
              <a:rect l="l" t="t" r="r" b="b"/>
              <a:pathLst>
                <a:path w="9767" h="5514" extrusionOk="0">
                  <a:moveTo>
                    <a:pt x="7971" y="1387"/>
                  </a:moveTo>
                  <a:cubicBezTo>
                    <a:pt x="8192" y="1387"/>
                    <a:pt x="8349" y="1544"/>
                    <a:pt x="8349" y="1733"/>
                  </a:cubicBezTo>
                  <a:lnTo>
                    <a:pt x="8349" y="3813"/>
                  </a:lnTo>
                  <a:cubicBezTo>
                    <a:pt x="8349" y="4033"/>
                    <a:pt x="8192" y="4191"/>
                    <a:pt x="7971" y="4191"/>
                  </a:cubicBezTo>
                  <a:lnTo>
                    <a:pt x="1765" y="4191"/>
                  </a:lnTo>
                  <a:cubicBezTo>
                    <a:pt x="1576" y="4191"/>
                    <a:pt x="1418" y="4033"/>
                    <a:pt x="1418" y="3813"/>
                  </a:cubicBezTo>
                  <a:lnTo>
                    <a:pt x="1418" y="1733"/>
                  </a:lnTo>
                  <a:cubicBezTo>
                    <a:pt x="1418" y="1544"/>
                    <a:pt x="1576" y="1387"/>
                    <a:pt x="1765" y="1387"/>
                  </a:cubicBezTo>
                  <a:close/>
                  <a:moveTo>
                    <a:pt x="1040" y="0"/>
                  </a:moveTo>
                  <a:cubicBezTo>
                    <a:pt x="473" y="0"/>
                    <a:pt x="32" y="473"/>
                    <a:pt x="32" y="1040"/>
                  </a:cubicBezTo>
                  <a:lnTo>
                    <a:pt x="32" y="4506"/>
                  </a:lnTo>
                  <a:cubicBezTo>
                    <a:pt x="0" y="5073"/>
                    <a:pt x="473" y="5514"/>
                    <a:pt x="1040" y="5514"/>
                  </a:cubicBezTo>
                  <a:lnTo>
                    <a:pt x="8727" y="5514"/>
                  </a:lnTo>
                  <a:cubicBezTo>
                    <a:pt x="9326" y="5514"/>
                    <a:pt x="9767" y="5041"/>
                    <a:pt x="9767" y="4506"/>
                  </a:cubicBezTo>
                  <a:lnTo>
                    <a:pt x="9767" y="1040"/>
                  </a:lnTo>
                  <a:cubicBezTo>
                    <a:pt x="9767" y="442"/>
                    <a:pt x="9294" y="0"/>
                    <a:pt x="8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76"/>
            <p:cNvSpPr/>
            <p:nvPr/>
          </p:nvSpPr>
          <p:spPr>
            <a:xfrm>
              <a:off x="3030250" y="3419450"/>
              <a:ext cx="34675" cy="68550"/>
            </a:xfrm>
            <a:custGeom>
              <a:avLst/>
              <a:gdLst/>
              <a:ahLst/>
              <a:cxnLst/>
              <a:rect l="l" t="t" r="r" b="b"/>
              <a:pathLst>
                <a:path w="1387" h="2742" extrusionOk="0">
                  <a:moveTo>
                    <a:pt x="0" y="1"/>
                  </a:moveTo>
                  <a:lnTo>
                    <a:pt x="0" y="2742"/>
                  </a:lnTo>
                  <a:lnTo>
                    <a:pt x="1040" y="2742"/>
                  </a:lnTo>
                  <a:cubicBezTo>
                    <a:pt x="1229" y="2742"/>
                    <a:pt x="1386" y="2584"/>
                    <a:pt x="1386" y="2395"/>
                  </a:cubicBezTo>
                  <a:lnTo>
                    <a:pt x="1386" y="347"/>
                  </a:lnTo>
                  <a:cubicBezTo>
                    <a:pt x="1386" y="158"/>
                    <a:pt x="122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76"/>
            <p:cNvSpPr/>
            <p:nvPr/>
          </p:nvSpPr>
          <p:spPr>
            <a:xfrm>
              <a:off x="2856175" y="3294225"/>
              <a:ext cx="122100" cy="73275"/>
            </a:xfrm>
            <a:custGeom>
              <a:avLst/>
              <a:gdLst/>
              <a:ahLst/>
              <a:cxnLst/>
              <a:rect l="l" t="t" r="r" b="b"/>
              <a:pathLst>
                <a:path w="4884" h="2931" extrusionOk="0">
                  <a:moveTo>
                    <a:pt x="820" y="0"/>
                  </a:moveTo>
                  <a:cubicBezTo>
                    <a:pt x="316" y="473"/>
                    <a:pt x="0" y="1103"/>
                    <a:pt x="0" y="1828"/>
                  </a:cubicBezTo>
                  <a:lnTo>
                    <a:pt x="0" y="2552"/>
                  </a:lnTo>
                  <a:cubicBezTo>
                    <a:pt x="0" y="2773"/>
                    <a:pt x="158" y="2930"/>
                    <a:pt x="347" y="2930"/>
                  </a:cubicBezTo>
                  <a:lnTo>
                    <a:pt x="4506" y="2930"/>
                  </a:lnTo>
                  <a:cubicBezTo>
                    <a:pt x="4726" y="2930"/>
                    <a:pt x="4884" y="2773"/>
                    <a:pt x="4884" y="2552"/>
                  </a:cubicBezTo>
                  <a:lnTo>
                    <a:pt x="4884" y="1828"/>
                  </a:lnTo>
                  <a:cubicBezTo>
                    <a:pt x="4884" y="1103"/>
                    <a:pt x="4569" y="441"/>
                    <a:pt x="4033" y="0"/>
                  </a:cubicBezTo>
                  <a:cubicBezTo>
                    <a:pt x="3655" y="473"/>
                    <a:pt x="3088" y="788"/>
                    <a:pt x="2426" y="788"/>
                  </a:cubicBezTo>
                  <a:cubicBezTo>
                    <a:pt x="1765" y="788"/>
                    <a:pt x="1198" y="473"/>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5" name="Google Shape;7665;p76"/>
          <p:cNvGrpSpPr/>
          <p:nvPr/>
        </p:nvGrpSpPr>
        <p:grpSpPr>
          <a:xfrm>
            <a:off x="7523888" y="1838414"/>
            <a:ext cx="308177" cy="348572"/>
            <a:chOff x="2786075" y="3591800"/>
            <a:chExt cx="260725" cy="294900"/>
          </a:xfrm>
        </p:grpSpPr>
        <p:sp>
          <p:nvSpPr>
            <p:cNvPr id="7666" name="Google Shape;7666;p76"/>
            <p:cNvSpPr/>
            <p:nvPr/>
          </p:nvSpPr>
          <p:spPr>
            <a:xfrm>
              <a:off x="2898700" y="3677000"/>
              <a:ext cx="35475" cy="35475"/>
            </a:xfrm>
            <a:custGeom>
              <a:avLst/>
              <a:gdLst/>
              <a:ahLst/>
              <a:cxnLst/>
              <a:rect l="l" t="t" r="r" b="b"/>
              <a:pathLst>
                <a:path w="1419" h="1419" extrusionOk="0">
                  <a:moveTo>
                    <a:pt x="694" y="1"/>
                  </a:moveTo>
                  <a:cubicBezTo>
                    <a:pt x="316" y="1"/>
                    <a:pt x="1" y="316"/>
                    <a:pt x="1" y="725"/>
                  </a:cubicBezTo>
                  <a:cubicBezTo>
                    <a:pt x="1" y="1103"/>
                    <a:pt x="316" y="1418"/>
                    <a:pt x="694" y="1418"/>
                  </a:cubicBezTo>
                  <a:cubicBezTo>
                    <a:pt x="1103" y="1418"/>
                    <a:pt x="1418" y="1103"/>
                    <a:pt x="1418" y="725"/>
                  </a:cubicBezTo>
                  <a:cubicBezTo>
                    <a:pt x="1418" y="316"/>
                    <a:pt x="1103"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76"/>
            <p:cNvSpPr/>
            <p:nvPr/>
          </p:nvSpPr>
          <p:spPr>
            <a:xfrm>
              <a:off x="2883750" y="3729775"/>
              <a:ext cx="66975" cy="33900"/>
            </a:xfrm>
            <a:custGeom>
              <a:avLst/>
              <a:gdLst/>
              <a:ahLst/>
              <a:cxnLst/>
              <a:rect l="l" t="t" r="r" b="b"/>
              <a:pathLst>
                <a:path w="2679" h="1356" extrusionOk="0">
                  <a:moveTo>
                    <a:pt x="1323" y="1"/>
                  </a:moveTo>
                  <a:cubicBezTo>
                    <a:pt x="693" y="1"/>
                    <a:pt x="189" y="379"/>
                    <a:pt x="0" y="977"/>
                  </a:cubicBezTo>
                  <a:cubicBezTo>
                    <a:pt x="378" y="1198"/>
                    <a:pt x="819" y="1355"/>
                    <a:pt x="1323" y="1355"/>
                  </a:cubicBezTo>
                  <a:cubicBezTo>
                    <a:pt x="1796" y="1355"/>
                    <a:pt x="2269" y="1198"/>
                    <a:pt x="2678" y="977"/>
                  </a:cubicBezTo>
                  <a:cubicBezTo>
                    <a:pt x="2489" y="410"/>
                    <a:pt x="1922"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76"/>
            <p:cNvSpPr/>
            <p:nvPr/>
          </p:nvSpPr>
          <p:spPr>
            <a:xfrm>
              <a:off x="2855375" y="3643150"/>
              <a:ext cx="122125" cy="98475"/>
            </a:xfrm>
            <a:custGeom>
              <a:avLst/>
              <a:gdLst/>
              <a:ahLst/>
              <a:cxnLst/>
              <a:rect l="l" t="t" r="r" b="b"/>
              <a:pathLst>
                <a:path w="4885" h="3939" extrusionOk="0">
                  <a:moveTo>
                    <a:pt x="2458" y="0"/>
                  </a:moveTo>
                  <a:cubicBezTo>
                    <a:pt x="1198" y="0"/>
                    <a:pt x="222" y="977"/>
                    <a:pt x="64" y="2079"/>
                  </a:cubicBezTo>
                  <a:cubicBezTo>
                    <a:pt x="1" y="2741"/>
                    <a:pt x="159" y="3371"/>
                    <a:pt x="600" y="3938"/>
                  </a:cubicBezTo>
                  <a:cubicBezTo>
                    <a:pt x="820" y="3529"/>
                    <a:pt x="1135" y="3214"/>
                    <a:pt x="1482" y="3025"/>
                  </a:cubicBezTo>
                  <a:cubicBezTo>
                    <a:pt x="1230" y="2772"/>
                    <a:pt x="1072" y="2426"/>
                    <a:pt x="1072" y="2079"/>
                  </a:cubicBezTo>
                  <a:cubicBezTo>
                    <a:pt x="1072" y="1323"/>
                    <a:pt x="1734" y="693"/>
                    <a:pt x="2458" y="693"/>
                  </a:cubicBezTo>
                  <a:cubicBezTo>
                    <a:pt x="3214" y="693"/>
                    <a:pt x="3845" y="1323"/>
                    <a:pt x="3845" y="2079"/>
                  </a:cubicBezTo>
                  <a:cubicBezTo>
                    <a:pt x="3845" y="2426"/>
                    <a:pt x="3687" y="2772"/>
                    <a:pt x="3435" y="3025"/>
                  </a:cubicBezTo>
                  <a:cubicBezTo>
                    <a:pt x="3845" y="3214"/>
                    <a:pt x="4128" y="3529"/>
                    <a:pt x="4317" y="3938"/>
                  </a:cubicBezTo>
                  <a:cubicBezTo>
                    <a:pt x="4695" y="3466"/>
                    <a:pt x="4853" y="2930"/>
                    <a:pt x="4853" y="2394"/>
                  </a:cubicBezTo>
                  <a:cubicBezTo>
                    <a:pt x="4884" y="1103"/>
                    <a:pt x="3813"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76"/>
            <p:cNvSpPr/>
            <p:nvPr/>
          </p:nvSpPr>
          <p:spPr>
            <a:xfrm>
              <a:off x="2801050" y="3591800"/>
              <a:ext cx="229225" cy="258500"/>
            </a:xfrm>
            <a:custGeom>
              <a:avLst/>
              <a:gdLst/>
              <a:ahLst/>
              <a:cxnLst/>
              <a:rect l="l" t="t" r="r" b="b"/>
              <a:pathLst>
                <a:path w="9169" h="10340" extrusionOk="0">
                  <a:moveTo>
                    <a:pt x="4679" y="1327"/>
                  </a:moveTo>
                  <a:cubicBezTo>
                    <a:pt x="6369" y="1327"/>
                    <a:pt x="7750" y="2741"/>
                    <a:pt x="7750" y="4448"/>
                  </a:cubicBezTo>
                  <a:cubicBezTo>
                    <a:pt x="7750" y="6244"/>
                    <a:pt x="6301" y="7599"/>
                    <a:pt x="4631" y="7599"/>
                  </a:cubicBezTo>
                  <a:cubicBezTo>
                    <a:pt x="2836" y="7599"/>
                    <a:pt x="1292" y="5961"/>
                    <a:pt x="1575" y="4039"/>
                  </a:cubicBezTo>
                  <a:cubicBezTo>
                    <a:pt x="1764" y="2716"/>
                    <a:pt x="2867" y="1550"/>
                    <a:pt x="4222" y="1361"/>
                  </a:cubicBezTo>
                  <a:cubicBezTo>
                    <a:pt x="4376" y="1338"/>
                    <a:pt x="4529" y="1327"/>
                    <a:pt x="4679" y="1327"/>
                  </a:cubicBezTo>
                  <a:close/>
                  <a:moveTo>
                    <a:pt x="4597" y="0"/>
                  </a:moveTo>
                  <a:cubicBezTo>
                    <a:pt x="4401" y="0"/>
                    <a:pt x="4202" y="13"/>
                    <a:pt x="4001" y="38"/>
                  </a:cubicBezTo>
                  <a:cubicBezTo>
                    <a:pt x="1985" y="290"/>
                    <a:pt x="378" y="1928"/>
                    <a:pt x="158" y="3913"/>
                  </a:cubicBezTo>
                  <a:cubicBezTo>
                    <a:pt x="0" y="5110"/>
                    <a:pt x="315" y="6244"/>
                    <a:pt x="1008" y="7189"/>
                  </a:cubicBezTo>
                  <a:cubicBezTo>
                    <a:pt x="1197" y="7473"/>
                    <a:pt x="1449" y="7756"/>
                    <a:pt x="1670" y="7945"/>
                  </a:cubicBezTo>
                  <a:lnTo>
                    <a:pt x="4411" y="10277"/>
                  </a:lnTo>
                  <a:cubicBezTo>
                    <a:pt x="4474" y="10308"/>
                    <a:pt x="4568" y="10340"/>
                    <a:pt x="4631" y="10340"/>
                  </a:cubicBezTo>
                  <a:cubicBezTo>
                    <a:pt x="4726" y="10340"/>
                    <a:pt x="4789" y="10308"/>
                    <a:pt x="4883" y="10277"/>
                  </a:cubicBezTo>
                  <a:lnTo>
                    <a:pt x="7593" y="7945"/>
                  </a:lnTo>
                  <a:cubicBezTo>
                    <a:pt x="7845" y="7756"/>
                    <a:pt x="8065" y="7473"/>
                    <a:pt x="8254" y="7189"/>
                  </a:cubicBezTo>
                  <a:cubicBezTo>
                    <a:pt x="8853" y="6402"/>
                    <a:pt x="9168" y="5457"/>
                    <a:pt x="9168" y="4480"/>
                  </a:cubicBezTo>
                  <a:cubicBezTo>
                    <a:pt x="9139" y="1996"/>
                    <a:pt x="7104" y="0"/>
                    <a:pt x="45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76"/>
            <p:cNvSpPr/>
            <p:nvPr/>
          </p:nvSpPr>
          <p:spPr>
            <a:xfrm>
              <a:off x="2786075" y="3800675"/>
              <a:ext cx="260725" cy="86025"/>
            </a:xfrm>
            <a:custGeom>
              <a:avLst/>
              <a:gdLst/>
              <a:ahLst/>
              <a:cxnLst/>
              <a:rect l="l" t="t" r="r" b="b"/>
              <a:pathLst>
                <a:path w="10429" h="3441" extrusionOk="0">
                  <a:moveTo>
                    <a:pt x="1702" y="0"/>
                  </a:moveTo>
                  <a:cubicBezTo>
                    <a:pt x="1576" y="0"/>
                    <a:pt x="1513" y="63"/>
                    <a:pt x="1418" y="189"/>
                  </a:cubicBezTo>
                  <a:lnTo>
                    <a:pt x="32" y="2930"/>
                  </a:lnTo>
                  <a:cubicBezTo>
                    <a:pt x="1" y="3056"/>
                    <a:pt x="1" y="3213"/>
                    <a:pt x="32" y="3308"/>
                  </a:cubicBezTo>
                  <a:cubicBezTo>
                    <a:pt x="95" y="3371"/>
                    <a:pt x="190" y="3434"/>
                    <a:pt x="316" y="3434"/>
                  </a:cubicBezTo>
                  <a:lnTo>
                    <a:pt x="10019" y="3434"/>
                  </a:lnTo>
                  <a:cubicBezTo>
                    <a:pt x="10045" y="3438"/>
                    <a:pt x="10070" y="3440"/>
                    <a:pt x="10093" y="3440"/>
                  </a:cubicBezTo>
                  <a:cubicBezTo>
                    <a:pt x="10241" y="3440"/>
                    <a:pt x="10338" y="3362"/>
                    <a:pt x="10366" y="3308"/>
                  </a:cubicBezTo>
                  <a:cubicBezTo>
                    <a:pt x="10429" y="3182"/>
                    <a:pt x="10429" y="3056"/>
                    <a:pt x="10366" y="2930"/>
                  </a:cubicBezTo>
                  <a:lnTo>
                    <a:pt x="8979" y="189"/>
                  </a:lnTo>
                  <a:cubicBezTo>
                    <a:pt x="8948" y="63"/>
                    <a:pt x="8822" y="32"/>
                    <a:pt x="8696" y="0"/>
                  </a:cubicBezTo>
                  <a:lnTo>
                    <a:pt x="8601" y="95"/>
                  </a:lnTo>
                  <a:lnTo>
                    <a:pt x="5860" y="2426"/>
                  </a:lnTo>
                  <a:cubicBezTo>
                    <a:pt x="5671" y="2583"/>
                    <a:pt x="5451" y="2678"/>
                    <a:pt x="5199" y="2678"/>
                  </a:cubicBezTo>
                  <a:cubicBezTo>
                    <a:pt x="4978" y="2678"/>
                    <a:pt x="4726" y="2583"/>
                    <a:pt x="4537" y="2426"/>
                  </a:cubicBezTo>
                  <a:lnTo>
                    <a:pt x="1828" y="95"/>
                  </a:lnTo>
                  <a:lnTo>
                    <a:pt x="1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1" name="Google Shape;7671;p76"/>
          <p:cNvGrpSpPr/>
          <p:nvPr/>
        </p:nvGrpSpPr>
        <p:grpSpPr>
          <a:xfrm>
            <a:off x="7564387" y="2284141"/>
            <a:ext cx="227180" cy="350079"/>
            <a:chOff x="2819150" y="3955025"/>
            <a:chExt cx="192200" cy="296175"/>
          </a:xfrm>
        </p:grpSpPr>
        <p:sp>
          <p:nvSpPr>
            <p:cNvPr id="7672" name="Google Shape;7672;p76"/>
            <p:cNvSpPr/>
            <p:nvPr/>
          </p:nvSpPr>
          <p:spPr>
            <a:xfrm>
              <a:off x="2856175" y="4007025"/>
              <a:ext cx="122100" cy="70125"/>
            </a:xfrm>
            <a:custGeom>
              <a:avLst/>
              <a:gdLst/>
              <a:ahLst/>
              <a:cxnLst/>
              <a:rect l="l" t="t" r="r" b="b"/>
              <a:pathLst>
                <a:path w="4884" h="2805" extrusionOk="0">
                  <a:moveTo>
                    <a:pt x="1324" y="0"/>
                  </a:moveTo>
                  <a:cubicBezTo>
                    <a:pt x="631" y="0"/>
                    <a:pt x="127" y="725"/>
                    <a:pt x="347" y="1386"/>
                  </a:cubicBezTo>
                  <a:lnTo>
                    <a:pt x="599" y="2080"/>
                  </a:lnTo>
                  <a:lnTo>
                    <a:pt x="379" y="2080"/>
                  </a:lnTo>
                  <a:cubicBezTo>
                    <a:pt x="158" y="2080"/>
                    <a:pt x="0" y="2237"/>
                    <a:pt x="0" y="2458"/>
                  </a:cubicBezTo>
                  <a:cubicBezTo>
                    <a:pt x="0" y="2647"/>
                    <a:pt x="158" y="2804"/>
                    <a:pt x="347" y="2804"/>
                  </a:cubicBezTo>
                  <a:lnTo>
                    <a:pt x="4506" y="2804"/>
                  </a:lnTo>
                  <a:cubicBezTo>
                    <a:pt x="4726" y="2804"/>
                    <a:pt x="4884" y="2647"/>
                    <a:pt x="4884" y="2458"/>
                  </a:cubicBezTo>
                  <a:cubicBezTo>
                    <a:pt x="4884" y="2237"/>
                    <a:pt x="4726" y="2080"/>
                    <a:pt x="4506" y="2080"/>
                  </a:cubicBezTo>
                  <a:lnTo>
                    <a:pt x="4317" y="2080"/>
                  </a:lnTo>
                  <a:lnTo>
                    <a:pt x="4569" y="1386"/>
                  </a:lnTo>
                  <a:cubicBezTo>
                    <a:pt x="4789" y="725"/>
                    <a:pt x="4285" y="0"/>
                    <a:pt x="3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76"/>
            <p:cNvSpPr/>
            <p:nvPr/>
          </p:nvSpPr>
          <p:spPr>
            <a:xfrm>
              <a:off x="2819150" y="4180300"/>
              <a:ext cx="192200" cy="70900"/>
            </a:xfrm>
            <a:custGeom>
              <a:avLst/>
              <a:gdLst/>
              <a:ahLst/>
              <a:cxnLst/>
              <a:rect l="l" t="t" r="r" b="b"/>
              <a:pathLst>
                <a:path w="7688" h="2836" extrusionOk="0">
                  <a:moveTo>
                    <a:pt x="1418" y="0"/>
                  </a:moveTo>
                  <a:cubicBezTo>
                    <a:pt x="1040" y="0"/>
                    <a:pt x="725" y="315"/>
                    <a:pt x="725" y="725"/>
                  </a:cubicBezTo>
                  <a:lnTo>
                    <a:pt x="725" y="1418"/>
                  </a:lnTo>
                  <a:cubicBezTo>
                    <a:pt x="316" y="1418"/>
                    <a:pt x="1" y="1733"/>
                    <a:pt x="1" y="2143"/>
                  </a:cubicBezTo>
                  <a:lnTo>
                    <a:pt x="1" y="2489"/>
                  </a:lnTo>
                  <a:cubicBezTo>
                    <a:pt x="1" y="2678"/>
                    <a:pt x="158" y="2836"/>
                    <a:pt x="379" y="2836"/>
                  </a:cubicBezTo>
                  <a:lnTo>
                    <a:pt x="7310" y="2836"/>
                  </a:lnTo>
                  <a:cubicBezTo>
                    <a:pt x="7530" y="2804"/>
                    <a:pt x="7688" y="2678"/>
                    <a:pt x="7688" y="2489"/>
                  </a:cubicBezTo>
                  <a:lnTo>
                    <a:pt x="7688" y="2143"/>
                  </a:lnTo>
                  <a:cubicBezTo>
                    <a:pt x="7688" y="1733"/>
                    <a:pt x="7373" y="1418"/>
                    <a:pt x="6995" y="1418"/>
                  </a:cubicBezTo>
                  <a:lnTo>
                    <a:pt x="6995" y="725"/>
                  </a:lnTo>
                  <a:cubicBezTo>
                    <a:pt x="6995" y="315"/>
                    <a:pt x="6680" y="0"/>
                    <a:pt x="6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76"/>
            <p:cNvSpPr/>
            <p:nvPr/>
          </p:nvSpPr>
          <p:spPr>
            <a:xfrm>
              <a:off x="2882950" y="3955025"/>
              <a:ext cx="68550" cy="35475"/>
            </a:xfrm>
            <a:custGeom>
              <a:avLst/>
              <a:gdLst/>
              <a:ahLst/>
              <a:cxnLst/>
              <a:rect l="l" t="t" r="r" b="b"/>
              <a:pathLst>
                <a:path w="2742" h="1419" extrusionOk="0">
                  <a:moveTo>
                    <a:pt x="1355" y="1"/>
                  </a:moveTo>
                  <a:cubicBezTo>
                    <a:pt x="1166" y="1"/>
                    <a:pt x="1009" y="158"/>
                    <a:pt x="1009" y="348"/>
                  </a:cubicBezTo>
                  <a:lnTo>
                    <a:pt x="1009" y="726"/>
                  </a:lnTo>
                  <a:cubicBezTo>
                    <a:pt x="568" y="820"/>
                    <a:pt x="221" y="1072"/>
                    <a:pt x="1" y="1419"/>
                  </a:cubicBezTo>
                  <a:lnTo>
                    <a:pt x="2742" y="1419"/>
                  </a:lnTo>
                  <a:cubicBezTo>
                    <a:pt x="2521" y="1104"/>
                    <a:pt x="2111" y="852"/>
                    <a:pt x="1733" y="726"/>
                  </a:cubicBezTo>
                  <a:lnTo>
                    <a:pt x="1733" y="348"/>
                  </a:lnTo>
                  <a:cubicBezTo>
                    <a:pt x="1670" y="158"/>
                    <a:pt x="1513"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76"/>
            <p:cNvSpPr/>
            <p:nvPr/>
          </p:nvSpPr>
          <p:spPr>
            <a:xfrm>
              <a:off x="2856975" y="4093650"/>
              <a:ext cx="118950" cy="70125"/>
            </a:xfrm>
            <a:custGeom>
              <a:avLst/>
              <a:gdLst/>
              <a:ahLst/>
              <a:cxnLst/>
              <a:rect l="l" t="t" r="r" b="b"/>
              <a:pathLst>
                <a:path w="4758" h="2805" extrusionOk="0">
                  <a:moveTo>
                    <a:pt x="473" y="1"/>
                  </a:moveTo>
                  <a:lnTo>
                    <a:pt x="0" y="2805"/>
                  </a:lnTo>
                  <a:lnTo>
                    <a:pt x="4757" y="2805"/>
                  </a:lnTo>
                  <a:lnTo>
                    <a:pt x="42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6" name="Google Shape;7676;p76"/>
          <p:cNvGrpSpPr/>
          <p:nvPr/>
        </p:nvGrpSpPr>
        <p:grpSpPr>
          <a:xfrm>
            <a:off x="6188160" y="2749739"/>
            <a:ext cx="349133" cy="348217"/>
            <a:chOff x="4629125" y="3235150"/>
            <a:chExt cx="295375" cy="294600"/>
          </a:xfrm>
        </p:grpSpPr>
        <p:sp>
          <p:nvSpPr>
            <p:cNvPr id="7677" name="Google Shape;7677;p76"/>
            <p:cNvSpPr/>
            <p:nvPr/>
          </p:nvSpPr>
          <p:spPr>
            <a:xfrm>
              <a:off x="4696850" y="3391100"/>
              <a:ext cx="35475" cy="35475"/>
            </a:xfrm>
            <a:custGeom>
              <a:avLst/>
              <a:gdLst/>
              <a:ahLst/>
              <a:cxnLst/>
              <a:rect l="l" t="t" r="r" b="b"/>
              <a:pathLst>
                <a:path w="1419" h="1419" extrusionOk="0">
                  <a:moveTo>
                    <a:pt x="725" y="1"/>
                  </a:moveTo>
                  <a:cubicBezTo>
                    <a:pt x="316" y="1"/>
                    <a:pt x="1" y="316"/>
                    <a:pt x="1" y="694"/>
                  </a:cubicBezTo>
                  <a:cubicBezTo>
                    <a:pt x="64" y="1103"/>
                    <a:pt x="316" y="1418"/>
                    <a:pt x="725" y="1418"/>
                  </a:cubicBezTo>
                  <a:cubicBezTo>
                    <a:pt x="1103" y="1418"/>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8" name="Google Shape;7678;p76"/>
            <p:cNvSpPr/>
            <p:nvPr/>
          </p:nvSpPr>
          <p:spPr>
            <a:xfrm>
              <a:off x="4680300" y="3443875"/>
              <a:ext cx="69350" cy="34675"/>
            </a:xfrm>
            <a:custGeom>
              <a:avLst/>
              <a:gdLst/>
              <a:ahLst/>
              <a:cxnLst/>
              <a:rect l="l" t="t" r="r" b="b"/>
              <a:pathLst>
                <a:path w="2774" h="1387" extrusionOk="0">
                  <a:moveTo>
                    <a:pt x="1387" y="0"/>
                  </a:moveTo>
                  <a:cubicBezTo>
                    <a:pt x="631" y="0"/>
                    <a:pt x="1" y="630"/>
                    <a:pt x="1" y="1387"/>
                  </a:cubicBezTo>
                  <a:lnTo>
                    <a:pt x="2773" y="1387"/>
                  </a:lnTo>
                  <a:cubicBezTo>
                    <a:pt x="2773" y="630"/>
                    <a:pt x="2175"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76"/>
            <p:cNvSpPr/>
            <p:nvPr/>
          </p:nvSpPr>
          <p:spPr>
            <a:xfrm>
              <a:off x="4629125" y="3339900"/>
              <a:ext cx="295375" cy="189850"/>
            </a:xfrm>
            <a:custGeom>
              <a:avLst/>
              <a:gdLst/>
              <a:ahLst/>
              <a:cxnLst/>
              <a:rect l="l" t="t" r="r" b="b"/>
              <a:pathLst>
                <a:path w="11815" h="7594" extrusionOk="0">
                  <a:moveTo>
                    <a:pt x="10050" y="2080"/>
                  </a:moveTo>
                  <a:cubicBezTo>
                    <a:pt x="10239" y="2080"/>
                    <a:pt x="10397" y="2238"/>
                    <a:pt x="10397" y="2427"/>
                  </a:cubicBezTo>
                  <a:cubicBezTo>
                    <a:pt x="10397" y="2616"/>
                    <a:pt x="10239" y="2773"/>
                    <a:pt x="10050" y="2773"/>
                  </a:cubicBezTo>
                  <a:lnTo>
                    <a:pt x="6553" y="2773"/>
                  </a:lnTo>
                  <a:cubicBezTo>
                    <a:pt x="6333" y="2773"/>
                    <a:pt x="6175" y="2616"/>
                    <a:pt x="6175" y="2427"/>
                  </a:cubicBezTo>
                  <a:cubicBezTo>
                    <a:pt x="6175" y="2238"/>
                    <a:pt x="6333" y="2080"/>
                    <a:pt x="6553" y="2080"/>
                  </a:cubicBezTo>
                  <a:close/>
                  <a:moveTo>
                    <a:pt x="10050" y="3466"/>
                  </a:moveTo>
                  <a:cubicBezTo>
                    <a:pt x="10239" y="3466"/>
                    <a:pt x="10397" y="3624"/>
                    <a:pt x="10397" y="3813"/>
                  </a:cubicBezTo>
                  <a:cubicBezTo>
                    <a:pt x="10397" y="4002"/>
                    <a:pt x="10239" y="4159"/>
                    <a:pt x="10050" y="4159"/>
                  </a:cubicBezTo>
                  <a:lnTo>
                    <a:pt x="6553" y="4159"/>
                  </a:lnTo>
                  <a:cubicBezTo>
                    <a:pt x="6333" y="4159"/>
                    <a:pt x="6175" y="4002"/>
                    <a:pt x="6175" y="3813"/>
                  </a:cubicBezTo>
                  <a:cubicBezTo>
                    <a:pt x="6175" y="3624"/>
                    <a:pt x="6333" y="3466"/>
                    <a:pt x="6553" y="3466"/>
                  </a:cubicBezTo>
                  <a:close/>
                  <a:moveTo>
                    <a:pt x="10050" y="4821"/>
                  </a:moveTo>
                  <a:cubicBezTo>
                    <a:pt x="10239" y="4821"/>
                    <a:pt x="10397" y="4978"/>
                    <a:pt x="10397" y="5199"/>
                  </a:cubicBezTo>
                  <a:cubicBezTo>
                    <a:pt x="10397" y="5388"/>
                    <a:pt x="10239" y="5546"/>
                    <a:pt x="10050" y="5546"/>
                  </a:cubicBezTo>
                  <a:lnTo>
                    <a:pt x="6553" y="5546"/>
                  </a:lnTo>
                  <a:cubicBezTo>
                    <a:pt x="6333" y="5546"/>
                    <a:pt x="6175" y="5388"/>
                    <a:pt x="6175" y="5199"/>
                  </a:cubicBezTo>
                  <a:cubicBezTo>
                    <a:pt x="6175" y="4978"/>
                    <a:pt x="6333" y="4821"/>
                    <a:pt x="6553" y="4821"/>
                  </a:cubicBezTo>
                  <a:close/>
                  <a:moveTo>
                    <a:pt x="3403" y="1418"/>
                  </a:moveTo>
                  <a:cubicBezTo>
                    <a:pt x="4127" y="1418"/>
                    <a:pt x="4757" y="2049"/>
                    <a:pt x="4757" y="2773"/>
                  </a:cubicBezTo>
                  <a:cubicBezTo>
                    <a:pt x="4757" y="3151"/>
                    <a:pt x="4600" y="3498"/>
                    <a:pt x="4379" y="3718"/>
                  </a:cubicBezTo>
                  <a:cubicBezTo>
                    <a:pt x="5009" y="4065"/>
                    <a:pt x="5451" y="4758"/>
                    <a:pt x="5451" y="5546"/>
                  </a:cubicBezTo>
                  <a:lnTo>
                    <a:pt x="5451" y="5892"/>
                  </a:lnTo>
                  <a:lnTo>
                    <a:pt x="5514" y="5892"/>
                  </a:lnTo>
                  <a:cubicBezTo>
                    <a:pt x="5514" y="6081"/>
                    <a:pt x="5356" y="6239"/>
                    <a:pt x="5167" y="6239"/>
                  </a:cubicBezTo>
                  <a:lnTo>
                    <a:pt x="1701" y="6239"/>
                  </a:lnTo>
                  <a:cubicBezTo>
                    <a:pt x="1512" y="6239"/>
                    <a:pt x="1355" y="6081"/>
                    <a:pt x="1355" y="5892"/>
                  </a:cubicBezTo>
                  <a:lnTo>
                    <a:pt x="1355" y="5546"/>
                  </a:lnTo>
                  <a:cubicBezTo>
                    <a:pt x="1355" y="4758"/>
                    <a:pt x="1764" y="4096"/>
                    <a:pt x="2395" y="3718"/>
                  </a:cubicBezTo>
                  <a:cubicBezTo>
                    <a:pt x="2174" y="3498"/>
                    <a:pt x="2016" y="3151"/>
                    <a:pt x="2016" y="2773"/>
                  </a:cubicBezTo>
                  <a:cubicBezTo>
                    <a:pt x="2016" y="2049"/>
                    <a:pt x="2647" y="1418"/>
                    <a:pt x="3403" y="1418"/>
                  </a:cubicBezTo>
                  <a:close/>
                  <a:moveTo>
                    <a:pt x="1040" y="1"/>
                  </a:moveTo>
                  <a:cubicBezTo>
                    <a:pt x="441" y="1"/>
                    <a:pt x="0" y="473"/>
                    <a:pt x="0" y="1009"/>
                  </a:cubicBezTo>
                  <a:lnTo>
                    <a:pt x="0" y="6554"/>
                  </a:lnTo>
                  <a:cubicBezTo>
                    <a:pt x="0" y="7152"/>
                    <a:pt x="473" y="7593"/>
                    <a:pt x="1040" y="7593"/>
                  </a:cubicBezTo>
                  <a:lnTo>
                    <a:pt x="10806" y="7593"/>
                  </a:lnTo>
                  <a:cubicBezTo>
                    <a:pt x="11373" y="7593"/>
                    <a:pt x="11815" y="7121"/>
                    <a:pt x="11815" y="6554"/>
                  </a:cubicBezTo>
                  <a:lnTo>
                    <a:pt x="11815" y="1009"/>
                  </a:lnTo>
                  <a:cubicBezTo>
                    <a:pt x="11783" y="473"/>
                    <a:pt x="11310" y="1"/>
                    <a:pt x="10743" y="1"/>
                  </a:cubicBezTo>
                  <a:lnTo>
                    <a:pt x="7593" y="1"/>
                  </a:lnTo>
                  <a:lnTo>
                    <a:pt x="7593" y="347"/>
                  </a:lnTo>
                  <a:cubicBezTo>
                    <a:pt x="7593" y="946"/>
                    <a:pt x="7120" y="1355"/>
                    <a:pt x="6585" y="1355"/>
                  </a:cubicBezTo>
                  <a:lnTo>
                    <a:pt x="5198" y="1355"/>
                  </a:lnTo>
                  <a:cubicBezTo>
                    <a:pt x="4600" y="1355"/>
                    <a:pt x="4190" y="883"/>
                    <a:pt x="4190" y="347"/>
                  </a:cubicBezTo>
                  <a:lnTo>
                    <a:pt x="4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76"/>
            <p:cNvSpPr/>
            <p:nvPr/>
          </p:nvSpPr>
          <p:spPr>
            <a:xfrm>
              <a:off x="4714975" y="3287125"/>
              <a:ext cx="122100" cy="70125"/>
            </a:xfrm>
            <a:custGeom>
              <a:avLst/>
              <a:gdLst/>
              <a:ahLst/>
              <a:cxnLst/>
              <a:rect l="l" t="t" r="r" b="b"/>
              <a:pathLst>
                <a:path w="4884" h="2805" extrusionOk="0">
                  <a:moveTo>
                    <a:pt x="693" y="1"/>
                  </a:moveTo>
                  <a:cubicBezTo>
                    <a:pt x="315" y="1"/>
                    <a:pt x="0" y="316"/>
                    <a:pt x="0" y="725"/>
                  </a:cubicBezTo>
                  <a:cubicBezTo>
                    <a:pt x="0" y="1104"/>
                    <a:pt x="315" y="1419"/>
                    <a:pt x="693" y="1419"/>
                  </a:cubicBezTo>
                  <a:lnTo>
                    <a:pt x="1418" y="1419"/>
                  </a:lnTo>
                  <a:lnTo>
                    <a:pt x="1418" y="2458"/>
                  </a:lnTo>
                  <a:cubicBezTo>
                    <a:pt x="1386" y="2647"/>
                    <a:pt x="1544" y="2805"/>
                    <a:pt x="1733" y="2805"/>
                  </a:cubicBezTo>
                  <a:lnTo>
                    <a:pt x="3119" y="2805"/>
                  </a:lnTo>
                  <a:cubicBezTo>
                    <a:pt x="3308" y="2805"/>
                    <a:pt x="3466" y="2647"/>
                    <a:pt x="3466" y="2458"/>
                  </a:cubicBezTo>
                  <a:lnTo>
                    <a:pt x="3466" y="1419"/>
                  </a:lnTo>
                  <a:lnTo>
                    <a:pt x="4159" y="1419"/>
                  </a:lnTo>
                  <a:cubicBezTo>
                    <a:pt x="4568" y="1419"/>
                    <a:pt x="4883" y="1104"/>
                    <a:pt x="4883" y="725"/>
                  </a:cubicBezTo>
                  <a:cubicBezTo>
                    <a:pt x="4883" y="316"/>
                    <a:pt x="4568" y="1"/>
                    <a:pt x="4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76"/>
            <p:cNvSpPr/>
            <p:nvPr/>
          </p:nvSpPr>
          <p:spPr>
            <a:xfrm>
              <a:off x="4732300" y="3235150"/>
              <a:ext cx="86650" cy="35475"/>
            </a:xfrm>
            <a:custGeom>
              <a:avLst/>
              <a:gdLst/>
              <a:ahLst/>
              <a:cxnLst/>
              <a:rect l="l" t="t" r="r" b="b"/>
              <a:pathLst>
                <a:path w="3466" h="1419" extrusionOk="0">
                  <a:moveTo>
                    <a:pt x="378" y="1"/>
                  </a:moveTo>
                  <a:cubicBezTo>
                    <a:pt x="158" y="1"/>
                    <a:pt x="0" y="158"/>
                    <a:pt x="0" y="347"/>
                  </a:cubicBezTo>
                  <a:lnTo>
                    <a:pt x="0" y="1418"/>
                  </a:lnTo>
                  <a:lnTo>
                    <a:pt x="3466" y="1418"/>
                  </a:lnTo>
                  <a:lnTo>
                    <a:pt x="3466" y="347"/>
                  </a:lnTo>
                  <a:cubicBezTo>
                    <a:pt x="3466" y="158"/>
                    <a:pt x="3308" y="1"/>
                    <a:pt x="3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2" name="Google Shape;7682;p76"/>
          <p:cNvGrpSpPr/>
          <p:nvPr/>
        </p:nvGrpSpPr>
        <p:grpSpPr>
          <a:xfrm>
            <a:off x="6188145" y="3197272"/>
            <a:ext cx="349163" cy="349133"/>
            <a:chOff x="4628325" y="3599825"/>
            <a:chExt cx="295400" cy="295375"/>
          </a:xfrm>
        </p:grpSpPr>
        <p:sp>
          <p:nvSpPr>
            <p:cNvPr id="7683" name="Google Shape;7683;p76"/>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76"/>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76"/>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76"/>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76"/>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76"/>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76"/>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76"/>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76"/>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76"/>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76"/>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76"/>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5" name="Google Shape;7695;p76"/>
          <p:cNvGrpSpPr/>
          <p:nvPr/>
        </p:nvGrpSpPr>
        <p:grpSpPr>
          <a:xfrm>
            <a:off x="6209096" y="3672883"/>
            <a:ext cx="307261" cy="350079"/>
            <a:chOff x="4645650" y="3962900"/>
            <a:chExt cx="259950" cy="296175"/>
          </a:xfrm>
        </p:grpSpPr>
        <p:sp>
          <p:nvSpPr>
            <p:cNvPr id="7696" name="Google Shape;7696;p76"/>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76"/>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76"/>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76"/>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76"/>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76"/>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2" name="Google Shape;7702;p76"/>
          <p:cNvGrpSpPr/>
          <p:nvPr/>
        </p:nvGrpSpPr>
        <p:grpSpPr>
          <a:xfrm>
            <a:off x="7962056" y="3197745"/>
            <a:ext cx="349133" cy="348188"/>
            <a:chOff x="6143725" y="3582500"/>
            <a:chExt cx="295375" cy="294575"/>
          </a:xfrm>
        </p:grpSpPr>
        <p:sp>
          <p:nvSpPr>
            <p:cNvPr id="7703" name="Google Shape;7703;p76"/>
            <p:cNvSpPr/>
            <p:nvPr/>
          </p:nvSpPr>
          <p:spPr>
            <a:xfrm>
              <a:off x="6143725" y="3720325"/>
              <a:ext cx="295375" cy="156750"/>
            </a:xfrm>
            <a:custGeom>
              <a:avLst/>
              <a:gdLst/>
              <a:ahLst/>
              <a:cxnLst/>
              <a:rect l="l" t="t" r="r" b="b"/>
              <a:pathLst>
                <a:path w="11815" h="6270" extrusionOk="0">
                  <a:moveTo>
                    <a:pt x="7309" y="1418"/>
                  </a:moveTo>
                  <a:cubicBezTo>
                    <a:pt x="7908" y="1418"/>
                    <a:pt x="8349" y="1891"/>
                    <a:pt x="8349" y="2458"/>
                  </a:cubicBezTo>
                  <a:cubicBezTo>
                    <a:pt x="8349" y="2993"/>
                    <a:pt x="7845" y="3466"/>
                    <a:pt x="7309" y="3466"/>
                  </a:cubicBezTo>
                  <a:lnTo>
                    <a:pt x="4474" y="3466"/>
                  </a:lnTo>
                  <a:cubicBezTo>
                    <a:pt x="3875" y="3466"/>
                    <a:pt x="3434" y="2993"/>
                    <a:pt x="3434" y="2458"/>
                  </a:cubicBezTo>
                  <a:cubicBezTo>
                    <a:pt x="3434" y="1859"/>
                    <a:pt x="3907" y="1418"/>
                    <a:pt x="4474" y="1418"/>
                  </a:cubicBezTo>
                  <a:close/>
                  <a:moveTo>
                    <a:pt x="1008" y="1"/>
                  </a:moveTo>
                  <a:cubicBezTo>
                    <a:pt x="410" y="1"/>
                    <a:pt x="0" y="473"/>
                    <a:pt x="0" y="1040"/>
                  </a:cubicBezTo>
                  <a:lnTo>
                    <a:pt x="0" y="5262"/>
                  </a:lnTo>
                  <a:cubicBezTo>
                    <a:pt x="0" y="5829"/>
                    <a:pt x="473" y="6270"/>
                    <a:pt x="1008" y="6270"/>
                  </a:cubicBezTo>
                  <a:lnTo>
                    <a:pt x="10775" y="6270"/>
                  </a:lnTo>
                  <a:cubicBezTo>
                    <a:pt x="11373" y="6270"/>
                    <a:pt x="11815" y="5797"/>
                    <a:pt x="11815" y="5262"/>
                  </a:cubicBezTo>
                  <a:lnTo>
                    <a:pt x="11815" y="1040"/>
                  </a:lnTo>
                  <a:cubicBezTo>
                    <a:pt x="11783" y="473"/>
                    <a:pt x="11342" y="1"/>
                    <a:pt x="10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76"/>
            <p:cNvSpPr/>
            <p:nvPr/>
          </p:nvSpPr>
          <p:spPr>
            <a:xfrm>
              <a:off x="6246900" y="3773100"/>
              <a:ext cx="88225" cy="17350"/>
            </a:xfrm>
            <a:custGeom>
              <a:avLst/>
              <a:gdLst/>
              <a:ahLst/>
              <a:cxnLst/>
              <a:rect l="l" t="t" r="r" b="b"/>
              <a:pathLst>
                <a:path w="3529" h="694" extrusionOk="0">
                  <a:moveTo>
                    <a:pt x="347" y="0"/>
                  </a:moveTo>
                  <a:cubicBezTo>
                    <a:pt x="158" y="0"/>
                    <a:pt x="0" y="126"/>
                    <a:pt x="0" y="347"/>
                  </a:cubicBezTo>
                  <a:cubicBezTo>
                    <a:pt x="0" y="536"/>
                    <a:pt x="158" y="693"/>
                    <a:pt x="347" y="693"/>
                  </a:cubicBezTo>
                  <a:lnTo>
                    <a:pt x="3182" y="693"/>
                  </a:lnTo>
                  <a:cubicBezTo>
                    <a:pt x="3371" y="693"/>
                    <a:pt x="3529" y="536"/>
                    <a:pt x="3529" y="347"/>
                  </a:cubicBezTo>
                  <a:cubicBezTo>
                    <a:pt x="3529" y="126"/>
                    <a:pt x="3371"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76"/>
            <p:cNvSpPr/>
            <p:nvPr/>
          </p:nvSpPr>
          <p:spPr>
            <a:xfrm>
              <a:off x="6161050" y="3582500"/>
              <a:ext cx="86650" cy="34675"/>
            </a:xfrm>
            <a:custGeom>
              <a:avLst/>
              <a:gdLst/>
              <a:ahLst/>
              <a:cxnLst/>
              <a:rect l="l" t="t" r="r" b="b"/>
              <a:pathLst>
                <a:path w="3466" h="1387" extrusionOk="0">
                  <a:moveTo>
                    <a:pt x="1008" y="0"/>
                  </a:moveTo>
                  <a:cubicBezTo>
                    <a:pt x="441" y="0"/>
                    <a:pt x="0" y="473"/>
                    <a:pt x="0" y="1040"/>
                  </a:cubicBezTo>
                  <a:lnTo>
                    <a:pt x="0" y="1386"/>
                  </a:lnTo>
                  <a:lnTo>
                    <a:pt x="3466" y="1386"/>
                  </a:lnTo>
                  <a:lnTo>
                    <a:pt x="3466" y="1040"/>
                  </a:lnTo>
                  <a:lnTo>
                    <a:pt x="3434" y="1040"/>
                  </a:lnTo>
                  <a:cubicBezTo>
                    <a:pt x="3434" y="441"/>
                    <a:pt x="2962" y="0"/>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76"/>
            <p:cNvSpPr/>
            <p:nvPr/>
          </p:nvSpPr>
          <p:spPr>
            <a:xfrm>
              <a:off x="6160250" y="3633675"/>
              <a:ext cx="86675" cy="69350"/>
            </a:xfrm>
            <a:custGeom>
              <a:avLst/>
              <a:gdLst/>
              <a:ahLst/>
              <a:cxnLst/>
              <a:rect l="l" t="t" r="r" b="b"/>
              <a:pathLst>
                <a:path w="3467" h="2774" extrusionOk="0">
                  <a:moveTo>
                    <a:pt x="2112" y="726"/>
                  </a:moveTo>
                  <a:cubicBezTo>
                    <a:pt x="2332" y="726"/>
                    <a:pt x="2458" y="883"/>
                    <a:pt x="2458" y="1072"/>
                  </a:cubicBezTo>
                  <a:cubicBezTo>
                    <a:pt x="2458" y="1261"/>
                    <a:pt x="2332" y="1419"/>
                    <a:pt x="2112" y="1419"/>
                  </a:cubicBezTo>
                  <a:lnTo>
                    <a:pt x="1419" y="1419"/>
                  </a:lnTo>
                  <a:cubicBezTo>
                    <a:pt x="1230" y="1419"/>
                    <a:pt x="1072" y="1261"/>
                    <a:pt x="1072" y="1072"/>
                  </a:cubicBezTo>
                  <a:cubicBezTo>
                    <a:pt x="1072" y="883"/>
                    <a:pt x="1230" y="726"/>
                    <a:pt x="1419" y="726"/>
                  </a:cubicBezTo>
                  <a:close/>
                  <a:moveTo>
                    <a:pt x="1" y="1"/>
                  </a:moveTo>
                  <a:lnTo>
                    <a:pt x="1" y="2773"/>
                  </a:lnTo>
                  <a:lnTo>
                    <a:pt x="3466" y="2773"/>
                  </a:lnTo>
                  <a:lnTo>
                    <a:pt x="3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76"/>
            <p:cNvSpPr/>
            <p:nvPr/>
          </p:nvSpPr>
          <p:spPr>
            <a:xfrm>
              <a:off x="6336675" y="3599025"/>
              <a:ext cx="85875" cy="69350"/>
            </a:xfrm>
            <a:custGeom>
              <a:avLst/>
              <a:gdLst/>
              <a:ahLst/>
              <a:cxnLst/>
              <a:rect l="l" t="t" r="r" b="b"/>
              <a:pathLst>
                <a:path w="3435" h="2774" extrusionOk="0">
                  <a:moveTo>
                    <a:pt x="1986" y="1387"/>
                  </a:moveTo>
                  <a:cubicBezTo>
                    <a:pt x="2206" y="1387"/>
                    <a:pt x="2364" y="1545"/>
                    <a:pt x="2364" y="1765"/>
                  </a:cubicBezTo>
                  <a:cubicBezTo>
                    <a:pt x="2364" y="1954"/>
                    <a:pt x="2206" y="2112"/>
                    <a:pt x="1986" y="2112"/>
                  </a:cubicBezTo>
                  <a:lnTo>
                    <a:pt x="1293" y="2112"/>
                  </a:lnTo>
                  <a:cubicBezTo>
                    <a:pt x="1104" y="2112"/>
                    <a:pt x="946" y="1954"/>
                    <a:pt x="946" y="1765"/>
                  </a:cubicBezTo>
                  <a:cubicBezTo>
                    <a:pt x="946" y="1545"/>
                    <a:pt x="1104" y="1387"/>
                    <a:pt x="1293" y="1387"/>
                  </a:cubicBezTo>
                  <a:close/>
                  <a:moveTo>
                    <a:pt x="1009" y="1"/>
                  </a:moveTo>
                  <a:cubicBezTo>
                    <a:pt x="410" y="1"/>
                    <a:pt x="1" y="473"/>
                    <a:pt x="1" y="1040"/>
                  </a:cubicBezTo>
                  <a:lnTo>
                    <a:pt x="1" y="2773"/>
                  </a:lnTo>
                  <a:lnTo>
                    <a:pt x="3435" y="2773"/>
                  </a:lnTo>
                  <a:lnTo>
                    <a:pt x="3435" y="1040"/>
                  </a:lnTo>
                  <a:lnTo>
                    <a:pt x="3403" y="1040"/>
                  </a:lnTo>
                  <a:cubicBezTo>
                    <a:pt x="3403" y="442"/>
                    <a:pt x="2931"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76"/>
            <p:cNvSpPr/>
            <p:nvPr/>
          </p:nvSpPr>
          <p:spPr>
            <a:xfrm>
              <a:off x="6335100" y="3686450"/>
              <a:ext cx="86675" cy="17350"/>
            </a:xfrm>
            <a:custGeom>
              <a:avLst/>
              <a:gdLst/>
              <a:ahLst/>
              <a:cxnLst/>
              <a:rect l="l" t="t" r="r" b="b"/>
              <a:pathLst>
                <a:path w="3467" h="694" extrusionOk="0">
                  <a:moveTo>
                    <a:pt x="1" y="1"/>
                  </a:moveTo>
                  <a:lnTo>
                    <a:pt x="1" y="694"/>
                  </a:lnTo>
                  <a:lnTo>
                    <a:pt x="3466" y="694"/>
                  </a:lnTo>
                  <a:lnTo>
                    <a:pt x="3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76"/>
            <p:cNvSpPr/>
            <p:nvPr/>
          </p:nvSpPr>
          <p:spPr>
            <a:xfrm>
              <a:off x="6264225" y="3617150"/>
              <a:ext cx="53575" cy="86650"/>
            </a:xfrm>
            <a:custGeom>
              <a:avLst/>
              <a:gdLst/>
              <a:ahLst/>
              <a:cxnLst/>
              <a:rect l="l" t="t" r="r" b="b"/>
              <a:pathLst>
                <a:path w="2143" h="3466" extrusionOk="0">
                  <a:moveTo>
                    <a:pt x="1072" y="0"/>
                  </a:moveTo>
                  <a:cubicBezTo>
                    <a:pt x="473" y="0"/>
                    <a:pt x="0" y="441"/>
                    <a:pt x="0" y="1040"/>
                  </a:cubicBezTo>
                  <a:lnTo>
                    <a:pt x="0" y="3466"/>
                  </a:lnTo>
                  <a:lnTo>
                    <a:pt x="2143" y="3466"/>
                  </a:lnTo>
                  <a:lnTo>
                    <a:pt x="2143" y="1040"/>
                  </a:lnTo>
                  <a:cubicBezTo>
                    <a:pt x="2143" y="441"/>
                    <a:pt x="1670"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0" name="Google Shape;7710;p76"/>
          <p:cNvGrpSpPr/>
          <p:nvPr/>
        </p:nvGrpSpPr>
        <p:grpSpPr>
          <a:xfrm>
            <a:off x="5730883" y="1397084"/>
            <a:ext cx="350995" cy="350049"/>
            <a:chOff x="1310075" y="3253275"/>
            <a:chExt cx="296950" cy="296150"/>
          </a:xfrm>
        </p:grpSpPr>
        <p:sp>
          <p:nvSpPr>
            <p:cNvPr id="7711" name="Google Shape;7711;p76"/>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76"/>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76"/>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14" name="Google Shape;7714;p76"/>
          <p:cNvSpPr/>
          <p:nvPr/>
        </p:nvSpPr>
        <p:spPr>
          <a:xfrm>
            <a:off x="5732303" y="1839172"/>
            <a:ext cx="348217" cy="347272"/>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5" name="Google Shape;7715;p76"/>
          <p:cNvGrpSpPr/>
          <p:nvPr/>
        </p:nvGrpSpPr>
        <p:grpSpPr>
          <a:xfrm>
            <a:off x="5730410" y="2283343"/>
            <a:ext cx="351941" cy="351675"/>
            <a:chOff x="1310075" y="3980250"/>
            <a:chExt cx="297750" cy="297525"/>
          </a:xfrm>
        </p:grpSpPr>
        <p:sp>
          <p:nvSpPr>
            <p:cNvPr id="7716" name="Google Shape;7716;p76"/>
            <p:cNvSpPr/>
            <p:nvPr/>
          </p:nvSpPr>
          <p:spPr>
            <a:xfrm>
              <a:off x="1310075" y="3980250"/>
              <a:ext cx="297750" cy="297525"/>
            </a:xfrm>
            <a:custGeom>
              <a:avLst/>
              <a:gdLst/>
              <a:ahLst/>
              <a:cxnLst/>
              <a:rect l="l" t="t" r="r" b="b"/>
              <a:pathLst>
                <a:path w="11910" h="11901" extrusionOk="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76"/>
            <p:cNvSpPr/>
            <p:nvPr/>
          </p:nvSpPr>
          <p:spPr>
            <a:xfrm>
              <a:off x="1449475" y="4086575"/>
              <a:ext cx="17350" cy="52000"/>
            </a:xfrm>
            <a:custGeom>
              <a:avLst/>
              <a:gdLst/>
              <a:ahLst/>
              <a:cxnLst/>
              <a:rect l="l" t="t" r="r" b="b"/>
              <a:pathLst>
                <a:path w="694" h="2080" extrusionOk="0">
                  <a:moveTo>
                    <a:pt x="1" y="0"/>
                  </a:moveTo>
                  <a:lnTo>
                    <a:pt x="1" y="2080"/>
                  </a:lnTo>
                  <a:lnTo>
                    <a:pt x="694" y="2080"/>
                  </a:ln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76"/>
            <p:cNvSpPr/>
            <p:nvPr/>
          </p:nvSpPr>
          <p:spPr>
            <a:xfrm>
              <a:off x="1380175" y="4121225"/>
              <a:ext cx="17350" cy="17350"/>
            </a:xfrm>
            <a:custGeom>
              <a:avLst/>
              <a:gdLst/>
              <a:ahLst/>
              <a:cxnLst/>
              <a:rect l="l" t="t" r="r" b="b"/>
              <a:pathLst>
                <a:path w="694" h="694" extrusionOk="0">
                  <a:moveTo>
                    <a:pt x="0" y="0"/>
                  </a:moveTo>
                  <a:lnTo>
                    <a:pt x="0" y="694"/>
                  </a:lnTo>
                  <a:lnTo>
                    <a:pt x="693" y="694"/>
                  </a:lnTo>
                  <a:lnTo>
                    <a:pt x="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76"/>
            <p:cNvSpPr/>
            <p:nvPr/>
          </p:nvSpPr>
          <p:spPr>
            <a:xfrm>
              <a:off x="1518800" y="4051925"/>
              <a:ext cx="18125" cy="86650"/>
            </a:xfrm>
            <a:custGeom>
              <a:avLst/>
              <a:gdLst/>
              <a:ahLst/>
              <a:cxnLst/>
              <a:rect l="l" t="t" r="r" b="b"/>
              <a:pathLst>
                <a:path w="725" h="3466" extrusionOk="0">
                  <a:moveTo>
                    <a:pt x="0" y="0"/>
                  </a:moveTo>
                  <a:lnTo>
                    <a:pt x="0" y="3466"/>
                  </a:lnTo>
                  <a:lnTo>
                    <a:pt x="725" y="3466"/>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0" name="Google Shape;7720;p76"/>
          <p:cNvGrpSpPr/>
          <p:nvPr/>
        </p:nvGrpSpPr>
        <p:grpSpPr>
          <a:xfrm>
            <a:off x="7995198" y="1397542"/>
            <a:ext cx="266305" cy="349133"/>
            <a:chOff x="3167275" y="3227275"/>
            <a:chExt cx="225300" cy="295375"/>
          </a:xfrm>
        </p:grpSpPr>
        <p:sp>
          <p:nvSpPr>
            <p:cNvPr id="7721" name="Google Shape;7721;p76"/>
            <p:cNvSpPr/>
            <p:nvPr/>
          </p:nvSpPr>
          <p:spPr>
            <a:xfrm>
              <a:off x="3167275" y="3227275"/>
              <a:ext cx="225300" cy="207950"/>
            </a:xfrm>
            <a:custGeom>
              <a:avLst/>
              <a:gdLst/>
              <a:ahLst/>
              <a:cxnLst/>
              <a:rect l="l" t="t" r="r" b="b"/>
              <a:pathLst>
                <a:path w="9012" h="8318" extrusionOk="0">
                  <a:moveTo>
                    <a:pt x="4538" y="1"/>
                  </a:moveTo>
                  <a:cubicBezTo>
                    <a:pt x="2112" y="1"/>
                    <a:pt x="1" y="1985"/>
                    <a:pt x="32" y="4537"/>
                  </a:cubicBezTo>
                  <a:cubicBezTo>
                    <a:pt x="32" y="5860"/>
                    <a:pt x="631" y="7184"/>
                    <a:pt x="1797" y="8066"/>
                  </a:cubicBezTo>
                  <a:cubicBezTo>
                    <a:pt x="1923" y="8192"/>
                    <a:pt x="2017" y="8223"/>
                    <a:pt x="2049" y="8318"/>
                  </a:cubicBezTo>
                  <a:lnTo>
                    <a:pt x="4160" y="8318"/>
                  </a:lnTo>
                  <a:lnTo>
                    <a:pt x="4160" y="6900"/>
                  </a:lnTo>
                  <a:lnTo>
                    <a:pt x="2427" y="6900"/>
                  </a:lnTo>
                  <a:cubicBezTo>
                    <a:pt x="2238" y="6900"/>
                    <a:pt x="2080" y="6743"/>
                    <a:pt x="2080" y="6554"/>
                  </a:cubicBezTo>
                  <a:lnTo>
                    <a:pt x="2080" y="5829"/>
                  </a:lnTo>
                  <a:cubicBezTo>
                    <a:pt x="2080" y="4852"/>
                    <a:pt x="2679" y="4033"/>
                    <a:pt x="3498" y="3624"/>
                  </a:cubicBezTo>
                  <a:cubicBezTo>
                    <a:pt x="3277" y="3403"/>
                    <a:pt x="3151" y="3088"/>
                    <a:pt x="3151" y="2678"/>
                  </a:cubicBezTo>
                  <a:cubicBezTo>
                    <a:pt x="3151" y="1922"/>
                    <a:pt x="3782" y="1292"/>
                    <a:pt x="4538" y="1292"/>
                  </a:cubicBezTo>
                  <a:cubicBezTo>
                    <a:pt x="5262" y="1292"/>
                    <a:pt x="5892" y="1922"/>
                    <a:pt x="5892" y="2678"/>
                  </a:cubicBezTo>
                  <a:cubicBezTo>
                    <a:pt x="5892" y="3025"/>
                    <a:pt x="5735" y="3340"/>
                    <a:pt x="5546" y="3624"/>
                  </a:cubicBezTo>
                  <a:cubicBezTo>
                    <a:pt x="6365" y="4033"/>
                    <a:pt x="6964" y="4852"/>
                    <a:pt x="6964" y="5829"/>
                  </a:cubicBezTo>
                  <a:lnTo>
                    <a:pt x="6964" y="6554"/>
                  </a:lnTo>
                  <a:cubicBezTo>
                    <a:pt x="6964" y="6743"/>
                    <a:pt x="6806" y="6900"/>
                    <a:pt x="6617" y="6900"/>
                  </a:cubicBezTo>
                  <a:lnTo>
                    <a:pt x="4884" y="6900"/>
                  </a:lnTo>
                  <a:lnTo>
                    <a:pt x="4884" y="8318"/>
                  </a:lnTo>
                  <a:lnTo>
                    <a:pt x="6995" y="8318"/>
                  </a:lnTo>
                  <a:cubicBezTo>
                    <a:pt x="7027" y="8286"/>
                    <a:pt x="7121" y="8192"/>
                    <a:pt x="7247" y="8129"/>
                  </a:cubicBezTo>
                  <a:cubicBezTo>
                    <a:pt x="8413" y="7184"/>
                    <a:pt x="9011" y="5829"/>
                    <a:pt x="9011" y="4506"/>
                  </a:cubicBezTo>
                  <a:cubicBezTo>
                    <a:pt x="9011" y="2017"/>
                    <a:pt x="6995" y="1"/>
                    <a:pt x="4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2" name="Google Shape;7722;p76"/>
            <p:cNvSpPr/>
            <p:nvPr/>
          </p:nvSpPr>
          <p:spPr>
            <a:xfrm>
              <a:off x="3262600" y="3278475"/>
              <a:ext cx="35450" cy="35475"/>
            </a:xfrm>
            <a:custGeom>
              <a:avLst/>
              <a:gdLst/>
              <a:ahLst/>
              <a:cxnLst/>
              <a:rect l="l" t="t" r="r" b="b"/>
              <a:pathLst>
                <a:path w="1418" h="1419" extrusionOk="0">
                  <a:moveTo>
                    <a:pt x="725" y="0"/>
                  </a:moveTo>
                  <a:cubicBezTo>
                    <a:pt x="315" y="0"/>
                    <a:pt x="0" y="315"/>
                    <a:pt x="0" y="725"/>
                  </a:cubicBezTo>
                  <a:cubicBezTo>
                    <a:pt x="0" y="1103"/>
                    <a:pt x="315" y="1418"/>
                    <a:pt x="725" y="1418"/>
                  </a:cubicBezTo>
                  <a:cubicBezTo>
                    <a:pt x="1103" y="1418"/>
                    <a:pt x="1418" y="1103"/>
                    <a:pt x="1418" y="725"/>
                  </a:cubicBezTo>
                  <a:cubicBezTo>
                    <a:pt x="1418" y="315"/>
                    <a:pt x="1103" y="0"/>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3" name="Google Shape;7723;p76"/>
            <p:cNvSpPr/>
            <p:nvPr/>
          </p:nvSpPr>
          <p:spPr>
            <a:xfrm>
              <a:off x="3220050" y="3452525"/>
              <a:ext cx="121325" cy="35475"/>
            </a:xfrm>
            <a:custGeom>
              <a:avLst/>
              <a:gdLst/>
              <a:ahLst/>
              <a:cxnLst/>
              <a:rect l="l" t="t" r="r" b="b"/>
              <a:pathLst>
                <a:path w="4853" h="1419" extrusionOk="0">
                  <a:moveTo>
                    <a:pt x="1" y="1"/>
                  </a:moveTo>
                  <a:lnTo>
                    <a:pt x="1" y="347"/>
                  </a:lnTo>
                  <a:cubicBezTo>
                    <a:pt x="1" y="946"/>
                    <a:pt x="473" y="1419"/>
                    <a:pt x="1040" y="1419"/>
                  </a:cubicBezTo>
                  <a:lnTo>
                    <a:pt x="3781" y="1419"/>
                  </a:lnTo>
                  <a:cubicBezTo>
                    <a:pt x="4380" y="1419"/>
                    <a:pt x="4853" y="946"/>
                    <a:pt x="4853" y="347"/>
                  </a:cubicBezTo>
                  <a:lnTo>
                    <a:pt x="48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4" name="Google Shape;7724;p76"/>
            <p:cNvSpPr/>
            <p:nvPr/>
          </p:nvSpPr>
          <p:spPr>
            <a:xfrm>
              <a:off x="3237375" y="3332025"/>
              <a:ext cx="86675" cy="52000"/>
            </a:xfrm>
            <a:custGeom>
              <a:avLst/>
              <a:gdLst/>
              <a:ahLst/>
              <a:cxnLst/>
              <a:rect l="l" t="t" r="r" b="b"/>
              <a:pathLst>
                <a:path w="3467" h="2080" extrusionOk="0">
                  <a:moveTo>
                    <a:pt x="1734" y="1"/>
                  </a:moveTo>
                  <a:cubicBezTo>
                    <a:pt x="789" y="1"/>
                    <a:pt x="1" y="725"/>
                    <a:pt x="1" y="1733"/>
                  </a:cubicBezTo>
                  <a:lnTo>
                    <a:pt x="1" y="2080"/>
                  </a:lnTo>
                  <a:lnTo>
                    <a:pt x="3466" y="2080"/>
                  </a:lnTo>
                  <a:lnTo>
                    <a:pt x="3466" y="1733"/>
                  </a:lnTo>
                  <a:cubicBezTo>
                    <a:pt x="3466" y="788"/>
                    <a:pt x="2679"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5" name="Google Shape;7725;p76"/>
            <p:cNvSpPr/>
            <p:nvPr/>
          </p:nvSpPr>
          <p:spPr>
            <a:xfrm>
              <a:off x="3237375" y="3505300"/>
              <a:ext cx="87450" cy="17350"/>
            </a:xfrm>
            <a:custGeom>
              <a:avLst/>
              <a:gdLst/>
              <a:ahLst/>
              <a:cxnLst/>
              <a:rect l="l" t="t" r="r" b="b"/>
              <a:pathLst>
                <a:path w="3498" h="694" extrusionOk="0">
                  <a:moveTo>
                    <a:pt x="32" y="1"/>
                  </a:moveTo>
                  <a:cubicBezTo>
                    <a:pt x="1" y="379"/>
                    <a:pt x="284" y="694"/>
                    <a:pt x="694" y="694"/>
                  </a:cubicBezTo>
                  <a:lnTo>
                    <a:pt x="2773" y="694"/>
                  </a:lnTo>
                  <a:cubicBezTo>
                    <a:pt x="3183" y="694"/>
                    <a:pt x="3498" y="379"/>
                    <a:pt x="3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6" name="Google Shape;7726;p76"/>
          <p:cNvSpPr/>
          <p:nvPr/>
        </p:nvSpPr>
        <p:spPr>
          <a:xfrm>
            <a:off x="7944537" y="1837428"/>
            <a:ext cx="367779" cy="350758"/>
          </a:xfrm>
          <a:custGeom>
            <a:avLst/>
            <a:gdLst/>
            <a:ahLst/>
            <a:cxnLst/>
            <a:rect l="l" t="t" r="r" b="b"/>
            <a:pathLst>
              <a:path w="12446" h="11870" extrusionOk="0">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27" name="Google Shape;7727;p76"/>
          <p:cNvGrpSpPr/>
          <p:nvPr/>
        </p:nvGrpSpPr>
        <p:grpSpPr>
          <a:xfrm>
            <a:off x="7952380" y="2284599"/>
            <a:ext cx="351940" cy="349163"/>
            <a:chOff x="3133425" y="3955025"/>
            <a:chExt cx="297750" cy="295400"/>
          </a:xfrm>
        </p:grpSpPr>
        <p:sp>
          <p:nvSpPr>
            <p:cNvPr id="7728" name="Google Shape;7728;p76"/>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76"/>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76"/>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1" name="Google Shape;7731;p76"/>
          <p:cNvGrpSpPr/>
          <p:nvPr/>
        </p:nvGrpSpPr>
        <p:grpSpPr>
          <a:xfrm>
            <a:off x="6632554" y="2748187"/>
            <a:ext cx="350079" cy="351320"/>
            <a:chOff x="4991425" y="3234750"/>
            <a:chExt cx="296175" cy="297225"/>
          </a:xfrm>
        </p:grpSpPr>
        <p:sp>
          <p:nvSpPr>
            <p:cNvPr id="7732" name="Google Shape;7732;p76"/>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76"/>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76"/>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76"/>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76"/>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76"/>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38" name="Google Shape;7738;p76"/>
          <p:cNvGrpSpPr/>
          <p:nvPr/>
        </p:nvGrpSpPr>
        <p:grpSpPr>
          <a:xfrm>
            <a:off x="6632554" y="3217750"/>
            <a:ext cx="350079" cy="308177"/>
            <a:chOff x="4991425" y="3617150"/>
            <a:chExt cx="296175" cy="260725"/>
          </a:xfrm>
        </p:grpSpPr>
        <p:sp>
          <p:nvSpPr>
            <p:cNvPr id="7739" name="Google Shape;7739;p76"/>
            <p:cNvSpPr/>
            <p:nvPr/>
          </p:nvSpPr>
          <p:spPr>
            <a:xfrm>
              <a:off x="5069400" y="3738450"/>
              <a:ext cx="139425" cy="139425"/>
            </a:xfrm>
            <a:custGeom>
              <a:avLst/>
              <a:gdLst/>
              <a:ahLst/>
              <a:cxnLst/>
              <a:rect l="l" t="t" r="r" b="b"/>
              <a:pathLst>
                <a:path w="5577" h="5577" extrusionOk="0">
                  <a:moveTo>
                    <a:pt x="2804" y="0"/>
                  </a:moveTo>
                  <a:cubicBezTo>
                    <a:pt x="1607" y="0"/>
                    <a:pt x="1450" y="725"/>
                    <a:pt x="1009" y="3308"/>
                  </a:cubicBezTo>
                  <a:cubicBezTo>
                    <a:pt x="946" y="3749"/>
                    <a:pt x="851" y="4285"/>
                    <a:pt x="757" y="4883"/>
                  </a:cubicBezTo>
                  <a:lnTo>
                    <a:pt x="347" y="4883"/>
                  </a:lnTo>
                  <a:cubicBezTo>
                    <a:pt x="158" y="4883"/>
                    <a:pt x="0" y="5041"/>
                    <a:pt x="0" y="5230"/>
                  </a:cubicBezTo>
                  <a:cubicBezTo>
                    <a:pt x="0" y="5419"/>
                    <a:pt x="158" y="5576"/>
                    <a:pt x="347" y="5576"/>
                  </a:cubicBezTo>
                  <a:lnTo>
                    <a:pt x="5230" y="5576"/>
                  </a:lnTo>
                  <a:cubicBezTo>
                    <a:pt x="5419" y="5545"/>
                    <a:pt x="5577" y="5387"/>
                    <a:pt x="5577" y="5198"/>
                  </a:cubicBezTo>
                  <a:cubicBezTo>
                    <a:pt x="5577" y="5009"/>
                    <a:pt x="5419" y="4852"/>
                    <a:pt x="5230" y="4852"/>
                  </a:cubicBezTo>
                  <a:lnTo>
                    <a:pt x="4852" y="4852"/>
                  </a:lnTo>
                  <a:cubicBezTo>
                    <a:pt x="4726" y="4253"/>
                    <a:pt x="4632" y="3749"/>
                    <a:pt x="4569" y="3277"/>
                  </a:cubicBezTo>
                  <a:cubicBezTo>
                    <a:pt x="4128" y="756"/>
                    <a:pt x="3970" y="0"/>
                    <a:pt x="2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0" name="Google Shape;7740;p76"/>
            <p:cNvSpPr/>
            <p:nvPr/>
          </p:nvSpPr>
          <p:spPr>
            <a:xfrm>
              <a:off x="5200150" y="3617150"/>
              <a:ext cx="69325" cy="69325"/>
            </a:xfrm>
            <a:custGeom>
              <a:avLst/>
              <a:gdLst/>
              <a:ahLst/>
              <a:cxnLst/>
              <a:rect l="l" t="t" r="r" b="b"/>
              <a:pathLst>
                <a:path w="2773" h="2773" extrusionOk="0">
                  <a:moveTo>
                    <a:pt x="1386" y="0"/>
                  </a:moveTo>
                  <a:cubicBezTo>
                    <a:pt x="630" y="0"/>
                    <a:pt x="0" y="630"/>
                    <a:pt x="0" y="1387"/>
                  </a:cubicBezTo>
                  <a:cubicBezTo>
                    <a:pt x="0" y="2111"/>
                    <a:pt x="630" y="2773"/>
                    <a:pt x="1386" y="2773"/>
                  </a:cubicBezTo>
                  <a:cubicBezTo>
                    <a:pt x="2143" y="2773"/>
                    <a:pt x="2773" y="2111"/>
                    <a:pt x="2773" y="1387"/>
                  </a:cubicBezTo>
                  <a:cubicBezTo>
                    <a:pt x="2773" y="630"/>
                    <a:pt x="2143" y="0"/>
                    <a:pt x="1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1" name="Google Shape;7741;p76"/>
            <p:cNvSpPr/>
            <p:nvPr/>
          </p:nvSpPr>
          <p:spPr>
            <a:xfrm>
              <a:off x="5009550" y="3617150"/>
              <a:ext cx="68525" cy="69325"/>
            </a:xfrm>
            <a:custGeom>
              <a:avLst/>
              <a:gdLst/>
              <a:ahLst/>
              <a:cxnLst/>
              <a:rect l="l" t="t" r="r" b="b"/>
              <a:pathLst>
                <a:path w="2741" h="2773" extrusionOk="0">
                  <a:moveTo>
                    <a:pt x="1355" y="0"/>
                  </a:moveTo>
                  <a:cubicBezTo>
                    <a:pt x="599" y="0"/>
                    <a:pt x="0" y="630"/>
                    <a:pt x="0" y="1387"/>
                  </a:cubicBezTo>
                  <a:cubicBezTo>
                    <a:pt x="0" y="2143"/>
                    <a:pt x="599" y="2773"/>
                    <a:pt x="1355" y="2773"/>
                  </a:cubicBezTo>
                  <a:cubicBezTo>
                    <a:pt x="2111" y="2773"/>
                    <a:pt x="2741" y="2143"/>
                    <a:pt x="2741" y="1387"/>
                  </a:cubicBezTo>
                  <a:cubicBezTo>
                    <a:pt x="2741" y="630"/>
                    <a:pt x="2111" y="0"/>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76"/>
            <p:cNvSpPr/>
            <p:nvPr/>
          </p:nvSpPr>
          <p:spPr>
            <a:xfrm>
              <a:off x="4991425" y="3686450"/>
              <a:ext cx="104775" cy="52025"/>
            </a:xfrm>
            <a:custGeom>
              <a:avLst/>
              <a:gdLst/>
              <a:ahLst/>
              <a:cxnLst/>
              <a:rect l="l" t="t" r="r" b="b"/>
              <a:pathLst>
                <a:path w="4191" h="2081" extrusionOk="0">
                  <a:moveTo>
                    <a:pt x="568" y="1"/>
                  </a:moveTo>
                  <a:cubicBezTo>
                    <a:pt x="252" y="347"/>
                    <a:pt x="0" y="851"/>
                    <a:pt x="0" y="1356"/>
                  </a:cubicBezTo>
                  <a:lnTo>
                    <a:pt x="0" y="1734"/>
                  </a:lnTo>
                  <a:cubicBezTo>
                    <a:pt x="0" y="1923"/>
                    <a:pt x="158" y="2080"/>
                    <a:pt x="347" y="2080"/>
                  </a:cubicBezTo>
                  <a:lnTo>
                    <a:pt x="3813" y="2080"/>
                  </a:lnTo>
                  <a:cubicBezTo>
                    <a:pt x="4033" y="2080"/>
                    <a:pt x="4191" y="1923"/>
                    <a:pt x="4191" y="1734"/>
                  </a:cubicBezTo>
                  <a:lnTo>
                    <a:pt x="4191" y="1356"/>
                  </a:lnTo>
                  <a:cubicBezTo>
                    <a:pt x="4191" y="820"/>
                    <a:pt x="3970" y="347"/>
                    <a:pt x="3624" y="1"/>
                  </a:cubicBezTo>
                  <a:cubicBezTo>
                    <a:pt x="3245" y="410"/>
                    <a:pt x="2678" y="694"/>
                    <a:pt x="2080" y="694"/>
                  </a:cubicBezTo>
                  <a:cubicBezTo>
                    <a:pt x="1513" y="694"/>
                    <a:pt x="946" y="410"/>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76"/>
            <p:cNvSpPr/>
            <p:nvPr/>
          </p:nvSpPr>
          <p:spPr>
            <a:xfrm>
              <a:off x="5183600" y="3686450"/>
              <a:ext cx="104000" cy="52025"/>
            </a:xfrm>
            <a:custGeom>
              <a:avLst/>
              <a:gdLst/>
              <a:ahLst/>
              <a:cxnLst/>
              <a:rect l="l" t="t" r="r" b="b"/>
              <a:pathLst>
                <a:path w="4160" h="2081" extrusionOk="0">
                  <a:moveTo>
                    <a:pt x="536" y="1"/>
                  </a:moveTo>
                  <a:cubicBezTo>
                    <a:pt x="221" y="347"/>
                    <a:pt x="1" y="851"/>
                    <a:pt x="1" y="1356"/>
                  </a:cubicBezTo>
                  <a:lnTo>
                    <a:pt x="1" y="1702"/>
                  </a:lnTo>
                  <a:cubicBezTo>
                    <a:pt x="1" y="1923"/>
                    <a:pt x="158" y="2080"/>
                    <a:pt x="347" y="2080"/>
                  </a:cubicBezTo>
                  <a:lnTo>
                    <a:pt x="3813" y="2080"/>
                  </a:lnTo>
                  <a:cubicBezTo>
                    <a:pt x="4002" y="2080"/>
                    <a:pt x="4159" y="1923"/>
                    <a:pt x="4159" y="1702"/>
                  </a:cubicBezTo>
                  <a:lnTo>
                    <a:pt x="4159" y="1356"/>
                  </a:lnTo>
                  <a:cubicBezTo>
                    <a:pt x="4159" y="820"/>
                    <a:pt x="3970" y="347"/>
                    <a:pt x="3624" y="1"/>
                  </a:cubicBezTo>
                  <a:cubicBezTo>
                    <a:pt x="3214" y="410"/>
                    <a:pt x="2679" y="694"/>
                    <a:pt x="2080" y="694"/>
                  </a:cubicBezTo>
                  <a:cubicBezTo>
                    <a:pt x="1450" y="694"/>
                    <a:pt x="946" y="410"/>
                    <a:pt x="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76"/>
            <p:cNvSpPr/>
            <p:nvPr/>
          </p:nvSpPr>
          <p:spPr>
            <a:xfrm>
              <a:off x="5187550" y="3755775"/>
              <a:ext cx="100050" cy="52800"/>
            </a:xfrm>
            <a:custGeom>
              <a:avLst/>
              <a:gdLst/>
              <a:ahLst/>
              <a:cxnLst/>
              <a:rect l="l" t="t" r="r" b="b"/>
              <a:pathLst>
                <a:path w="4002" h="2112" extrusionOk="0">
                  <a:moveTo>
                    <a:pt x="0" y="0"/>
                  </a:moveTo>
                  <a:cubicBezTo>
                    <a:pt x="189" y="567"/>
                    <a:pt x="315" y="1229"/>
                    <a:pt x="473" y="2111"/>
                  </a:cubicBezTo>
                  <a:lnTo>
                    <a:pt x="3655" y="2111"/>
                  </a:lnTo>
                  <a:cubicBezTo>
                    <a:pt x="3844" y="2111"/>
                    <a:pt x="4001" y="1954"/>
                    <a:pt x="4001" y="1733"/>
                  </a:cubicBezTo>
                  <a:lnTo>
                    <a:pt x="4001" y="378"/>
                  </a:lnTo>
                  <a:cubicBezTo>
                    <a:pt x="3970" y="158"/>
                    <a:pt x="3844" y="0"/>
                    <a:pt x="3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76"/>
            <p:cNvSpPr/>
            <p:nvPr/>
          </p:nvSpPr>
          <p:spPr>
            <a:xfrm>
              <a:off x="4991425" y="3755775"/>
              <a:ext cx="100850" cy="52000"/>
            </a:xfrm>
            <a:custGeom>
              <a:avLst/>
              <a:gdLst/>
              <a:ahLst/>
              <a:cxnLst/>
              <a:rect l="l" t="t" r="r" b="b"/>
              <a:pathLst>
                <a:path w="4034" h="2080" extrusionOk="0">
                  <a:moveTo>
                    <a:pt x="347" y="0"/>
                  </a:moveTo>
                  <a:cubicBezTo>
                    <a:pt x="158" y="0"/>
                    <a:pt x="0" y="158"/>
                    <a:pt x="0" y="347"/>
                  </a:cubicBezTo>
                  <a:lnTo>
                    <a:pt x="0" y="1733"/>
                  </a:lnTo>
                  <a:cubicBezTo>
                    <a:pt x="0" y="1954"/>
                    <a:pt x="158" y="2080"/>
                    <a:pt x="347" y="2080"/>
                  </a:cubicBezTo>
                  <a:lnTo>
                    <a:pt x="3561" y="2080"/>
                  </a:lnTo>
                  <a:cubicBezTo>
                    <a:pt x="3718" y="1229"/>
                    <a:pt x="3813" y="567"/>
                    <a:pt x="4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6" name="Google Shape;7746;p76"/>
          <p:cNvGrpSpPr/>
          <p:nvPr/>
        </p:nvGrpSpPr>
        <p:grpSpPr>
          <a:xfrm>
            <a:off x="6709827" y="3673341"/>
            <a:ext cx="195532" cy="349163"/>
            <a:chOff x="5056800" y="3962900"/>
            <a:chExt cx="165425" cy="295400"/>
          </a:xfrm>
        </p:grpSpPr>
        <p:sp>
          <p:nvSpPr>
            <p:cNvPr id="7747" name="Google Shape;7747;p76"/>
            <p:cNvSpPr/>
            <p:nvPr/>
          </p:nvSpPr>
          <p:spPr>
            <a:xfrm>
              <a:off x="5155250" y="4042450"/>
              <a:ext cx="66975" cy="104800"/>
            </a:xfrm>
            <a:custGeom>
              <a:avLst/>
              <a:gdLst/>
              <a:ahLst/>
              <a:cxnLst/>
              <a:rect l="l" t="t" r="r" b="b"/>
              <a:pathLst>
                <a:path w="2679" h="4192" extrusionOk="0">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76"/>
            <p:cNvSpPr/>
            <p:nvPr/>
          </p:nvSpPr>
          <p:spPr>
            <a:xfrm>
              <a:off x="5065450" y="3962900"/>
              <a:ext cx="88250" cy="52025"/>
            </a:xfrm>
            <a:custGeom>
              <a:avLst/>
              <a:gdLst/>
              <a:ahLst/>
              <a:cxnLst/>
              <a:rect l="l" t="t" r="r" b="b"/>
              <a:pathLst>
                <a:path w="3530" h="2081" extrusionOk="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76"/>
            <p:cNvSpPr/>
            <p:nvPr/>
          </p:nvSpPr>
          <p:spPr>
            <a:xfrm>
              <a:off x="5056800" y="4032225"/>
              <a:ext cx="104000" cy="226075"/>
            </a:xfrm>
            <a:custGeom>
              <a:avLst/>
              <a:gdLst/>
              <a:ahLst/>
              <a:cxnLst/>
              <a:rect l="l" t="t" r="r" b="b"/>
              <a:pathLst>
                <a:path w="4160" h="9043" extrusionOk="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0" name="Google Shape;7750;p76"/>
          <p:cNvGrpSpPr/>
          <p:nvPr/>
        </p:nvGrpSpPr>
        <p:grpSpPr>
          <a:xfrm>
            <a:off x="7961125" y="3673357"/>
            <a:ext cx="350995" cy="349133"/>
            <a:chOff x="6168925" y="3936925"/>
            <a:chExt cx="296950" cy="295375"/>
          </a:xfrm>
        </p:grpSpPr>
        <p:sp>
          <p:nvSpPr>
            <p:cNvPr id="7751" name="Google Shape;7751;p76"/>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76"/>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76"/>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76"/>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76"/>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6" name="Google Shape;7756;p76"/>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57" name="Google Shape;7757;p76"/>
          <p:cNvGrpSpPr/>
          <p:nvPr/>
        </p:nvGrpSpPr>
        <p:grpSpPr>
          <a:xfrm>
            <a:off x="6174844" y="1390429"/>
            <a:ext cx="348188" cy="349133"/>
            <a:chOff x="1674750" y="3254050"/>
            <a:chExt cx="294575" cy="295375"/>
          </a:xfrm>
        </p:grpSpPr>
        <p:sp>
          <p:nvSpPr>
            <p:cNvPr id="7758" name="Google Shape;7758;p76"/>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9" name="Google Shape;7759;p76"/>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0" name="Google Shape;7760;p76"/>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1" name="Google Shape;7761;p76"/>
          <p:cNvGrpSpPr/>
          <p:nvPr/>
        </p:nvGrpSpPr>
        <p:grpSpPr>
          <a:xfrm>
            <a:off x="6189239" y="1838132"/>
            <a:ext cx="319347" cy="349133"/>
            <a:chOff x="1687350" y="3618725"/>
            <a:chExt cx="270175" cy="295375"/>
          </a:xfrm>
        </p:grpSpPr>
        <p:sp>
          <p:nvSpPr>
            <p:cNvPr id="7762" name="Google Shape;7762;p76"/>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76"/>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76"/>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5" name="Google Shape;7765;p76"/>
          <p:cNvGrpSpPr/>
          <p:nvPr/>
        </p:nvGrpSpPr>
        <p:grpSpPr>
          <a:xfrm>
            <a:off x="6172942" y="2284613"/>
            <a:ext cx="351940" cy="349133"/>
            <a:chOff x="1672375" y="3982600"/>
            <a:chExt cx="297750" cy="295375"/>
          </a:xfrm>
        </p:grpSpPr>
        <p:sp>
          <p:nvSpPr>
            <p:cNvPr id="7766" name="Google Shape;7766;p76"/>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76"/>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76"/>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9" name="Google Shape;7769;p76"/>
          <p:cNvGrpSpPr/>
          <p:nvPr/>
        </p:nvGrpSpPr>
        <p:grpSpPr>
          <a:xfrm>
            <a:off x="4864934" y="2748808"/>
            <a:ext cx="350079" cy="350079"/>
            <a:chOff x="3497300" y="3227275"/>
            <a:chExt cx="296175" cy="296175"/>
          </a:xfrm>
        </p:grpSpPr>
        <p:sp>
          <p:nvSpPr>
            <p:cNvPr id="7770" name="Google Shape;7770;p76"/>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76"/>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76"/>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76"/>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76"/>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76"/>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76"/>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76"/>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8" name="Google Shape;7778;p76"/>
          <p:cNvGrpSpPr/>
          <p:nvPr/>
        </p:nvGrpSpPr>
        <p:grpSpPr>
          <a:xfrm>
            <a:off x="4865407" y="3198203"/>
            <a:ext cx="349133" cy="347272"/>
            <a:chOff x="3497300" y="3591950"/>
            <a:chExt cx="295375" cy="293800"/>
          </a:xfrm>
        </p:grpSpPr>
        <p:sp>
          <p:nvSpPr>
            <p:cNvPr id="7779" name="Google Shape;7779;p76"/>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76"/>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76"/>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76"/>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76"/>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76"/>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76"/>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76"/>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87" name="Google Shape;7787;p76"/>
          <p:cNvGrpSpPr/>
          <p:nvPr/>
        </p:nvGrpSpPr>
        <p:grpSpPr>
          <a:xfrm>
            <a:off x="4865407" y="3673341"/>
            <a:ext cx="349133" cy="349163"/>
            <a:chOff x="3497300" y="3955025"/>
            <a:chExt cx="295375" cy="295400"/>
          </a:xfrm>
        </p:grpSpPr>
        <p:sp>
          <p:nvSpPr>
            <p:cNvPr id="7788" name="Google Shape;7788;p76"/>
            <p:cNvSpPr/>
            <p:nvPr/>
          </p:nvSpPr>
          <p:spPr>
            <a:xfrm>
              <a:off x="3660350" y="4035375"/>
              <a:ext cx="132325" cy="155175"/>
            </a:xfrm>
            <a:custGeom>
              <a:avLst/>
              <a:gdLst/>
              <a:ahLst/>
              <a:cxnLst/>
              <a:rect l="l" t="t" r="r" b="b"/>
              <a:pathLst>
                <a:path w="5293" h="6207" extrusionOk="0">
                  <a:moveTo>
                    <a:pt x="4663" y="0"/>
                  </a:moveTo>
                  <a:lnTo>
                    <a:pt x="0" y="2773"/>
                  </a:lnTo>
                  <a:lnTo>
                    <a:pt x="4127" y="6207"/>
                  </a:lnTo>
                  <a:cubicBezTo>
                    <a:pt x="4852" y="5199"/>
                    <a:pt x="5293" y="4033"/>
                    <a:pt x="5293" y="2678"/>
                  </a:cubicBezTo>
                  <a:cubicBezTo>
                    <a:pt x="5293" y="1733"/>
                    <a:pt x="5041" y="851"/>
                    <a:pt x="4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76"/>
            <p:cNvSpPr/>
            <p:nvPr/>
          </p:nvSpPr>
          <p:spPr>
            <a:xfrm>
              <a:off x="3653250" y="3955025"/>
              <a:ext cx="114225" cy="133150"/>
            </a:xfrm>
            <a:custGeom>
              <a:avLst/>
              <a:gdLst/>
              <a:ahLst/>
              <a:cxnLst/>
              <a:rect l="l" t="t" r="r" b="b"/>
              <a:pathLst>
                <a:path w="4569" h="5326" extrusionOk="0">
                  <a:moveTo>
                    <a:pt x="1" y="1"/>
                  </a:moveTo>
                  <a:lnTo>
                    <a:pt x="1" y="5325"/>
                  </a:lnTo>
                  <a:lnTo>
                    <a:pt x="4569" y="2679"/>
                  </a:lnTo>
                  <a:cubicBezTo>
                    <a:pt x="3561" y="1167"/>
                    <a:pt x="1891"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76"/>
            <p:cNvSpPr/>
            <p:nvPr/>
          </p:nvSpPr>
          <p:spPr>
            <a:xfrm>
              <a:off x="3497300" y="3955025"/>
              <a:ext cx="256000" cy="295400"/>
            </a:xfrm>
            <a:custGeom>
              <a:avLst/>
              <a:gdLst/>
              <a:ahLst/>
              <a:cxnLst/>
              <a:rect l="l" t="t" r="r" b="b"/>
              <a:pathLst>
                <a:path w="10240" h="11816" extrusionOk="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1" name="Google Shape;7791;p76"/>
          <p:cNvGrpSpPr/>
          <p:nvPr/>
        </p:nvGrpSpPr>
        <p:grpSpPr>
          <a:xfrm>
            <a:off x="7089979" y="2749532"/>
            <a:ext cx="327739" cy="348631"/>
            <a:chOff x="5364750" y="3235150"/>
            <a:chExt cx="277275" cy="294950"/>
          </a:xfrm>
        </p:grpSpPr>
        <p:sp>
          <p:nvSpPr>
            <p:cNvPr id="7792" name="Google Shape;7792;p76"/>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76"/>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76"/>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76"/>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76"/>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7" name="Google Shape;7797;p76"/>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8" name="Google Shape;7798;p76"/>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9" name="Google Shape;7799;p76"/>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0" name="Google Shape;7800;p76"/>
          <p:cNvGrpSpPr/>
          <p:nvPr/>
        </p:nvGrpSpPr>
        <p:grpSpPr>
          <a:xfrm>
            <a:off x="7078337" y="3195868"/>
            <a:ext cx="351024" cy="351941"/>
            <a:chOff x="5355300" y="3598250"/>
            <a:chExt cx="296975" cy="297750"/>
          </a:xfrm>
        </p:grpSpPr>
        <p:sp>
          <p:nvSpPr>
            <p:cNvPr id="7801" name="Google Shape;7801;p76"/>
            <p:cNvSpPr/>
            <p:nvPr/>
          </p:nvSpPr>
          <p:spPr>
            <a:xfrm>
              <a:off x="5355300" y="3703000"/>
              <a:ext cx="35475" cy="191425"/>
            </a:xfrm>
            <a:custGeom>
              <a:avLst/>
              <a:gdLst/>
              <a:ahLst/>
              <a:cxnLst/>
              <a:rect l="l" t="t" r="r" b="b"/>
              <a:pathLst>
                <a:path w="1419" h="7657" extrusionOk="0">
                  <a:moveTo>
                    <a:pt x="410" y="0"/>
                  </a:moveTo>
                  <a:cubicBezTo>
                    <a:pt x="221" y="0"/>
                    <a:pt x="64" y="158"/>
                    <a:pt x="64" y="347"/>
                  </a:cubicBezTo>
                  <a:cubicBezTo>
                    <a:pt x="1" y="2867"/>
                    <a:pt x="1" y="4789"/>
                    <a:pt x="1" y="7310"/>
                  </a:cubicBezTo>
                  <a:cubicBezTo>
                    <a:pt x="1" y="7530"/>
                    <a:pt x="158" y="7656"/>
                    <a:pt x="379" y="7656"/>
                  </a:cubicBezTo>
                  <a:cubicBezTo>
                    <a:pt x="568" y="7656"/>
                    <a:pt x="725" y="7530"/>
                    <a:pt x="725" y="7310"/>
                  </a:cubicBezTo>
                  <a:lnTo>
                    <a:pt x="725" y="1355"/>
                  </a:lnTo>
                  <a:lnTo>
                    <a:pt x="1418" y="1355"/>
                  </a:lnTo>
                  <a:lnTo>
                    <a:pt x="1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76"/>
            <p:cNvSpPr/>
            <p:nvPr/>
          </p:nvSpPr>
          <p:spPr>
            <a:xfrm>
              <a:off x="5389175" y="3773100"/>
              <a:ext cx="122900" cy="122900"/>
            </a:xfrm>
            <a:custGeom>
              <a:avLst/>
              <a:gdLst/>
              <a:ahLst/>
              <a:cxnLst/>
              <a:rect l="l" t="t" r="r" b="b"/>
              <a:pathLst>
                <a:path w="4916" h="4916" extrusionOk="0">
                  <a:moveTo>
                    <a:pt x="2080" y="0"/>
                  </a:moveTo>
                  <a:lnTo>
                    <a:pt x="2080" y="693"/>
                  </a:lnTo>
                  <a:lnTo>
                    <a:pt x="1733" y="693"/>
                  </a:lnTo>
                  <a:cubicBezTo>
                    <a:pt x="788" y="693"/>
                    <a:pt x="0" y="1481"/>
                    <a:pt x="0" y="2458"/>
                  </a:cubicBezTo>
                  <a:cubicBezTo>
                    <a:pt x="0" y="2678"/>
                    <a:pt x="158" y="2836"/>
                    <a:pt x="347" y="2836"/>
                  </a:cubicBezTo>
                  <a:lnTo>
                    <a:pt x="2080" y="2836"/>
                  </a:lnTo>
                  <a:lnTo>
                    <a:pt x="2080" y="3529"/>
                  </a:lnTo>
                  <a:lnTo>
                    <a:pt x="1072" y="3529"/>
                  </a:lnTo>
                  <a:cubicBezTo>
                    <a:pt x="473" y="3529"/>
                    <a:pt x="32" y="4001"/>
                    <a:pt x="32" y="4569"/>
                  </a:cubicBezTo>
                  <a:cubicBezTo>
                    <a:pt x="32" y="4758"/>
                    <a:pt x="189" y="4915"/>
                    <a:pt x="410" y="4915"/>
                  </a:cubicBezTo>
                  <a:cubicBezTo>
                    <a:pt x="599" y="4915"/>
                    <a:pt x="757" y="4758"/>
                    <a:pt x="757" y="4569"/>
                  </a:cubicBezTo>
                  <a:cubicBezTo>
                    <a:pt x="757" y="4348"/>
                    <a:pt x="914" y="4190"/>
                    <a:pt x="1103" y="4190"/>
                  </a:cubicBezTo>
                  <a:lnTo>
                    <a:pt x="2143" y="4190"/>
                  </a:lnTo>
                  <a:lnTo>
                    <a:pt x="2143" y="4569"/>
                  </a:lnTo>
                  <a:cubicBezTo>
                    <a:pt x="2143" y="4758"/>
                    <a:pt x="2300" y="4915"/>
                    <a:pt x="2489" y="4915"/>
                  </a:cubicBezTo>
                  <a:cubicBezTo>
                    <a:pt x="2678" y="4915"/>
                    <a:pt x="2836" y="4758"/>
                    <a:pt x="2836" y="4569"/>
                  </a:cubicBezTo>
                  <a:lnTo>
                    <a:pt x="2836" y="4190"/>
                  </a:lnTo>
                  <a:lnTo>
                    <a:pt x="3876" y="4190"/>
                  </a:lnTo>
                  <a:cubicBezTo>
                    <a:pt x="4065" y="4190"/>
                    <a:pt x="4222" y="4348"/>
                    <a:pt x="4222" y="4569"/>
                  </a:cubicBezTo>
                  <a:cubicBezTo>
                    <a:pt x="4222" y="4758"/>
                    <a:pt x="4380" y="4915"/>
                    <a:pt x="4569" y="4915"/>
                  </a:cubicBezTo>
                  <a:cubicBezTo>
                    <a:pt x="4758" y="4915"/>
                    <a:pt x="4915" y="4758"/>
                    <a:pt x="4915" y="4569"/>
                  </a:cubicBezTo>
                  <a:cubicBezTo>
                    <a:pt x="4915" y="3970"/>
                    <a:pt x="4443" y="3529"/>
                    <a:pt x="3907" y="3529"/>
                  </a:cubicBezTo>
                  <a:lnTo>
                    <a:pt x="2867" y="3529"/>
                  </a:lnTo>
                  <a:lnTo>
                    <a:pt x="2867" y="2836"/>
                  </a:lnTo>
                  <a:lnTo>
                    <a:pt x="4537" y="2836"/>
                  </a:lnTo>
                  <a:lnTo>
                    <a:pt x="4537" y="2773"/>
                  </a:lnTo>
                  <a:cubicBezTo>
                    <a:pt x="4726" y="2773"/>
                    <a:pt x="4884" y="2615"/>
                    <a:pt x="4884" y="2426"/>
                  </a:cubicBezTo>
                  <a:cubicBezTo>
                    <a:pt x="4884" y="1481"/>
                    <a:pt x="4096" y="662"/>
                    <a:pt x="3151" y="662"/>
                  </a:cubicBezTo>
                  <a:lnTo>
                    <a:pt x="2804" y="662"/>
                  </a:lnTo>
                  <a:lnTo>
                    <a:pt x="28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76"/>
            <p:cNvSpPr/>
            <p:nvPr/>
          </p:nvSpPr>
          <p:spPr>
            <a:xfrm>
              <a:off x="5527800" y="3598250"/>
              <a:ext cx="105550" cy="35450"/>
            </a:xfrm>
            <a:custGeom>
              <a:avLst/>
              <a:gdLst/>
              <a:ahLst/>
              <a:cxnLst/>
              <a:rect l="l" t="t" r="r" b="b"/>
              <a:pathLst>
                <a:path w="4222" h="1418" extrusionOk="0">
                  <a:moveTo>
                    <a:pt x="725" y="0"/>
                  </a:moveTo>
                  <a:cubicBezTo>
                    <a:pt x="315" y="0"/>
                    <a:pt x="0" y="315"/>
                    <a:pt x="0" y="725"/>
                  </a:cubicBezTo>
                  <a:cubicBezTo>
                    <a:pt x="63" y="1103"/>
                    <a:pt x="378" y="1418"/>
                    <a:pt x="725" y="1418"/>
                  </a:cubicBezTo>
                  <a:lnTo>
                    <a:pt x="3875" y="1418"/>
                  </a:lnTo>
                  <a:cubicBezTo>
                    <a:pt x="4064" y="1418"/>
                    <a:pt x="4222" y="1260"/>
                    <a:pt x="4222" y="1071"/>
                  </a:cubicBezTo>
                  <a:lnTo>
                    <a:pt x="4222" y="378"/>
                  </a:lnTo>
                  <a:cubicBezTo>
                    <a:pt x="4222" y="158"/>
                    <a:pt x="4064" y="0"/>
                    <a:pt x="38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76"/>
            <p:cNvSpPr/>
            <p:nvPr/>
          </p:nvSpPr>
          <p:spPr>
            <a:xfrm>
              <a:off x="5545900" y="3651800"/>
              <a:ext cx="104800" cy="35475"/>
            </a:xfrm>
            <a:custGeom>
              <a:avLst/>
              <a:gdLst/>
              <a:ahLst/>
              <a:cxnLst/>
              <a:rect l="l" t="t" r="r" b="b"/>
              <a:pathLst>
                <a:path w="4192" h="1419" extrusionOk="0">
                  <a:moveTo>
                    <a:pt x="694" y="1"/>
                  </a:moveTo>
                  <a:cubicBezTo>
                    <a:pt x="316" y="1"/>
                    <a:pt x="1" y="316"/>
                    <a:pt x="1" y="694"/>
                  </a:cubicBezTo>
                  <a:cubicBezTo>
                    <a:pt x="1" y="1103"/>
                    <a:pt x="316" y="1418"/>
                    <a:pt x="694" y="1418"/>
                  </a:cubicBezTo>
                  <a:lnTo>
                    <a:pt x="3845" y="1418"/>
                  </a:lnTo>
                  <a:cubicBezTo>
                    <a:pt x="4065" y="1418"/>
                    <a:pt x="4191" y="1261"/>
                    <a:pt x="4191" y="1072"/>
                  </a:cubicBezTo>
                  <a:lnTo>
                    <a:pt x="4191" y="347"/>
                  </a:lnTo>
                  <a:cubicBezTo>
                    <a:pt x="4191" y="158"/>
                    <a:pt x="4065" y="1"/>
                    <a:pt x="3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76"/>
            <p:cNvSpPr/>
            <p:nvPr/>
          </p:nvSpPr>
          <p:spPr>
            <a:xfrm>
              <a:off x="5529375" y="3754975"/>
              <a:ext cx="122100" cy="35475"/>
            </a:xfrm>
            <a:custGeom>
              <a:avLst/>
              <a:gdLst/>
              <a:ahLst/>
              <a:cxnLst/>
              <a:rect l="l" t="t" r="r" b="b"/>
              <a:pathLst>
                <a:path w="4884" h="1419" extrusionOk="0">
                  <a:moveTo>
                    <a:pt x="0" y="1"/>
                  </a:moveTo>
                  <a:lnTo>
                    <a:pt x="0" y="1418"/>
                  </a:lnTo>
                  <a:lnTo>
                    <a:pt x="4884" y="1418"/>
                  </a:lnTo>
                  <a:lnTo>
                    <a:pt x="4884" y="1"/>
                  </a:lnTo>
                  <a:lnTo>
                    <a:pt x="2773" y="1"/>
                  </a:lnTo>
                  <a:lnTo>
                    <a:pt x="2773" y="347"/>
                  </a:lnTo>
                  <a:cubicBezTo>
                    <a:pt x="2773" y="568"/>
                    <a:pt x="2615" y="725"/>
                    <a:pt x="2426" y="725"/>
                  </a:cubicBezTo>
                  <a:cubicBezTo>
                    <a:pt x="2237" y="725"/>
                    <a:pt x="2080" y="568"/>
                    <a:pt x="2080" y="347"/>
                  </a:cubicBezTo>
                  <a:lnTo>
                    <a:pt x="2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76"/>
            <p:cNvSpPr/>
            <p:nvPr/>
          </p:nvSpPr>
          <p:spPr>
            <a:xfrm>
              <a:off x="5511250" y="3703000"/>
              <a:ext cx="140225" cy="33900"/>
            </a:xfrm>
            <a:custGeom>
              <a:avLst/>
              <a:gdLst/>
              <a:ahLst/>
              <a:cxnLst/>
              <a:rect l="l" t="t" r="r" b="b"/>
              <a:pathLst>
                <a:path w="5609" h="1356" extrusionOk="0">
                  <a:moveTo>
                    <a:pt x="1" y="0"/>
                  </a:moveTo>
                  <a:lnTo>
                    <a:pt x="1" y="1355"/>
                  </a:lnTo>
                  <a:lnTo>
                    <a:pt x="5609" y="1355"/>
                  </a:lnTo>
                  <a:lnTo>
                    <a:pt x="5609" y="347"/>
                  </a:lnTo>
                  <a:cubicBezTo>
                    <a:pt x="5577" y="158"/>
                    <a:pt x="5451" y="0"/>
                    <a:pt x="5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76"/>
            <p:cNvSpPr/>
            <p:nvPr/>
          </p:nvSpPr>
          <p:spPr>
            <a:xfrm>
              <a:off x="5529375" y="3808550"/>
              <a:ext cx="122900" cy="87450"/>
            </a:xfrm>
            <a:custGeom>
              <a:avLst/>
              <a:gdLst/>
              <a:ahLst/>
              <a:cxnLst/>
              <a:rect l="l" t="t" r="r" b="b"/>
              <a:pathLst>
                <a:path w="4916" h="3498" extrusionOk="0">
                  <a:moveTo>
                    <a:pt x="0" y="0"/>
                  </a:moveTo>
                  <a:lnTo>
                    <a:pt x="0" y="3151"/>
                  </a:lnTo>
                  <a:cubicBezTo>
                    <a:pt x="0" y="3340"/>
                    <a:pt x="158" y="3497"/>
                    <a:pt x="347" y="3497"/>
                  </a:cubicBezTo>
                  <a:cubicBezTo>
                    <a:pt x="536" y="3497"/>
                    <a:pt x="693" y="3340"/>
                    <a:pt x="693" y="3151"/>
                  </a:cubicBezTo>
                  <a:lnTo>
                    <a:pt x="693" y="1418"/>
                  </a:lnTo>
                  <a:lnTo>
                    <a:pt x="4190" y="1418"/>
                  </a:lnTo>
                  <a:lnTo>
                    <a:pt x="4190" y="3151"/>
                  </a:lnTo>
                  <a:cubicBezTo>
                    <a:pt x="4190" y="3340"/>
                    <a:pt x="4348" y="3497"/>
                    <a:pt x="4569" y="3497"/>
                  </a:cubicBezTo>
                  <a:cubicBezTo>
                    <a:pt x="4758" y="3497"/>
                    <a:pt x="4915" y="3340"/>
                    <a:pt x="4915" y="3151"/>
                  </a:cubicBezTo>
                  <a:lnTo>
                    <a:pt x="4915" y="0"/>
                  </a:lnTo>
                  <a:lnTo>
                    <a:pt x="2773" y="0"/>
                  </a:lnTo>
                  <a:lnTo>
                    <a:pt x="2773" y="347"/>
                  </a:lnTo>
                  <a:cubicBezTo>
                    <a:pt x="2773" y="536"/>
                    <a:pt x="2615" y="693"/>
                    <a:pt x="2426" y="693"/>
                  </a:cubicBezTo>
                  <a:cubicBezTo>
                    <a:pt x="2237" y="693"/>
                    <a:pt x="2080" y="536"/>
                    <a:pt x="2080" y="347"/>
                  </a:cubicBezTo>
                  <a:lnTo>
                    <a:pt x="2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76"/>
            <p:cNvSpPr/>
            <p:nvPr/>
          </p:nvSpPr>
          <p:spPr>
            <a:xfrm>
              <a:off x="5408075" y="3651025"/>
              <a:ext cx="86675" cy="103975"/>
            </a:xfrm>
            <a:custGeom>
              <a:avLst/>
              <a:gdLst/>
              <a:ahLst/>
              <a:cxnLst/>
              <a:rect l="l" t="t" r="r" b="b"/>
              <a:pathLst>
                <a:path w="3467" h="4159" extrusionOk="0">
                  <a:moveTo>
                    <a:pt x="1733" y="0"/>
                  </a:moveTo>
                  <a:cubicBezTo>
                    <a:pt x="788" y="0"/>
                    <a:pt x="1" y="788"/>
                    <a:pt x="1" y="1733"/>
                  </a:cubicBezTo>
                  <a:lnTo>
                    <a:pt x="1" y="3812"/>
                  </a:lnTo>
                  <a:cubicBezTo>
                    <a:pt x="1" y="4001"/>
                    <a:pt x="158" y="4159"/>
                    <a:pt x="347" y="4159"/>
                  </a:cubicBezTo>
                  <a:lnTo>
                    <a:pt x="3120" y="4159"/>
                  </a:lnTo>
                  <a:cubicBezTo>
                    <a:pt x="3309" y="4159"/>
                    <a:pt x="3466" y="4001"/>
                    <a:pt x="3466" y="3812"/>
                  </a:cubicBezTo>
                  <a:lnTo>
                    <a:pt x="3466" y="1733"/>
                  </a:lnTo>
                  <a:cubicBezTo>
                    <a:pt x="3466" y="788"/>
                    <a:pt x="2678"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9" name="Google Shape;7809;p76"/>
          <p:cNvGrpSpPr/>
          <p:nvPr/>
        </p:nvGrpSpPr>
        <p:grpSpPr>
          <a:xfrm>
            <a:off x="7082533" y="3734790"/>
            <a:ext cx="342632" cy="226264"/>
            <a:chOff x="5358450" y="4015675"/>
            <a:chExt cx="289875" cy="191425"/>
          </a:xfrm>
        </p:grpSpPr>
        <p:sp>
          <p:nvSpPr>
            <p:cNvPr id="7810" name="Google Shape;7810;p76"/>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76"/>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76"/>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76"/>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4" name="Google Shape;7814;p76"/>
          <p:cNvGrpSpPr/>
          <p:nvPr/>
        </p:nvGrpSpPr>
        <p:grpSpPr>
          <a:xfrm>
            <a:off x="6209015" y="4117322"/>
            <a:ext cx="351024" cy="325464"/>
            <a:chOff x="6543825" y="3202075"/>
            <a:chExt cx="296975" cy="275350"/>
          </a:xfrm>
        </p:grpSpPr>
        <p:sp>
          <p:nvSpPr>
            <p:cNvPr id="7815" name="Google Shape;7815;p76"/>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76"/>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76"/>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76"/>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76"/>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76"/>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76"/>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2" name="Google Shape;7822;p76"/>
          <p:cNvGrpSpPr/>
          <p:nvPr/>
        </p:nvGrpSpPr>
        <p:grpSpPr>
          <a:xfrm>
            <a:off x="6615996" y="1397069"/>
            <a:ext cx="350079" cy="350079"/>
            <a:chOff x="2037825" y="3254050"/>
            <a:chExt cx="296175" cy="296175"/>
          </a:xfrm>
        </p:grpSpPr>
        <p:sp>
          <p:nvSpPr>
            <p:cNvPr id="7823" name="Google Shape;7823;p76"/>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76"/>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76"/>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76"/>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76"/>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76"/>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9" name="Google Shape;7829;p76"/>
          <p:cNvGrpSpPr/>
          <p:nvPr/>
        </p:nvGrpSpPr>
        <p:grpSpPr>
          <a:xfrm>
            <a:off x="6614135" y="1838236"/>
            <a:ext cx="353802" cy="348926"/>
            <a:chOff x="2034675" y="3617925"/>
            <a:chExt cx="299325" cy="295200"/>
          </a:xfrm>
        </p:grpSpPr>
        <p:sp>
          <p:nvSpPr>
            <p:cNvPr id="7830" name="Google Shape;7830;p76"/>
            <p:cNvSpPr/>
            <p:nvPr/>
          </p:nvSpPr>
          <p:spPr>
            <a:xfrm>
              <a:off x="2195350" y="3721900"/>
              <a:ext cx="69350" cy="33900"/>
            </a:xfrm>
            <a:custGeom>
              <a:avLst/>
              <a:gdLst/>
              <a:ahLst/>
              <a:cxnLst/>
              <a:rect l="l" t="t" r="r" b="b"/>
              <a:pathLst>
                <a:path w="2774" h="1356" extrusionOk="0">
                  <a:moveTo>
                    <a:pt x="1387" y="1"/>
                  </a:moveTo>
                  <a:cubicBezTo>
                    <a:pt x="631" y="1"/>
                    <a:pt x="1" y="631"/>
                    <a:pt x="1" y="1355"/>
                  </a:cubicBezTo>
                  <a:lnTo>
                    <a:pt x="2773" y="1355"/>
                  </a:lnTo>
                  <a:cubicBezTo>
                    <a:pt x="2773" y="599"/>
                    <a:pt x="214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76"/>
            <p:cNvSpPr/>
            <p:nvPr/>
          </p:nvSpPr>
          <p:spPr>
            <a:xfrm>
              <a:off x="2211900" y="3669125"/>
              <a:ext cx="35475" cy="35475"/>
            </a:xfrm>
            <a:custGeom>
              <a:avLst/>
              <a:gdLst/>
              <a:ahLst/>
              <a:cxnLst/>
              <a:rect l="l" t="t" r="r" b="b"/>
              <a:pathLst>
                <a:path w="1419" h="1419" extrusionOk="0">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76"/>
            <p:cNvSpPr/>
            <p:nvPr/>
          </p:nvSpPr>
          <p:spPr>
            <a:xfrm>
              <a:off x="2125250" y="3617925"/>
              <a:ext cx="208750" cy="208750"/>
            </a:xfrm>
            <a:custGeom>
              <a:avLst/>
              <a:gdLst/>
              <a:ahLst/>
              <a:cxnLst/>
              <a:rect l="l" t="t" r="r" b="b"/>
              <a:pathLst>
                <a:path w="8350" h="8350" extrusionOk="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76"/>
            <p:cNvSpPr/>
            <p:nvPr/>
          </p:nvSpPr>
          <p:spPr>
            <a:xfrm>
              <a:off x="2107150" y="3771525"/>
              <a:ext cx="73275" cy="72475"/>
            </a:xfrm>
            <a:custGeom>
              <a:avLst/>
              <a:gdLst/>
              <a:ahLst/>
              <a:cxnLst/>
              <a:rect l="l" t="t" r="r" b="b"/>
              <a:pathLst>
                <a:path w="2931" h="2899" extrusionOk="0">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76"/>
            <p:cNvSpPr/>
            <p:nvPr/>
          </p:nvSpPr>
          <p:spPr>
            <a:xfrm>
              <a:off x="2034675" y="3816425"/>
              <a:ext cx="100050" cy="96700"/>
            </a:xfrm>
            <a:custGeom>
              <a:avLst/>
              <a:gdLst/>
              <a:ahLst/>
              <a:cxnLst/>
              <a:rect l="l" t="t" r="r" b="b"/>
              <a:pathLst>
                <a:path w="4002" h="3868" extrusionOk="0">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5" name="Google Shape;7835;p76"/>
          <p:cNvGrpSpPr/>
          <p:nvPr/>
        </p:nvGrpSpPr>
        <p:grpSpPr>
          <a:xfrm>
            <a:off x="6615996" y="2284613"/>
            <a:ext cx="350079" cy="349133"/>
            <a:chOff x="2037825" y="3981825"/>
            <a:chExt cx="296175" cy="295375"/>
          </a:xfrm>
        </p:grpSpPr>
        <p:sp>
          <p:nvSpPr>
            <p:cNvPr id="7836" name="Google Shape;7836;p76"/>
            <p:cNvSpPr/>
            <p:nvPr/>
          </p:nvSpPr>
          <p:spPr>
            <a:xfrm>
              <a:off x="2072500" y="4085775"/>
              <a:ext cx="88225" cy="86675"/>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76"/>
            <p:cNvSpPr/>
            <p:nvPr/>
          </p:nvSpPr>
          <p:spPr>
            <a:xfrm>
              <a:off x="2176450" y="3981825"/>
              <a:ext cx="157550" cy="155975"/>
            </a:xfrm>
            <a:custGeom>
              <a:avLst/>
              <a:gdLst/>
              <a:ahLst/>
              <a:cxnLst/>
              <a:rect l="l" t="t" r="r" b="b"/>
              <a:pathLst>
                <a:path w="6302" h="6239" extrusionOk="0">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76"/>
            <p:cNvSpPr/>
            <p:nvPr/>
          </p:nvSpPr>
          <p:spPr>
            <a:xfrm>
              <a:off x="2037825" y="4168475"/>
              <a:ext cx="157550" cy="108725"/>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9" name="Google Shape;7839;p76"/>
          <p:cNvGrpSpPr/>
          <p:nvPr/>
        </p:nvGrpSpPr>
        <p:grpSpPr>
          <a:xfrm>
            <a:off x="5301014" y="2780929"/>
            <a:ext cx="350079" cy="285837"/>
            <a:chOff x="3860400" y="3254050"/>
            <a:chExt cx="296175" cy="241825"/>
          </a:xfrm>
        </p:grpSpPr>
        <p:sp>
          <p:nvSpPr>
            <p:cNvPr id="7840" name="Google Shape;7840;p76"/>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76"/>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2" name="Google Shape;7842;p76"/>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3" name="Google Shape;7843;p76"/>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76"/>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76"/>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76"/>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7" name="Google Shape;7847;p76"/>
          <p:cNvGrpSpPr/>
          <p:nvPr/>
        </p:nvGrpSpPr>
        <p:grpSpPr>
          <a:xfrm>
            <a:off x="5300541" y="3196800"/>
            <a:ext cx="351024" cy="350079"/>
            <a:chOff x="3859600" y="3591950"/>
            <a:chExt cx="296975" cy="296175"/>
          </a:xfrm>
        </p:grpSpPr>
        <p:sp>
          <p:nvSpPr>
            <p:cNvPr id="7848" name="Google Shape;7848;p76"/>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76"/>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76"/>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1" name="Google Shape;7851;p76"/>
          <p:cNvGrpSpPr/>
          <p:nvPr/>
        </p:nvGrpSpPr>
        <p:grpSpPr>
          <a:xfrm>
            <a:off x="5301014" y="3672883"/>
            <a:ext cx="350079" cy="350079"/>
            <a:chOff x="3860400" y="3955025"/>
            <a:chExt cx="296175" cy="296175"/>
          </a:xfrm>
        </p:grpSpPr>
        <p:sp>
          <p:nvSpPr>
            <p:cNvPr id="7852" name="Google Shape;7852;p76"/>
            <p:cNvSpPr/>
            <p:nvPr/>
          </p:nvSpPr>
          <p:spPr>
            <a:xfrm>
              <a:off x="3973825" y="3955025"/>
              <a:ext cx="68525" cy="68550"/>
            </a:xfrm>
            <a:custGeom>
              <a:avLst/>
              <a:gdLst/>
              <a:ahLst/>
              <a:cxnLst/>
              <a:rect l="l" t="t" r="r" b="b"/>
              <a:pathLst>
                <a:path w="2741" h="2742" extrusionOk="0">
                  <a:moveTo>
                    <a:pt x="1355" y="1"/>
                  </a:moveTo>
                  <a:cubicBezTo>
                    <a:pt x="630" y="1"/>
                    <a:pt x="0" y="631"/>
                    <a:pt x="0" y="1387"/>
                  </a:cubicBezTo>
                  <a:cubicBezTo>
                    <a:pt x="0" y="2112"/>
                    <a:pt x="630" y="2742"/>
                    <a:pt x="1355" y="2742"/>
                  </a:cubicBezTo>
                  <a:cubicBezTo>
                    <a:pt x="2111" y="2742"/>
                    <a:pt x="2741" y="2112"/>
                    <a:pt x="2741" y="1387"/>
                  </a:cubicBezTo>
                  <a:cubicBezTo>
                    <a:pt x="2741" y="631"/>
                    <a:pt x="2142"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76"/>
            <p:cNvSpPr/>
            <p:nvPr/>
          </p:nvSpPr>
          <p:spPr>
            <a:xfrm>
              <a:off x="3947025" y="4021975"/>
              <a:ext cx="122125" cy="71700"/>
            </a:xfrm>
            <a:custGeom>
              <a:avLst/>
              <a:gdLst/>
              <a:ahLst/>
              <a:cxnLst/>
              <a:rect l="l" t="t" r="r" b="b"/>
              <a:pathLst>
                <a:path w="4885" h="2868" extrusionOk="0">
                  <a:moveTo>
                    <a:pt x="820" y="1"/>
                  </a:moveTo>
                  <a:cubicBezTo>
                    <a:pt x="316" y="442"/>
                    <a:pt x="1" y="1104"/>
                    <a:pt x="1" y="1797"/>
                  </a:cubicBezTo>
                  <a:lnTo>
                    <a:pt x="1" y="2521"/>
                  </a:lnTo>
                  <a:cubicBezTo>
                    <a:pt x="1" y="2710"/>
                    <a:pt x="158" y="2868"/>
                    <a:pt x="347" y="2868"/>
                  </a:cubicBezTo>
                  <a:lnTo>
                    <a:pt x="4506" y="2868"/>
                  </a:lnTo>
                  <a:cubicBezTo>
                    <a:pt x="4727" y="2868"/>
                    <a:pt x="4884" y="2710"/>
                    <a:pt x="4884" y="2521"/>
                  </a:cubicBezTo>
                  <a:lnTo>
                    <a:pt x="4884" y="1860"/>
                  </a:lnTo>
                  <a:cubicBezTo>
                    <a:pt x="4884" y="1135"/>
                    <a:pt x="4569" y="473"/>
                    <a:pt x="4034" y="32"/>
                  </a:cubicBezTo>
                  <a:cubicBezTo>
                    <a:pt x="3655" y="473"/>
                    <a:pt x="3120" y="788"/>
                    <a:pt x="2427" y="788"/>
                  </a:cubicBezTo>
                  <a:cubicBezTo>
                    <a:pt x="1797" y="788"/>
                    <a:pt x="1198" y="473"/>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76"/>
            <p:cNvSpPr/>
            <p:nvPr/>
          </p:nvSpPr>
          <p:spPr>
            <a:xfrm>
              <a:off x="4086450" y="4145650"/>
              <a:ext cx="70125" cy="104775"/>
            </a:xfrm>
            <a:custGeom>
              <a:avLst/>
              <a:gdLst/>
              <a:ahLst/>
              <a:cxnLst/>
              <a:rect l="l" t="t" r="r" b="b"/>
              <a:pathLst>
                <a:path w="2805" h="4191" extrusionOk="0">
                  <a:moveTo>
                    <a:pt x="0" y="0"/>
                  </a:moveTo>
                  <a:lnTo>
                    <a:pt x="0" y="4190"/>
                  </a:lnTo>
                  <a:lnTo>
                    <a:pt x="2458" y="4190"/>
                  </a:lnTo>
                  <a:cubicBezTo>
                    <a:pt x="2647" y="4190"/>
                    <a:pt x="2804" y="4033"/>
                    <a:pt x="2804" y="3844"/>
                  </a:cubicBezTo>
                  <a:lnTo>
                    <a:pt x="2804" y="315"/>
                  </a:lnTo>
                  <a:cubicBezTo>
                    <a:pt x="2773" y="158"/>
                    <a:pt x="2647"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76"/>
            <p:cNvSpPr/>
            <p:nvPr/>
          </p:nvSpPr>
          <p:spPr>
            <a:xfrm>
              <a:off x="3860400" y="4180300"/>
              <a:ext cx="70125" cy="70125"/>
            </a:xfrm>
            <a:custGeom>
              <a:avLst/>
              <a:gdLst/>
              <a:ahLst/>
              <a:cxnLst/>
              <a:rect l="l" t="t" r="r" b="b"/>
              <a:pathLst>
                <a:path w="2805" h="2805" extrusionOk="0">
                  <a:moveTo>
                    <a:pt x="347" y="0"/>
                  </a:moveTo>
                  <a:cubicBezTo>
                    <a:pt x="158" y="0"/>
                    <a:pt x="0" y="189"/>
                    <a:pt x="0" y="347"/>
                  </a:cubicBezTo>
                  <a:lnTo>
                    <a:pt x="0" y="2458"/>
                  </a:lnTo>
                  <a:cubicBezTo>
                    <a:pt x="0" y="2678"/>
                    <a:pt x="158" y="2804"/>
                    <a:pt x="347" y="2804"/>
                  </a:cubicBezTo>
                  <a:lnTo>
                    <a:pt x="2804" y="2804"/>
                  </a:lnTo>
                  <a:lnTo>
                    <a:pt x="28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76"/>
            <p:cNvSpPr/>
            <p:nvPr/>
          </p:nvSpPr>
          <p:spPr>
            <a:xfrm>
              <a:off x="3947025" y="4111775"/>
              <a:ext cx="122125" cy="139425"/>
            </a:xfrm>
            <a:custGeom>
              <a:avLst/>
              <a:gdLst/>
              <a:ahLst/>
              <a:cxnLst/>
              <a:rect l="l" t="t" r="r" b="b"/>
              <a:pathLst>
                <a:path w="4885" h="5577" extrusionOk="0">
                  <a:moveTo>
                    <a:pt x="2466" y="1377"/>
                  </a:moveTo>
                  <a:cubicBezTo>
                    <a:pt x="2522" y="1377"/>
                    <a:pt x="2582" y="1392"/>
                    <a:pt x="2647" y="1418"/>
                  </a:cubicBezTo>
                  <a:cubicBezTo>
                    <a:pt x="2742" y="1450"/>
                    <a:pt x="2836" y="1607"/>
                    <a:pt x="2836" y="1733"/>
                  </a:cubicBezTo>
                  <a:lnTo>
                    <a:pt x="2836" y="3497"/>
                  </a:lnTo>
                  <a:lnTo>
                    <a:pt x="3183" y="3497"/>
                  </a:lnTo>
                  <a:cubicBezTo>
                    <a:pt x="3372" y="3497"/>
                    <a:pt x="3529" y="3655"/>
                    <a:pt x="3529" y="3844"/>
                  </a:cubicBezTo>
                  <a:cubicBezTo>
                    <a:pt x="3529" y="4033"/>
                    <a:pt x="3340" y="4159"/>
                    <a:pt x="3151" y="4159"/>
                  </a:cubicBezTo>
                  <a:lnTo>
                    <a:pt x="1765" y="4159"/>
                  </a:lnTo>
                  <a:cubicBezTo>
                    <a:pt x="1576" y="4159"/>
                    <a:pt x="1419" y="4002"/>
                    <a:pt x="1419" y="3812"/>
                  </a:cubicBezTo>
                  <a:cubicBezTo>
                    <a:pt x="1419" y="3623"/>
                    <a:pt x="1576" y="3466"/>
                    <a:pt x="1765" y="3466"/>
                  </a:cubicBezTo>
                  <a:lnTo>
                    <a:pt x="2112" y="3466"/>
                  </a:lnTo>
                  <a:lnTo>
                    <a:pt x="2112" y="2552"/>
                  </a:lnTo>
                  <a:lnTo>
                    <a:pt x="1986" y="2678"/>
                  </a:lnTo>
                  <a:cubicBezTo>
                    <a:pt x="1938" y="2726"/>
                    <a:pt x="1852" y="2749"/>
                    <a:pt x="1765" y="2749"/>
                  </a:cubicBezTo>
                  <a:cubicBezTo>
                    <a:pt x="1679" y="2749"/>
                    <a:pt x="1592" y="2726"/>
                    <a:pt x="1545" y="2678"/>
                  </a:cubicBezTo>
                  <a:cubicBezTo>
                    <a:pt x="1419" y="2552"/>
                    <a:pt x="1419" y="2300"/>
                    <a:pt x="1545" y="2206"/>
                  </a:cubicBezTo>
                  <a:lnTo>
                    <a:pt x="2238" y="1481"/>
                  </a:lnTo>
                  <a:cubicBezTo>
                    <a:pt x="2312" y="1407"/>
                    <a:pt x="2385" y="1377"/>
                    <a:pt x="2466" y="1377"/>
                  </a:cubicBezTo>
                  <a:close/>
                  <a:moveTo>
                    <a:pt x="347" y="0"/>
                  </a:moveTo>
                  <a:cubicBezTo>
                    <a:pt x="158" y="0"/>
                    <a:pt x="1" y="158"/>
                    <a:pt x="1" y="347"/>
                  </a:cubicBezTo>
                  <a:lnTo>
                    <a:pt x="1" y="5577"/>
                  </a:lnTo>
                  <a:lnTo>
                    <a:pt x="4853" y="5577"/>
                  </a:lnTo>
                  <a:cubicBezTo>
                    <a:pt x="4884" y="3245"/>
                    <a:pt x="4884" y="2678"/>
                    <a:pt x="4884" y="347"/>
                  </a:cubicBezTo>
                  <a:cubicBezTo>
                    <a:pt x="4884" y="158"/>
                    <a:pt x="4727" y="0"/>
                    <a:pt x="4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7" name="Google Shape;7857;p76"/>
          <p:cNvGrpSpPr/>
          <p:nvPr/>
        </p:nvGrpSpPr>
        <p:grpSpPr>
          <a:xfrm>
            <a:off x="7516230" y="2749281"/>
            <a:ext cx="355664" cy="349133"/>
            <a:chOff x="5716825" y="3235950"/>
            <a:chExt cx="300900" cy="295375"/>
          </a:xfrm>
        </p:grpSpPr>
        <p:sp>
          <p:nvSpPr>
            <p:cNvPr id="7858" name="Google Shape;7858;p76"/>
            <p:cNvSpPr/>
            <p:nvPr/>
          </p:nvSpPr>
          <p:spPr>
            <a:xfrm>
              <a:off x="5716825" y="3309975"/>
              <a:ext cx="137075" cy="146525"/>
            </a:xfrm>
            <a:custGeom>
              <a:avLst/>
              <a:gdLst/>
              <a:ahLst/>
              <a:cxnLst/>
              <a:rect l="l" t="t" r="r" b="b"/>
              <a:pathLst>
                <a:path w="5483" h="5861" extrusionOk="0">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76"/>
            <p:cNvSpPr/>
            <p:nvPr/>
          </p:nvSpPr>
          <p:spPr>
            <a:xfrm>
              <a:off x="5794025" y="3235950"/>
              <a:ext cx="145725" cy="133900"/>
            </a:xfrm>
            <a:custGeom>
              <a:avLst/>
              <a:gdLst/>
              <a:ahLst/>
              <a:cxnLst/>
              <a:rect l="l" t="t" r="r" b="b"/>
              <a:pathLst>
                <a:path w="5829" h="5356" extrusionOk="0">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76"/>
            <p:cNvSpPr/>
            <p:nvPr/>
          </p:nvSpPr>
          <p:spPr>
            <a:xfrm>
              <a:off x="5880650" y="3309975"/>
              <a:ext cx="137075" cy="145725"/>
            </a:xfrm>
            <a:custGeom>
              <a:avLst/>
              <a:gdLst/>
              <a:ahLst/>
              <a:cxnLst/>
              <a:rect l="l" t="t" r="r" b="b"/>
              <a:pathLst>
                <a:path w="5483" h="5829" extrusionOk="0">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76"/>
            <p:cNvSpPr/>
            <p:nvPr/>
          </p:nvSpPr>
          <p:spPr>
            <a:xfrm>
              <a:off x="5794025" y="3396625"/>
              <a:ext cx="147300" cy="134700"/>
            </a:xfrm>
            <a:custGeom>
              <a:avLst/>
              <a:gdLst/>
              <a:ahLst/>
              <a:cxnLst/>
              <a:rect l="l" t="t" r="r" b="b"/>
              <a:pathLst>
                <a:path w="5892" h="5388" extrusionOk="0">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2" name="Google Shape;7862;p76"/>
          <p:cNvGrpSpPr/>
          <p:nvPr/>
        </p:nvGrpSpPr>
        <p:grpSpPr>
          <a:xfrm>
            <a:off x="7529261" y="3207969"/>
            <a:ext cx="329601" cy="327739"/>
            <a:chOff x="5727850" y="3609275"/>
            <a:chExt cx="278850" cy="277275"/>
          </a:xfrm>
        </p:grpSpPr>
        <p:sp>
          <p:nvSpPr>
            <p:cNvPr id="7863" name="Google Shape;7863;p76"/>
            <p:cNvSpPr/>
            <p:nvPr/>
          </p:nvSpPr>
          <p:spPr>
            <a:xfrm>
              <a:off x="5884600" y="3765225"/>
              <a:ext cx="122100" cy="121325"/>
            </a:xfrm>
            <a:custGeom>
              <a:avLst/>
              <a:gdLst/>
              <a:ahLst/>
              <a:cxnLst/>
              <a:rect l="l" t="t" r="r" b="b"/>
              <a:pathLst>
                <a:path w="4884" h="4853" extrusionOk="0">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76"/>
            <p:cNvSpPr/>
            <p:nvPr/>
          </p:nvSpPr>
          <p:spPr>
            <a:xfrm>
              <a:off x="5727850" y="3669125"/>
              <a:ext cx="35475" cy="216625"/>
            </a:xfrm>
            <a:custGeom>
              <a:avLst/>
              <a:gdLst/>
              <a:ahLst/>
              <a:cxnLst/>
              <a:rect l="l" t="t" r="r" b="b"/>
              <a:pathLst>
                <a:path w="1419" h="8665" extrusionOk="0">
                  <a:moveTo>
                    <a:pt x="32" y="1"/>
                  </a:moveTo>
                  <a:lnTo>
                    <a:pt x="32" y="7310"/>
                  </a:lnTo>
                  <a:cubicBezTo>
                    <a:pt x="1" y="8034"/>
                    <a:pt x="631" y="8665"/>
                    <a:pt x="1418" y="8665"/>
                  </a:cubicBezTo>
                  <a:lnTo>
                    <a:pt x="1418" y="347"/>
                  </a:lnTo>
                  <a:lnTo>
                    <a:pt x="1072" y="347"/>
                  </a:lnTo>
                  <a:cubicBezTo>
                    <a:pt x="662" y="347"/>
                    <a:pt x="316" y="253"/>
                    <a:pt x="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76"/>
            <p:cNvSpPr/>
            <p:nvPr/>
          </p:nvSpPr>
          <p:spPr>
            <a:xfrm>
              <a:off x="5779825" y="3677800"/>
              <a:ext cx="174900" cy="207950"/>
            </a:xfrm>
            <a:custGeom>
              <a:avLst/>
              <a:gdLst/>
              <a:ahLst/>
              <a:cxnLst/>
              <a:rect l="l" t="t" r="r" b="b"/>
              <a:pathLst>
                <a:path w="6996" h="8318" extrusionOk="0">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76"/>
            <p:cNvSpPr/>
            <p:nvPr/>
          </p:nvSpPr>
          <p:spPr>
            <a:xfrm>
              <a:off x="5815275" y="3781750"/>
              <a:ext cx="66200" cy="17350"/>
            </a:xfrm>
            <a:custGeom>
              <a:avLst/>
              <a:gdLst/>
              <a:ahLst/>
              <a:cxnLst/>
              <a:rect l="l" t="t" r="r" b="b"/>
              <a:pathLst>
                <a:path w="2648" h="694" extrusionOk="0">
                  <a:moveTo>
                    <a:pt x="1" y="1"/>
                  </a:moveTo>
                  <a:lnTo>
                    <a:pt x="1" y="694"/>
                  </a:lnTo>
                  <a:lnTo>
                    <a:pt x="2301" y="694"/>
                  </a:lnTo>
                  <a:cubicBezTo>
                    <a:pt x="2364" y="473"/>
                    <a:pt x="2490" y="221"/>
                    <a:pt x="2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76"/>
            <p:cNvSpPr/>
            <p:nvPr/>
          </p:nvSpPr>
          <p:spPr>
            <a:xfrm>
              <a:off x="5727850" y="3609275"/>
              <a:ext cx="226075" cy="51225"/>
            </a:xfrm>
            <a:custGeom>
              <a:avLst/>
              <a:gdLst/>
              <a:ahLst/>
              <a:cxnLst/>
              <a:rect l="l" t="t" r="r" b="b"/>
              <a:pathLst>
                <a:path w="9043" h="2049" extrusionOk="0">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8" name="Google Shape;7868;p76"/>
          <p:cNvGrpSpPr/>
          <p:nvPr/>
        </p:nvGrpSpPr>
        <p:grpSpPr>
          <a:xfrm>
            <a:off x="7540446" y="3673356"/>
            <a:ext cx="307231" cy="349133"/>
            <a:chOff x="5736525" y="3963700"/>
            <a:chExt cx="259925" cy="295375"/>
          </a:xfrm>
        </p:grpSpPr>
        <p:sp>
          <p:nvSpPr>
            <p:cNvPr id="7869" name="Google Shape;7869;p76"/>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76"/>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76"/>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76"/>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76"/>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76"/>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76"/>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6" name="Google Shape;7876;p76"/>
          <p:cNvGrpSpPr/>
          <p:nvPr/>
        </p:nvGrpSpPr>
        <p:grpSpPr>
          <a:xfrm>
            <a:off x="6632026" y="4122683"/>
            <a:ext cx="351024" cy="350079"/>
            <a:chOff x="6553275" y="3604550"/>
            <a:chExt cx="296975" cy="296175"/>
          </a:xfrm>
        </p:grpSpPr>
        <p:sp>
          <p:nvSpPr>
            <p:cNvPr id="7877" name="Google Shape;7877;p76"/>
            <p:cNvSpPr/>
            <p:nvPr/>
          </p:nvSpPr>
          <p:spPr>
            <a:xfrm>
              <a:off x="6657250" y="3604550"/>
              <a:ext cx="86650" cy="86650"/>
            </a:xfrm>
            <a:custGeom>
              <a:avLst/>
              <a:gdLst/>
              <a:ahLst/>
              <a:cxnLst/>
              <a:rect l="l" t="t" r="r" b="b"/>
              <a:pathLst>
                <a:path w="3466" h="3466" extrusionOk="0">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76"/>
            <p:cNvSpPr/>
            <p:nvPr/>
          </p:nvSpPr>
          <p:spPr>
            <a:xfrm>
              <a:off x="6553275" y="3777825"/>
              <a:ext cx="296975" cy="122900"/>
            </a:xfrm>
            <a:custGeom>
              <a:avLst/>
              <a:gdLst/>
              <a:ahLst/>
              <a:cxnLst/>
              <a:rect l="l" t="t" r="r" b="b"/>
              <a:pathLst>
                <a:path w="11879" h="4916" extrusionOk="0">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76"/>
            <p:cNvSpPr/>
            <p:nvPr/>
          </p:nvSpPr>
          <p:spPr>
            <a:xfrm>
              <a:off x="6755700" y="3640000"/>
              <a:ext cx="74850" cy="121300"/>
            </a:xfrm>
            <a:custGeom>
              <a:avLst/>
              <a:gdLst/>
              <a:ahLst/>
              <a:cxnLst/>
              <a:rect l="l" t="t" r="r" b="b"/>
              <a:pathLst>
                <a:path w="2994" h="4852" extrusionOk="0">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76"/>
            <p:cNvSpPr/>
            <p:nvPr/>
          </p:nvSpPr>
          <p:spPr>
            <a:xfrm>
              <a:off x="6570600" y="3640000"/>
              <a:ext cx="74850" cy="121300"/>
            </a:xfrm>
            <a:custGeom>
              <a:avLst/>
              <a:gdLst/>
              <a:ahLst/>
              <a:cxnLst/>
              <a:rect l="l" t="t" r="r" b="b"/>
              <a:pathLst>
                <a:path w="2994" h="4852" extrusionOk="0">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76"/>
            <p:cNvSpPr/>
            <p:nvPr/>
          </p:nvSpPr>
          <p:spPr>
            <a:xfrm>
              <a:off x="6707650" y="3688025"/>
              <a:ext cx="70925" cy="70925"/>
            </a:xfrm>
            <a:custGeom>
              <a:avLst/>
              <a:gdLst/>
              <a:ahLst/>
              <a:cxnLst/>
              <a:rect l="l" t="t" r="r" b="b"/>
              <a:pathLst>
                <a:path w="2837" h="2837" extrusionOk="0">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76"/>
            <p:cNvSpPr/>
            <p:nvPr/>
          </p:nvSpPr>
          <p:spPr>
            <a:xfrm>
              <a:off x="6621025" y="3688825"/>
              <a:ext cx="70900" cy="73275"/>
            </a:xfrm>
            <a:custGeom>
              <a:avLst/>
              <a:gdLst/>
              <a:ahLst/>
              <a:cxnLst/>
              <a:rect l="l" t="t" r="r" b="b"/>
              <a:pathLst>
                <a:path w="2836" h="2931" extrusionOk="0">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3" name="Google Shape;7883;p76"/>
          <p:cNvSpPr txBox="1"/>
          <p:nvPr/>
        </p:nvSpPr>
        <p:spPr>
          <a:xfrm>
            <a:off x="826588" y="511025"/>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2400">
                <a:solidFill>
                  <a:schemeClr val="lt1"/>
                </a:solidFill>
              </a:rPr>
              <a:t>Business Icons</a:t>
            </a:r>
            <a:endParaRPr sz="2400">
              <a:solidFill>
                <a:schemeClr val="lt1"/>
              </a:solidFill>
            </a:endParaRPr>
          </a:p>
        </p:txBody>
      </p:sp>
      <p:sp>
        <p:nvSpPr>
          <p:cNvPr id="7884" name="Google Shape;7884;p76"/>
          <p:cNvSpPr txBox="1"/>
          <p:nvPr/>
        </p:nvSpPr>
        <p:spPr>
          <a:xfrm>
            <a:off x="4835313" y="511025"/>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2400">
                <a:solidFill>
                  <a:schemeClr val="lt1"/>
                </a:solidFill>
              </a:rPr>
              <a:t>Teamwork Icons</a:t>
            </a:r>
            <a:endParaRPr sz="24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7888"/>
        <p:cNvGrpSpPr/>
        <p:nvPr/>
      </p:nvGrpSpPr>
      <p:grpSpPr>
        <a:xfrm>
          <a:off x="0" y="0"/>
          <a:ext cx="0" cy="0"/>
          <a:chOff x="0" y="0"/>
          <a:chExt cx="0" cy="0"/>
        </a:xfrm>
      </p:grpSpPr>
      <p:grpSp>
        <p:nvGrpSpPr>
          <p:cNvPr id="7889" name="Google Shape;7889;p77"/>
          <p:cNvGrpSpPr/>
          <p:nvPr/>
        </p:nvGrpSpPr>
        <p:grpSpPr>
          <a:xfrm>
            <a:off x="859032" y="1380546"/>
            <a:ext cx="294401" cy="353645"/>
            <a:chOff x="-35814600" y="3202075"/>
            <a:chExt cx="242625" cy="291450"/>
          </a:xfrm>
        </p:grpSpPr>
        <p:sp>
          <p:nvSpPr>
            <p:cNvPr id="7890" name="Google Shape;7890;p77"/>
            <p:cNvSpPr/>
            <p:nvPr/>
          </p:nvSpPr>
          <p:spPr>
            <a:xfrm>
              <a:off x="-35814600" y="3202075"/>
              <a:ext cx="51225" cy="202450"/>
            </a:xfrm>
            <a:custGeom>
              <a:avLst/>
              <a:gdLst/>
              <a:ahLst/>
              <a:cxnLst/>
              <a:rect l="l" t="t" r="r" b="b"/>
              <a:pathLst>
                <a:path w="2049" h="8098" extrusionOk="0">
                  <a:moveTo>
                    <a:pt x="1702" y="0"/>
                  </a:moveTo>
                  <a:cubicBezTo>
                    <a:pt x="757" y="0"/>
                    <a:pt x="1" y="788"/>
                    <a:pt x="1" y="1733"/>
                  </a:cubicBezTo>
                  <a:lnTo>
                    <a:pt x="1" y="8097"/>
                  </a:lnTo>
                  <a:cubicBezTo>
                    <a:pt x="348" y="7782"/>
                    <a:pt x="820" y="7562"/>
                    <a:pt x="1387" y="7562"/>
                  </a:cubicBezTo>
                  <a:lnTo>
                    <a:pt x="2049" y="7562"/>
                  </a:lnTo>
                  <a:lnTo>
                    <a:pt x="20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77"/>
            <p:cNvSpPr/>
            <p:nvPr/>
          </p:nvSpPr>
          <p:spPr>
            <a:xfrm>
              <a:off x="-35814600" y="3407650"/>
              <a:ext cx="242625" cy="68550"/>
            </a:xfrm>
            <a:custGeom>
              <a:avLst/>
              <a:gdLst/>
              <a:ahLst/>
              <a:cxnLst/>
              <a:rect l="l" t="t" r="r" b="b"/>
              <a:pathLst>
                <a:path w="9705" h="2742" extrusionOk="0">
                  <a:moveTo>
                    <a:pt x="1387" y="0"/>
                  </a:moveTo>
                  <a:cubicBezTo>
                    <a:pt x="631" y="0"/>
                    <a:pt x="1" y="630"/>
                    <a:pt x="1" y="1386"/>
                  </a:cubicBezTo>
                  <a:cubicBezTo>
                    <a:pt x="1" y="2111"/>
                    <a:pt x="600" y="2741"/>
                    <a:pt x="1356" y="2741"/>
                  </a:cubicBezTo>
                  <a:lnTo>
                    <a:pt x="4758" y="2741"/>
                  </a:lnTo>
                  <a:lnTo>
                    <a:pt x="4758" y="1733"/>
                  </a:lnTo>
                  <a:lnTo>
                    <a:pt x="1702" y="1733"/>
                  </a:lnTo>
                  <a:cubicBezTo>
                    <a:pt x="1513" y="1733"/>
                    <a:pt x="1356" y="1575"/>
                    <a:pt x="1356" y="1355"/>
                  </a:cubicBezTo>
                  <a:cubicBezTo>
                    <a:pt x="1356" y="1166"/>
                    <a:pt x="1513" y="1008"/>
                    <a:pt x="1702" y="1008"/>
                  </a:cubicBezTo>
                  <a:lnTo>
                    <a:pt x="9232" y="1008"/>
                  </a:lnTo>
                  <a:cubicBezTo>
                    <a:pt x="9263" y="851"/>
                    <a:pt x="9326" y="662"/>
                    <a:pt x="9452" y="536"/>
                  </a:cubicBezTo>
                  <a:cubicBezTo>
                    <a:pt x="9704" y="221"/>
                    <a:pt x="9484" y="0"/>
                    <a:pt x="9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77"/>
            <p:cNvSpPr/>
            <p:nvPr/>
          </p:nvSpPr>
          <p:spPr>
            <a:xfrm>
              <a:off x="-35627125" y="3450950"/>
              <a:ext cx="55150" cy="25250"/>
            </a:xfrm>
            <a:custGeom>
              <a:avLst/>
              <a:gdLst/>
              <a:ahLst/>
              <a:cxnLst/>
              <a:rect l="l" t="t" r="r" b="b"/>
              <a:pathLst>
                <a:path w="2206" h="1010" extrusionOk="0">
                  <a:moveTo>
                    <a:pt x="0" y="1"/>
                  </a:moveTo>
                  <a:lnTo>
                    <a:pt x="0" y="1009"/>
                  </a:lnTo>
                  <a:lnTo>
                    <a:pt x="1670" y="1009"/>
                  </a:lnTo>
                  <a:cubicBezTo>
                    <a:pt x="1953" y="1009"/>
                    <a:pt x="2205" y="788"/>
                    <a:pt x="1953" y="505"/>
                  </a:cubicBezTo>
                  <a:cubicBezTo>
                    <a:pt x="1827" y="347"/>
                    <a:pt x="1764" y="190"/>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77"/>
            <p:cNvSpPr/>
            <p:nvPr/>
          </p:nvSpPr>
          <p:spPr>
            <a:xfrm>
              <a:off x="-35703525" y="3305250"/>
              <a:ext cx="84300" cy="34675"/>
            </a:xfrm>
            <a:custGeom>
              <a:avLst/>
              <a:gdLst/>
              <a:ahLst/>
              <a:cxnLst/>
              <a:rect l="l" t="t" r="r" b="b"/>
              <a:pathLst>
                <a:path w="3372" h="1387" extrusionOk="0">
                  <a:moveTo>
                    <a:pt x="1701" y="0"/>
                  </a:moveTo>
                  <a:cubicBezTo>
                    <a:pt x="882" y="0"/>
                    <a:pt x="221" y="599"/>
                    <a:pt x="0" y="1387"/>
                  </a:cubicBezTo>
                  <a:lnTo>
                    <a:pt x="3371" y="1387"/>
                  </a:lnTo>
                  <a:cubicBezTo>
                    <a:pt x="3214" y="599"/>
                    <a:pt x="2521"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77"/>
            <p:cNvSpPr/>
            <p:nvPr/>
          </p:nvSpPr>
          <p:spPr>
            <a:xfrm>
              <a:off x="-35677550" y="3254050"/>
              <a:ext cx="33100" cy="33100"/>
            </a:xfrm>
            <a:custGeom>
              <a:avLst/>
              <a:gdLst/>
              <a:ahLst/>
              <a:cxnLst/>
              <a:rect l="l" t="t" r="r" b="b"/>
              <a:pathLst>
                <a:path w="1324" h="1324" extrusionOk="0">
                  <a:moveTo>
                    <a:pt x="662" y="1"/>
                  </a:moveTo>
                  <a:cubicBezTo>
                    <a:pt x="316" y="1"/>
                    <a:pt x="1" y="284"/>
                    <a:pt x="1" y="662"/>
                  </a:cubicBezTo>
                  <a:cubicBezTo>
                    <a:pt x="1" y="1040"/>
                    <a:pt x="316" y="1324"/>
                    <a:pt x="662" y="1324"/>
                  </a:cubicBezTo>
                  <a:cubicBezTo>
                    <a:pt x="1040" y="1324"/>
                    <a:pt x="1324" y="1040"/>
                    <a:pt x="1324" y="662"/>
                  </a:cubicBezTo>
                  <a:cubicBezTo>
                    <a:pt x="1324" y="284"/>
                    <a:pt x="1040" y="1"/>
                    <a:pt x="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77"/>
            <p:cNvSpPr/>
            <p:nvPr/>
          </p:nvSpPr>
          <p:spPr>
            <a:xfrm>
              <a:off x="-35746850" y="3202075"/>
              <a:ext cx="171725" cy="189050"/>
            </a:xfrm>
            <a:custGeom>
              <a:avLst/>
              <a:gdLst/>
              <a:ahLst/>
              <a:cxnLst/>
              <a:rect l="l" t="t" r="r" b="b"/>
              <a:pathLst>
                <a:path w="6869" h="7562" extrusionOk="0">
                  <a:moveTo>
                    <a:pt x="3434" y="1355"/>
                  </a:moveTo>
                  <a:cubicBezTo>
                    <a:pt x="4191" y="1355"/>
                    <a:pt x="4821" y="1985"/>
                    <a:pt x="4821" y="2741"/>
                  </a:cubicBezTo>
                  <a:cubicBezTo>
                    <a:pt x="4821" y="3088"/>
                    <a:pt x="4663" y="3403"/>
                    <a:pt x="4474" y="3655"/>
                  </a:cubicBezTo>
                  <a:cubicBezTo>
                    <a:pt x="5293" y="4033"/>
                    <a:pt x="5829" y="4852"/>
                    <a:pt x="5829" y="5829"/>
                  </a:cubicBezTo>
                  <a:cubicBezTo>
                    <a:pt x="5829" y="6018"/>
                    <a:pt x="5671" y="6175"/>
                    <a:pt x="5482" y="6175"/>
                  </a:cubicBezTo>
                  <a:lnTo>
                    <a:pt x="1387" y="6175"/>
                  </a:lnTo>
                  <a:cubicBezTo>
                    <a:pt x="1198" y="6175"/>
                    <a:pt x="1040" y="6018"/>
                    <a:pt x="1040" y="5829"/>
                  </a:cubicBezTo>
                  <a:cubicBezTo>
                    <a:pt x="1040" y="4852"/>
                    <a:pt x="1576" y="4033"/>
                    <a:pt x="2426" y="3655"/>
                  </a:cubicBezTo>
                  <a:cubicBezTo>
                    <a:pt x="2174" y="3403"/>
                    <a:pt x="2048" y="3088"/>
                    <a:pt x="2048" y="2741"/>
                  </a:cubicBezTo>
                  <a:cubicBezTo>
                    <a:pt x="2048" y="1985"/>
                    <a:pt x="2678" y="1355"/>
                    <a:pt x="3434" y="1355"/>
                  </a:cubicBezTo>
                  <a:close/>
                  <a:moveTo>
                    <a:pt x="0" y="0"/>
                  </a:moveTo>
                  <a:lnTo>
                    <a:pt x="0" y="7562"/>
                  </a:lnTo>
                  <a:lnTo>
                    <a:pt x="6868" y="7562"/>
                  </a:lnTo>
                  <a:lnTo>
                    <a:pt x="6868" y="1009"/>
                  </a:lnTo>
                  <a:cubicBezTo>
                    <a:pt x="6868" y="473"/>
                    <a:pt x="6396"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77"/>
            <p:cNvSpPr/>
            <p:nvPr/>
          </p:nvSpPr>
          <p:spPr>
            <a:xfrm>
              <a:off x="-35677550" y="3450950"/>
              <a:ext cx="34675" cy="42575"/>
            </a:xfrm>
            <a:custGeom>
              <a:avLst/>
              <a:gdLst/>
              <a:ahLst/>
              <a:cxnLst/>
              <a:rect l="l" t="t" r="r" b="b"/>
              <a:pathLst>
                <a:path w="1387" h="1703" extrusionOk="0">
                  <a:moveTo>
                    <a:pt x="1" y="1"/>
                  </a:moveTo>
                  <a:lnTo>
                    <a:pt x="1" y="1702"/>
                  </a:lnTo>
                  <a:lnTo>
                    <a:pt x="505" y="1387"/>
                  </a:lnTo>
                  <a:cubicBezTo>
                    <a:pt x="536" y="1324"/>
                    <a:pt x="631" y="1324"/>
                    <a:pt x="694" y="1324"/>
                  </a:cubicBezTo>
                  <a:cubicBezTo>
                    <a:pt x="711" y="1316"/>
                    <a:pt x="725" y="1312"/>
                    <a:pt x="739" y="1312"/>
                  </a:cubicBezTo>
                  <a:cubicBezTo>
                    <a:pt x="776" y="1312"/>
                    <a:pt x="805" y="1341"/>
                    <a:pt x="851" y="1387"/>
                  </a:cubicBezTo>
                  <a:lnTo>
                    <a:pt x="1387" y="1702"/>
                  </a:lnTo>
                  <a:lnTo>
                    <a:pt x="13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7" name="Google Shape;7897;p77"/>
          <p:cNvGrpSpPr/>
          <p:nvPr/>
        </p:nvGrpSpPr>
        <p:grpSpPr>
          <a:xfrm>
            <a:off x="829410" y="1821466"/>
            <a:ext cx="353645" cy="353888"/>
            <a:chOff x="-35839800" y="3561025"/>
            <a:chExt cx="291450" cy="291650"/>
          </a:xfrm>
        </p:grpSpPr>
        <p:sp>
          <p:nvSpPr>
            <p:cNvPr id="7898" name="Google Shape;7898;p77"/>
            <p:cNvSpPr/>
            <p:nvPr/>
          </p:nvSpPr>
          <p:spPr>
            <a:xfrm>
              <a:off x="-35772850" y="3612425"/>
              <a:ext cx="155200" cy="142575"/>
            </a:xfrm>
            <a:custGeom>
              <a:avLst/>
              <a:gdLst/>
              <a:ahLst/>
              <a:cxnLst/>
              <a:rect l="l" t="t" r="r" b="b"/>
              <a:pathLst>
                <a:path w="6208" h="5703" extrusionOk="0">
                  <a:moveTo>
                    <a:pt x="3088" y="693"/>
                  </a:moveTo>
                  <a:cubicBezTo>
                    <a:pt x="3655" y="693"/>
                    <a:pt x="4128" y="1166"/>
                    <a:pt x="4128" y="1733"/>
                  </a:cubicBezTo>
                  <a:cubicBezTo>
                    <a:pt x="4128" y="2174"/>
                    <a:pt x="3844" y="2552"/>
                    <a:pt x="3466" y="2710"/>
                  </a:cubicBezTo>
                  <a:lnTo>
                    <a:pt x="3466" y="3119"/>
                  </a:lnTo>
                  <a:cubicBezTo>
                    <a:pt x="3466" y="3308"/>
                    <a:pt x="3309" y="3466"/>
                    <a:pt x="3088" y="3466"/>
                  </a:cubicBezTo>
                  <a:cubicBezTo>
                    <a:pt x="2899" y="3466"/>
                    <a:pt x="2742" y="3308"/>
                    <a:pt x="2742" y="3119"/>
                  </a:cubicBezTo>
                  <a:lnTo>
                    <a:pt x="2742" y="2710"/>
                  </a:lnTo>
                  <a:cubicBezTo>
                    <a:pt x="2742" y="2426"/>
                    <a:pt x="2931" y="2174"/>
                    <a:pt x="3214" y="2080"/>
                  </a:cubicBezTo>
                  <a:cubicBezTo>
                    <a:pt x="3340" y="2048"/>
                    <a:pt x="3466" y="1891"/>
                    <a:pt x="3466" y="1765"/>
                  </a:cubicBezTo>
                  <a:cubicBezTo>
                    <a:pt x="3466" y="1576"/>
                    <a:pt x="3309" y="1418"/>
                    <a:pt x="3088" y="1418"/>
                  </a:cubicBezTo>
                  <a:cubicBezTo>
                    <a:pt x="2899" y="1418"/>
                    <a:pt x="2742" y="1576"/>
                    <a:pt x="2742" y="1765"/>
                  </a:cubicBezTo>
                  <a:cubicBezTo>
                    <a:pt x="2742" y="1954"/>
                    <a:pt x="2584" y="2111"/>
                    <a:pt x="2395" y="2111"/>
                  </a:cubicBezTo>
                  <a:cubicBezTo>
                    <a:pt x="2206" y="2111"/>
                    <a:pt x="2049" y="1954"/>
                    <a:pt x="2049" y="1765"/>
                  </a:cubicBezTo>
                  <a:cubicBezTo>
                    <a:pt x="2080" y="1166"/>
                    <a:pt x="2553" y="693"/>
                    <a:pt x="3088" y="693"/>
                  </a:cubicBezTo>
                  <a:close/>
                  <a:moveTo>
                    <a:pt x="3088" y="3781"/>
                  </a:moveTo>
                  <a:cubicBezTo>
                    <a:pt x="3309" y="3781"/>
                    <a:pt x="3466" y="3938"/>
                    <a:pt x="3466" y="4127"/>
                  </a:cubicBezTo>
                  <a:cubicBezTo>
                    <a:pt x="3466" y="4317"/>
                    <a:pt x="3309" y="4474"/>
                    <a:pt x="3088" y="4474"/>
                  </a:cubicBezTo>
                  <a:cubicBezTo>
                    <a:pt x="2899" y="4474"/>
                    <a:pt x="2742" y="4317"/>
                    <a:pt x="2742" y="4127"/>
                  </a:cubicBezTo>
                  <a:cubicBezTo>
                    <a:pt x="2742" y="3938"/>
                    <a:pt x="2899" y="3781"/>
                    <a:pt x="3088" y="3781"/>
                  </a:cubicBezTo>
                  <a:close/>
                  <a:moveTo>
                    <a:pt x="347" y="0"/>
                  </a:moveTo>
                  <a:cubicBezTo>
                    <a:pt x="158" y="32"/>
                    <a:pt x="1" y="189"/>
                    <a:pt x="1" y="347"/>
                  </a:cubicBezTo>
                  <a:lnTo>
                    <a:pt x="1" y="5010"/>
                  </a:lnTo>
                  <a:lnTo>
                    <a:pt x="694" y="5703"/>
                  </a:lnTo>
                  <a:cubicBezTo>
                    <a:pt x="1371" y="5088"/>
                    <a:pt x="2238" y="4781"/>
                    <a:pt x="3104" y="4781"/>
                  </a:cubicBezTo>
                  <a:cubicBezTo>
                    <a:pt x="3970" y="4781"/>
                    <a:pt x="4837" y="5088"/>
                    <a:pt x="5514" y="5703"/>
                  </a:cubicBezTo>
                  <a:lnTo>
                    <a:pt x="6207" y="5010"/>
                  </a:lnTo>
                  <a:lnTo>
                    <a:pt x="6207" y="347"/>
                  </a:lnTo>
                  <a:cubicBezTo>
                    <a:pt x="6207" y="158"/>
                    <a:pt x="6050" y="0"/>
                    <a:pt x="58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77"/>
            <p:cNvSpPr/>
            <p:nvPr/>
          </p:nvSpPr>
          <p:spPr>
            <a:xfrm>
              <a:off x="-35621625" y="3694325"/>
              <a:ext cx="73275" cy="143375"/>
            </a:xfrm>
            <a:custGeom>
              <a:avLst/>
              <a:gdLst/>
              <a:ahLst/>
              <a:cxnLst/>
              <a:rect l="l" t="t" r="r" b="b"/>
              <a:pathLst>
                <a:path w="2931" h="5735" extrusionOk="0">
                  <a:moveTo>
                    <a:pt x="2931" y="1"/>
                  </a:moveTo>
                  <a:lnTo>
                    <a:pt x="1" y="2899"/>
                  </a:lnTo>
                  <a:lnTo>
                    <a:pt x="2805" y="5735"/>
                  </a:lnTo>
                  <a:cubicBezTo>
                    <a:pt x="2868" y="5609"/>
                    <a:pt x="2931" y="5451"/>
                    <a:pt x="2931" y="5294"/>
                  </a:cubicBezTo>
                  <a:lnTo>
                    <a:pt x="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77"/>
            <p:cNvSpPr/>
            <p:nvPr/>
          </p:nvSpPr>
          <p:spPr>
            <a:xfrm>
              <a:off x="-35827200" y="3748675"/>
              <a:ext cx="263100" cy="104000"/>
            </a:xfrm>
            <a:custGeom>
              <a:avLst/>
              <a:gdLst/>
              <a:ahLst/>
              <a:cxnLst/>
              <a:rect l="l" t="t" r="r" b="b"/>
              <a:pathLst>
                <a:path w="10524" h="4160" extrusionOk="0">
                  <a:moveTo>
                    <a:pt x="5235" y="1"/>
                  </a:moveTo>
                  <a:cubicBezTo>
                    <a:pt x="4482" y="1"/>
                    <a:pt x="3734" y="284"/>
                    <a:pt x="3183" y="851"/>
                  </a:cubicBezTo>
                  <a:lnTo>
                    <a:pt x="1" y="4033"/>
                  </a:lnTo>
                  <a:cubicBezTo>
                    <a:pt x="158" y="4128"/>
                    <a:pt x="316" y="4159"/>
                    <a:pt x="473" y="4159"/>
                  </a:cubicBezTo>
                  <a:lnTo>
                    <a:pt x="10082" y="4159"/>
                  </a:lnTo>
                  <a:cubicBezTo>
                    <a:pt x="10240" y="4159"/>
                    <a:pt x="10398" y="4128"/>
                    <a:pt x="10524" y="4033"/>
                  </a:cubicBezTo>
                  <a:lnTo>
                    <a:pt x="7310" y="851"/>
                  </a:lnTo>
                  <a:cubicBezTo>
                    <a:pt x="6743" y="284"/>
                    <a:pt x="5987" y="1"/>
                    <a:pt x="5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77"/>
            <p:cNvSpPr/>
            <p:nvPr/>
          </p:nvSpPr>
          <p:spPr>
            <a:xfrm>
              <a:off x="-35831925" y="3635275"/>
              <a:ext cx="41775" cy="85075"/>
            </a:xfrm>
            <a:custGeom>
              <a:avLst/>
              <a:gdLst/>
              <a:ahLst/>
              <a:cxnLst/>
              <a:rect l="l" t="t" r="r" b="b"/>
              <a:pathLst>
                <a:path w="1671" h="3403" extrusionOk="0">
                  <a:moveTo>
                    <a:pt x="1671" y="0"/>
                  </a:moveTo>
                  <a:lnTo>
                    <a:pt x="1" y="1701"/>
                  </a:lnTo>
                  <a:lnTo>
                    <a:pt x="1671" y="3403"/>
                  </a:lnTo>
                  <a:lnTo>
                    <a:pt x="16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77"/>
            <p:cNvSpPr/>
            <p:nvPr/>
          </p:nvSpPr>
          <p:spPr>
            <a:xfrm>
              <a:off x="-35601150" y="3635275"/>
              <a:ext cx="43350" cy="85075"/>
            </a:xfrm>
            <a:custGeom>
              <a:avLst/>
              <a:gdLst/>
              <a:ahLst/>
              <a:cxnLst/>
              <a:rect l="l" t="t" r="r" b="b"/>
              <a:pathLst>
                <a:path w="1734" h="3403" extrusionOk="0">
                  <a:moveTo>
                    <a:pt x="1" y="0"/>
                  </a:moveTo>
                  <a:lnTo>
                    <a:pt x="1" y="3403"/>
                  </a:lnTo>
                  <a:lnTo>
                    <a:pt x="1734" y="170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77"/>
            <p:cNvSpPr/>
            <p:nvPr/>
          </p:nvSpPr>
          <p:spPr>
            <a:xfrm>
              <a:off x="-35750000" y="3561025"/>
              <a:ext cx="111075" cy="35675"/>
            </a:xfrm>
            <a:custGeom>
              <a:avLst/>
              <a:gdLst/>
              <a:ahLst/>
              <a:cxnLst/>
              <a:rect l="l" t="t" r="r" b="b"/>
              <a:pathLst>
                <a:path w="4443" h="1427" extrusionOk="0">
                  <a:moveTo>
                    <a:pt x="2182" y="1"/>
                  </a:moveTo>
                  <a:cubicBezTo>
                    <a:pt x="1686" y="1"/>
                    <a:pt x="1198" y="182"/>
                    <a:pt x="851" y="544"/>
                  </a:cubicBezTo>
                  <a:lnTo>
                    <a:pt x="0" y="1426"/>
                  </a:lnTo>
                  <a:lnTo>
                    <a:pt x="4443" y="1426"/>
                  </a:lnTo>
                  <a:lnTo>
                    <a:pt x="3560" y="544"/>
                  </a:lnTo>
                  <a:cubicBezTo>
                    <a:pt x="3182" y="182"/>
                    <a:pt x="2678" y="1"/>
                    <a:pt x="2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77"/>
            <p:cNvSpPr/>
            <p:nvPr/>
          </p:nvSpPr>
          <p:spPr>
            <a:xfrm>
              <a:off x="-35839800" y="3694325"/>
              <a:ext cx="72500" cy="143375"/>
            </a:xfrm>
            <a:custGeom>
              <a:avLst/>
              <a:gdLst/>
              <a:ahLst/>
              <a:cxnLst/>
              <a:rect l="l" t="t" r="r" b="b"/>
              <a:pathLst>
                <a:path w="2900" h="5735" extrusionOk="0">
                  <a:moveTo>
                    <a:pt x="1" y="1"/>
                  </a:moveTo>
                  <a:lnTo>
                    <a:pt x="1" y="5294"/>
                  </a:lnTo>
                  <a:cubicBezTo>
                    <a:pt x="1" y="5451"/>
                    <a:pt x="32" y="5609"/>
                    <a:pt x="95" y="5735"/>
                  </a:cubicBezTo>
                  <a:lnTo>
                    <a:pt x="2899" y="289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05" name="Google Shape;7905;p77"/>
          <p:cNvSpPr/>
          <p:nvPr/>
        </p:nvSpPr>
        <p:spPr>
          <a:xfrm>
            <a:off x="827834" y="2257004"/>
            <a:ext cx="355557" cy="353645"/>
          </a:xfrm>
          <a:custGeom>
            <a:avLst/>
            <a:gdLst/>
            <a:ahLst/>
            <a:cxnLst/>
            <a:rect l="l" t="t" r="r" b="b"/>
            <a:pathLst>
              <a:path w="11721" h="11658" extrusionOk="0">
                <a:moveTo>
                  <a:pt x="6144" y="2773"/>
                </a:moveTo>
                <a:cubicBezTo>
                  <a:pt x="7467" y="2868"/>
                  <a:pt x="8570" y="3813"/>
                  <a:pt x="8885" y="5042"/>
                </a:cubicBezTo>
                <a:cubicBezTo>
                  <a:pt x="8917" y="5231"/>
                  <a:pt x="8791" y="5388"/>
                  <a:pt x="8633" y="5483"/>
                </a:cubicBezTo>
                <a:cubicBezTo>
                  <a:pt x="8613" y="5486"/>
                  <a:pt x="8594" y="5487"/>
                  <a:pt x="8575" y="5487"/>
                </a:cubicBezTo>
                <a:cubicBezTo>
                  <a:pt x="8412" y="5487"/>
                  <a:pt x="8277" y="5372"/>
                  <a:pt x="8192" y="5231"/>
                </a:cubicBezTo>
                <a:cubicBezTo>
                  <a:pt x="7972" y="4254"/>
                  <a:pt x="7089" y="3561"/>
                  <a:pt x="6113" y="3466"/>
                </a:cubicBezTo>
                <a:cubicBezTo>
                  <a:pt x="5924" y="3466"/>
                  <a:pt x="5798" y="3277"/>
                  <a:pt x="5798" y="3120"/>
                </a:cubicBezTo>
                <a:cubicBezTo>
                  <a:pt x="5798" y="2868"/>
                  <a:pt x="5955" y="2773"/>
                  <a:pt x="6144" y="2773"/>
                </a:cubicBezTo>
                <a:close/>
                <a:moveTo>
                  <a:pt x="6222" y="1414"/>
                </a:moveTo>
                <a:cubicBezTo>
                  <a:pt x="6238" y="1414"/>
                  <a:pt x="6254" y="1416"/>
                  <a:pt x="6270" y="1418"/>
                </a:cubicBezTo>
                <a:cubicBezTo>
                  <a:pt x="8161" y="1576"/>
                  <a:pt x="9862" y="2962"/>
                  <a:pt x="10240" y="5136"/>
                </a:cubicBezTo>
                <a:cubicBezTo>
                  <a:pt x="10303" y="5325"/>
                  <a:pt x="10177" y="5483"/>
                  <a:pt x="9988" y="5514"/>
                </a:cubicBezTo>
                <a:cubicBezTo>
                  <a:pt x="9960" y="5518"/>
                  <a:pt x="9934" y="5520"/>
                  <a:pt x="9908" y="5520"/>
                </a:cubicBezTo>
                <a:cubicBezTo>
                  <a:pt x="9730" y="5520"/>
                  <a:pt x="9606" y="5424"/>
                  <a:pt x="9578" y="5231"/>
                </a:cubicBezTo>
                <a:cubicBezTo>
                  <a:pt x="9263" y="3466"/>
                  <a:pt x="7846" y="2238"/>
                  <a:pt x="6239" y="2143"/>
                </a:cubicBezTo>
                <a:cubicBezTo>
                  <a:pt x="6050" y="2143"/>
                  <a:pt x="5924" y="1923"/>
                  <a:pt x="5924" y="1765"/>
                </a:cubicBezTo>
                <a:cubicBezTo>
                  <a:pt x="5924" y="1563"/>
                  <a:pt x="6055" y="1414"/>
                  <a:pt x="6222" y="1414"/>
                </a:cubicBezTo>
                <a:close/>
                <a:moveTo>
                  <a:pt x="5907" y="4124"/>
                </a:moveTo>
                <a:cubicBezTo>
                  <a:pt x="5923" y="4124"/>
                  <a:pt x="5939" y="4125"/>
                  <a:pt x="5955" y="4128"/>
                </a:cubicBezTo>
                <a:cubicBezTo>
                  <a:pt x="6680" y="4191"/>
                  <a:pt x="7247" y="4663"/>
                  <a:pt x="7499" y="5325"/>
                </a:cubicBezTo>
                <a:cubicBezTo>
                  <a:pt x="7530" y="5514"/>
                  <a:pt x="7467" y="5672"/>
                  <a:pt x="7247" y="5766"/>
                </a:cubicBezTo>
                <a:cubicBezTo>
                  <a:pt x="7223" y="5770"/>
                  <a:pt x="7199" y="5772"/>
                  <a:pt x="7177" y="5772"/>
                </a:cubicBezTo>
                <a:cubicBezTo>
                  <a:pt x="7019" y="5772"/>
                  <a:pt x="6892" y="5679"/>
                  <a:pt x="6837" y="5514"/>
                </a:cubicBezTo>
                <a:cubicBezTo>
                  <a:pt x="6711" y="5136"/>
                  <a:pt x="6365" y="4852"/>
                  <a:pt x="5924" y="4821"/>
                </a:cubicBezTo>
                <a:cubicBezTo>
                  <a:pt x="5735" y="4821"/>
                  <a:pt x="5609" y="4663"/>
                  <a:pt x="5609" y="4443"/>
                </a:cubicBezTo>
                <a:cubicBezTo>
                  <a:pt x="5609" y="4270"/>
                  <a:pt x="5740" y="4124"/>
                  <a:pt x="5907" y="4124"/>
                </a:cubicBezTo>
                <a:close/>
                <a:moveTo>
                  <a:pt x="3385" y="3199"/>
                </a:moveTo>
                <a:cubicBezTo>
                  <a:pt x="3455" y="3199"/>
                  <a:pt x="3527" y="3225"/>
                  <a:pt x="3592" y="3277"/>
                </a:cubicBezTo>
                <a:lnTo>
                  <a:pt x="4695" y="4096"/>
                </a:lnTo>
                <a:cubicBezTo>
                  <a:pt x="4853" y="4222"/>
                  <a:pt x="4884" y="4411"/>
                  <a:pt x="4790" y="4569"/>
                </a:cubicBezTo>
                <a:lnTo>
                  <a:pt x="4159" y="5388"/>
                </a:lnTo>
                <a:lnTo>
                  <a:pt x="6869" y="7436"/>
                </a:lnTo>
                <a:lnTo>
                  <a:pt x="7499" y="6617"/>
                </a:lnTo>
                <a:cubicBezTo>
                  <a:pt x="7572" y="6525"/>
                  <a:pt x="7667" y="6476"/>
                  <a:pt x="7765" y="6476"/>
                </a:cubicBezTo>
                <a:cubicBezTo>
                  <a:pt x="7835" y="6476"/>
                  <a:pt x="7906" y="6501"/>
                  <a:pt x="7972" y="6554"/>
                </a:cubicBezTo>
                <a:lnTo>
                  <a:pt x="9074" y="7373"/>
                </a:lnTo>
                <a:cubicBezTo>
                  <a:pt x="9232" y="7499"/>
                  <a:pt x="9263" y="7688"/>
                  <a:pt x="9137" y="7845"/>
                </a:cubicBezTo>
                <a:lnTo>
                  <a:pt x="8507" y="8665"/>
                </a:lnTo>
                <a:cubicBezTo>
                  <a:pt x="8225" y="9022"/>
                  <a:pt x="7819" y="9211"/>
                  <a:pt x="7403" y="9211"/>
                </a:cubicBezTo>
                <a:cubicBezTo>
                  <a:pt x="7123" y="9211"/>
                  <a:pt x="6839" y="9126"/>
                  <a:pt x="6585" y="8948"/>
                </a:cubicBezTo>
                <a:lnTo>
                  <a:pt x="2773" y="6081"/>
                </a:lnTo>
                <a:cubicBezTo>
                  <a:pt x="2143" y="5672"/>
                  <a:pt x="2017" y="4821"/>
                  <a:pt x="2490" y="4191"/>
                </a:cubicBezTo>
                <a:lnTo>
                  <a:pt x="3120" y="3340"/>
                </a:lnTo>
                <a:cubicBezTo>
                  <a:pt x="3193" y="3248"/>
                  <a:pt x="3288" y="3199"/>
                  <a:pt x="3385" y="3199"/>
                </a:cubicBezTo>
                <a:close/>
                <a:moveTo>
                  <a:pt x="5829" y="1"/>
                </a:moveTo>
                <a:cubicBezTo>
                  <a:pt x="2647" y="1"/>
                  <a:pt x="1" y="2647"/>
                  <a:pt x="1" y="5829"/>
                </a:cubicBezTo>
                <a:cubicBezTo>
                  <a:pt x="64" y="9011"/>
                  <a:pt x="2647" y="11658"/>
                  <a:pt x="5892" y="11658"/>
                </a:cubicBezTo>
                <a:cubicBezTo>
                  <a:pt x="6900" y="11658"/>
                  <a:pt x="7940" y="11374"/>
                  <a:pt x="8822" y="10838"/>
                </a:cubicBezTo>
                <a:lnTo>
                  <a:pt x="11248" y="11626"/>
                </a:lnTo>
                <a:cubicBezTo>
                  <a:pt x="11272" y="11634"/>
                  <a:pt x="11299" y="11638"/>
                  <a:pt x="11329" y="11638"/>
                </a:cubicBezTo>
                <a:cubicBezTo>
                  <a:pt x="11417" y="11638"/>
                  <a:pt x="11524" y="11602"/>
                  <a:pt x="11595" y="11531"/>
                </a:cubicBezTo>
                <a:cubicBezTo>
                  <a:pt x="11658" y="11468"/>
                  <a:pt x="11721" y="11311"/>
                  <a:pt x="11658" y="11185"/>
                </a:cubicBezTo>
                <a:lnTo>
                  <a:pt x="10838" y="8791"/>
                </a:lnTo>
                <a:cubicBezTo>
                  <a:pt x="11406" y="7877"/>
                  <a:pt x="11658" y="6869"/>
                  <a:pt x="11658" y="5829"/>
                </a:cubicBezTo>
                <a:cubicBezTo>
                  <a:pt x="11658" y="2647"/>
                  <a:pt x="9043"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6" name="Google Shape;7906;p77"/>
          <p:cNvGrpSpPr/>
          <p:nvPr/>
        </p:nvGrpSpPr>
        <p:grpSpPr>
          <a:xfrm>
            <a:off x="3066955" y="1380546"/>
            <a:ext cx="353645" cy="353645"/>
            <a:chOff x="-34003850" y="3227275"/>
            <a:chExt cx="291450" cy="291450"/>
          </a:xfrm>
        </p:grpSpPr>
        <p:sp>
          <p:nvSpPr>
            <p:cNvPr id="7907" name="Google Shape;7907;p77"/>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77"/>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77"/>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77"/>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77"/>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2" name="Google Shape;7912;p77"/>
          <p:cNvGrpSpPr/>
          <p:nvPr/>
        </p:nvGrpSpPr>
        <p:grpSpPr>
          <a:xfrm>
            <a:off x="3066485" y="1821238"/>
            <a:ext cx="354586" cy="354343"/>
            <a:chOff x="-34004625" y="3585850"/>
            <a:chExt cx="292225" cy="292025"/>
          </a:xfrm>
        </p:grpSpPr>
        <p:sp>
          <p:nvSpPr>
            <p:cNvPr id="7913" name="Google Shape;7913;p77"/>
            <p:cNvSpPr/>
            <p:nvPr/>
          </p:nvSpPr>
          <p:spPr>
            <a:xfrm>
              <a:off x="-33832150" y="3585850"/>
              <a:ext cx="103200" cy="154200"/>
            </a:xfrm>
            <a:custGeom>
              <a:avLst/>
              <a:gdLst/>
              <a:ahLst/>
              <a:cxnLst/>
              <a:rect l="l" t="t" r="r" b="b"/>
              <a:pathLst>
                <a:path w="4128" h="6168" extrusionOk="0">
                  <a:moveTo>
                    <a:pt x="2426" y="1"/>
                  </a:moveTo>
                  <a:cubicBezTo>
                    <a:pt x="2286" y="1"/>
                    <a:pt x="2136" y="77"/>
                    <a:pt x="2112" y="244"/>
                  </a:cubicBezTo>
                  <a:lnTo>
                    <a:pt x="64" y="5064"/>
                  </a:lnTo>
                  <a:cubicBezTo>
                    <a:pt x="1" y="5222"/>
                    <a:pt x="64" y="5474"/>
                    <a:pt x="253" y="5506"/>
                  </a:cubicBezTo>
                  <a:cubicBezTo>
                    <a:pt x="295" y="5531"/>
                    <a:pt x="342" y="5543"/>
                    <a:pt x="389" y="5543"/>
                  </a:cubicBezTo>
                  <a:cubicBezTo>
                    <a:pt x="517" y="5543"/>
                    <a:pt x="648" y="5455"/>
                    <a:pt x="694" y="5317"/>
                  </a:cubicBezTo>
                  <a:lnTo>
                    <a:pt x="1261" y="4025"/>
                  </a:lnTo>
                  <a:cubicBezTo>
                    <a:pt x="1419" y="4088"/>
                    <a:pt x="1576" y="4119"/>
                    <a:pt x="1765" y="4119"/>
                  </a:cubicBezTo>
                  <a:cubicBezTo>
                    <a:pt x="1891" y="4119"/>
                    <a:pt x="1986" y="4088"/>
                    <a:pt x="2112" y="4056"/>
                  </a:cubicBezTo>
                  <a:lnTo>
                    <a:pt x="2112" y="4844"/>
                  </a:lnTo>
                  <a:cubicBezTo>
                    <a:pt x="1450" y="4970"/>
                    <a:pt x="946" y="5506"/>
                    <a:pt x="789" y="6167"/>
                  </a:cubicBezTo>
                  <a:lnTo>
                    <a:pt x="4128" y="6167"/>
                  </a:lnTo>
                  <a:cubicBezTo>
                    <a:pt x="4002" y="5506"/>
                    <a:pt x="3466" y="5001"/>
                    <a:pt x="2773" y="4844"/>
                  </a:cubicBezTo>
                  <a:lnTo>
                    <a:pt x="2773" y="3143"/>
                  </a:lnTo>
                  <a:cubicBezTo>
                    <a:pt x="2773" y="2670"/>
                    <a:pt x="2458" y="2324"/>
                    <a:pt x="2080" y="2166"/>
                  </a:cubicBezTo>
                  <a:lnTo>
                    <a:pt x="2773" y="496"/>
                  </a:lnTo>
                  <a:cubicBezTo>
                    <a:pt x="2773" y="307"/>
                    <a:pt x="2710" y="118"/>
                    <a:pt x="2553" y="24"/>
                  </a:cubicBezTo>
                  <a:cubicBezTo>
                    <a:pt x="2515" y="8"/>
                    <a:pt x="2471"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77"/>
            <p:cNvSpPr/>
            <p:nvPr/>
          </p:nvSpPr>
          <p:spPr>
            <a:xfrm>
              <a:off x="-34004625" y="3690400"/>
              <a:ext cx="155175" cy="187475"/>
            </a:xfrm>
            <a:custGeom>
              <a:avLst/>
              <a:gdLst/>
              <a:ahLst/>
              <a:cxnLst/>
              <a:rect l="l" t="t" r="r" b="b"/>
              <a:pathLst>
                <a:path w="6207" h="7499" extrusionOk="0">
                  <a:moveTo>
                    <a:pt x="693" y="0"/>
                  </a:moveTo>
                  <a:cubicBezTo>
                    <a:pt x="315" y="0"/>
                    <a:pt x="0" y="315"/>
                    <a:pt x="0" y="662"/>
                  </a:cubicBezTo>
                  <a:lnTo>
                    <a:pt x="0" y="6490"/>
                  </a:lnTo>
                  <a:cubicBezTo>
                    <a:pt x="32" y="7026"/>
                    <a:pt x="504" y="7498"/>
                    <a:pt x="1103" y="7498"/>
                  </a:cubicBezTo>
                  <a:lnTo>
                    <a:pt x="6207" y="7498"/>
                  </a:lnTo>
                  <a:lnTo>
                    <a:pt x="6207" y="5797"/>
                  </a:lnTo>
                  <a:cubicBezTo>
                    <a:pt x="6207" y="5608"/>
                    <a:pt x="6049" y="5451"/>
                    <a:pt x="5860" y="5451"/>
                  </a:cubicBezTo>
                  <a:lnTo>
                    <a:pt x="1765" y="5451"/>
                  </a:lnTo>
                  <a:cubicBezTo>
                    <a:pt x="1576" y="5451"/>
                    <a:pt x="1418" y="5293"/>
                    <a:pt x="1418" y="5104"/>
                  </a:cubicBezTo>
                  <a:lnTo>
                    <a:pt x="1418" y="662"/>
                  </a:lnTo>
                  <a:cubicBezTo>
                    <a:pt x="1418" y="252"/>
                    <a:pt x="1103" y="0"/>
                    <a:pt x="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77"/>
            <p:cNvSpPr/>
            <p:nvPr/>
          </p:nvSpPr>
          <p:spPr>
            <a:xfrm>
              <a:off x="-33936100" y="3621075"/>
              <a:ext cx="51200" cy="51225"/>
            </a:xfrm>
            <a:custGeom>
              <a:avLst/>
              <a:gdLst/>
              <a:ahLst/>
              <a:cxnLst/>
              <a:rect l="l" t="t" r="r" b="b"/>
              <a:pathLst>
                <a:path w="2048" h="2049" extrusionOk="0">
                  <a:moveTo>
                    <a:pt x="1040" y="1"/>
                  </a:moveTo>
                  <a:cubicBezTo>
                    <a:pt x="473" y="1"/>
                    <a:pt x="0" y="473"/>
                    <a:pt x="0" y="1041"/>
                  </a:cubicBezTo>
                  <a:cubicBezTo>
                    <a:pt x="0" y="1576"/>
                    <a:pt x="473" y="2049"/>
                    <a:pt x="1040" y="2049"/>
                  </a:cubicBezTo>
                  <a:cubicBezTo>
                    <a:pt x="1576" y="2049"/>
                    <a:pt x="2048" y="1576"/>
                    <a:pt x="2048" y="1041"/>
                  </a:cubicBezTo>
                  <a:cubicBezTo>
                    <a:pt x="2048" y="473"/>
                    <a:pt x="1607"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77"/>
            <p:cNvSpPr/>
            <p:nvPr/>
          </p:nvSpPr>
          <p:spPr>
            <a:xfrm>
              <a:off x="-33952650" y="3690125"/>
              <a:ext cx="155975" cy="186950"/>
            </a:xfrm>
            <a:custGeom>
              <a:avLst/>
              <a:gdLst/>
              <a:ahLst/>
              <a:cxnLst/>
              <a:rect l="l" t="t" r="r" b="b"/>
              <a:pathLst>
                <a:path w="6239" h="7478" extrusionOk="0">
                  <a:moveTo>
                    <a:pt x="1641" y="1"/>
                  </a:moveTo>
                  <a:cubicBezTo>
                    <a:pt x="1242" y="1"/>
                    <a:pt x="819" y="205"/>
                    <a:pt x="568" y="484"/>
                  </a:cubicBezTo>
                  <a:cubicBezTo>
                    <a:pt x="190" y="799"/>
                    <a:pt x="1" y="1209"/>
                    <a:pt x="1" y="1681"/>
                  </a:cubicBezTo>
                  <a:lnTo>
                    <a:pt x="1" y="4769"/>
                  </a:lnTo>
                  <a:lnTo>
                    <a:pt x="2679" y="4769"/>
                  </a:lnTo>
                  <a:cubicBezTo>
                    <a:pt x="2521" y="4359"/>
                    <a:pt x="2175" y="4107"/>
                    <a:pt x="1702" y="4107"/>
                  </a:cubicBezTo>
                  <a:lnTo>
                    <a:pt x="1040" y="4107"/>
                  </a:lnTo>
                  <a:cubicBezTo>
                    <a:pt x="820" y="4107"/>
                    <a:pt x="662" y="3949"/>
                    <a:pt x="662" y="3729"/>
                  </a:cubicBezTo>
                  <a:lnTo>
                    <a:pt x="662" y="2374"/>
                  </a:lnTo>
                  <a:cubicBezTo>
                    <a:pt x="662" y="2154"/>
                    <a:pt x="820" y="1996"/>
                    <a:pt x="1040" y="1996"/>
                  </a:cubicBezTo>
                  <a:cubicBezTo>
                    <a:pt x="1229" y="1996"/>
                    <a:pt x="1387" y="2154"/>
                    <a:pt x="1387" y="2374"/>
                  </a:cubicBezTo>
                  <a:lnTo>
                    <a:pt x="1387" y="3382"/>
                  </a:lnTo>
                  <a:lnTo>
                    <a:pt x="1733" y="3382"/>
                  </a:lnTo>
                  <a:cubicBezTo>
                    <a:pt x="2553" y="3382"/>
                    <a:pt x="3277" y="3981"/>
                    <a:pt x="3435" y="4769"/>
                  </a:cubicBezTo>
                  <a:lnTo>
                    <a:pt x="3813" y="4769"/>
                  </a:lnTo>
                  <a:cubicBezTo>
                    <a:pt x="4380" y="4769"/>
                    <a:pt x="4852" y="5241"/>
                    <a:pt x="4852" y="5777"/>
                  </a:cubicBezTo>
                  <a:lnTo>
                    <a:pt x="4852" y="7478"/>
                  </a:lnTo>
                  <a:lnTo>
                    <a:pt x="6239" y="7478"/>
                  </a:lnTo>
                  <a:lnTo>
                    <a:pt x="6239" y="5084"/>
                  </a:lnTo>
                  <a:cubicBezTo>
                    <a:pt x="6176" y="4580"/>
                    <a:pt x="5703" y="4107"/>
                    <a:pt x="5168" y="4107"/>
                  </a:cubicBezTo>
                  <a:lnTo>
                    <a:pt x="3781" y="4107"/>
                  </a:lnTo>
                  <a:cubicBezTo>
                    <a:pt x="3592" y="4107"/>
                    <a:pt x="3435" y="3949"/>
                    <a:pt x="3435" y="3729"/>
                  </a:cubicBezTo>
                  <a:lnTo>
                    <a:pt x="3435" y="1807"/>
                  </a:lnTo>
                  <a:cubicBezTo>
                    <a:pt x="3435" y="862"/>
                    <a:pt x="2710" y="43"/>
                    <a:pt x="1796" y="11"/>
                  </a:cubicBezTo>
                  <a:cubicBezTo>
                    <a:pt x="1745" y="4"/>
                    <a:pt x="1694" y="1"/>
                    <a:pt x="1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77"/>
            <p:cNvSpPr/>
            <p:nvPr/>
          </p:nvSpPr>
          <p:spPr>
            <a:xfrm>
              <a:off x="-33849475" y="3758125"/>
              <a:ext cx="137075" cy="33100"/>
            </a:xfrm>
            <a:custGeom>
              <a:avLst/>
              <a:gdLst/>
              <a:ahLst/>
              <a:cxnLst/>
              <a:rect l="l" t="t" r="r" b="b"/>
              <a:pathLst>
                <a:path w="5483" h="1324" extrusionOk="0">
                  <a:moveTo>
                    <a:pt x="1" y="1"/>
                  </a:moveTo>
                  <a:lnTo>
                    <a:pt x="1" y="662"/>
                  </a:lnTo>
                  <a:lnTo>
                    <a:pt x="1041" y="662"/>
                  </a:lnTo>
                  <a:cubicBezTo>
                    <a:pt x="1576" y="662"/>
                    <a:pt x="2080" y="946"/>
                    <a:pt x="2395" y="1324"/>
                  </a:cubicBezTo>
                  <a:lnTo>
                    <a:pt x="5136" y="1324"/>
                  </a:lnTo>
                  <a:cubicBezTo>
                    <a:pt x="5325" y="1324"/>
                    <a:pt x="5483" y="1166"/>
                    <a:pt x="5483" y="977"/>
                  </a:cubicBezTo>
                  <a:lnTo>
                    <a:pt x="5483" y="316"/>
                  </a:lnTo>
                  <a:cubicBezTo>
                    <a:pt x="5483" y="158"/>
                    <a:pt x="5325" y="1"/>
                    <a:pt x="5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8" name="Google Shape;7918;p77"/>
          <p:cNvGrpSpPr/>
          <p:nvPr/>
        </p:nvGrpSpPr>
        <p:grpSpPr>
          <a:xfrm>
            <a:off x="3066000" y="2256439"/>
            <a:ext cx="355557" cy="354616"/>
            <a:chOff x="-34005425" y="3945575"/>
            <a:chExt cx="293025" cy="292250"/>
          </a:xfrm>
        </p:grpSpPr>
        <p:sp>
          <p:nvSpPr>
            <p:cNvPr id="7919" name="Google Shape;7919;p77"/>
            <p:cNvSpPr/>
            <p:nvPr/>
          </p:nvSpPr>
          <p:spPr>
            <a:xfrm>
              <a:off x="-33952650" y="3998350"/>
              <a:ext cx="186700" cy="186700"/>
            </a:xfrm>
            <a:custGeom>
              <a:avLst/>
              <a:gdLst/>
              <a:ahLst/>
              <a:cxnLst/>
              <a:rect l="l" t="t" r="r" b="b"/>
              <a:pathLst>
                <a:path w="7468" h="7468" extrusionOk="0">
                  <a:moveTo>
                    <a:pt x="5861" y="2017"/>
                  </a:moveTo>
                  <a:cubicBezTo>
                    <a:pt x="6050" y="2017"/>
                    <a:pt x="6207" y="2143"/>
                    <a:pt x="6207" y="2364"/>
                  </a:cubicBezTo>
                  <a:lnTo>
                    <a:pt x="6207" y="3750"/>
                  </a:lnTo>
                  <a:lnTo>
                    <a:pt x="6207" y="5104"/>
                  </a:lnTo>
                  <a:cubicBezTo>
                    <a:pt x="6207" y="5325"/>
                    <a:pt x="6050" y="5451"/>
                    <a:pt x="5861" y="5451"/>
                  </a:cubicBezTo>
                  <a:cubicBezTo>
                    <a:pt x="5672" y="5451"/>
                    <a:pt x="5514" y="5325"/>
                    <a:pt x="5514" y="5104"/>
                  </a:cubicBezTo>
                  <a:lnTo>
                    <a:pt x="5514" y="4096"/>
                  </a:lnTo>
                  <a:lnTo>
                    <a:pt x="4474" y="4096"/>
                  </a:lnTo>
                  <a:cubicBezTo>
                    <a:pt x="4285" y="4096"/>
                    <a:pt x="4128" y="3939"/>
                    <a:pt x="4128" y="3750"/>
                  </a:cubicBezTo>
                  <a:lnTo>
                    <a:pt x="4128" y="2364"/>
                  </a:lnTo>
                  <a:cubicBezTo>
                    <a:pt x="4128" y="2143"/>
                    <a:pt x="4285" y="2017"/>
                    <a:pt x="4474" y="2017"/>
                  </a:cubicBezTo>
                  <a:cubicBezTo>
                    <a:pt x="4695" y="2017"/>
                    <a:pt x="4852" y="2143"/>
                    <a:pt x="4852" y="2364"/>
                  </a:cubicBezTo>
                  <a:lnTo>
                    <a:pt x="4852" y="3372"/>
                  </a:lnTo>
                  <a:lnTo>
                    <a:pt x="5514" y="3372"/>
                  </a:lnTo>
                  <a:lnTo>
                    <a:pt x="5514" y="2364"/>
                  </a:lnTo>
                  <a:cubicBezTo>
                    <a:pt x="5514" y="2143"/>
                    <a:pt x="5672" y="2017"/>
                    <a:pt x="5861" y="2017"/>
                  </a:cubicBezTo>
                  <a:close/>
                  <a:moveTo>
                    <a:pt x="2332" y="2017"/>
                  </a:moveTo>
                  <a:cubicBezTo>
                    <a:pt x="2868" y="2017"/>
                    <a:pt x="3340" y="2490"/>
                    <a:pt x="3340" y="3025"/>
                  </a:cubicBezTo>
                  <a:lnTo>
                    <a:pt x="3340" y="3309"/>
                  </a:lnTo>
                  <a:lnTo>
                    <a:pt x="3435" y="3309"/>
                  </a:lnTo>
                  <a:cubicBezTo>
                    <a:pt x="3435" y="3687"/>
                    <a:pt x="3183" y="4065"/>
                    <a:pt x="2868" y="4222"/>
                  </a:cubicBezTo>
                  <a:lnTo>
                    <a:pt x="2238" y="4537"/>
                  </a:lnTo>
                  <a:cubicBezTo>
                    <a:pt x="2175" y="4569"/>
                    <a:pt x="2080" y="4632"/>
                    <a:pt x="2049" y="4758"/>
                  </a:cubicBezTo>
                  <a:lnTo>
                    <a:pt x="3057" y="4758"/>
                  </a:lnTo>
                  <a:cubicBezTo>
                    <a:pt x="3277" y="4758"/>
                    <a:pt x="3435" y="4915"/>
                    <a:pt x="3435" y="5104"/>
                  </a:cubicBezTo>
                  <a:cubicBezTo>
                    <a:pt x="3435" y="5325"/>
                    <a:pt x="3277" y="5483"/>
                    <a:pt x="3057" y="5483"/>
                  </a:cubicBezTo>
                  <a:lnTo>
                    <a:pt x="1702" y="5483"/>
                  </a:lnTo>
                  <a:cubicBezTo>
                    <a:pt x="1481" y="5483"/>
                    <a:pt x="1324" y="5325"/>
                    <a:pt x="1324" y="5104"/>
                  </a:cubicBezTo>
                  <a:lnTo>
                    <a:pt x="1324" y="4852"/>
                  </a:lnTo>
                  <a:cubicBezTo>
                    <a:pt x="1324" y="4443"/>
                    <a:pt x="1576" y="4096"/>
                    <a:pt x="1891" y="3939"/>
                  </a:cubicBezTo>
                  <a:lnTo>
                    <a:pt x="2521" y="3624"/>
                  </a:lnTo>
                  <a:cubicBezTo>
                    <a:pt x="2647" y="3592"/>
                    <a:pt x="2710" y="3466"/>
                    <a:pt x="2710" y="3309"/>
                  </a:cubicBezTo>
                  <a:lnTo>
                    <a:pt x="2710" y="3025"/>
                  </a:lnTo>
                  <a:cubicBezTo>
                    <a:pt x="2710" y="2836"/>
                    <a:pt x="2553" y="2679"/>
                    <a:pt x="2364" y="2679"/>
                  </a:cubicBezTo>
                  <a:cubicBezTo>
                    <a:pt x="2175" y="2679"/>
                    <a:pt x="2017" y="2836"/>
                    <a:pt x="2017" y="3025"/>
                  </a:cubicBezTo>
                  <a:cubicBezTo>
                    <a:pt x="2017" y="3214"/>
                    <a:pt x="1859" y="3372"/>
                    <a:pt x="1639" y="3372"/>
                  </a:cubicBezTo>
                  <a:cubicBezTo>
                    <a:pt x="1450" y="3372"/>
                    <a:pt x="1292" y="3214"/>
                    <a:pt x="1292" y="3025"/>
                  </a:cubicBezTo>
                  <a:cubicBezTo>
                    <a:pt x="1292" y="2490"/>
                    <a:pt x="1765" y="2017"/>
                    <a:pt x="2332" y="2017"/>
                  </a:cubicBezTo>
                  <a:close/>
                  <a:moveTo>
                    <a:pt x="3214" y="1"/>
                  </a:moveTo>
                  <a:cubicBezTo>
                    <a:pt x="3214" y="127"/>
                    <a:pt x="3183" y="284"/>
                    <a:pt x="3120" y="379"/>
                  </a:cubicBezTo>
                  <a:cubicBezTo>
                    <a:pt x="2962" y="662"/>
                    <a:pt x="2679" y="914"/>
                    <a:pt x="2364" y="946"/>
                  </a:cubicBezTo>
                  <a:lnTo>
                    <a:pt x="1009" y="1135"/>
                  </a:lnTo>
                  <a:cubicBezTo>
                    <a:pt x="473" y="1733"/>
                    <a:pt x="64" y="2521"/>
                    <a:pt x="1" y="3372"/>
                  </a:cubicBezTo>
                  <a:lnTo>
                    <a:pt x="316" y="3372"/>
                  </a:lnTo>
                  <a:cubicBezTo>
                    <a:pt x="505" y="3372"/>
                    <a:pt x="662" y="3529"/>
                    <a:pt x="662" y="3750"/>
                  </a:cubicBezTo>
                  <a:cubicBezTo>
                    <a:pt x="662" y="3939"/>
                    <a:pt x="505" y="4096"/>
                    <a:pt x="316" y="4096"/>
                  </a:cubicBezTo>
                  <a:lnTo>
                    <a:pt x="1" y="4096"/>
                  </a:lnTo>
                  <a:cubicBezTo>
                    <a:pt x="158" y="5892"/>
                    <a:pt x="1607" y="7310"/>
                    <a:pt x="3372" y="7467"/>
                  </a:cubicBezTo>
                  <a:lnTo>
                    <a:pt x="3372" y="7121"/>
                  </a:lnTo>
                  <a:cubicBezTo>
                    <a:pt x="3372" y="6932"/>
                    <a:pt x="3529" y="6774"/>
                    <a:pt x="3750" y="6774"/>
                  </a:cubicBezTo>
                  <a:cubicBezTo>
                    <a:pt x="3939" y="6774"/>
                    <a:pt x="4096" y="6932"/>
                    <a:pt x="4096" y="7121"/>
                  </a:cubicBezTo>
                  <a:lnTo>
                    <a:pt x="4096" y="7436"/>
                  </a:lnTo>
                  <a:lnTo>
                    <a:pt x="4254" y="7436"/>
                  </a:lnTo>
                  <a:cubicBezTo>
                    <a:pt x="4254" y="7373"/>
                    <a:pt x="4285" y="7278"/>
                    <a:pt x="4317" y="7215"/>
                  </a:cubicBezTo>
                  <a:cubicBezTo>
                    <a:pt x="4443" y="6900"/>
                    <a:pt x="4758" y="6648"/>
                    <a:pt x="5073" y="6617"/>
                  </a:cubicBezTo>
                  <a:lnTo>
                    <a:pt x="6491" y="6333"/>
                  </a:lnTo>
                  <a:cubicBezTo>
                    <a:pt x="7089" y="5703"/>
                    <a:pt x="7404" y="5010"/>
                    <a:pt x="7467" y="4096"/>
                  </a:cubicBezTo>
                  <a:lnTo>
                    <a:pt x="7152" y="4096"/>
                  </a:lnTo>
                  <a:cubicBezTo>
                    <a:pt x="6963" y="4096"/>
                    <a:pt x="6806" y="3939"/>
                    <a:pt x="6806" y="3750"/>
                  </a:cubicBezTo>
                  <a:cubicBezTo>
                    <a:pt x="6806" y="3529"/>
                    <a:pt x="6963" y="3372"/>
                    <a:pt x="7152" y="3372"/>
                  </a:cubicBezTo>
                  <a:lnTo>
                    <a:pt x="7467" y="3372"/>
                  </a:lnTo>
                  <a:cubicBezTo>
                    <a:pt x="7310" y="1576"/>
                    <a:pt x="5861" y="158"/>
                    <a:pt x="4096" y="1"/>
                  </a:cubicBezTo>
                  <a:lnTo>
                    <a:pt x="4096" y="316"/>
                  </a:lnTo>
                  <a:cubicBezTo>
                    <a:pt x="4096" y="505"/>
                    <a:pt x="3939" y="662"/>
                    <a:pt x="3750" y="662"/>
                  </a:cubicBezTo>
                  <a:cubicBezTo>
                    <a:pt x="3529" y="662"/>
                    <a:pt x="3372" y="505"/>
                    <a:pt x="3372" y="316"/>
                  </a:cubicBezTo>
                  <a:lnTo>
                    <a:pt x="33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77"/>
            <p:cNvSpPr/>
            <p:nvPr/>
          </p:nvSpPr>
          <p:spPr>
            <a:xfrm>
              <a:off x="-33944775" y="3945575"/>
              <a:ext cx="232375" cy="247350"/>
            </a:xfrm>
            <a:custGeom>
              <a:avLst/>
              <a:gdLst/>
              <a:ahLst/>
              <a:cxnLst/>
              <a:rect l="l" t="t" r="r" b="b"/>
              <a:pathLst>
                <a:path w="9295" h="9894" extrusionOk="0">
                  <a:moveTo>
                    <a:pt x="3466" y="1"/>
                  </a:moveTo>
                  <a:cubicBezTo>
                    <a:pt x="2490" y="1"/>
                    <a:pt x="1450" y="316"/>
                    <a:pt x="1103" y="536"/>
                  </a:cubicBezTo>
                  <a:lnTo>
                    <a:pt x="1040" y="410"/>
                  </a:lnTo>
                  <a:cubicBezTo>
                    <a:pt x="970" y="340"/>
                    <a:pt x="881" y="304"/>
                    <a:pt x="788" y="304"/>
                  </a:cubicBezTo>
                  <a:cubicBezTo>
                    <a:pt x="757" y="304"/>
                    <a:pt x="725" y="308"/>
                    <a:pt x="694" y="316"/>
                  </a:cubicBezTo>
                  <a:cubicBezTo>
                    <a:pt x="599" y="379"/>
                    <a:pt x="505" y="473"/>
                    <a:pt x="473" y="568"/>
                  </a:cubicBezTo>
                  <a:cubicBezTo>
                    <a:pt x="347" y="1041"/>
                    <a:pt x="442" y="726"/>
                    <a:pt x="32" y="2143"/>
                  </a:cubicBezTo>
                  <a:cubicBezTo>
                    <a:pt x="1" y="2269"/>
                    <a:pt x="32" y="2395"/>
                    <a:pt x="127" y="2458"/>
                  </a:cubicBezTo>
                  <a:cubicBezTo>
                    <a:pt x="253" y="2584"/>
                    <a:pt x="316" y="2584"/>
                    <a:pt x="473" y="2584"/>
                  </a:cubicBezTo>
                  <a:lnTo>
                    <a:pt x="2049" y="2332"/>
                  </a:lnTo>
                  <a:cubicBezTo>
                    <a:pt x="2238" y="2301"/>
                    <a:pt x="2395" y="2080"/>
                    <a:pt x="2332" y="1860"/>
                  </a:cubicBezTo>
                  <a:lnTo>
                    <a:pt x="2206" y="1545"/>
                  </a:lnTo>
                  <a:cubicBezTo>
                    <a:pt x="2647" y="1450"/>
                    <a:pt x="3057" y="1356"/>
                    <a:pt x="3529" y="1356"/>
                  </a:cubicBezTo>
                  <a:cubicBezTo>
                    <a:pt x="5987" y="1356"/>
                    <a:pt x="8003" y="3372"/>
                    <a:pt x="8003" y="5798"/>
                  </a:cubicBezTo>
                  <a:cubicBezTo>
                    <a:pt x="8003" y="6806"/>
                    <a:pt x="7688" y="7657"/>
                    <a:pt x="7152" y="8413"/>
                  </a:cubicBezTo>
                  <a:cubicBezTo>
                    <a:pt x="7278" y="8444"/>
                    <a:pt x="7404" y="8539"/>
                    <a:pt x="7530" y="8633"/>
                  </a:cubicBezTo>
                  <a:cubicBezTo>
                    <a:pt x="7751" y="8885"/>
                    <a:pt x="7845" y="9232"/>
                    <a:pt x="7751" y="9578"/>
                  </a:cubicBezTo>
                  <a:lnTo>
                    <a:pt x="7593" y="9893"/>
                  </a:lnTo>
                  <a:cubicBezTo>
                    <a:pt x="8633" y="8854"/>
                    <a:pt x="9295" y="7436"/>
                    <a:pt x="9295" y="5861"/>
                  </a:cubicBezTo>
                  <a:cubicBezTo>
                    <a:pt x="9295" y="2616"/>
                    <a:pt x="6648" y="1"/>
                    <a:pt x="3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77"/>
            <p:cNvSpPr/>
            <p:nvPr/>
          </p:nvSpPr>
          <p:spPr>
            <a:xfrm>
              <a:off x="-34005425" y="3987325"/>
              <a:ext cx="237100" cy="250500"/>
            </a:xfrm>
            <a:custGeom>
              <a:avLst/>
              <a:gdLst/>
              <a:ahLst/>
              <a:cxnLst/>
              <a:rect l="l" t="t" r="r" b="b"/>
              <a:pathLst>
                <a:path w="9484" h="10020" extrusionOk="0">
                  <a:moveTo>
                    <a:pt x="1797" y="1"/>
                  </a:moveTo>
                  <a:lnTo>
                    <a:pt x="1797" y="1"/>
                  </a:lnTo>
                  <a:cubicBezTo>
                    <a:pt x="694" y="1072"/>
                    <a:pt x="1" y="2521"/>
                    <a:pt x="1" y="4191"/>
                  </a:cubicBezTo>
                  <a:cubicBezTo>
                    <a:pt x="64" y="7373"/>
                    <a:pt x="2647" y="10019"/>
                    <a:pt x="5892" y="10019"/>
                  </a:cubicBezTo>
                  <a:cubicBezTo>
                    <a:pt x="6239" y="10019"/>
                    <a:pt x="7972" y="9736"/>
                    <a:pt x="8224" y="9547"/>
                  </a:cubicBezTo>
                  <a:cubicBezTo>
                    <a:pt x="8255" y="9547"/>
                    <a:pt x="8287" y="9484"/>
                    <a:pt x="8350" y="9484"/>
                  </a:cubicBezTo>
                  <a:lnTo>
                    <a:pt x="8507" y="9641"/>
                  </a:lnTo>
                  <a:cubicBezTo>
                    <a:pt x="8576" y="9710"/>
                    <a:pt x="8661" y="9741"/>
                    <a:pt x="8743" y="9741"/>
                  </a:cubicBezTo>
                  <a:cubicBezTo>
                    <a:pt x="8887" y="9741"/>
                    <a:pt x="9023" y="9644"/>
                    <a:pt x="9043" y="9484"/>
                  </a:cubicBezTo>
                  <a:lnTo>
                    <a:pt x="9169" y="9011"/>
                  </a:lnTo>
                  <a:lnTo>
                    <a:pt x="9452" y="7814"/>
                  </a:lnTo>
                  <a:cubicBezTo>
                    <a:pt x="9484" y="7688"/>
                    <a:pt x="9452" y="7562"/>
                    <a:pt x="9358" y="7467"/>
                  </a:cubicBezTo>
                  <a:cubicBezTo>
                    <a:pt x="9278" y="7407"/>
                    <a:pt x="9211" y="7385"/>
                    <a:pt x="9132" y="7385"/>
                  </a:cubicBezTo>
                  <a:cubicBezTo>
                    <a:pt x="9087" y="7385"/>
                    <a:pt x="9037" y="7393"/>
                    <a:pt x="8980" y="7404"/>
                  </a:cubicBezTo>
                  <a:lnTo>
                    <a:pt x="7310" y="7719"/>
                  </a:lnTo>
                  <a:cubicBezTo>
                    <a:pt x="7089" y="7751"/>
                    <a:pt x="6963" y="8034"/>
                    <a:pt x="7089" y="8223"/>
                  </a:cubicBezTo>
                  <a:lnTo>
                    <a:pt x="7184" y="8444"/>
                  </a:lnTo>
                  <a:cubicBezTo>
                    <a:pt x="6774" y="8538"/>
                    <a:pt x="6333" y="8633"/>
                    <a:pt x="5861" y="8633"/>
                  </a:cubicBezTo>
                  <a:cubicBezTo>
                    <a:pt x="3403" y="8633"/>
                    <a:pt x="1419" y="6648"/>
                    <a:pt x="1419" y="4191"/>
                  </a:cubicBezTo>
                  <a:cubicBezTo>
                    <a:pt x="1419" y="3183"/>
                    <a:pt x="1734" y="2269"/>
                    <a:pt x="2269" y="1544"/>
                  </a:cubicBezTo>
                  <a:cubicBezTo>
                    <a:pt x="2143" y="1481"/>
                    <a:pt x="2049" y="1418"/>
                    <a:pt x="1954" y="1292"/>
                  </a:cubicBezTo>
                  <a:cubicBezTo>
                    <a:pt x="1734" y="1009"/>
                    <a:pt x="1639" y="662"/>
                    <a:pt x="1734" y="316"/>
                  </a:cubicBezTo>
                  <a:lnTo>
                    <a:pt x="17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2" name="Google Shape;7922;p77"/>
          <p:cNvGrpSpPr/>
          <p:nvPr/>
        </p:nvGrpSpPr>
        <p:grpSpPr>
          <a:xfrm>
            <a:off x="1713099" y="2729615"/>
            <a:ext cx="358408" cy="355557"/>
            <a:chOff x="-32174975" y="3192625"/>
            <a:chExt cx="295375" cy="293025"/>
          </a:xfrm>
        </p:grpSpPr>
        <p:sp>
          <p:nvSpPr>
            <p:cNvPr id="7923" name="Google Shape;7923;p77"/>
            <p:cNvSpPr/>
            <p:nvPr/>
          </p:nvSpPr>
          <p:spPr>
            <a:xfrm>
              <a:off x="-32171050" y="3279250"/>
              <a:ext cx="291450" cy="153625"/>
            </a:xfrm>
            <a:custGeom>
              <a:avLst/>
              <a:gdLst/>
              <a:ahLst/>
              <a:cxnLst/>
              <a:rect l="l" t="t" r="r" b="b"/>
              <a:pathLst>
                <a:path w="11658" h="6145" extrusionOk="0">
                  <a:moveTo>
                    <a:pt x="5829" y="694"/>
                  </a:moveTo>
                  <a:cubicBezTo>
                    <a:pt x="7184" y="694"/>
                    <a:pt x="8255" y="1734"/>
                    <a:pt x="8255" y="3088"/>
                  </a:cubicBezTo>
                  <a:cubicBezTo>
                    <a:pt x="8255" y="4412"/>
                    <a:pt x="7153" y="5483"/>
                    <a:pt x="5829" y="5483"/>
                  </a:cubicBezTo>
                  <a:cubicBezTo>
                    <a:pt x="4506" y="5483"/>
                    <a:pt x="3435" y="4412"/>
                    <a:pt x="3435" y="3088"/>
                  </a:cubicBezTo>
                  <a:cubicBezTo>
                    <a:pt x="3435" y="1734"/>
                    <a:pt x="4506" y="694"/>
                    <a:pt x="5829" y="694"/>
                  </a:cubicBezTo>
                  <a:close/>
                  <a:moveTo>
                    <a:pt x="1" y="1"/>
                  </a:moveTo>
                  <a:lnTo>
                    <a:pt x="1" y="6144"/>
                  </a:lnTo>
                  <a:lnTo>
                    <a:pt x="11658" y="6144"/>
                  </a:lnTo>
                  <a:lnTo>
                    <a:pt x="1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77"/>
            <p:cNvSpPr/>
            <p:nvPr/>
          </p:nvSpPr>
          <p:spPr>
            <a:xfrm>
              <a:off x="-32067075" y="3313925"/>
              <a:ext cx="84300" cy="85075"/>
            </a:xfrm>
            <a:custGeom>
              <a:avLst/>
              <a:gdLst/>
              <a:ahLst/>
              <a:cxnLst/>
              <a:rect l="l" t="t" r="r" b="b"/>
              <a:pathLst>
                <a:path w="3372" h="3403" extrusionOk="0">
                  <a:moveTo>
                    <a:pt x="1670" y="662"/>
                  </a:moveTo>
                  <a:cubicBezTo>
                    <a:pt x="1891" y="662"/>
                    <a:pt x="2048" y="819"/>
                    <a:pt x="2048" y="1040"/>
                  </a:cubicBezTo>
                  <a:lnTo>
                    <a:pt x="2048" y="1386"/>
                  </a:lnTo>
                  <a:lnTo>
                    <a:pt x="2395" y="1386"/>
                  </a:lnTo>
                  <a:cubicBezTo>
                    <a:pt x="2584" y="1386"/>
                    <a:pt x="2741" y="1544"/>
                    <a:pt x="2741" y="1733"/>
                  </a:cubicBezTo>
                  <a:cubicBezTo>
                    <a:pt x="2710" y="1890"/>
                    <a:pt x="2552" y="2048"/>
                    <a:pt x="2363" y="2048"/>
                  </a:cubicBezTo>
                  <a:lnTo>
                    <a:pt x="1670" y="2048"/>
                  </a:lnTo>
                  <a:cubicBezTo>
                    <a:pt x="1481" y="2048"/>
                    <a:pt x="1324" y="1890"/>
                    <a:pt x="1324" y="1701"/>
                  </a:cubicBezTo>
                  <a:lnTo>
                    <a:pt x="1324" y="1040"/>
                  </a:lnTo>
                  <a:cubicBezTo>
                    <a:pt x="1324" y="819"/>
                    <a:pt x="1481" y="662"/>
                    <a:pt x="1670" y="662"/>
                  </a:cubicBezTo>
                  <a:close/>
                  <a:moveTo>
                    <a:pt x="1670" y="0"/>
                  </a:moveTo>
                  <a:cubicBezTo>
                    <a:pt x="725" y="0"/>
                    <a:pt x="1" y="756"/>
                    <a:pt x="1" y="1701"/>
                  </a:cubicBezTo>
                  <a:cubicBezTo>
                    <a:pt x="1" y="2646"/>
                    <a:pt x="725" y="3403"/>
                    <a:pt x="1670" y="3403"/>
                  </a:cubicBezTo>
                  <a:cubicBezTo>
                    <a:pt x="2615" y="3403"/>
                    <a:pt x="3372" y="2646"/>
                    <a:pt x="3372" y="1701"/>
                  </a:cubicBezTo>
                  <a:cubicBezTo>
                    <a:pt x="3372" y="756"/>
                    <a:pt x="2615"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77"/>
            <p:cNvSpPr/>
            <p:nvPr/>
          </p:nvSpPr>
          <p:spPr>
            <a:xfrm>
              <a:off x="-32171050" y="3450950"/>
              <a:ext cx="291450" cy="34700"/>
            </a:xfrm>
            <a:custGeom>
              <a:avLst/>
              <a:gdLst/>
              <a:ahLst/>
              <a:cxnLst/>
              <a:rect l="l" t="t" r="r" b="b"/>
              <a:pathLst>
                <a:path w="11658" h="1388" extrusionOk="0">
                  <a:moveTo>
                    <a:pt x="1" y="1"/>
                  </a:moveTo>
                  <a:lnTo>
                    <a:pt x="1" y="347"/>
                  </a:lnTo>
                  <a:cubicBezTo>
                    <a:pt x="1" y="915"/>
                    <a:pt x="442" y="1387"/>
                    <a:pt x="1041" y="1387"/>
                  </a:cubicBezTo>
                  <a:lnTo>
                    <a:pt x="10650" y="1387"/>
                  </a:lnTo>
                  <a:cubicBezTo>
                    <a:pt x="11217" y="1387"/>
                    <a:pt x="11658" y="915"/>
                    <a:pt x="11658" y="347"/>
                  </a:cubicBezTo>
                  <a:lnTo>
                    <a:pt x="116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77"/>
            <p:cNvSpPr/>
            <p:nvPr/>
          </p:nvSpPr>
          <p:spPr>
            <a:xfrm>
              <a:off x="-32174975" y="3192625"/>
              <a:ext cx="295375" cy="70125"/>
            </a:xfrm>
            <a:custGeom>
              <a:avLst/>
              <a:gdLst/>
              <a:ahLst/>
              <a:cxnLst/>
              <a:rect l="l" t="t" r="r" b="b"/>
              <a:pathLst>
                <a:path w="11815" h="2805" extrusionOk="0">
                  <a:moveTo>
                    <a:pt x="1733" y="0"/>
                  </a:moveTo>
                  <a:cubicBezTo>
                    <a:pt x="1544" y="0"/>
                    <a:pt x="1387" y="158"/>
                    <a:pt x="1387" y="378"/>
                  </a:cubicBezTo>
                  <a:lnTo>
                    <a:pt x="1387" y="725"/>
                  </a:lnTo>
                  <a:lnTo>
                    <a:pt x="1040" y="725"/>
                  </a:lnTo>
                  <a:cubicBezTo>
                    <a:pt x="473" y="725"/>
                    <a:pt x="0" y="1197"/>
                    <a:pt x="0" y="1733"/>
                  </a:cubicBezTo>
                  <a:lnTo>
                    <a:pt x="0" y="2804"/>
                  </a:lnTo>
                  <a:lnTo>
                    <a:pt x="11657" y="2804"/>
                  </a:lnTo>
                  <a:lnTo>
                    <a:pt x="11657" y="1733"/>
                  </a:lnTo>
                  <a:lnTo>
                    <a:pt x="11815" y="1733"/>
                  </a:lnTo>
                  <a:cubicBezTo>
                    <a:pt x="11815" y="1197"/>
                    <a:pt x="11374" y="725"/>
                    <a:pt x="10807" y="725"/>
                  </a:cubicBezTo>
                  <a:lnTo>
                    <a:pt x="10460" y="725"/>
                  </a:lnTo>
                  <a:lnTo>
                    <a:pt x="10460" y="378"/>
                  </a:lnTo>
                  <a:cubicBezTo>
                    <a:pt x="10460" y="158"/>
                    <a:pt x="10303" y="0"/>
                    <a:pt x="10082" y="0"/>
                  </a:cubicBezTo>
                  <a:cubicBezTo>
                    <a:pt x="9893" y="0"/>
                    <a:pt x="9735" y="158"/>
                    <a:pt x="9735" y="378"/>
                  </a:cubicBezTo>
                  <a:lnTo>
                    <a:pt x="9735" y="725"/>
                  </a:lnTo>
                  <a:lnTo>
                    <a:pt x="8349" y="725"/>
                  </a:lnTo>
                  <a:lnTo>
                    <a:pt x="8349" y="378"/>
                  </a:lnTo>
                  <a:cubicBezTo>
                    <a:pt x="8349" y="158"/>
                    <a:pt x="8192" y="0"/>
                    <a:pt x="8003" y="0"/>
                  </a:cubicBezTo>
                  <a:cubicBezTo>
                    <a:pt x="7814" y="0"/>
                    <a:pt x="7656" y="158"/>
                    <a:pt x="7656" y="378"/>
                  </a:cubicBezTo>
                  <a:lnTo>
                    <a:pt x="7656" y="725"/>
                  </a:lnTo>
                  <a:lnTo>
                    <a:pt x="6270" y="725"/>
                  </a:lnTo>
                  <a:lnTo>
                    <a:pt x="6270" y="378"/>
                  </a:lnTo>
                  <a:cubicBezTo>
                    <a:pt x="6270" y="158"/>
                    <a:pt x="6112" y="0"/>
                    <a:pt x="5923" y="0"/>
                  </a:cubicBezTo>
                  <a:cubicBezTo>
                    <a:pt x="5734" y="0"/>
                    <a:pt x="5577" y="158"/>
                    <a:pt x="5577" y="378"/>
                  </a:cubicBezTo>
                  <a:lnTo>
                    <a:pt x="5577" y="725"/>
                  </a:lnTo>
                  <a:lnTo>
                    <a:pt x="4191" y="725"/>
                  </a:lnTo>
                  <a:lnTo>
                    <a:pt x="4191" y="378"/>
                  </a:lnTo>
                  <a:cubicBezTo>
                    <a:pt x="4191" y="158"/>
                    <a:pt x="4033" y="0"/>
                    <a:pt x="3844" y="0"/>
                  </a:cubicBezTo>
                  <a:cubicBezTo>
                    <a:pt x="3623" y="0"/>
                    <a:pt x="3466" y="158"/>
                    <a:pt x="3466" y="378"/>
                  </a:cubicBezTo>
                  <a:lnTo>
                    <a:pt x="3466" y="725"/>
                  </a:lnTo>
                  <a:lnTo>
                    <a:pt x="2111" y="725"/>
                  </a:lnTo>
                  <a:lnTo>
                    <a:pt x="2111" y="378"/>
                  </a:lnTo>
                  <a:cubicBezTo>
                    <a:pt x="2111" y="158"/>
                    <a:pt x="1954"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27" name="Google Shape;7927;p77"/>
          <p:cNvSpPr/>
          <p:nvPr/>
        </p:nvSpPr>
        <p:spPr>
          <a:xfrm>
            <a:off x="1710145" y="3200679"/>
            <a:ext cx="363201" cy="354859"/>
          </a:xfrm>
          <a:custGeom>
            <a:avLst/>
            <a:gdLst/>
            <a:ahLst/>
            <a:cxnLst/>
            <a:rect l="l" t="t" r="r" b="b"/>
            <a:pathLst>
              <a:path w="11973" h="11698" extrusionOk="0">
                <a:moveTo>
                  <a:pt x="8928" y="1750"/>
                </a:moveTo>
                <a:cubicBezTo>
                  <a:pt x="9192" y="1750"/>
                  <a:pt x="9452" y="1852"/>
                  <a:pt x="9641" y="2057"/>
                </a:cubicBezTo>
                <a:cubicBezTo>
                  <a:pt x="10050" y="2435"/>
                  <a:pt x="10050" y="3096"/>
                  <a:pt x="9641" y="3506"/>
                </a:cubicBezTo>
                <a:cubicBezTo>
                  <a:pt x="9452" y="3695"/>
                  <a:pt x="9192" y="3790"/>
                  <a:pt x="8928" y="3790"/>
                </a:cubicBezTo>
                <a:cubicBezTo>
                  <a:pt x="8664" y="3790"/>
                  <a:pt x="8396" y="3695"/>
                  <a:pt x="8192" y="3506"/>
                </a:cubicBezTo>
                <a:cubicBezTo>
                  <a:pt x="7814" y="3096"/>
                  <a:pt x="7814" y="2435"/>
                  <a:pt x="8192" y="2057"/>
                </a:cubicBezTo>
                <a:cubicBezTo>
                  <a:pt x="8396" y="1852"/>
                  <a:pt x="8664" y="1750"/>
                  <a:pt x="8928" y="1750"/>
                </a:cubicBezTo>
                <a:close/>
                <a:moveTo>
                  <a:pt x="7901" y="1"/>
                </a:moveTo>
                <a:cubicBezTo>
                  <a:pt x="6958" y="1"/>
                  <a:pt x="6010" y="363"/>
                  <a:pt x="5293" y="1080"/>
                </a:cubicBezTo>
                <a:cubicBezTo>
                  <a:pt x="4285" y="2088"/>
                  <a:pt x="3939" y="3569"/>
                  <a:pt x="4380" y="4924"/>
                </a:cubicBezTo>
                <a:lnTo>
                  <a:pt x="126" y="9177"/>
                </a:lnTo>
                <a:cubicBezTo>
                  <a:pt x="32" y="9240"/>
                  <a:pt x="0" y="9334"/>
                  <a:pt x="0" y="9397"/>
                </a:cubicBezTo>
                <a:lnTo>
                  <a:pt x="0" y="11319"/>
                </a:lnTo>
                <a:cubicBezTo>
                  <a:pt x="0" y="11540"/>
                  <a:pt x="158" y="11697"/>
                  <a:pt x="347" y="11697"/>
                </a:cubicBezTo>
                <a:lnTo>
                  <a:pt x="2300" y="11697"/>
                </a:lnTo>
                <a:cubicBezTo>
                  <a:pt x="2363" y="11697"/>
                  <a:pt x="2489" y="11634"/>
                  <a:pt x="2521" y="11571"/>
                </a:cubicBezTo>
                <a:lnTo>
                  <a:pt x="2993" y="11099"/>
                </a:lnTo>
                <a:cubicBezTo>
                  <a:pt x="3088" y="11004"/>
                  <a:pt x="3119" y="10910"/>
                  <a:pt x="3088" y="10815"/>
                </a:cubicBezTo>
                <a:lnTo>
                  <a:pt x="2993" y="10311"/>
                </a:lnTo>
                <a:lnTo>
                  <a:pt x="3718" y="10217"/>
                </a:lnTo>
                <a:cubicBezTo>
                  <a:pt x="3876" y="10217"/>
                  <a:pt x="3970" y="10091"/>
                  <a:pt x="4033" y="9902"/>
                </a:cubicBezTo>
                <a:lnTo>
                  <a:pt x="4096" y="9208"/>
                </a:lnTo>
                <a:lnTo>
                  <a:pt x="4600" y="9271"/>
                </a:lnTo>
                <a:cubicBezTo>
                  <a:pt x="4695" y="9271"/>
                  <a:pt x="4821" y="9271"/>
                  <a:pt x="4884" y="9208"/>
                </a:cubicBezTo>
                <a:cubicBezTo>
                  <a:pt x="4978" y="9114"/>
                  <a:pt x="5010" y="9051"/>
                  <a:pt x="5010" y="8956"/>
                </a:cubicBezTo>
                <a:lnTo>
                  <a:pt x="5010" y="8326"/>
                </a:lnTo>
                <a:lnTo>
                  <a:pt x="5640" y="8326"/>
                </a:lnTo>
                <a:cubicBezTo>
                  <a:pt x="5703" y="8326"/>
                  <a:pt x="5829" y="8295"/>
                  <a:pt x="5860" y="8232"/>
                </a:cubicBezTo>
                <a:lnTo>
                  <a:pt x="6742" y="7350"/>
                </a:lnTo>
                <a:cubicBezTo>
                  <a:pt x="7131" y="7479"/>
                  <a:pt x="7533" y="7543"/>
                  <a:pt x="7931" y="7543"/>
                </a:cubicBezTo>
                <a:cubicBezTo>
                  <a:pt x="8891" y="7543"/>
                  <a:pt x="9833" y="7171"/>
                  <a:pt x="10523" y="6436"/>
                </a:cubicBezTo>
                <a:cubicBezTo>
                  <a:pt x="11972" y="4987"/>
                  <a:pt x="11972" y="2592"/>
                  <a:pt x="10523" y="1143"/>
                </a:cubicBezTo>
                <a:cubicBezTo>
                  <a:pt x="9823" y="379"/>
                  <a:pt x="8865" y="1"/>
                  <a:pt x="7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77"/>
          <p:cNvSpPr/>
          <p:nvPr/>
        </p:nvSpPr>
        <p:spPr>
          <a:xfrm>
            <a:off x="1714923" y="3665764"/>
            <a:ext cx="353645" cy="354586"/>
          </a:xfrm>
          <a:custGeom>
            <a:avLst/>
            <a:gdLst/>
            <a:ahLst/>
            <a:cxnLst/>
            <a:rect l="l" t="t" r="r" b="b"/>
            <a:pathLst>
              <a:path w="11658" h="11689" extrusionOk="0">
                <a:moveTo>
                  <a:pt x="7877" y="1386"/>
                </a:moveTo>
                <a:cubicBezTo>
                  <a:pt x="9232" y="1386"/>
                  <a:pt x="10303" y="2458"/>
                  <a:pt x="10303" y="3781"/>
                </a:cubicBezTo>
                <a:lnTo>
                  <a:pt x="10303" y="4883"/>
                </a:lnTo>
                <a:cubicBezTo>
                  <a:pt x="10240" y="4883"/>
                  <a:pt x="10209" y="4946"/>
                  <a:pt x="10177" y="4946"/>
                </a:cubicBezTo>
                <a:cubicBezTo>
                  <a:pt x="10019" y="4190"/>
                  <a:pt x="9704" y="3529"/>
                  <a:pt x="9200" y="2962"/>
                </a:cubicBezTo>
                <a:lnTo>
                  <a:pt x="7720" y="4442"/>
                </a:lnTo>
                <a:cubicBezTo>
                  <a:pt x="8192" y="5072"/>
                  <a:pt x="8318" y="5860"/>
                  <a:pt x="8098" y="6648"/>
                </a:cubicBezTo>
                <a:cubicBezTo>
                  <a:pt x="8003" y="6868"/>
                  <a:pt x="7877" y="7057"/>
                  <a:pt x="7720" y="7278"/>
                </a:cubicBezTo>
                <a:lnTo>
                  <a:pt x="9200" y="8727"/>
                </a:lnTo>
                <a:cubicBezTo>
                  <a:pt x="9673" y="8160"/>
                  <a:pt x="10019" y="7498"/>
                  <a:pt x="10177" y="6742"/>
                </a:cubicBezTo>
                <a:cubicBezTo>
                  <a:pt x="10209" y="6742"/>
                  <a:pt x="10240" y="6805"/>
                  <a:pt x="10303" y="6805"/>
                </a:cubicBezTo>
                <a:lnTo>
                  <a:pt x="10303" y="7908"/>
                </a:lnTo>
                <a:cubicBezTo>
                  <a:pt x="10303" y="9231"/>
                  <a:pt x="9232" y="10302"/>
                  <a:pt x="7877" y="10302"/>
                </a:cubicBezTo>
                <a:lnTo>
                  <a:pt x="6774" y="10302"/>
                </a:lnTo>
                <a:cubicBezTo>
                  <a:pt x="6774" y="10271"/>
                  <a:pt x="6743" y="10208"/>
                  <a:pt x="6743" y="10176"/>
                </a:cubicBezTo>
                <a:cubicBezTo>
                  <a:pt x="7499" y="10019"/>
                  <a:pt x="8161" y="9704"/>
                  <a:pt x="8728" y="9200"/>
                </a:cubicBezTo>
                <a:lnTo>
                  <a:pt x="7279" y="7750"/>
                </a:lnTo>
                <a:cubicBezTo>
                  <a:pt x="7058" y="7908"/>
                  <a:pt x="6869" y="8002"/>
                  <a:pt x="6648" y="8097"/>
                </a:cubicBezTo>
                <a:cubicBezTo>
                  <a:pt x="6365" y="8160"/>
                  <a:pt x="6081" y="8223"/>
                  <a:pt x="5861" y="8223"/>
                </a:cubicBezTo>
                <a:cubicBezTo>
                  <a:pt x="5325" y="8223"/>
                  <a:pt x="4821" y="8065"/>
                  <a:pt x="4443" y="7750"/>
                </a:cubicBezTo>
                <a:lnTo>
                  <a:pt x="2962" y="9200"/>
                </a:lnTo>
                <a:cubicBezTo>
                  <a:pt x="3529" y="9672"/>
                  <a:pt x="4191" y="10019"/>
                  <a:pt x="4947" y="10176"/>
                </a:cubicBezTo>
                <a:cubicBezTo>
                  <a:pt x="4947" y="10208"/>
                  <a:pt x="4916" y="10271"/>
                  <a:pt x="4916" y="10302"/>
                </a:cubicBezTo>
                <a:lnTo>
                  <a:pt x="3813" y="10302"/>
                </a:lnTo>
                <a:cubicBezTo>
                  <a:pt x="2458" y="10302"/>
                  <a:pt x="1387" y="9231"/>
                  <a:pt x="1387" y="7908"/>
                </a:cubicBezTo>
                <a:lnTo>
                  <a:pt x="1387" y="6805"/>
                </a:lnTo>
                <a:cubicBezTo>
                  <a:pt x="1450" y="6805"/>
                  <a:pt x="1482" y="6742"/>
                  <a:pt x="1513" y="6742"/>
                </a:cubicBezTo>
                <a:cubicBezTo>
                  <a:pt x="1671" y="7498"/>
                  <a:pt x="1986" y="8160"/>
                  <a:pt x="2490" y="8727"/>
                </a:cubicBezTo>
                <a:lnTo>
                  <a:pt x="3971" y="7278"/>
                </a:lnTo>
                <a:cubicBezTo>
                  <a:pt x="3498" y="6648"/>
                  <a:pt x="3372" y="5860"/>
                  <a:pt x="3592" y="5072"/>
                </a:cubicBezTo>
                <a:cubicBezTo>
                  <a:pt x="3687" y="4820"/>
                  <a:pt x="3813" y="4631"/>
                  <a:pt x="3971" y="4442"/>
                </a:cubicBezTo>
                <a:lnTo>
                  <a:pt x="2490" y="2962"/>
                </a:lnTo>
                <a:cubicBezTo>
                  <a:pt x="2017" y="3529"/>
                  <a:pt x="1671" y="4190"/>
                  <a:pt x="1513" y="4946"/>
                </a:cubicBezTo>
                <a:cubicBezTo>
                  <a:pt x="1482" y="4946"/>
                  <a:pt x="1450" y="4883"/>
                  <a:pt x="1387" y="4883"/>
                </a:cubicBezTo>
                <a:lnTo>
                  <a:pt x="1387" y="3781"/>
                </a:lnTo>
                <a:cubicBezTo>
                  <a:pt x="1387" y="2458"/>
                  <a:pt x="2458" y="1386"/>
                  <a:pt x="3813" y="1386"/>
                </a:cubicBezTo>
                <a:lnTo>
                  <a:pt x="4916" y="1386"/>
                </a:lnTo>
                <a:cubicBezTo>
                  <a:pt x="4916" y="1418"/>
                  <a:pt x="4947" y="1481"/>
                  <a:pt x="4947" y="1512"/>
                </a:cubicBezTo>
                <a:cubicBezTo>
                  <a:pt x="4191" y="1670"/>
                  <a:pt x="3529" y="1985"/>
                  <a:pt x="2962" y="2489"/>
                </a:cubicBezTo>
                <a:lnTo>
                  <a:pt x="4443" y="3938"/>
                </a:lnTo>
                <a:cubicBezTo>
                  <a:pt x="4632" y="3781"/>
                  <a:pt x="4821" y="3686"/>
                  <a:pt x="5073" y="3592"/>
                </a:cubicBezTo>
                <a:cubicBezTo>
                  <a:pt x="5339" y="3496"/>
                  <a:pt x="5605" y="3451"/>
                  <a:pt x="5865" y="3451"/>
                </a:cubicBezTo>
                <a:cubicBezTo>
                  <a:pt x="6375" y="3451"/>
                  <a:pt x="6861" y="3625"/>
                  <a:pt x="7279" y="3938"/>
                </a:cubicBezTo>
                <a:lnTo>
                  <a:pt x="8728" y="2489"/>
                </a:lnTo>
                <a:cubicBezTo>
                  <a:pt x="8161" y="2016"/>
                  <a:pt x="7499" y="1670"/>
                  <a:pt x="6743" y="1512"/>
                </a:cubicBezTo>
                <a:cubicBezTo>
                  <a:pt x="6743" y="1481"/>
                  <a:pt x="6774" y="1418"/>
                  <a:pt x="6774" y="1386"/>
                </a:cubicBezTo>
                <a:close/>
                <a:moveTo>
                  <a:pt x="5829" y="0"/>
                </a:moveTo>
                <a:cubicBezTo>
                  <a:pt x="5420" y="0"/>
                  <a:pt x="5010" y="315"/>
                  <a:pt x="4884" y="725"/>
                </a:cubicBezTo>
                <a:lnTo>
                  <a:pt x="3782" y="725"/>
                </a:lnTo>
                <a:cubicBezTo>
                  <a:pt x="2112" y="725"/>
                  <a:pt x="726" y="2111"/>
                  <a:pt x="726" y="3781"/>
                </a:cubicBezTo>
                <a:lnTo>
                  <a:pt x="726" y="4883"/>
                </a:lnTo>
                <a:cubicBezTo>
                  <a:pt x="316" y="5041"/>
                  <a:pt x="1" y="5419"/>
                  <a:pt x="1" y="5829"/>
                </a:cubicBezTo>
                <a:cubicBezTo>
                  <a:pt x="1" y="6270"/>
                  <a:pt x="316" y="6679"/>
                  <a:pt x="726" y="6774"/>
                </a:cubicBezTo>
                <a:lnTo>
                  <a:pt x="726" y="7876"/>
                </a:lnTo>
                <a:cubicBezTo>
                  <a:pt x="726" y="9578"/>
                  <a:pt x="2112" y="10964"/>
                  <a:pt x="3782" y="10964"/>
                </a:cubicBezTo>
                <a:lnTo>
                  <a:pt x="4884" y="10964"/>
                </a:lnTo>
                <a:cubicBezTo>
                  <a:pt x="5042" y="11342"/>
                  <a:pt x="5420" y="11688"/>
                  <a:pt x="5829" y="11688"/>
                </a:cubicBezTo>
                <a:cubicBezTo>
                  <a:pt x="6270" y="11688"/>
                  <a:pt x="6680" y="11342"/>
                  <a:pt x="6774" y="10964"/>
                </a:cubicBezTo>
                <a:lnTo>
                  <a:pt x="7877" y="10964"/>
                </a:lnTo>
                <a:cubicBezTo>
                  <a:pt x="9578" y="10964"/>
                  <a:pt x="10965" y="9578"/>
                  <a:pt x="10965" y="7876"/>
                </a:cubicBezTo>
                <a:lnTo>
                  <a:pt x="10965" y="6774"/>
                </a:lnTo>
                <a:cubicBezTo>
                  <a:pt x="11343" y="6616"/>
                  <a:pt x="11658" y="6270"/>
                  <a:pt x="11658" y="5829"/>
                </a:cubicBezTo>
                <a:cubicBezTo>
                  <a:pt x="11658" y="5419"/>
                  <a:pt x="11343" y="5072"/>
                  <a:pt x="10965" y="4883"/>
                </a:cubicBezTo>
                <a:lnTo>
                  <a:pt x="10965" y="3781"/>
                </a:lnTo>
                <a:cubicBezTo>
                  <a:pt x="10965" y="2111"/>
                  <a:pt x="9578" y="725"/>
                  <a:pt x="7877" y="725"/>
                </a:cubicBezTo>
                <a:lnTo>
                  <a:pt x="6774" y="725"/>
                </a:lnTo>
                <a:cubicBezTo>
                  <a:pt x="6617" y="315"/>
                  <a:pt x="6270"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29" name="Google Shape;7929;p77"/>
          <p:cNvGrpSpPr/>
          <p:nvPr/>
        </p:nvGrpSpPr>
        <p:grpSpPr>
          <a:xfrm>
            <a:off x="3952249" y="2730570"/>
            <a:ext cx="354586" cy="353645"/>
            <a:chOff x="-30345325" y="3184750"/>
            <a:chExt cx="292225" cy="291450"/>
          </a:xfrm>
        </p:grpSpPr>
        <p:sp>
          <p:nvSpPr>
            <p:cNvPr id="7930" name="Google Shape;7930;p77"/>
            <p:cNvSpPr/>
            <p:nvPr/>
          </p:nvSpPr>
          <p:spPr>
            <a:xfrm>
              <a:off x="-30328000" y="3184750"/>
              <a:ext cx="258375" cy="120950"/>
            </a:xfrm>
            <a:custGeom>
              <a:avLst/>
              <a:gdLst/>
              <a:ahLst/>
              <a:cxnLst/>
              <a:rect l="l" t="t" r="r" b="b"/>
              <a:pathLst>
                <a:path w="10335" h="4838" extrusionOk="0">
                  <a:moveTo>
                    <a:pt x="1040" y="0"/>
                  </a:moveTo>
                  <a:cubicBezTo>
                    <a:pt x="473" y="0"/>
                    <a:pt x="1" y="473"/>
                    <a:pt x="1" y="1071"/>
                  </a:cubicBezTo>
                  <a:lnTo>
                    <a:pt x="1" y="2458"/>
                  </a:lnTo>
                  <a:cubicBezTo>
                    <a:pt x="1" y="2993"/>
                    <a:pt x="473" y="3466"/>
                    <a:pt x="1040" y="3466"/>
                  </a:cubicBezTo>
                  <a:lnTo>
                    <a:pt x="2048" y="3466"/>
                  </a:lnTo>
                  <a:lnTo>
                    <a:pt x="2048" y="4505"/>
                  </a:lnTo>
                  <a:cubicBezTo>
                    <a:pt x="2048" y="4663"/>
                    <a:pt x="2143" y="4757"/>
                    <a:pt x="2269" y="4820"/>
                  </a:cubicBezTo>
                  <a:cubicBezTo>
                    <a:pt x="2300" y="4831"/>
                    <a:pt x="2339" y="4838"/>
                    <a:pt x="2380" y="4838"/>
                  </a:cubicBezTo>
                  <a:cubicBezTo>
                    <a:pt x="2461" y="4838"/>
                    <a:pt x="2552" y="4810"/>
                    <a:pt x="2615" y="4726"/>
                  </a:cubicBezTo>
                  <a:lnTo>
                    <a:pt x="3876" y="3466"/>
                  </a:lnTo>
                  <a:lnTo>
                    <a:pt x="6365" y="3466"/>
                  </a:lnTo>
                  <a:lnTo>
                    <a:pt x="7625" y="4726"/>
                  </a:lnTo>
                  <a:cubicBezTo>
                    <a:pt x="7688" y="4810"/>
                    <a:pt x="7765" y="4838"/>
                    <a:pt x="7846" y="4838"/>
                  </a:cubicBezTo>
                  <a:cubicBezTo>
                    <a:pt x="7887" y="4838"/>
                    <a:pt x="7929" y="4831"/>
                    <a:pt x="7971" y="4820"/>
                  </a:cubicBezTo>
                  <a:cubicBezTo>
                    <a:pt x="8097" y="4789"/>
                    <a:pt x="8160" y="4631"/>
                    <a:pt x="8160" y="4505"/>
                  </a:cubicBezTo>
                  <a:lnTo>
                    <a:pt x="8160" y="3466"/>
                  </a:lnTo>
                  <a:lnTo>
                    <a:pt x="9231" y="3466"/>
                  </a:lnTo>
                  <a:cubicBezTo>
                    <a:pt x="9862" y="3466"/>
                    <a:pt x="10334" y="2993"/>
                    <a:pt x="10334" y="2458"/>
                  </a:cubicBezTo>
                  <a:lnTo>
                    <a:pt x="10334" y="1071"/>
                  </a:lnTo>
                  <a:cubicBezTo>
                    <a:pt x="10334" y="536"/>
                    <a:pt x="9862" y="0"/>
                    <a:pt x="9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77"/>
            <p:cNvSpPr/>
            <p:nvPr/>
          </p:nvSpPr>
          <p:spPr>
            <a:xfrm>
              <a:off x="-30310675" y="3322575"/>
              <a:ext cx="68550" cy="69350"/>
            </a:xfrm>
            <a:custGeom>
              <a:avLst/>
              <a:gdLst/>
              <a:ahLst/>
              <a:cxnLst/>
              <a:rect l="l" t="t" r="r" b="b"/>
              <a:pathLst>
                <a:path w="2742" h="2774" extrusionOk="0">
                  <a:moveTo>
                    <a:pt x="1387" y="1"/>
                  </a:moveTo>
                  <a:cubicBezTo>
                    <a:pt x="599" y="1"/>
                    <a:pt x="1" y="631"/>
                    <a:pt x="1" y="1387"/>
                  </a:cubicBezTo>
                  <a:cubicBezTo>
                    <a:pt x="1" y="2143"/>
                    <a:pt x="599" y="2773"/>
                    <a:pt x="1387" y="2773"/>
                  </a:cubicBezTo>
                  <a:cubicBezTo>
                    <a:pt x="2143" y="2773"/>
                    <a:pt x="2742" y="2143"/>
                    <a:pt x="2742" y="1387"/>
                  </a:cubicBezTo>
                  <a:cubicBezTo>
                    <a:pt x="2742" y="631"/>
                    <a:pt x="214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77"/>
            <p:cNvSpPr/>
            <p:nvPr/>
          </p:nvSpPr>
          <p:spPr>
            <a:xfrm>
              <a:off x="-30345325" y="3408425"/>
              <a:ext cx="137075" cy="67775"/>
            </a:xfrm>
            <a:custGeom>
              <a:avLst/>
              <a:gdLst/>
              <a:ahLst/>
              <a:cxnLst/>
              <a:rect l="l" t="t" r="r" b="b"/>
              <a:pathLst>
                <a:path w="5483" h="2711" extrusionOk="0">
                  <a:moveTo>
                    <a:pt x="2741" y="1"/>
                  </a:moveTo>
                  <a:cubicBezTo>
                    <a:pt x="1387" y="1"/>
                    <a:pt x="221" y="1040"/>
                    <a:pt x="32" y="2332"/>
                  </a:cubicBezTo>
                  <a:cubicBezTo>
                    <a:pt x="0" y="2521"/>
                    <a:pt x="158" y="2710"/>
                    <a:pt x="378" y="2710"/>
                  </a:cubicBezTo>
                  <a:lnTo>
                    <a:pt x="5104" y="2710"/>
                  </a:lnTo>
                  <a:cubicBezTo>
                    <a:pt x="5325" y="2710"/>
                    <a:pt x="5482" y="2521"/>
                    <a:pt x="5482" y="2332"/>
                  </a:cubicBezTo>
                  <a:cubicBezTo>
                    <a:pt x="5262" y="977"/>
                    <a:pt x="4128" y="1"/>
                    <a:pt x="2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77"/>
            <p:cNvSpPr/>
            <p:nvPr/>
          </p:nvSpPr>
          <p:spPr>
            <a:xfrm>
              <a:off x="-30156300" y="3322575"/>
              <a:ext cx="68550" cy="69350"/>
            </a:xfrm>
            <a:custGeom>
              <a:avLst/>
              <a:gdLst/>
              <a:ahLst/>
              <a:cxnLst/>
              <a:rect l="l" t="t" r="r" b="b"/>
              <a:pathLst>
                <a:path w="2742" h="2774" extrusionOk="0">
                  <a:moveTo>
                    <a:pt x="1387" y="1"/>
                  </a:moveTo>
                  <a:cubicBezTo>
                    <a:pt x="631" y="1"/>
                    <a:pt x="1" y="631"/>
                    <a:pt x="1" y="1387"/>
                  </a:cubicBezTo>
                  <a:cubicBezTo>
                    <a:pt x="1" y="2143"/>
                    <a:pt x="631" y="2773"/>
                    <a:pt x="1387" y="2773"/>
                  </a:cubicBezTo>
                  <a:cubicBezTo>
                    <a:pt x="2111" y="2773"/>
                    <a:pt x="2742" y="2143"/>
                    <a:pt x="2742" y="1387"/>
                  </a:cubicBezTo>
                  <a:cubicBezTo>
                    <a:pt x="2742" y="631"/>
                    <a:pt x="2111"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77"/>
            <p:cNvSpPr/>
            <p:nvPr/>
          </p:nvSpPr>
          <p:spPr>
            <a:xfrm>
              <a:off x="-30190950" y="3408425"/>
              <a:ext cx="137850" cy="67775"/>
            </a:xfrm>
            <a:custGeom>
              <a:avLst/>
              <a:gdLst/>
              <a:ahLst/>
              <a:cxnLst/>
              <a:rect l="l" t="t" r="r" b="b"/>
              <a:pathLst>
                <a:path w="5514" h="2711" extrusionOk="0">
                  <a:moveTo>
                    <a:pt x="2773" y="1"/>
                  </a:moveTo>
                  <a:cubicBezTo>
                    <a:pt x="1387" y="1"/>
                    <a:pt x="252" y="1040"/>
                    <a:pt x="32" y="2332"/>
                  </a:cubicBezTo>
                  <a:cubicBezTo>
                    <a:pt x="0" y="2521"/>
                    <a:pt x="158" y="2710"/>
                    <a:pt x="410" y="2710"/>
                  </a:cubicBezTo>
                  <a:lnTo>
                    <a:pt x="5167" y="2710"/>
                  </a:lnTo>
                  <a:cubicBezTo>
                    <a:pt x="5356" y="2710"/>
                    <a:pt x="5514" y="2521"/>
                    <a:pt x="5514" y="2332"/>
                  </a:cubicBezTo>
                  <a:cubicBezTo>
                    <a:pt x="5293" y="977"/>
                    <a:pt x="4128" y="1"/>
                    <a:pt x="2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5" name="Google Shape;7935;p77"/>
          <p:cNvGrpSpPr/>
          <p:nvPr/>
        </p:nvGrpSpPr>
        <p:grpSpPr>
          <a:xfrm>
            <a:off x="1277001" y="1380546"/>
            <a:ext cx="353645" cy="353645"/>
            <a:chOff x="-35481425" y="3202075"/>
            <a:chExt cx="291450" cy="291450"/>
          </a:xfrm>
        </p:grpSpPr>
        <p:sp>
          <p:nvSpPr>
            <p:cNvPr id="7936" name="Google Shape;7936;p77"/>
            <p:cNvSpPr/>
            <p:nvPr/>
          </p:nvSpPr>
          <p:spPr>
            <a:xfrm>
              <a:off x="-35414475" y="3304600"/>
              <a:ext cx="154400" cy="85975"/>
            </a:xfrm>
            <a:custGeom>
              <a:avLst/>
              <a:gdLst/>
              <a:ahLst/>
              <a:cxnLst/>
              <a:rect l="l" t="t" r="r" b="b"/>
              <a:pathLst>
                <a:path w="6176" h="3439" extrusionOk="0">
                  <a:moveTo>
                    <a:pt x="4433" y="0"/>
                  </a:moveTo>
                  <a:cubicBezTo>
                    <a:pt x="4393" y="0"/>
                    <a:pt x="4354" y="8"/>
                    <a:pt x="4317" y="26"/>
                  </a:cubicBezTo>
                  <a:cubicBezTo>
                    <a:pt x="4191" y="58"/>
                    <a:pt x="4128" y="216"/>
                    <a:pt x="4128" y="342"/>
                  </a:cubicBezTo>
                  <a:lnTo>
                    <a:pt x="4128" y="1003"/>
                  </a:lnTo>
                  <a:lnTo>
                    <a:pt x="2048" y="1003"/>
                  </a:lnTo>
                  <a:lnTo>
                    <a:pt x="2048" y="342"/>
                  </a:lnTo>
                  <a:cubicBezTo>
                    <a:pt x="2048" y="184"/>
                    <a:pt x="1954" y="58"/>
                    <a:pt x="1828" y="26"/>
                  </a:cubicBezTo>
                  <a:cubicBezTo>
                    <a:pt x="1793" y="15"/>
                    <a:pt x="1750" y="8"/>
                    <a:pt x="1705" y="8"/>
                  </a:cubicBezTo>
                  <a:cubicBezTo>
                    <a:pt x="1626" y="8"/>
                    <a:pt x="1541" y="30"/>
                    <a:pt x="1481" y="89"/>
                  </a:cubicBezTo>
                  <a:lnTo>
                    <a:pt x="95" y="1476"/>
                  </a:lnTo>
                  <a:cubicBezTo>
                    <a:pt x="0" y="1602"/>
                    <a:pt x="0" y="1822"/>
                    <a:pt x="95" y="1948"/>
                  </a:cubicBezTo>
                  <a:lnTo>
                    <a:pt x="1481" y="3334"/>
                  </a:lnTo>
                  <a:cubicBezTo>
                    <a:pt x="1548" y="3379"/>
                    <a:pt x="1646" y="3424"/>
                    <a:pt x="1732" y="3424"/>
                  </a:cubicBezTo>
                  <a:cubicBezTo>
                    <a:pt x="1767" y="3424"/>
                    <a:pt x="1800" y="3416"/>
                    <a:pt x="1828" y="3398"/>
                  </a:cubicBezTo>
                  <a:cubicBezTo>
                    <a:pt x="1954" y="3366"/>
                    <a:pt x="2048" y="3208"/>
                    <a:pt x="2048" y="3082"/>
                  </a:cubicBezTo>
                  <a:lnTo>
                    <a:pt x="2048" y="2421"/>
                  </a:lnTo>
                  <a:lnTo>
                    <a:pt x="4128" y="2421"/>
                  </a:lnTo>
                  <a:lnTo>
                    <a:pt x="4128" y="3082"/>
                  </a:lnTo>
                  <a:cubicBezTo>
                    <a:pt x="4128" y="3240"/>
                    <a:pt x="4191" y="3366"/>
                    <a:pt x="4317" y="3398"/>
                  </a:cubicBezTo>
                  <a:cubicBezTo>
                    <a:pt x="4369" y="3424"/>
                    <a:pt x="4426" y="3439"/>
                    <a:pt x="4483" y="3439"/>
                  </a:cubicBezTo>
                  <a:cubicBezTo>
                    <a:pt x="4562" y="3439"/>
                    <a:pt x="4639" y="3408"/>
                    <a:pt x="4695" y="3334"/>
                  </a:cubicBezTo>
                  <a:lnTo>
                    <a:pt x="6049" y="1948"/>
                  </a:lnTo>
                  <a:cubicBezTo>
                    <a:pt x="6175" y="1822"/>
                    <a:pt x="6175" y="1602"/>
                    <a:pt x="6049" y="1476"/>
                  </a:cubicBezTo>
                  <a:lnTo>
                    <a:pt x="4695" y="89"/>
                  </a:lnTo>
                  <a:cubicBezTo>
                    <a:pt x="4628" y="45"/>
                    <a:pt x="4530" y="0"/>
                    <a:pt x="4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77"/>
            <p:cNvSpPr/>
            <p:nvPr/>
          </p:nvSpPr>
          <p:spPr>
            <a:xfrm>
              <a:off x="-35413700" y="3202075"/>
              <a:ext cx="34700" cy="103200"/>
            </a:xfrm>
            <a:custGeom>
              <a:avLst/>
              <a:gdLst/>
              <a:ahLst/>
              <a:cxnLst/>
              <a:rect l="l" t="t" r="r" b="b"/>
              <a:pathLst>
                <a:path w="1388" h="4128" extrusionOk="0">
                  <a:moveTo>
                    <a:pt x="1" y="0"/>
                  </a:moveTo>
                  <a:lnTo>
                    <a:pt x="1" y="4127"/>
                  </a:lnTo>
                  <a:lnTo>
                    <a:pt x="348" y="4127"/>
                  </a:lnTo>
                  <a:cubicBezTo>
                    <a:pt x="915" y="4127"/>
                    <a:pt x="1387" y="3655"/>
                    <a:pt x="1387" y="3088"/>
                  </a:cubicBezTo>
                  <a:lnTo>
                    <a:pt x="1387" y="1009"/>
                  </a:lnTo>
                  <a:cubicBezTo>
                    <a:pt x="1387" y="473"/>
                    <a:pt x="915"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77"/>
            <p:cNvSpPr/>
            <p:nvPr/>
          </p:nvSpPr>
          <p:spPr>
            <a:xfrm>
              <a:off x="-35413700" y="3389525"/>
              <a:ext cx="34700" cy="103250"/>
            </a:xfrm>
            <a:custGeom>
              <a:avLst/>
              <a:gdLst/>
              <a:ahLst/>
              <a:cxnLst/>
              <a:rect l="l" t="t" r="r" b="b"/>
              <a:pathLst>
                <a:path w="1388" h="4130" extrusionOk="0">
                  <a:moveTo>
                    <a:pt x="1" y="1"/>
                  </a:moveTo>
                  <a:lnTo>
                    <a:pt x="1" y="4128"/>
                  </a:lnTo>
                  <a:lnTo>
                    <a:pt x="348" y="4128"/>
                  </a:lnTo>
                  <a:cubicBezTo>
                    <a:pt x="367" y="4129"/>
                    <a:pt x="386" y="4129"/>
                    <a:pt x="405" y="4129"/>
                  </a:cubicBezTo>
                  <a:cubicBezTo>
                    <a:pt x="946" y="4129"/>
                    <a:pt x="1387" y="3698"/>
                    <a:pt x="1387" y="3119"/>
                  </a:cubicBezTo>
                  <a:lnTo>
                    <a:pt x="1387" y="1040"/>
                  </a:lnTo>
                  <a:cubicBezTo>
                    <a:pt x="1387" y="473"/>
                    <a:pt x="915"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77"/>
            <p:cNvSpPr/>
            <p:nvPr/>
          </p:nvSpPr>
          <p:spPr>
            <a:xfrm>
              <a:off x="-35292400" y="3202075"/>
              <a:ext cx="33900" cy="103200"/>
            </a:xfrm>
            <a:custGeom>
              <a:avLst/>
              <a:gdLst/>
              <a:ahLst/>
              <a:cxnLst/>
              <a:rect l="l" t="t" r="r" b="b"/>
              <a:pathLst>
                <a:path w="1356" h="4128" extrusionOk="0">
                  <a:moveTo>
                    <a:pt x="1009" y="0"/>
                  </a:moveTo>
                  <a:cubicBezTo>
                    <a:pt x="473" y="0"/>
                    <a:pt x="1" y="473"/>
                    <a:pt x="1" y="1009"/>
                  </a:cubicBezTo>
                  <a:lnTo>
                    <a:pt x="1" y="3088"/>
                  </a:lnTo>
                  <a:cubicBezTo>
                    <a:pt x="1" y="3655"/>
                    <a:pt x="410" y="4127"/>
                    <a:pt x="1009" y="4127"/>
                  </a:cubicBezTo>
                  <a:lnTo>
                    <a:pt x="1355" y="4127"/>
                  </a:lnTo>
                  <a:lnTo>
                    <a:pt x="1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77"/>
            <p:cNvSpPr/>
            <p:nvPr/>
          </p:nvSpPr>
          <p:spPr>
            <a:xfrm>
              <a:off x="-35241200" y="3202850"/>
              <a:ext cx="51225" cy="290675"/>
            </a:xfrm>
            <a:custGeom>
              <a:avLst/>
              <a:gdLst/>
              <a:ahLst/>
              <a:cxnLst/>
              <a:rect l="l" t="t" r="r" b="b"/>
              <a:pathLst>
                <a:path w="2049" h="11627" extrusionOk="0">
                  <a:moveTo>
                    <a:pt x="1" y="1"/>
                  </a:moveTo>
                  <a:lnTo>
                    <a:pt x="1" y="11626"/>
                  </a:lnTo>
                  <a:cubicBezTo>
                    <a:pt x="1135" y="11469"/>
                    <a:pt x="2048" y="10460"/>
                    <a:pt x="2048" y="9263"/>
                  </a:cubicBezTo>
                  <a:lnTo>
                    <a:pt x="2048" y="2395"/>
                  </a:lnTo>
                  <a:cubicBezTo>
                    <a:pt x="2048" y="1167"/>
                    <a:pt x="1135" y="15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77"/>
            <p:cNvSpPr/>
            <p:nvPr/>
          </p:nvSpPr>
          <p:spPr>
            <a:xfrm>
              <a:off x="-35292400" y="3389525"/>
              <a:ext cx="33900" cy="104000"/>
            </a:xfrm>
            <a:custGeom>
              <a:avLst/>
              <a:gdLst/>
              <a:ahLst/>
              <a:cxnLst/>
              <a:rect l="l" t="t" r="r" b="b"/>
              <a:pathLst>
                <a:path w="1356" h="4160" extrusionOk="0">
                  <a:moveTo>
                    <a:pt x="1009" y="1"/>
                  </a:moveTo>
                  <a:cubicBezTo>
                    <a:pt x="473" y="1"/>
                    <a:pt x="1" y="473"/>
                    <a:pt x="1" y="1040"/>
                  </a:cubicBezTo>
                  <a:lnTo>
                    <a:pt x="1" y="3119"/>
                  </a:lnTo>
                  <a:cubicBezTo>
                    <a:pt x="1" y="3718"/>
                    <a:pt x="410" y="4159"/>
                    <a:pt x="1009" y="4159"/>
                  </a:cubicBezTo>
                  <a:lnTo>
                    <a:pt x="1355" y="4159"/>
                  </a:lnTo>
                  <a:lnTo>
                    <a:pt x="13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77"/>
            <p:cNvSpPr/>
            <p:nvPr/>
          </p:nvSpPr>
          <p:spPr>
            <a:xfrm>
              <a:off x="-35481425" y="3202075"/>
              <a:ext cx="51225" cy="289875"/>
            </a:xfrm>
            <a:custGeom>
              <a:avLst/>
              <a:gdLst/>
              <a:ahLst/>
              <a:cxnLst/>
              <a:rect l="l" t="t" r="r" b="b"/>
              <a:pathLst>
                <a:path w="2049" h="11595" extrusionOk="0">
                  <a:moveTo>
                    <a:pt x="2048" y="0"/>
                  </a:moveTo>
                  <a:cubicBezTo>
                    <a:pt x="883" y="158"/>
                    <a:pt x="1" y="1166"/>
                    <a:pt x="1" y="2363"/>
                  </a:cubicBezTo>
                  <a:lnTo>
                    <a:pt x="1" y="9200"/>
                  </a:lnTo>
                  <a:cubicBezTo>
                    <a:pt x="1" y="10460"/>
                    <a:pt x="851" y="11437"/>
                    <a:pt x="2048" y="11594"/>
                  </a:cubicBezTo>
                  <a:lnTo>
                    <a:pt x="2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3" name="Google Shape;7943;p77"/>
          <p:cNvGrpSpPr/>
          <p:nvPr/>
        </p:nvGrpSpPr>
        <p:grpSpPr>
          <a:xfrm>
            <a:off x="1276531" y="1822072"/>
            <a:ext cx="354586" cy="352675"/>
            <a:chOff x="-35482200" y="3561225"/>
            <a:chExt cx="292225" cy="290650"/>
          </a:xfrm>
        </p:grpSpPr>
        <p:sp>
          <p:nvSpPr>
            <p:cNvPr id="7944" name="Google Shape;7944;p77"/>
            <p:cNvSpPr/>
            <p:nvPr/>
          </p:nvSpPr>
          <p:spPr>
            <a:xfrm>
              <a:off x="-35482200" y="3749475"/>
              <a:ext cx="292225" cy="102400"/>
            </a:xfrm>
            <a:custGeom>
              <a:avLst/>
              <a:gdLst/>
              <a:ahLst/>
              <a:cxnLst/>
              <a:rect l="l" t="t" r="r" b="b"/>
              <a:pathLst>
                <a:path w="11689" h="4096" extrusionOk="0">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77"/>
            <p:cNvSpPr/>
            <p:nvPr/>
          </p:nvSpPr>
          <p:spPr>
            <a:xfrm>
              <a:off x="-35371150" y="3561225"/>
              <a:ext cx="68550" cy="68550"/>
            </a:xfrm>
            <a:custGeom>
              <a:avLst/>
              <a:gdLst/>
              <a:ahLst/>
              <a:cxnLst/>
              <a:rect l="l" t="t" r="r" b="b"/>
              <a:pathLst>
                <a:path w="2742" h="2742" extrusionOk="0">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77"/>
            <p:cNvSpPr/>
            <p:nvPr/>
          </p:nvSpPr>
          <p:spPr>
            <a:xfrm>
              <a:off x="-35405025" y="3647075"/>
              <a:ext cx="136275" cy="119750"/>
            </a:xfrm>
            <a:custGeom>
              <a:avLst/>
              <a:gdLst/>
              <a:ahLst/>
              <a:cxnLst/>
              <a:rect l="l" t="t" r="r" b="b"/>
              <a:pathLst>
                <a:path w="5451" h="4790" extrusionOk="0">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7" name="Google Shape;7947;p77"/>
          <p:cNvGrpSpPr/>
          <p:nvPr/>
        </p:nvGrpSpPr>
        <p:grpSpPr>
          <a:xfrm>
            <a:off x="1277001" y="2256940"/>
            <a:ext cx="353645" cy="353615"/>
            <a:chOff x="-35481425" y="3919600"/>
            <a:chExt cx="291450" cy="291425"/>
          </a:xfrm>
        </p:grpSpPr>
        <p:sp>
          <p:nvSpPr>
            <p:cNvPr id="7948" name="Google Shape;7948;p77"/>
            <p:cNvSpPr/>
            <p:nvPr/>
          </p:nvSpPr>
          <p:spPr>
            <a:xfrm>
              <a:off x="-35327050" y="4125150"/>
              <a:ext cx="84300" cy="85100"/>
            </a:xfrm>
            <a:custGeom>
              <a:avLst/>
              <a:gdLst/>
              <a:ahLst/>
              <a:cxnLst/>
              <a:rect l="l" t="t" r="r" b="b"/>
              <a:pathLst>
                <a:path w="3372" h="3404" extrusionOk="0">
                  <a:moveTo>
                    <a:pt x="3025" y="1"/>
                  </a:moveTo>
                  <a:cubicBezTo>
                    <a:pt x="2836" y="1"/>
                    <a:pt x="2678" y="159"/>
                    <a:pt x="2678" y="348"/>
                  </a:cubicBezTo>
                  <a:lnTo>
                    <a:pt x="2678" y="1041"/>
                  </a:lnTo>
                  <a:cubicBezTo>
                    <a:pt x="2678" y="1576"/>
                    <a:pt x="2206" y="2049"/>
                    <a:pt x="1639" y="2049"/>
                  </a:cubicBezTo>
                  <a:lnTo>
                    <a:pt x="1103" y="2049"/>
                  </a:lnTo>
                  <a:lnTo>
                    <a:pt x="1229" y="1923"/>
                  </a:lnTo>
                  <a:cubicBezTo>
                    <a:pt x="1387" y="1860"/>
                    <a:pt x="1387" y="1608"/>
                    <a:pt x="1261" y="1513"/>
                  </a:cubicBezTo>
                  <a:cubicBezTo>
                    <a:pt x="1198" y="1450"/>
                    <a:pt x="1111" y="1419"/>
                    <a:pt x="1024" y="1419"/>
                  </a:cubicBezTo>
                  <a:cubicBezTo>
                    <a:pt x="938" y="1419"/>
                    <a:pt x="851" y="1450"/>
                    <a:pt x="788" y="1513"/>
                  </a:cubicBezTo>
                  <a:lnTo>
                    <a:pt x="127" y="2175"/>
                  </a:lnTo>
                  <a:cubicBezTo>
                    <a:pt x="1" y="2301"/>
                    <a:pt x="1" y="2521"/>
                    <a:pt x="127" y="2647"/>
                  </a:cubicBezTo>
                  <a:lnTo>
                    <a:pt x="788" y="3309"/>
                  </a:lnTo>
                  <a:cubicBezTo>
                    <a:pt x="851" y="3372"/>
                    <a:pt x="938" y="3404"/>
                    <a:pt x="1024" y="3404"/>
                  </a:cubicBezTo>
                  <a:cubicBezTo>
                    <a:pt x="1111" y="3404"/>
                    <a:pt x="1198" y="3372"/>
                    <a:pt x="1261" y="3309"/>
                  </a:cubicBezTo>
                  <a:cubicBezTo>
                    <a:pt x="1387" y="3183"/>
                    <a:pt x="1387" y="2962"/>
                    <a:pt x="1261" y="2836"/>
                  </a:cubicBezTo>
                  <a:lnTo>
                    <a:pt x="1135" y="2710"/>
                  </a:lnTo>
                  <a:lnTo>
                    <a:pt x="1702" y="2710"/>
                  </a:lnTo>
                  <a:cubicBezTo>
                    <a:pt x="2647" y="2710"/>
                    <a:pt x="3372" y="1986"/>
                    <a:pt x="3372" y="1041"/>
                  </a:cubicBezTo>
                  <a:lnTo>
                    <a:pt x="3372" y="348"/>
                  </a:lnTo>
                  <a:cubicBezTo>
                    <a:pt x="3372" y="159"/>
                    <a:pt x="3214" y="1"/>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77"/>
            <p:cNvSpPr/>
            <p:nvPr/>
          </p:nvSpPr>
          <p:spPr>
            <a:xfrm>
              <a:off x="-35429450" y="3921175"/>
              <a:ext cx="84300" cy="85075"/>
            </a:xfrm>
            <a:custGeom>
              <a:avLst/>
              <a:gdLst/>
              <a:ahLst/>
              <a:cxnLst/>
              <a:rect l="l" t="t" r="r" b="b"/>
              <a:pathLst>
                <a:path w="3372" h="3403" extrusionOk="0">
                  <a:moveTo>
                    <a:pt x="2360" y="0"/>
                  </a:moveTo>
                  <a:cubicBezTo>
                    <a:pt x="2269" y="0"/>
                    <a:pt x="2175" y="32"/>
                    <a:pt x="2112" y="95"/>
                  </a:cubicBezTo>
                  <a:cubicBezTo>
                    <a:pt x="2017" y="221"/>
                    <a:pt x="2017" y="441"/>
                    <a:pt x="2112" y="567"/>
                  </a:cubicBezTo>
                  <a:lnTo>
                    <a:pt x="2238" y="693"/>
                  </a:lnTo>
                  <a:lnTo>
                    <a:pt x="1702" y="693"/>
                  </a:lnTo>
                  <a:cubicBezTo>
                    <a:pt x="757" y="693"/>
                    <a:pt x="1" y="1418"/>
                    <a:pt x="1" y="2363"/>
                  </a:cubicBezTo>
                  <a:lnTo>
                    <a:pt x="1" y="3056"/>
                  </a:lnTo>
                  <a:cubicBezTo>
                    <a:pt x="1" y="3245"/>
                    <a:pt x="158" y="3403"/>
                    <a:pt x="347" y="3403"/>
                  </a:cubicBezTo>
                  <a:cubicBezTo>
                    <a:pt x="536" y="3403"/>
                    <a:pt x="694" y="3245"/>
                    <a:pt x="694" y="3056"/>
                  </a:cubicBezTo>
                  <a:lnTo>
                    <a:pt x="694" y="2332"/>
                  </a:lnTo>
                  <a:cubicBezTo>
                    <a:pt x="694" y="1796"/>
                    <a:pt x="1167" y="1292"/>
                    <a:pt x="1734" y="1292"/>
                  </a:cubicBezTo>
                  <a:lnTo>
                    <a:pt x="2269" y="1292"/>
                  </a:lnTo>
                  <a:lnTo>
                    <a:pt x="2175" y="1418"/>
                  </a:lnTo>
                  <a:cubicBezTo>
                    <a:pt x="2017" y="1544"/>
                    <a:pt x="2017" y="1733"/>
                    <a:pt x="2112" y="1891"/>
                  </a:cubicBezTo>
                  <a:cubicBezTo>
                    <a:pt x="2175" y="1954"/>
                    <a:pt x="2269" y="1985"/>
                    <a:pt x="2360" y="1985"/>
                  </a:cubicBezTo>
                  <a:cubicBezTo>
                    <a:pt x="2450" y="1985"/>
                    <a:pt x="2537" y="1954"/>
                    <a:pt x="2584" y="1891"/>
                  </a:cubicBezTo>
                  <a:lnTo>
                    <a:pt x="3277" y="1229"/>
                  </a:lnTo>
                  <a:cubicBezTo>
                    <a:pt x="3372" y="1103"/>
                    <a:pt x="3372" y="882"/>
                    <a:pt x="3277" y="756"/>
                  </a:cubicBezTo>
                  <a:lnTo>
                    <a:pt x="2584" y="95"/>
                  </a:lnTo>
                  <a:cubicBezTo>
                    <a:pt x="2537" y="32"/>
                    <a:pt x="2450" y="0"/>
                    <a:pt x="2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77"/>
            <p:cNvSpPr/>
            <p:nvPr/>
          </p:nvSpPr>
          <p:spPr>
            <a:xfrm>
              <a:off x="-35481425" y="4021975"/>
              <a:ext cx="137075" cy="35475"/>
            </a:xfrm>
            <a:custGeom>
              <a:avLst/>
              <a:gdLst/>
              <a:ahLst/>
              <a:cxnLst/>
              <a:rect l="l" t="t" r="r" b="b"/>
              <a:pathLst>
                <a:path w="5483" h="1419" extrusionOk="0">
                  <a:moveTo>
                    <a:pt x="1009" y="1"/>
                  </a:moveTo>
                  <a:cubicBezTo>
                    <a:pt x="473" y="1"/>
                    <a:pt x="1" y="473"/>
                    <a:pt x="1" y="1072"/>
                  </a:cubicBezTo>
                  <a:lnTo>
                    <a:pt x="1" y="1419"/>
                  </a:lnTo>
                  <a:lnTo>
                    <a:pt x="5482" y="1419"/>
                  </a:lnTo>
                  <a:lnTo>
                    <a:pt x="5482" y="1072"/>
                  </a:lnTo>
                  <a:lnTo>
                    <a:pt x="5451" y="1072"/>
                  </a:lnTo>
                  <a:cubicBezTo>
                    <a:pt x="5451" y="505"/>
                    <a:pt x="5010" y="1"/>
                    <a:pt x="4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77"/>
            <p:cNvSpPr/>
            <p:nvPr/>
          </p:nvSpPr>
          <p:spPr>
            <a:xfrm>
              <a:off x="-35481425" y="4073975"/>
              <a:ext cx="136275" cy="85875"/>
            </a:xfrm>
            <a:custGeom>
              <a:avLst/>
              <a:gdLst/>
              <a:ahLst/>
              <a:cxnLst/>
              <a:rect l="l" t="t" r="r" b="b"/>
              <a:pathLst>
                <a:path w="5451" h="3435" extrusionOk="0">
                  <a:moveTo>
                    <a:pt x="1" y="0"/>
                  </a:moveTo>
                  <a:lnTo>
                    <a:pt x="1" y="3434"/>
                  </a:lnTo>
                  <a:lnTo>
                    <a:pt x="5451" y="3434"/>
                  </a:lnTo>
                  <a:lnTo>
                    <a:pt x="54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77"/>
            <p:cNvSpPr/>
            <p:nvPr/>
          </p:nvSpPr>
          <p:spPr>
            <a:xfrm>
              <a:off x="-35481425" y="4176350"/>
              <a:ext cx="136275" cy="34675"/>
            </a:xfrm>
            <a:custGeom>
              <a:avLst/>
              <a:gdLst/>
              <a:ahLst/>
              <a:cxnLst/>
              <a:rect l="l" t="t" r="r" b="b"/>
              <a:pathLst>
                <a:path w="5451" h="1387" extrusionOk="0">
                  <a:moveTo>
                    <a:pt x="1" y="1"/>
                  </a:moveTo>
                  <a:lnTo>
                    <a:pt x="1" y="347"/>
                  </a:lnTo>
                  <a:cubicBezTo>
                    <a:pt x="1" y="946"/>
                    <a:pt x="410" y="1387"/>
                    <a:pt x="1009" y="1387"/>
                  </a:cubicBezTo>
                  <a:lnTo>
                    <a:pt x="4443" y="1387"/>
                  </a:lnTo>
                  <a:cubicBezTo>
                    <a:pt x="4978" y="1387"/>
                    <a:pt x="5451" y="914"/>
                    <a:pt x="5451" y="347"/>
                  </a:cubicBezTo>
                  <a:lnTo>
                    <a:pt x="54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77"/>
            <p:cNvSpPr/>
            <p:nvPr/>
          </p:nvSpPr>
          <p:spPr>
            <a:xfrm>
              <a:off x="-35327050" y="3919600"/>
              <a:ext cx="137075" cy="33875"/>
            </a:xfrm>
            <a:custGeom>
              <a:avLst/>
              <a:gdLst/>
              <a:ahLst/>
              <a:cxnLst/>
              <a:rect l="l" t="t" r="r" b="b"/>
              <a:pathLst>
                <a:path w="5483" h="1355" extrusionOk="0">
                  <a:moveTo>
                    <a:pt x="1009" y="0"/>
                  </a:moveTo>
                  <a:cubicBezTo>
                    <a:pt x="473" y="0"/>
                    <a:pt x="1" y="473"/>
                    <a:pt x="1" y="1008"/>
                  </a:cubicBezTo>
                  <a:lnTo>
                    <a:pt x="1" y="1355"/>
                  </a:lnTo>
                  <a:lnTo>
                    <a:pt x="5482" y="1355"/>
                  </a:lnTo>
                  <a:lnTo>
                    <a:pt x="5482" y="1008"/>
                  </a:lnTo>
                  <a:cubicBezTo>
                    <a:pt x="5482" y="473"/>
                    <a:pt x="5010" y="0"/>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77"/>
            <p:cNvSpPr/>
            <p:nvPr/>
          </p:nvSpPr>
          <p:spPr>
            <a:xfrm>
              <a:off x="-35327825" y="3970800"/>
              <a:ext cx="136275" cy="85875"/>
            </a:xfrm>
            <a:custGeom>
              <a:avLst/>
              <a:gdLst/>
              <a:ahLst/>
              <a:cxnLst/>
              <a:rect l="l" t="t" r="r" b="b"/>
              <a:pathLst>
                <a:path w="5451" h="3435" extrusionOk="0">
                  <a:moveTo>
                    <a:pt x="0" y="0"/>
                  </a:moveTo>
                  <a:lnTo>
                    <a:pt x="0" y="3434"/>
                  </a:lnTo>
                  <a:lnTo>
                    <a:pt x="5450" y="3434"/>
                  </a:lnTo>
                  <a:lnTo>
                    <a:pt x="5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77"/>
            <p:cNvSpPr/>
            <p:nvPr/>
          </p:nvSpPr>
          <p:spPr>
            <a:xfrm>
              <a:off x="-35327825" y="4073975"/>
              <a:ext cx="136275" cy="35450"/>
            </a:xfrm>
            <a:custGeom>
              <a:avLst/>
              <a:gdLst/>
              <a:ahLst/>
              <a:cxnLst/>
              <a:rect l="l" t="t" r="r" b="b"/>
              <a:pathLst>
                <a:path w="5451" h="1418" extrusionOk="0">
                  <a:moveTo>
                    <a:pt x="0" y="0"/>
                  </a:moveTo>
                  <a:lnTo>
                    <a:pt x="0" y="347"/>
                  </a:lnTo>
                  <a:cubicBezTo>
                    <a:pt x="0" y="914"/>
                    <a:pt x="473" y="1418"/>
                    <a:pt x="1008" y="1418"/>
                  </a:cubicBezTo>
                  <a:lnTo>
                    <a:pt x="4442" y="1418"/>
                  </a:lnTo>
                  <a:cubicBezTo>
                    <a:pt x="4978" y="1418"/>
                    <a:pt x="5450" y="945"/>
                    <a:pt x="5450" y="347"/>
                  </a:cubicBezTo>
                  <a:lnTo>
                    <a:pt x="5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6" name="Google Shape;7956;p77"/>
          <p:cNvGrpSpPr/>
          <p:nvPr/>
        </p:nvGrpSpPr>
        <p:grpSpPr>
          <a:xfrm>
            <a:off x="3512636" y="1381031"/>
            <a:ext cx="357468" cy="352675"/>
            <a:chOff x="-33645475" y="3228075"/>
            <a:chExt cx="294600" cy="290650"/>
          </a:xfrm>
        </p:grpSpPr>
        <p:sp>
          <p:nvSpPr>
            <p:cNvPr id="7957" name="Google Shape;7957;p77"/>
            <p:cNvSpPr/>
            <p:nvPr/>
          </p:nvSpPr>
          <p:spPr>
            <a:xfrm>
              <a:off x="-33456450" y="3261925"/>
              <a:ext cx="84300" cy="85100"/>
            </a:xfrm>
            <a:custGeom>
              <a:avLst/>
              <a:gdLst/>
              <a:ahLst/>
              <a:cxnLst/>
              <a:rect l="l" t="t" r="r" b="b"/>
              <a:pathLst>
                <a:path w="3372" h="3404" extrusionOk="0">
                  <a:moveTo>
                    <a:pt x="347" y="1"/>
                  </a:moveTo>
                  <a:cubicBezTo>
                    <a:pt x="158" y="1"/>
                    <a:pt x="1" y="158"/>
                    <a:pt x="1" y="347"/>
                  </a:cubicBezTo>
                  <a:cubicBezTo>
                    <a:pt x="1" y="536"/>
                    <a:pt x="158" y="694"/>
                    <a:pt x="347" y="694"/>
                  </a:cubicBezTo>
                  <a:lnTo>
                    <a:pt x="1009" y="694"/>
                  </a:lnTo>
                  <a:cubicBezTo>
                    <a:pt x="1576" y="694"/>
                    <a:pt x="2049" y="1166"/>
                    <a:pt x="2049" y="1733"/>
                  </a:cubicBezTo>
                  <a:lnTo>
                    <a:pt x="2049" y="2269"/>
                  </a:lnTo>
                  <a:lnTo>
                    <a:pt x="1923" y="2175"/>
                  </a:lnTo>
                  <a:cubicBezTo>
                    <a:pt x="1860" y="2112"/>
                    <a:pt x="1773" y="2080"/>
                    <a:pt x="1686" y="2080"/>
                  </a:cubicBezTo>
                  <a:cubicBezTo>
                    <a:pt x="1600" y="2080"/>
                    <a:pt x="1513" y="2112"/>
                    <a:pt x="1450" y="2175"/>
                  </a:cubicBezTo>
                  <a:cubicBezTo>
                    <a:pt x="1324" y="2269"/>
                    <a:pt x="1324" y="2521"/>
                    <a:pt x="1450" y="2647"/>
                  </a:cubicBezTo>
                  <a:lnTo>
                    <a:pt x="2112" y="3309"/>
                  </a:lnTo>
                  <a:cubicBezTo>
                    <a:pt x="2175" y="3372"/>
                    <a:pt x="2269" y="3403"/>
                    <a:pt x="2360" y="3403"/>
                  </a:cubicBezTo>
                  <a:cubicBezTo>
                    <a:pt x="2450" y="3403"/>
                    <a:pt x="2537" y="3372"/>
                    <a:pt x="2584" y="3309"/>
                  </a:cubicBezTo>
                  <a:lnTo>
                    <a:pt x="3277" y="2647"/>
                  </a:lnTo>
                  <a:cubicBezTo>
                    <a:pt x="3372" y="2521"/>
                    <a:pt x="3372" y="2269"/>
                    <a:pt x="3277" y="2175"/>
                  </a:cubicBezTo>
                  <a:cubicBezTo>
                    <a:pt x="3214" y="2112"/>
                    <a:pt x="3120" y="2080"/>
                    <a:pt x="3029" y="2080"/>
                  </a:cubicBezTo>
                  <a:cubicBezTo>
                    <a:pt x="2939" y="2080"/>
                    <a:pt x="2852" y="2112"/>
                    <a:pt x="2805" y="2175"/>
                  </a:cubicBezTo>
                  <a:lnTo>
                    <a:pt x="2679" y="2269"/>
                  </a:lnTo>
                  <a:lnTo>
                    <a:pt x="2679" y="1733"/>
                  </a:lnTo>
                  <a:cubicBezTo>
                    <a:pt x="2742" y="788"/>
                    <a:pt x="1954"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77"/>
            <p:cNvSpPr/>
            <p:nvPr/>
          </p:nvSpPr>
          <p:spPr>
            <a:xfrm>
              <a:off x="-33575375" y="3433625"/>
              <a:ext cx="85075" cy="85100"/>
            </a:xfrm>
            <a:custGeom>
              <a:avLst/>
              <a:gdLst/>
              <a:ahLst/>
              <a:cxnLst/>
              <a:rect l="l" t="t" r="r" b="b"/>
              <a:pathLst>
                <a:path w="3403" h="3404" extrusionOk="0">
                  <a:moveTo>
                    <a:pt x="1013" y="1"/>
                  </a:moveTo>
                  <a:cubicBezTo>
                    <a:pt x="922" y="1"/>
                    <a:pt x="835" y="32"/>
                    <a:pt x="788" y="95"/>
                  </a:cubicBezTo>
                  <a:lnTo>
                    <a:pt x="127" y="757"/>
                  </a:lnTo>
                  <a:cubicBezTo>
                    <a:pt x="1" y="883"/>
                    <a:pt x="1" y="1135"/>
                    <a:pt x="127" y="1229"/>
                  </a:cubicBezTo>
                  <a:cubicBezTo>
                    <a:pt x="174" y="1292"/>
                    <a:pt x="260" y="1324"/>
                    <a:pt x="351" y="1324"/>
                  </a:cubicBezTo>
                  <a:cubicBezTo>
                    <a:pt x="442" y="1324"/>
                    <a:pt x="536" y="1292"/>
                    <a:pt x="599" y="1229"/>
                  </a:cubicBezTo>
                  <a:lnTo>
                    <a:pt x="694" y="1135"/>
                  </a:lnTo>
                  <a:lnTo>
                    <a:pt x="694" y="1671"/>
                  </a:lnTo>
                  <a:cubicBezTo>
                    <a:pt x="694" y="2616"/>
                    <a:pt x="1450" y="3372"/>
                    <a:pt x="2395" y="3372"/>
                  </a:cubicBezTo>
                  <a:lnTo>
                    <a:pt x="3057" y="3372"/>
                  </a:lnTo>
                  <a:lnTo>
                    <a:pt x="3057" y="3403"/>
                  </a:lnTo>
                  <a:cubicBezTo>
                    <a:pt x="3246" y="3403"/>
                    <a:pt x="3403" y="3246"/>
                    <a:pt x="3403" y="3057"/>
                  </a:cubicBezTo>
                  <a:cubicBezTo>
                    <a:pt x="3403" y="2868"/>
                    <a:pt x="3246" y="2710"/>
                    <a:pt x="3057" y="2710"/>
                  </a:cubicBezTo>
                  <a:lnTo>
                    <a:pt x="2363" y="2710"/>
                  </a:lnTo>
                  <a:cubicBezTo>
                    <a:pt x="1796" y="2710"/>
                    <a:pt x="1324" y="2238"/>
                    <a:pt x="1324" y="1671"/>
                  </a:cubicBezTo>
                  <a:lnTo>
                    <a:pt x="1324" y="1135"/>
                  </a:lnTo>
                  <a:lnTo>
                    <a:pt x="1450" y="1229"/>
                  </a:lnTo>
                  <a:cubicBezTo>
                    <a:pt x="1513" y="1292"/>
                    <a:pt x="1599" y="1324"/>
                    <a:pt x="1686" y="1324"/>
                  </a:cubicBezTo>
                  <a:cubicBezTo>
                    <a:pt x="1773" y="1324"/>
                    <a:pt x="1859" y="1292"/>
                    <a:pt x="1922" y="1229"/>
                  </a:cubicBezTo>
                  <a:cubicBezTo>
                    <a:pt x="2048" y="1135"/>
                    <a:pt x="2048" y="883"/>
                    <a:pt x="1922" y="757"/>
                  </a:cubicBezTo>
                  <a:lnTo>
                    <a:pt x="1261" y="95"/>
                  </a:lnTo>
                  <a:cubicBezTo>
                    <a:pt x="1198" y="32"/>
                    <a:pt x="1103" y="1"/>
                    <a:pt x="10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77"/>
            <p:cNvSpPr/>
            <p:nvPr/>
          </p:nvSpPr>
          <p:spPr>
            <a:xfrm>
              <a:off x="-33645475" y="3228075"/>
              <a:ext cx="206375" cy="153600"/>
            </a:xfrm>
            <a:custGeom>
              <a:avLst/>
              <a:gdLst/>
              <a:ahLst/>
              <a:cxnLst/>
              <a:rect l="l" t="t" r="r" b="b"/>
              <a:pathLst>
                <a:path w="8255" h="6144" extrusionOk="0">
                  <a:moveTo>
                    <a:pt x="4191" y="0"/>
                  </a:moveTo>
                  <a:cubicBezTo>
                    <a:pt x="2300" y="0"/>
                    <a:pt x="757" y="1544"/>
                    <a:pt x="757" y="3434"/>
                  </a:cubicBezTo>
                  <a:lnTo>
                    <a:pt x="757" y="3529"/>
                  </a:lnTo>
                  <a:cubicBezTo>
                    <a:pt x="347" y="3686"/>
                    <a:pt x="95" y="4033"/>
                    <a:pt x="95" y="4474"/>
                  </a:cubicBezTo>
                  <a:lnTo>
                    <a:pt x="95" y="5135"/>
                  </a:lnTo>
                  <a:cubicBezTo>
                    <a:pt x="1" y="5671"/>
                    <a:pt x="473" y="6143"/>
                    <a:pt x="1009" y="6143"/>
                  </a:cubicBezTo>
                  <a:cubicBezTo>
                    <a:pt x="1135" y="6143"/>
                    <a:pt x="1261" y="6112"/>
                    <a:pt x="1387" y="6080"/>
                  </a:cubicBezTo>
                  <a:lnTo>
                    <a:pt x="1387" y="3403"/>
                  </a:lnTo>
                  <a:cubicBezTo>
                    <a:pt x="1387" y="1890"/>
                    <a:pt x="2647" y="630"/>
                    <a:pt x="4128" y="630"/>
                  </a:cubicBezTo>
                  <a:cubicBezTo>
                    <a:pt x="5640" y="630"/>
                    <a:pt x="6900" y="1890"/>
                    <a:pt x="6900" y="3403"/>
                  </a:cubicBezTo>
                  <a:lnTo>
                    <a:pt x="6900" y="6080"/>
                  </a:lnTo>
                  <a:cubicBezTo>
                    <a:pt x="6995" y="6112"/>
                    <a:pt x="7121" y="6143"/>
                    <a:pt x="7247" y="6143"/>
                  </a:cubicBezTo>
                  <a:cubicBezTo>
                    <a:pt x="7782" y="6143"/>
                    <a:pt x="8255" y="5671"/>
                    <a:pt x="8255" y="5135"/>
                  </a:cubicBezTo>
                  <a:lnTo>
                    <a:pt x="8255" y="4474"/>
                  </a:lnTo>
                  <a:cubicBezTo>
                    <a:pt x="8255" y="4033"/>
                    <a:pt x="8003" y="3623"/>
                    <a:pt x="7593" y="3529"/>
                  </a:cubicBezTo>
                  <a:lnTo>
                    <a:pt x="7593" y="3434"/>
                  </a:lnTo>
                  <a:cubicBezTo>
                    <a:pt x="7593" y="1544"/>
                    <a:pt x="6050" y="0"/>
                    <a:pt x="4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77"/>
            <p:cNvSpPr/>
            <p:nvPr/>
          </p:nvSpPr>
          <p:spPr>
            <a:xfrm>
              <a:off x="-33593500" y="3279250"/>
              <a:ext cx="104775" cy="52275"/>
            </a:xfrm>
            <a:custGeom>
              <a:avLst/>
              <a:gdLst/>
              <a:ahLst/>
              <a:cxnLst/>
              <a:rect l="l" t="t" r="r" b="b"/>
              <a:pathLst>
                <a:path w="4191" h="2091" extrusionOk="0">
                  <a:moveTo>
                    <a:pt x="1734" y="1"/>
                  </a:moveTo>
                  <a:cubicBezTo>
                    <a:pt x="789" y="1"/>
                    <a:pt x="1" y="757"/>
                    <a:pt x="1" y="1702"/>
                  </a:cubicBezTo>
                  <a:lnTo>
                    <a:pt x="1" y="2049"/>
                  </a:lnTo>
                  <a:lnTo>
                    <a:pt x="1230" y="2049"/>
                  </a:lnTo>
                  <a:cubicBezTo>
                    <a:pt x="1545" y="2049"/>
                    <a:pt x="1891" y="2049"/>
                    <a:pt x="2017" y="1986"/>
                  </a:cubicBezTo>
                  <a:cubicBezTo>
                    <a:pt x="2049" y="1954"/>
                    <a:pt x="2080" y="1828"/>
                    <a:pt x="2080" y="1734"/>
                  </a:cubicBezTo>
                  <a:cubicBezTo>
                    <a:pt x="2080" y="1545"/>
                    <a:pt x="2238" y="1387"/>
                    <a:pt x="2458" y="1387"/>
                  </a:cubicBezTo>
                  <a:cubicBezTo>
                    <a:pt x="2647" y="1387"/>
                    <a:pt x="2805" y="1545"/>
                    <a:pt x="2805" y="1734"/>
                  </a:cubicBezTo>
                  <a:cubicBezTo>
                    <a:pt x="2805" y="1828"/>
                    <a:pt x="2805" y="1954"/>
                    <a:pt x="2868" y="1986"/>
                  </a:cubicBezTo>
                  <a:cubicBezTo>
                    <a:pt x="2942" y="2059"/>
                    <a:pt x="3091" y="2090"/>
                    <a:pt x="3266" y="2090"/>
                  </a:cubicBezTo>
                  <a:cubicBezTo>
                    <a:pt x="3389" y="2090"/>
                    <a:pt x="3525" y="2075"/>
                    <a:pt x="3656" y="2049"/>
                  </a:cubicBezTo>
                  <a:lnTo>
                    <a:pt x="4191" y="2049"/>
                  </a:lnTo>
                  <a:lnTo>
                    <a:pt x="4191" y="1702"/>
                  </a:lnTo>
                  <a:lnTo>
                    <a:pt x="4128" y="1702"/>
                  </a:lnTo>
                  <a:cubicBezTo>
                    <a:pt x="4128" y="757"/>
                    <a:pt x="3340"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77"/>
            <p:cNvSpPr/>
            <p:nvPr/>
          </p:nvSpPr>
          <p:spPr>
            <a:xfrm>
              <a:off x="-33593500" y="3341475"/>
              <a:ext cx="104775" cy="74075"/>
            </a:xfrm>
            <a:custGeom>
              <a:avLst/>
              <a:gdLst/>
              <a:ahLst/>
              <a:cxnLst/>
              <a:rect l="l" t="t" r="r" b="b"/>
              <a:pathLst>
                <a:path w="4191" h="2963" extrusionOk="0">
                  <a:moveTo>
                    <a:pt x="2395" y="1"/>
                  </a:moveTo>
                  <a:cubicBezTo>
                    <a:pt x="2080" y="253"/>
                    <a:pt x="1671" y="253"/>
                    <a:pt x="1230" y="253"/>
                  </a:cubicBezTo>
                  <a:lnTo>
                    <a:pt x="1" y="253"/>
                  </a:lnTo>
                  <a:lnTo>
                    <a:pt x="1" y="914"/>
                  </a:lnTo>
                  <a:cubicBezTo>
                    <a:pt x="1" y="2049"/>
                    <a:pt x="946" y="2962"/>
                    <a:pt x="2112" y="2962"/>
                  </a:cubicBezTo>
                  <a:cubicBezTo>
                    <a:pt x="3246" y="2962"/>
                    <a:pt x="4191" y="2049"/>
                    <a:pt x="4191" y="914"/>
                  </a:cubicBezTo>
                  <a:lnTo>
                    <a:pt x="4191" y="253"/>
                  </a:lnTo>
                  <a:lnTo>
                    <a:pt x="3466" y="253"/>
                  </a:lnTo>
                  <a:cubicBezTo>
                    <a:pt x="3088" y="253"/>
                    <a:pt x="2679" y="190"/>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77"/>
            <p:cNvSpPr/>
            <p:nvPr/>
          </p:nvSpPr>
          <p:spPr>
            <a:xfrm>
              <a:off x="-33455650" y="3381650"/>
              <a:ext cx="104775" cy="52250"/>
            </a:xfrm>
            <a:custGeom>
              <a:avLst/>
              <a:gdLst/>
              <a:ahLst/>
              <a:cxnLst/>
              <a:rect l="l" t="t" r="r" b="b"/>
              <a:pathLst>
                <a:path w="4191" h="2090" extrusionOk="0">
                  <a:moveTo>
                    <a:pt x="1702" y="0"/>
                  </a:moveTo>
                  <a:cubicBezTo>
                    <a:pt x="756" y="0"/>
                    <a:pt x="0" y="757"/>
                    <a:pt x="0" y="1702"/>
                  </a:cubicBezTo>
                  <a:lnTo>
                    <a:pt x="0" y="2048"/>
                  </a:lnTo>
                  <a:lnTo>
                    <a:pt x="1229" y="2048"/>
                  </a:lnTo>
                  <a:cubicBezTo>
                    <a:pt x="1544" y="2048"/>
                    <a:pt x="1891" y="2048"/>
                    <a:pt x="2017" y="1985"/>
                  </a:cubicBezTo>
                  <a:cubicBezTo>
                    <a:pt x="2048" y="1954"/>
                    <a:pt x="2080" y="1828"/>
                    <a:pt x="2080" y="1733"/>
                  </a:cubicBezTo>
                  <a:cubicBezTo>
                    <a:pt x="2080" y="1544"/>
                    <a:pt x="2237" y="1387"/>
                    <a:pt x="2458" y="1387"/>
                  </a:cubicBezTo>
                  <a:cubicBezTo>
                    <a:pt x="2647" y="1387"/>
                    <a:pt x="2804" y="1544"/>
                    <a:pt x="2804" y="1733"/>
                  </a:cubicBezTo>
                  <a:cubicBezTo>
                    <a:pt x="2804" y="1828"/>
                    <a:pt x="2804" y="1954"/>
                    <a:pt x="2867" y="1985"/>
                  </a:cubicBezTo>
                  <a:cubicBezTo>
                    <a:pt x="2941" y="2059"/>
                    <a:pt x="3091" y="2090"/>
                    <a:pt x="3265" y="2090"/>
                  </a:cubicBezTo>
                  <a:cubicBezTo>
                    <a:pt x="3388" y="2090"/>
                    <a:pt x="3524" y="2074"/>
                    <a:pt x="3655" y="2048"/>
                  </a:cubicBezTo>
                  <a:lnTo>
                    <a:pt x="4190" y="2048"/>
                  </a:lnTo>
                  <a:lnTo>
                    <a:pt x="4190" y="1702"/>
                  </a:lnTo>
                  <a:cubicBezTo>
                    <a:pt x="4096" y="757"/>
                    <a:pt x="3308" y="0"/>
                    <a:pt x="2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77"/>
            <p:cNvSpPr/>
            <p:nvPr/>
          </p:nvSpPr>
          <p:spPr>
            <a:xfrm>
              <a:off x="-33456450" y="3443875"/>
              <a:ext cx="102425" cy="74850"/>
            </a:xfrm>
            <a:custGeom>
              <a:avLst/>
              <a:gdLst/>
              <a:ahLst/>
              <a:cxnLst/>
              <a:rect l="l" t="t" r="r" b="b"/>
              <a:pathLst>
                <a:path w="4097" h="2994" extrusionOk="0">
                  <a:moveTo>
                    <a:pt x="2395" y="0"/>
                  </a:moveTo>
                  <a:cubicBezTo>
                    <a:pt x="2080" y="252"/>
                    <a:pt x="1639" y="252"/>
                    <a:pt x="1230" y="252"/>
                  </a:cubicBezTo>
                  <a:lnTo>
                    <a:pt x="1" y="252"/>
                  </a:lnTo>
                  <a:lnTo>
                    <a:pt x="1" y="914"/>
                  </a:lnTo>
                  <a:cubicBezTo>
                    <a:pt x="1" y="2048"/>
                    <a:pt x="914" y="2993"/>
                    <a:pt x="2049" y="2993"/>
                  </a:cubicBezTo>
                  <a:cubicBezTo>
                    <a:pt x="3183" y="2993"/>
                    <a:pt x="4096" y="2048"/>
                    <a:pt x="4096" y="914"/>
                  </a:cubicBezTo>
                  <a:lnTo>
                    <a:pt x="4096" y="252"/>
                  </a:lnTo>
                  <a:lnTo>
                    <a:pt x="3435" y="252"/>
                  </a:lnTo>
                  <a:cubicBezTo>
                    <a:pt x="3025" y="252"/>
                    <a:pt x="2679" y="189"/>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4" name="Google Shape;7964;p77"/>
          <p:cNvGrpSpPr/>
          <p:nvPr/>
        </p:nvGrpSpPr>
        <p:grpSpPr>
          <a:xfrm>
            <a:off x="3513606" y="1821116"/>
            <a:ext cx="355526" cy="354586"/>
            <a:chOff x="-33646250" y="3586425"/>
            <a:chExt cx="293000" cy="292225"/>
          </a:xfrm>
        </p:grpSpPr>
        <p:sp>
          <p:nvSpPr>
            <p:cNvPr id="7965" name="Google Shape;7965;p77"/>
            <p:cNvSpPr/>
            <p:nvPr/>
          </p:nvSpPr>
          <p:spPr>
            <a:xfrm>
              <a:off x="-33646250" y="3739225"/>
              <a:ext cx="141775" cy="139425"/>
            </a:xfrm>
            <a:custGeom>
              <a:avLst/>
              <a:gdLst/>
              <a:ahLst/>
              <a:cxnLst/>
              <a:rect l="l" t="t" r="r" b="b"/>
              <a:pathLst>
                <a:path w="5671" h="5577" extrusionOk="0">
                  <a:moveTo>
                    <a:pt x="4190" y="1"/>
                  </a:moveTo>
                  <a:cubicBezTo>
                    <a:pt x="4001" y="316"/>
                    <a:pt x="3970" y="725"/>
                    <a:pt x="4127" y="1040"/>
                  </a:cubicBezTo>
                  <a:lnTo>
                    <a:pt x="3497" y="1670"/>
                  </a:lnTo>
                  <a:cubicBezTo>
                    <a:pt x="3345" y="1589"/>
                    <a:pt x="3194" y="1550"/>
                    <a:pt x="3047" y="1550"/>
                  </a:cubicBezTo>
                  <a:cubicBezTo>
                    <a:pt x="2797" y="1550"/>
                    <a:pt x="2561" y="1661"/>
                    <a:pt x="2363" y="1859"/>
                  </a:cubicBezTo>
                  <a:lnTo>
                    <a:pt x="378" y="3813"/>
                  </a:lnTo>
                  <a:cubicBezTo>
                    <a:pt x="0" y="4222"/>
                    <a:pt x="0" y="4884"/>
                    <a:pt x="378" y="5293"/>
                  </a:cubicBezTo>
                  <a:cubicBezTo>
                    <a:pt x="583" y="5482"/>
                    <a:pt x="851" y="5577"/>
                    <a:pt x="1115" y="5577"/>
                  </a:cubicBezTo>
                  <a:cubicBezTo>
                    <a:pt x="1378" y="5577"/>
                    <a:pt x="1638" y="5482"/>
                    <a:pt x="1827" y="5293"/>
                  </a:cubicBezTo>
                  <a:lnTo>
                    <a:pt x="3812" y="3309"/>
                  </a:lnTo>
                  <a:cubicBezTo>
                    <a:pt x="4096" y="3025"/>
                    <a:pt x="4190" y="2553"/>
                    <a:pt x="4001" y="2143"/>
                  </a:cubicBezTo>
                  <a:lnTo>
                    <a:pt x="4631" y="1513"/>
                  </a:lnTo>
                  <a:cubicBezTo>
                    <a:pt x="4789" y="1576"/>
                    <a:pt x="4915" y="1607"/>
                    <a:pt x="5072" y="1607"/>
                  </a:cubicBezTo>
                  <a:cubicBezTo>
                    <a:pt x="5261" y="1607"/>
                    <a:pt x="5450" y="1544"/>
                    <a:pt x="5671" y="1418"/>
                  </a:cubicBezTo>
                  <a:cubicBezTo>
                    <a:pt x="5041" y="1040"/>
                    <a:pt x="4568" y="568"/>
                    <a:pt x="41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77"/>
            <p:cNvSpPr/>
            <p:nvPr/>
          </p:nvSpPr>
          <p:spPr>
            <a:xfrm>
              <a:off x="-33541500" y="3586425"/>
              <a:ext cx="188250" cy="187475"/>
            </a:xfrm>
            <a:custGeom>
              <a:avLst/>
              <a:gdLst/>
              <a:ahLst/>
              <a:cxnLst/>
              <a:rect l="l" t="t" r="r" b="b"/>
              <a:pathLst>
                <a:path w="7530" h="7499" extrusionOk="0">
                  <a:moveTo>
                    <a:pt x="3718" y="1387"/>
                  </a:moveTo>
                  <a:cubicBezTo>
                    <a:pt x="4253" y="1387"/>
                    <a:pt x="4726" y="1859"/>
                    <a:pt x="4726" y="2427"/>
                  </a:cubicBezTo>
                  <a:cubicBezTo>
                    <a:pt x="4789" y="2805"/>
                    <a:pt x="4505" y="3214"/>
                    <a:pt x="4096" y="3372"/>
                  </a:cubicBezTo>
                  <a:lnTo>
                    <a:pt x="4096" y="3750"/>
                  </a:lnTo>
                  <a:cubicBezTo>
                    <a:pt x="4096" y="3939"/>
                    <a:pt x="3938" y="4096"/>
                    <a:pt x="3749" y="4096"/>
                  </a:cubicBezTo>
                  <a:cubicBezTo>
                    <a:pt x="3560" y="4096"/>
                    <a:pt x="3403" y="3939"/>
                    <a:pt x="3403" y="3750"/>
                  </a:cubicBezTo>
                  <a:lnTo>
                    <a:pt x="3403" y="3372"/>
                  </a:lnTo>
                  <a:cubicBezTo>
                    <a:pt x="3403" y="3088"/>
                    <a:pt x="3592" y="2805"/>
                    <a:pt x="3875" y="2742"/>
                  </a:cubicBezTo>
                  <a:cubicBezTo>
                    <a:pt x="4001" y="2679"/>
                    <a:pt x="4096" y="2521"/>
                    <a:pt x="4096" y="2427"/>
                  </a:cubicBezTo>
                  <a:cubicBezTo>
                    <a:pt x="4096" y="2206"/>
                    <a:pt x="3938" y="2049"/>
                    <a:pt x="3749" y="2049"/>
                  </a:cubicBezTo>
                  <a:cubicBezTo>
                    <a:pt x="3560" y="2049"/>
                    <a:pt x="3403" y="2206"/>
                    <a:pt x="3403" y="2427"/>
                  </a:cubicBezTo>
                  <a:cubicBezTo>
                    <a:pt x="3403" y="2616"/>
                    <a:pt x="3245" y="2773"/>
                    <a:pt x="3056" y="2773"/>
                  </a:cubicBezTo>
                  <a:cubicBezTo>
                    <a:pt x="2836" y="2773"/>
                    <a:pt x="2678" y="2616"/>
                    <a:pt x="2678" y="2427"/>
                  </a:cubicBezTo>
                  <a:cubicBezTo>
                    <a:pt x="2678" y="1859"/>
                    <a:pt x="3151" y="1387"/>
                    <a:pt x="3718" y="1387"/>
                  </a:cubicBezTo>
                  <a:close/>
                  <a:moveTo>
                    <a:pt x="3749" y="4726"/>
                  </a:moveTo>
                  <a:cubicBezTo>
                    <a:pt x="3938" y="4726"/>
                    <a:pt x="4096" y="4884"/>
                    <a:pt x="4096" y="5104"/>
                  </a:cubicBezTo>
                  <a:cubicBezTo>
                    <a:pt x="4096" y="5294"/>
                    <a:pt x="3938" y="5451"/>
                    <a:pt x="3749" y="5451"/>
                  </a:cubicBezTo>
                  <a:cubicBezTo>
                    <a:pt x="3560" y="5451"/>
                    <a:pt x="3403" y="5294"/>
                    <a:pt x="3403" y="5104"/>
                  </a:cubicBezTo>
                  <a:cubicBezTo>
                    <a:pt x="3403" y="4884"/>
                    <a:pt x="3560" y="4726"/>
                    <a:pt x="3749" y="4726"/>
                  </a:cubicBezTo>
                  <a:close/>
                  <a:moveTo>
                    <a:pt x="3749" y="1"/>
                  </a:moveTo>
                  <a:cubicBezTo>
                    <a:pt x="1670" y="1"/>
                    <a:pt x="0" y="1702"/>
                    <a:pt x="0" y="3750"/>
                  </a:cubicBezTo>
                  <a:cubicBezTo>
                    <a:pt x="0" y="5829"/>
                    <a:pt x="1702" y="7499"/>
                    <a:pt x="3749" y="7499"/>
                  </a:cubicBezTo>
                  <a:cubicBezTo>
                    <a:pt x="5829" y="7499"/>
                    <a:pt x="7498" y="5798"/>
                    <a:pt x="7498" y="3750"/>
                  </a:cubicBezTo>
                  <a:cubicBezTo>
                    <a:pt x="7530" y="1670"/>
                    <a:pt x="5829" y="1"/>
                    <a:pt x="3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7" name="Google Shape;7967;p77"/>
          <p:cNvGrpSpPr/>
          <p:nvPr/>
        </p:nvGrpSpPr>
        <p:grpSpPr>
          <a:xfrm>
            <a:off x="3514076" y="2255969"/>
            <a:ext cx="354586" cy="355557"/>
            <a:chOff x="-33645475" y="3944800"/>
            <a:chExt cx="292225" cy="293025"/>
          </a:xfrm>
        </p:grpSpPr>
        <p:sp>
          <p:nvSpPr>
            <p:cNvPr id="7968" name="Google Shape;7968;p77"/>
            <p:cNvSpPr/>
            <p:nvPr/>
          </p:nvSpPr>
          <p:spPr>
            <a:xfrm>
              <a:off x="-33549375" y="3944800"/>
              <a:ext cx="98475" cy="70900"/>
            </a:xfrm>
            <a:custGeom>
              <a:avLst/>
              <a:gdLst/>
              <a:ahLst/>
              <a:cxnLst/>
              <a:rect l="l" t="t" r="r" b="b"/>
              <a:pathLst>
                <a:path w="3939" h="2836" extrusionOk="0">
                  <a:moveTo>
                    <a:pt x="1985" y="0"/>
                  </a:moveTo>
                  <a:cubicBezTo>
                    <a:pt x="1260" y="0"/>
                    <a:pt x="473" y="946"/>
                    <a:pt x="0" y="2521"/>
                  </a:cubicBezTo>
                  <a:cubicBezTo>
                    <a:pt x="158" y="2615"/>
                    <a:pt x="284" y="2710"/>
                    <a:pt x="410" y="2836"/>
                  </a:cubicBezTo>
                  <a:cubicBezTo>
                    <a:pt x="914" y="2773"/>
                    <a:pt x="1481" y="2773"/>
                    <a:pt x="1985" y="2773"/>
                  </a:cubicBezTo>
                  <a:cubicBezTo>
                    <a:pt x="2489" y="2773"/>
                    <a:pt x="3056" y="2804"/>
                    <a:pt x="3560" y="2836"/>
                  </a:cubicBezTo>
                  <a:cubicBezTo>
                    <a:pt x="3623" y="2678"/>
                    <a:pt x="3781" y="2584"/>
                    <a:pt x="3938" y="2521"/>
                  </a:cubicBezTo>
                  <a:cubicBezTo>
                    <a:pt x="3529" y="946"/>
                    <a:pt x="2741" y="0"/>
                    <a:pt x="1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77"/>
            <p:cNvSpPr/>
            <p:nvPr/>
          </p:nvSpPr>
          <p:spPr>
            <a:xfrm>
              <a:off x="-33645475" y="4041675"/>
              <a:ext cx="70900" cy="98475"/>
            </a:xfrm>
            <a:custGeom>
              <a:avLst/>
              <a:gdLst/>
              <a:ahLst/>
              <a:cxnLst/>
              <a:rect l="l" t="t" r="r" b="b"/>
              <a:pathLst>
                <a:path w="2836" h="3939" extrusionOk="0">
                  <a:moveTo>
                    <a:pt x="2521" y="0"/>
                  </a:moveTo>
                  <a:cubicBezTo>
                    <a:pt x="946" y="473"/>
                    <a:pt x="32" y="1229"/>
                    <a:pt x="32" y="1954"/>
                  </a:cubicBezTo>
                  <a:cubicBezTo>
                    <a:pt x="1" y="2710"/>
                    <a:pt x="946" y="3466"/>
                    <a:pt x="2521" y="3939"/>
                  </a:cubicBezTo>
                  <a:cubicBezTo>
                    <a:pt x="2584" y="3781"/>
                    <a:pt x="2710" y="3655"/>
                    <a:pt x="2836" y="3529"/>
                  </a:cubicBezTo>
                  <a:cubicBezTo>
                    <a:pt x="2773" y="3025"/>
                    <a:pt x="2773" y="2521"/>
                    <a:pt x="2773" y="1954"/>
                  </a:cubicBezTo>
                  <a:cubicBezTo>
                    <a:pt x="2773" y="1418"/>
                    <a:pt x="2805" y="914"/>
                    <a:pt x="2836" y="379"/>
                  </a:cubicBezTo>
                  <a:cubicBezTo>
                    <a:pt x="2679" y="316"/>
                    <a:pt x="2553" y="158"/>
                    <a:pt x="2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77"/>
            <p:cNvSpPr/>
            <p:nvPr/>
          </p:nvSpPr>
          <p:spPr>
            <a:xfrm>
              <a:off x="-33424150" y="4042450"/>
              <a:ext cx="70900" cy="52025"/>
            </a:xfrm>
            <a:custGeom>
              <a:avLst/>
              <a:gdLst/>
              <a:ahLst/>
              <a:cxnLst/>
              <a:rect l="l" t="t" r="r" b="b"/>
              <a:pathLst>
                <a:path w="2836" h="2081" extrusionOk="0">
                  <a:moveTo>
                    <a:pt x="316" y="1"/>
                  </a:moveTo>
                  <a:cubicBezTo>
                    <a:pt x="253" y="159"/>
                    <a:pt x="127" y="285"/>
                    <a:pt x="1" y="379"/>
                  </a:cubicBezTo>
                  <a:cubicBezTo>
                    <a:pt x="32" y="600"/>
                    <a:pt x="32" y="789"/>
                    <a:pt x="32" y="978"/>
                  </a:cubicBezTo>
                  <a:cubicBezTo>
                    <a:pt x="158" y="978"/>
                    <a:pt x="284" y="946"/>
                    <a:pt x="442" y="946"/>
                  </a:cubicBezTo>
                  <a:cubicBezTo>
                    <a:pt x="1387" y="946"/>
                    <a:pt x="2237" y="1387"/>
                    <a:pt x="2804" y="2080"/>
                  </a:cubicBezTo>
                  <a:lnTo>
                    <a:pt x="2804" y="1954"/>
                  </a:lnTo>
                  <a:cubicBezTo>
                    <a:pt x="2836" y="1230"/>
                    <a:pt x="1891" y="474"/>
                    <a:pt x="3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77"/>
            <p:cNvSpPr/>
            <p:nvPr/>
          </p:nvSpPr>
          <p:spPr>
            <a:xfrm>
              <a:off x="-33549375" y="4165325"/>
              <a:ext cx="86650" cy="70925"/>
            </a:xfrm>
            <a:custGeom>
              <a:avLst/>
              <a:gdLst/>
              <a:ahLst/>
              <a:cxnLst/>
              <a:rect l="l" t="t" r="r" b="b"/>
              <a:pathLst>
                <a:path w="3466" h="2837" extrusionOk="0">
                  <a:moveTo>
                    <a:pt x="410" y="1"/>
                  </a:moveTo>
                  <a:cubicBezTo>
                    <a:pt x="315" y="158"/>
                    <a:pt x="158" y="284"/>
                    <a:pt x="0" y="316"/>
                  </a:cubicBezTo>
                  <a:cubicBezTo>
                    <a:pt x="473" y="1891"/>
                    <a:pt x="1260" y="2836"/>
                    <a:pt x="1985" y="2836"/>
                  </a:cubicBezTo>
                  <a:cubicBezTo>
                    <a:pt x="2489" y="2836"/>
                    <a:pt x="3056" y="2364"/>
                    <a:pt x="3466" y="1544"/>
                  </a:cubicBezTo>
                  <a:lnTo>
                    <a:pt x="3119" y="1072"/>
                  </a:lnTo>
                  <a:cubicBezTo>
                    <a:pt x="2836" y="851"/>
                    <a:pt x="2678" y="473"/>
                    <a:pt x="2521" y="95"/>
                  </a:cubicBezTo>
                  <a:lnTo>
                    <a:pt x="1985" y="95"/>
                  </a:lnTo>
                  <a:cubicBezTo>
                    <a:pt x="1418" y="95"/>
                    <a:pt x="882" y="64"/>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77"/>
            <p:cNvSpPr/>
            <p:nvPr/>
          </p:nvSpPr>
          <p:spPr>
            <a:xfrm>
              <a:off x="-33558825" y="4030650"/>
              <a:ext cx="118950" cy="120525"/>
            </a:xfrm>
            <a:custGeom>
              <a:avLst/>
              <a:gdLst/>
              <a:ahLst/>
              <a:cxnLst/>
              <a:rect l="l" t="t" r="r" b="b"/>
              <a:pathLst>
                <a:path w="4758" h="4821" extrusionOk="0">
                  <a:moveTo>
                    <a:pt x="2395" y="0"/>
                  </a:moveTo>
                  <a:cubicBezTo>
                    <a:pt x="1922" y="0"/>
                    <a:pt x="1418" y="32"/>
                    <a:pt x="1008" y="95"/>
                  </a:cubicBezTo>
                  <a:cubicBezTo>
                    <a:pt x="977" y="599"/>
                    <a:pt x="599" y="977"/>
                    <a:pt x="63" y="1040"/>
                  </a:cubicBezTo>
                  <a:cubicBezTo>
                    <a:pt x="32" y="1450"/>
                    <a:pt x="0" y="1922"/>
                    <a:pt x="0" y="2395"/>
                  </a:cubicBezTo>
                  <a:cubicBezTo>
                    <a:pt x="0" y="2867"/>
                    <a:pt x="32" y="3340"/>
                    <a:pt x="63" y="3781"/>
                  </a:cubicBezTo>
                  <a:cubicBezTo>
                    <a:pt x="599" y="3812"/>
                    <a:pt x="977" y="4222"/>
                    <a:pt x="1008" y="4726"/>
                  </a:cubicBezTo>
                  <a:cubicBezTo>
                    <a:pt x="1449" y="4758"/>
                    <a:pt x="1922" y="4821"/>
                    <a:pt x="2395" y="4821"/>
                  </a:cubicBezTo>
                  <a:lnTo>
                    <a:pt x="2804" y="4821"/>
                  </a:lnTo>
                  <a:cubicBezTo>
                    <a:pt x="2804" y="4695"/>
                    <a:pt x="2741" y="4569"/>
                    <a:pt x="2741" y="4506"/>
                  </a:cubicBezTo>
                  <a:cubicBezTo>
                    <a:pt x="2741" y="3151"/>
                    <a:pt x="3592" y="2017"/>
                    <a:pt x="4757" y="1576"/>
                  </a:cubicBezTo>
                  <a:cubicBezTo>
                    <a:pt x="4757" y="1387"/>
                    <a:pt x="4726" y="1229"/>
                    <a:pt x="4726" y="1040"/>
                  </a:cubicBezTo>
                  <a:cubicBezTo>
                    <a:pt x="4222" y="977"/>
                    <a:pt x="3812" y="599"/>
                    <a:pt x="3781" y="95"/>
                  </a:cubicBezTo>
                  <a:cubicBezTo>
                    <a:pt x="3340" y="32"/>
                    <a:pt x="2867" y="0"/>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77"/>
            <p:cNvSpPr/>
            <p:nvPr/>
          </p:nvSpPr>
          <p:spPr>
            <a:xfrm>
              <a:off x="-33639950" y="4129900"/>
              <a:ext cx="100825" cy="100825"/>
            </a:xfrm>
            <a:custGeom>
              <a:avLst/>
              <a:gdLst/>
              <a:ahLst/>
              <a:cxnLst/>
              <a:rect l="l" t="t" r="r" b="b"/>
              <a:pathLst>
                <a:path w="4033" h="4033" extrusionOk="0">
                  <a:moveTo>
                    <a:pt x="0" y="0"/>
                  </a:moveTo>
                  <a:lnTo>
                    <a:pt x="0" y="0"/>
                  </a:lnTo>
                  <a:cubicBezTo>
                    <a:pt x="567" y="1953"/>
                    <a:pt x="2111" y="3466"/>
                    <a:pt x="4033" y="4033"/>
                  </a:cubicBezTo>
                  <a:cubicBezTo>
                    <a:pt x="3592" y="3466"/>
                    <a:pt x="3245" y="2741"/>
                    <a:pt x="2962" y="1827"/>
                  </a:cubicBezTo>
                  <a:cubicBezTo>
                    <a:pt x="2584" y="1733"/>
                    <a:pt x="2300" y="1481"/>
                    <a:pt x="2206" y="1071"/>
                  </a:cubicBezTo>
                  <a:cubicBezTo>
                    <a:pt x="1323" y="851"/>
                    <a:pt x="567" y="44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77"/>
            <p:cNvSpPr/>
            <p:nvPr/>
          </p:nvSpPr>
          <p:spPr>
            <a:xfrm>
              <a:off x="-33459600" y="3951875"/>
              <a:ext cx="100850" cy="100075"/>
            </a:xfrm>
            <a:custGeom>
              <a:avLst/>
              <a:gdLst/>
              <a:ahLst/>
              <a:cxnLst/>
              <a:rect l="l" t="t" r="r" b="b"/>
              <a:pathLst>
                <a:path w="4034" h="4003" extrusionOk="0">
                  <a:moveTo>
                    <a:pt x="1" y="1"/>
                  </a:moveTo>
                  <a:lnTo>
                    <a:pt x="1" y="1"/>
                  </a:lnTo>
                  <a:cubicBezTo>
                    <a:pt x="442" y="537"/>
                    <a:pt x="788" y="1293"/>
                    <a:pt x="1072" y="2206"/>
                  </a:cubicBezTo>
                  <a:cubicBezTo>
                    <a:pt x="1419" y="2238"/>
                    <a:pt x="1734" y="2553"/>
                    <a:pt x="1828" y="2962"/>
                  </a:cubicBezTo>
                  <a:cubicBezTo>
                    <a:pt x="2710" y="3183"/>
                    <a:pt x="3466" y="3592"/>
                    <a:pt x="4033" y="4002"/>
                  </a:cubicBezTo>
                  <a:cubicBezTo>
                    <a:pt x="3466" y="2080"/>
                    <a:pt x="1923" y="53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77"/>
            <p:cNvSpPr/>
            <p:nvPr/>
          </p:nvSpPr>
          <p:spPr>
            <a:xfrm>
              <a:off x="-33639950" y="3951100"/>
              <a:ext cx="100825" cy="100050"/>
            </a:xfrm>
            <a:custGeom>
              <a:avLst/>
              <a:gdLst/>
              <a:ahLst/>
              <a:cxnLst/>
              <a:rect l="l" t="t" r="r" b="b"/>
              <a:pathLst>
                <a:path w="4033" h="4002" extrusionOk="0">
                  <a:moveTo>
                    <a:pt x="4033" y="0"/>
                  </a:moveTo>
                  <a:lnTo>
                    <a:pt x="4033" y="0"/>
                  </a:lnTo>
                  <a:cubicBezTo>
                    <a:pt x="2111" y="536"/>
                    <a:pt x="567" y="2080"/>
                    <a:pt x="0" y="4002"/>
                  </a:cubicBezTo>
                  <a:cubicBezTo>
                    <a:pt x="567" y="3592"/>
                    <a:pt x="1323" y="3214"/>
                    <a:pt x="2206" y="2962"/>
                  </a:cubicBezTo>
                  <a:cubicBezTo>
                    <a:pt x="2300" y="2552"/>
                    <a:pt x="2615" y="2269"/>
                    <a:pt x="2962" y="2206"/>
                  </a:cubicBezTo>
                  <a:cubicBezTo>
                    <a:pt x="3214" y="1292"/>
                    <a:pt x="3592" y="505"/>
                    <a:pt x="4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77"/>
            <p:cNvSpPr/>
            <p:nvPr/>
          </p:nvSpPr>
          <p:spPr>
            <a:xfrm>
              <a:off x="-33472975" y="4082625"/>
              <a:ext cx="119725" cy="155200"/>
            </a:xfrm>
            <a:custGeom>
              <a:avLst/>
              <a:gdLst/>
              <a:ahLst/>
              <a:cxnLst/>
              <a:rect l="l" t="t" r="r" b="b"/>
              <a:pathLst>
                <a:path w="4789" h="6208" extrusionOk="0">
                  <a:moveTo>
                    <a:pt x="2395" y="1355"/>
                  </a:moveTo>
                  <a:cubicBezTo>
                    <a:pt x="2930" y="1355"/>
                    <a:pt x="3403" y="1828"/>
                    <a:pt x="3403" y="2364"/>
                  </a:cubicBezTo>
                  <a:cubicBezTo>
                    <a:pt x="3403" y="2962"/>
                    <a:pt x="2930" y="3403"/>
                    <a:pt x="2395" y="3403"/>
                  </a:cubicBezTo>
                  <a:cubicBezTo>
                    <a:pt x="1827" y="3403"/>
                    <a:pt x="1355" y="2931"/>
                    <a:pt x="1355" y="2364"/>
                  </a:cubicBezTo>
                  <a:cubicBezTo>
                    <a:pt x="1355" y="1828"/>
                    <a:pt x="1827" y="1355"/>
                    <a:pt x="2395" y="1355"/>
                  </a:cubicBezTo>
                  <a:close/>
                  <a:moveTo>
                    <a:pt x="2395" y="1"/>
                  </a:moveTo>
                  <a:cubicBezTo>
                    <a:pt x="1040" y="1"/>
                    <a:pt x="0" y="1072"/>
                    <a:pt x="0" y="2427"/>
                  </a:cubicBezTo>
                  <a:cubicBezTo>
                    <a:pt x="0" y="2994"/>
                    <a:pt x="221" y="3592"/>
                    <a:pt x="630" y="4002"/>
                  </a:cubicBezTo>
                  <a:lnTo>
                    <a:pt x="2111" y="6050"/>
                  </a:lnTo>
                  <a:cubicBezTo>
                    <a:pt x="2206" y="6113"/>
                    <a:pt x="2269" y="6207"/>
                    <a:pt x="2395" y="6207"/>
                  </a:cubicBezTo>
                  <a:cubicBezTo>
                    <a:pt x="2521" y="6207"/>
                    <a:pt x="2584" y="6144"/>
                    <a:pt x="2678" y="6050"/>
                  </a:cubicBezTo>
                  <a:lnTo>
                    <a:pt x="4442" y="3592"/>
                  </a:lnTo>
                  <a:cubicBezTo>
                    <a:pt x="4663" y="3246"/>
                    <a:pt x="4757" y="2805"/>
                    <a:pt x="4757" y="2364"/>
                  </a:cubicBezTo>
                  <a:cubicBezTo>
                    <a:pt x="4789" y="1072"/>
                    <a:pt x="3686"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77"/>
            <p:cNvSpPr/>
            <p:nvPr/>
          </p:nvSpPr>
          <p:spPr>
            <a:xfrm>
              <a:off x="-33421775" y="41338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8" name="Google Shape;7978;p77"/>
          <p:cNvGrpSpPr/>
          <p:nvPr/>
        </p:nvGrpSpPr>
        <p:grpSpPr>
          <a:xfrm>
            <a:off x="2167295" y="2729706"/>
            <a:ext cx="352675" cy="355375"/>
            <a:chOff x="-31809525" y="3192625"/>
            <a:chExt cx="290650" cy="292875"/>
          </a:xfrm>
        </p:grpSpPr>
        <p:sp>
          <p:nvSpPr>
            <p:cNvPr id="7979" name="Google Shape;7979;p77"/>
            <p:cNvSpPr/>
            <p:nvPr/>
          </p:nvSpPr>
          <p:spPr>
            <a:xfrm>
              <a:off x="-31767775" y="3192625"/>
              <a:ext cx="204800" cy="153600"/>
            </a:xfrm>
            <a:custGeom>
              <a:avLst/>
              <a:gdLst/>
              <a:ahLst/>
              <a:cxnLst/>
              <a:rect l="l" t="t" r="r" b="b"/>
              <a:pathLst>
                <a:path w="8192" h="6144" extrusionOk="0">
                  <a:moveTo>
                    <a:pt x="4096" y="0"/>
                  </a:moveTo>
                  <a:cubicBezTo>
                    <a:pt x="2206" y="0"/>
                    <a:pt x="662" y="1544"/>
                    <a:pt x="662" y="3434"/>
                  </a:cubicBezTo>
                  <a:lnTo>
                    <a:pt x="662" y="3497"/>
                  </a:lnTo>
                  <a:cubicBezTo>
                    <a:pt x="252" y="3655"/>
                    <a:pt x="0" y="4033"/>
                    <a:pt x="0" y="4442"/>
                  </a:cubicBezTo>
                  <a:lnTo>
                    <a:pt x="0" y="5136"/>
                  </a:lnTo>
                  <a:cubicBezTo>
                    <a:pt x="0" y="5671"/>
                    <a:pt x="473" y="6144"/>
                    <a:pt x="1009" y="6144"/>
                  </a:cubicBezTo>
                  <a:cubicBezTo>
                    <a:pt x="1135" y="6144"/>
                    <a:pt x="1261" y="6112"/>
                    <a:pt x="1387" y="6081"/>
                  </a:cubicBezTo>
                  <a:lnTo>
                    <a:pt x="1387" y="3403"/>
                  </a:lnTo>
                  <a:cubicBezTo>
                    <a:pt x="1387" y="1891"/>
                    <a:pt x="2584" y="630"/>
                    <a:pt x="4096" y="630"/>
                  </a:cubicBezTo>
                  <a:cubicBezTo>
                    <a:pt x="5577" y="630"/>
                    <a:pt x="6806" y="1891"/>
                    <a:pt x="6806" y="3403"/>
                  </a:cubicBezTo>
                  <a:lnTo>
                    <a:pt x="6806" y="6081"/>
                  </a:lnTo>
                  <a:cubicBezTo>
                    <a:pt x="6932" y="6112"/>
                    <a:pt x="7058" y="6144"/>
                    <a:pt x="7152" y="6144"/>
                  </a:cubicBezTo>
                  <a:cubicBezTo>
                    <a:pt x="7719" y="6144"/>
                    <a:pt x="8192" y="5671"/>
                    <a:pt x="8192" y="5136"/>
                  </a:cubicBezTo>
                  <a:lnTo>
                    <a:pt x="8192" y="4442"/>
                  </a:lnTo>
                  <a:cubicBezTo>
                    <a:pt x="8192" y="4033"/>
                    <a:pt x="7908" y="3623"/>
                    <a:pt x="7530" y="3497"/>
                  </a:cubicBezTo>
                  <a:lnTo>
                    <a:pt x="7530" y="3434"/>
                  </a:lnTo>
                  <a:cubicBezTo>
                    <a:pt x="7467" y="1576"/>
                    <a:pt x="5986" y="0"/>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77"/>
            <p:cNvSpPr/>
            <p:nvPr/>
          </p:nvSpPr>
          <p:spPr>
            <a:xfrm>
              <a:off x="-31715000" y="3244600"/>
              <a:ext cx="101625" cy="52450"/>
            </a:xfrm>
            <a:custGeom>
              <a:avLst/>
              <a:gdLst/>
              <a:ahLst/>
              <a:cxnLst/>
              <a:rect l="l" t="t" r="r" b="b"/>
              <a:pathLst>
                <a:path w="4065" h="2098" extrusionOk="0">
                  <a:moveTo>
                    <a:pt x="1702" y="1"/>
                  </a:moveTo>
                  <a:cubicBezTo>
                    <a:pt x="756" y="1"/>
                    <a:pt x="0" y="757"/>
                    <a:pt x="0" y="1702"/>
                  </a:cubicBezTo>
                  <a:lnTo>
                    <a:pt x="0" y="2080"/>
                  </a:lnTo>
                  <a:lnTo>
                    <a:pt x="1229" y="2080"/>
                  </a:lnTo>
                  <a:cubicBezTo>
                    <a:pt x="1418" y="2080"/>
                    <a:pt x="1765" y="2080"/>
                    <a:pt x="1891" y="1985"/>
                  </a:cubicBezTo>
                  <a:cubicBezTo>
                    <a:pt x="1922" y="1954"/>
                    <a:pt x="1985" y="1828"/>
                    <a:pt x="1985" y="1765"/>
                  </a:cubicBezTo>
                  <a:cubicBezTo>
                    <a:pt x="1985" y="1544"/>
                    <a:pt x="2143" y="1387"/>
                    <a:pt x="2332" y="1387"/>
                  </a:cubicBezTo>
                  <a:cubicBezTo>
                    <a:pt x="2521" y="1387"/>
                    <a:pt x="2678" y="1544"/>
                    <a:pt x="2678" y="1765"/>
                  </a:cubicBezTo>
                  <a:cubicBezTo>
                    <a:pt x="2678" y="1828"/>
                    <a:pt x="2678" y="1954"/>
                    <a:pt x="2773" y="1985"/>
                  </a:cubicBezTo>
                  <a:cubicBezTo>
                    <a:pt x="2836" y="2069"/>
                    <a:pt x="3025" y="2097"/>
                    <a:pt x="3237" y="2097"/>
                  </a:cubicBezTo>
                  <a:cubicBezTo>
                    <a:pt x="3343" y="2097"/>
                    <a:pt x="3455" y="2090"/>
                    <a:pt x="3560" y="2080"/>
                  </a:cubicBezTo>
                  <a:lnTo>
                    <a:pt x="4064" y="2080"/>
                  </a:lnTo>
                  <a:lnTo>
                    <a:pt x="4064" y="1702"/>
                  </a:lnTo>
                  <a:cubicBezTo>
                    <a:pt x="4064" y="757"/>
                    <a:pt x="3308" y="1"/>
                    <a:pt x="2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77"/>
            <p:cNvSpPr/>
            <p:nvPr/>
          </p:nvSpPr>
          <p:spPr>
            <a:xfrm>
              <a:off x="-31716575" y="3308400"/>
              <a:ext cx="102400" cy="73275"/>
            </a:xfrm>
            <a:custGeom>
              <a:avLst/>
              <a:gdLst/>
              <a:ahLst/>
              <a:cxnLst/>
              <a:rect l="l" t="t" r="r" b="b"/>
              <a:pathLst>
                <a:path w="4096" h="2931" extrusionOk="0">
                  <a:moveTo>
                    <a:pt x="2395" y="1"/>
                  </a:moveTo>
                  <a:cubicBezTo>
                    <a:pt x="2080" y="221"/>
                    <a:pt x="1639" y="221"/>
                    <a:pt x="1197" y="221"/>
                  </a:cubicBezTo>
                  <a:lnTo>
                    <a:pt x="0" y="221"/>
                  </a:lnTo>
                  <a:lnTo>
                    <a:pt x="0" y="883"/>
                  </a:lnTo>
                  <a:cubicBezTo>
                    <a:pt x="0" y="2048"/>
                    <a:pt x="914" y="2930"/>
                    <a:pt x="2048" y="2930"/>
                  </a:cubicBezTo>
                  <a:cubicBezTo>
                    <a:pt x="3182" y="2930"/>
                    <a:pt x="4096" y="2048"/>
                    <a:pt x="4096" y="883"/>
                  </a:cubicBezTo>
                  <a:lnTo>
                    <a:pt x="4096" y="221"/>
                  </a:lnTo>
                  <a:lnTo>
                    <a:pt x="3403" y="221"/>
                  </a:lnTo>
                  <a:cubicBezTo>
                    <a:pt x="3025" y="221"/>
                    <a:pt x="2678" y="190"/>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77"/>
            <p:cNvSpPr/>
            <p:nvPr/>
          </p:nvSpPr>
          <p:spPr>
            <a:xfrm>
              <a:off x="-31809525" y="3386375"/>
              <a:ext cx="290650" cy="99125"/>
            </a:xfrm>
            <a:custGeom>
              <a:avLst/>
              <a:gdLst/>
              <a:ahLst/>
              <a:cxnLst/>
              <a:rect l="l" t="t" r="r" b="b"/>
              <a:pathLst>
                <a:path w="11626" h="3965" extrusionOk="0">
                  <a:moveTo>
                    <a:pt x="2092" y="0"/>
                  </a:moveTo>
                  <a:cubicBezTo>
                    <a:pt x="1962" y="0"/>
                    <a:pt x="1828" y="63"/>
                    <a:pt x="1765" y="190"/>
                  </a:cubicBezTo>
                  <a:lnTo>
                    <a:pt x="1355" y="1072"/>
                  </a:lnTo>
                  <a:lnTo>
                    <a:pt x="316" y="1229"/>
                  </a:lnTo>
                  <a:cubicBezTo>
                    <a:pt x="190" y="1229"/>
                    <a:pt x="95" y="1355"/>
                    <a:pt x="64" y="1481"/>
                  </a:cubicBezTo>
                  <a:cubicBezTo>
                    <a:pt x="1" y="1607"/>
                    <a:pt x="64" y="1765"/>
                    <a:pt x="127" y="1828"/>
                  </a:cubicBezTo>
                  <a:lnTo>
                    <a:pt x="883" y="2552"/>
                  </a:lnTo>
                  <a:lnTo>
                    <a:pt x="725" y="3561"/>
                  </a:lnTo>
                  <a:cubicBezTo>
                    <a:pt x="694" y="3687"/>
                    <a:pt x="757" y="3844"/>
                    <a:pt x="851" y="3876"/>
                  </a:cubicBezTo>
                  <a:cubicBezTo>
                    <a:pt x="903" y="3928"/>
                    <a:pt x="965" y="3951"/>
                    <a:pt x="1031" y="3951"/>
                  </a:cubicBezTo>
                  <a:cubicBezTo>
                    <a:pt x="1085" y="3951"/>
                    <a:pt x="1141" y="3935"/>
                    <a:pt x="1198" y="3907"/>
                  </a:cubicBezTo>
                  <a:lnTo>
                    <a:pt x="2112" y="3435"/>
                  </a:lnTo>
                  <a:lnTo>
                    <a:pt x="2994" y="3907"/>
                  </a:lnTo>
                  <a:cubicBezTo>
                    <a:pt x="3046" y="3947"/>
                    <a:pt x="3099" y="3964"/>
                    <a:pt x="3152" y="3964"/>
                  </a:cubicBezTo>
                  <a:cubicBezTo>
                    <a:pt x="3225" y="3964"/>
                    <a:pt x="3298" y="3930"/>
                    <a:pt x="3372" y="3876"/>
                  </a:cubicBezTo>
                  <a:cubicBezTo>
                    <a:pt x="3466" y="3813"/>
                    <a:pt x="3529" y="3687"/>
                    <a:pt x="3466" y="3561"/>
                  </a:cubicBezTo>
                  <a:lnTo>
                    <a:pt x="3309" y="2552"/>
                  </a:lnTo>
                  <a:lnTo>
                    <a:pt x="4002" y="1891"/>
                  </a:lnTo>
                  <a:lnTo>
                    <a:pt x="4663" y="2552"/>
                  </a:lnTo>
                  <a:lnTo>
                    <a:pt x="4506" y="3561"/>
                  </a:lnTo>
                  <a:cubicBezTo>
                    <a:pt x="4474" y="3687"/>
                    <a:pt x="4537" y="3844"/>
                    <a:pt x="4632" y="3876"/>
                  </a:cubicBezTo>
                  <a:cubicBezTo>
                    <a:pt x="4684" y="3928"/>
                    <a:pt x="4746" y="3951"/>
                    <a:pt x="4811" y="3951"/>
                  </a:cubicBezTo>
                  <a:cubicBezTo>
                    <a:pt x="4865" y="3951"/>
                    <a:pt x="4922" y="3935"/>
                    <a:pt x="4978" y="3907"/>
                  </a:cubicBezTo>
                  <a:lnTo>
                    <a:pt x="5892" y="3435"/>
                  </a:lnTo>
                  <a:lnTo>
                    <a:pt x="6774" y="3907"/>
                  </a:lnTo>
                  <a:cubicBezTo>
                    <a:pt x="6827" y="3947"/>
                    <a:pt x="6880" y="3964"/>
                    <a:pt x="6933" y="3964"/>
                  </a:cubicBezTo>
                  <a:cubicBezTo>
                    <a:pt x="7006" y="3964"/>
                    <a:pt x="7079" y="3930"/>
                    <a:pt x="7152" y="3876"/>
                  </a:cubicBezTo>
                  <a:cubicBezTo>
                    <a:pt x="7247" y="3813"/>
                    <a:pt x="7310" y="3687"/>
                    <a:pt x="7247" y="3561"/>
                  </a:cubicBezTo>
                  <a:lnTo>
                    <a:pt x="7089" y="2552"/>
                  </a:lnTo>
                  <a:lnTo>
                    <a:pt x="7782" y="1891"/>
                  </a:lnTo>
                  <a:lnTo>
                    <a:pt x="8444" y="2552"/>
                  </a:lnTo>
                  <a:lnTo>
                    <a:pt x="8286" y="3561"/>
                  </a:lnTo>
                  <a:cubicBezTo>
                    <a:pt x="8255" y="3687"/>
                    <a:pt x="8318" y="3844"/>
                    <a:pt x="8413" y="3876"/>
                  </a:cubicBezTo>
                  <a:cubicBezTo>
                    <a:pt x="8465" y="3928"/>
                    <a:pt x="8526" y="3951"/>
                    <a:pt x="8592" y="3951"/>
                  </a:cubicBezTo>
                  <a:cubicBezTo>
                    <a:pt x="8646" y="3951"/>
                    <a:pt x="8702" y="3935"/>
                    <a:pt x="8759" y="3907"/>
                  </a:cubicBezTo>
                  <a:lnTo>
                    <a:pt x="9673" y="3435"/>
                  </a:lnTo>
                  <a:lnTo>
                    <a:pt x="10555" y="3907"/>
                  </a:lnTo>
                  <a:cubicBezTo>
                    <a:pt x="10608" y="3947"/>
                    <a:pt x="10660" y="3964"/>
                    <a:pt x="10713" y="3964"/>
                  </a:cubicBezTo>
                  <a:cubicBezTo>
                    <a:pt x="10786" y="3964"/>
                    <a:pt x="10860" y="3930"/>
                    <a:pt x="10933" y="3876"/>
                  </a:cubicBezTo>
                  <a:cubicBezTo>
                    <a:pt x="11027" y="3813"/>
                    <a:pt x="11090" y="3687"/>
                    <a:pt x="11027" y="3561"/>
                  </a:cubicBezTo>
                  <a:lnTo>
                    <a:pt x="10870" y="2552"/>
                  </a:lnTo>
                  <a:lnTo>
                    <a:pt x="11626" y="1828"/>
                  </a:lnTo>
                  <a:cubicBezTo>
                    <a:pt x="11532" y="1702"/>
                    <a:pt x="11595" y="1607"/>
                    <a:pt x="11532" y="1481"/>
                  </a:cubicBezTo>
                  <a:cubicBezTo>
                    <a:pt x="11500" y="1355"/>
                    <a:pt x="11374" y="1292"/>
                    <a:pt x="11279" y="1229"/>
                  </a:cubicBezTo>
                  <a:lnTo>
                    <a:pt x="10240" y="1072"/>
                  </a:lnTo>
                  <a:lnTo>
                    <a:pt x="9799" y="190"/>
                  </a:lnTo>
                  <a:cubicBezTo>
                    <a:pt x="9751" y="63"/>
                    <a:pt x="9625" y="0"/>
                    <a:pt x="9495" y="0"/>
                  </a:cubicBezTo>
                  <a:cubicBezTo>
                    <a:pt x="9366" y="0"/>
                    <a:pt x="9232" y="63"/>
                    <a:pt x="9169" y="190"/>
                  </a:cubicBezTo>
                  <a:lnTo>
                    <a:pt x="8759" y="1072"/>
                  </a:lnTo>
                  <a:lnTo>
                    <a:pt x="7782" y="1229"/>
                  </a:lnTo>
                  <a:cubicBezTo>
                    <a:pt x="7719" y="1229"/>
                    <a:pt x="7688" y="1292"/>
                    <a:pt x="7656" y="1292"/>
                  </a:cubicBezTo>
                  <a:cubicBezTo>
                    <a:pt x="7593" y="1229"/>
                    <a:pt x="7562" y="1229"/>
                    <a:pt x="7530" y="1229"/>
                  </a:cubicBezTo>
                  <a:lnTo>
                    <a:pt x="6554" y="1072"/>
                  </a:lnTo>
                  <a:lnTo>
                    <a:pt x="6113" y="190"/>
                  </a:lnTo>
                  <a:cubicBezTo>
                    <a:pt x="6050" y="63"/>
                    <a:pt x="5924" y="0"/>
                    <a:pt x="5798" y="0"/>
                  </a:cubicBezTo>
                  <a:cubicBezTo>
                    <a:pt x="5672" y="0"/>
                    <a:pt x="5546" y="63"/>
                    <a:pt x="5483" y="190"/>
                  </a:cubicBezTo>
                  <a:lnTo>
                    <a:pt x="5041" y="1072"/>
                  </a:lnTo>
                  <a:lnTo>
                    <a:pt x="4065" y="1229"/>
                  </a:lnTo>
                  <a:cubicBezTo>
                    <a:pt x="4033" y="1229"/>
                    <a:pt x="4002" y="1292"/>
                    <a:pt x="3939" y="1292"/>
                  </a:cubicBezTo>
                  <a:cubicBezTo>
                    <a:pt x="3907" y="1229"/>
                    <a:pt x="3876" y="1229"/>
                    <a:pt x="3813" y="1229"/>
                  </a:cubicBezTo>
                  <a:lnTo>
                    <a:pt x="2836" y="1072"/>
                  </a:lnTo>
                  <a:lnTo>
                    <a:pt x="2395" y="190"/>
                  </a:lnTo>
                  <a:cubicBezTo>
                    <a:pt x="2348" y="63"/>
                    <a:pt x="2222" y="0"/>
                    <a:pt x="2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3" name="Google Shape;7983;p77"/>
          <p:cNvGrpSpPr/>
          <p:nvPr/>
        </p:nvGrpSpPr>
        <p:grpSpPr>
          <a:xfrm>
            <a:off x="2166810" y="3200258"/>
            <a:ext cx="353645" cy="355557"/>
            <a:chOff x="-31811100" y="3550975"/>
            <a:chExt cx="291450" cy="293025"/>
          </a:xfrm>
        </p:grpSpPr>
        <p:sp>
          <p:nvSpPr>
            <p:cNvPr id="7984" name="Google Shape;7984;p77"/>
            <p:cNvSpPr/>
            <p:nvPr/>
          </p:nvSpPr>
          <p:spPr>
            <a:xfrm>
              <a:off x="-31554325" y="3595875"/>
              <a:ext cx="34675" cy="33900"/>
            </a:xfrm>
            <a:custGeom>
              <a:avLst/>
              <a:gdLst/>
              <a:ahLst/>
              <a:cxnLst/>
              <a:rect l="l" t="t" r="r" b="b"/>
              <a:pathLst>
                <a:path w="1387" h="1356" extrusionOk="0">
                  <a:moveTo>
                    <a:pt x="0" y="1"/>
                  </a:moveTo>
                  <a:lnTo>
                    <a:pt x="0" y="1355"/>
                  </a:lnTo>
                  <a:lnTo>
                    <a:pt x="662" y="1355"/>
                  </a:lnTo>
                  <a:cubicBezTo>
                    <a:pt x="1071" y="1355"/>
                    <a:pt x="1324" y="1040"/>
                    <a:pt x="1324" y="694"/>
                  </a:cubicBezTo>
                  <a:cubicBezTo>
                    <a:pt x="1387" y="316"/>
                    <a:pt x="1071" y="1"/>
                    <a:pt x="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77"/>
            <p:cNvSpPr/>
            <p:nvPr/>
          </p:nvSpPr>
          <p:spPr>
            <a:xfrm>
              <a:off x="-31659075" y="3628650"/>
              <a:ext cx="139425" cy="71650"/>
            </a:xfrm>
            <a:custGeom>
              <a:avLst/>
              <a:gdLst/>
              <a:ahLst/>
              <a:cxnLst/>
              <a:rect l="l" t="t" r="r" b="b"/>
              <a:pathLst>
                <a:path w="5577" h="2866" extrusionOk="0">
                  <a:moveTo>
                    <a:pt x="1438" y="1"/>
                  </a:moveTo>
                  <a:cubicBezTo>
                    <a:pt x="1338" y="1"/>
                    <a:pt x="1235" y="30"/>
                    <a:pt x="1166" y="76"/>
                  </a:cubicBezTo>
                  <a:lnTo>
                    <a:pt x="126" y="1179"/>
                  </a:lnTo>
                  <a:cubicBezTo>
                    <a:pt x="0" y="1305"/>
                    <a:pt x="0" y="1525"/>
                    <a:pt x="126" y="1651"/>
                  </a:cubicBezTo>
                  <a:lnTo>
                    <a:pt x="1166" y="2754"/>
                  </a:lnTo>
                  <a:cubicBezTo>
                    <a:pt x="1208" y="2838"/>
                    <a:pt x="1292" y="2866"/>
                    <a:pt x="1390" y="2866"/>
                  </a:cubicBezTo>
                  <a:cubicBezTo>
                    <a:pt x="1439" y="2866"/>
                    <a:pt x="1491" y="2859"/>
                    <a:pt x="1544" y="2848"/>
                  </a:cubicBezTo>
                  <a:cubicBezTo>
                    <a:pt x="1670" y="2817"/>
                    <a:pt x="1796" y="2659"/>
                    <a:pt x="1796" y="2533"/>
                  </a:cubicBezTo>
                  <a:lnTo>
                    <a:pt x="1796" y="2124"/>
                  </a:lnTo>
                  <a:lnTo>
                    <a:pt x="4190" y="2124"/>
                  </a:lnTo>
                  <a:cubicBezTo>
                    <a:pt x="4946" y="2124"/>
                    <a:pt x="5577" y="1494"/>
                    <a:pt x="5577" y="769"/>
                  </a:cubicBezTo>
                  <a:lnTo>
                    <a:pt x="5577" y="549"/>
                  </a:lnTo>
                  <a:cubicBezTo>
                    <a:pt x="5356" y="675"/>
                    <a:pt x="5135" y="769"/>
                    <a:pt x="4883" y="769"/>
                  </a:cubicBezTo>
                  <a:cubicBezTo>
                    <a:pt x="3686" y="738"/>
                    <a:pt x="2930" y="738"/>
                    <a:pt x="1796" y="738"/>
                  </a:cubicBezTo>
                  <a:lnTo>
                    <a:pt x="1796" y="328"/>
                  </a:lnTo>
                  <a:cubicBezTo>
                    <a:pt x="1796" y="170"/>
                    <a:pt x="1701" y="44"/>
                    <a:pt x="1544" y="13"/>
                  </a:cubicBezTo>
                  <a:cubicBezTo>
                    <a:pt x="1510" y="5"/>
                    <a:pt x="1474" y="1"/>
                    <a:pt x="1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77"/>
            <p:cNvSpPr/>
            <p:nvPr/>
          </p:nvSpPr>
          <p:spPr>
            <a:xfrm>
              <a:off x="-31811100" y="3647075"/>
              <a:ext cx="33100" cy="33100"/>
            </a:xfrm>
            <a:custGeom>
              <a:avLst/>
              <a:gdLst/>
              <a:ahLst/>
              <a:cxnLst/>
              <a:rect l="l" t="t" r="r" b="b"/>
              <a:pathLst>
                <a:path w="1324" h="1324" extrusionOk="0">
                  <a:moveTo>
                    <a:pt x="662" y="1"/>
                  </a:moveTo>
                  <a:cubicBezTo>
                    <a:pt x="253" y="1"/>
                    <a:pt x="1" y="316"/>
                    <a:pt x="1" y="662"/>
                  </a:cubicBezTo>
                  <a:cubicBezTo>
                    <a:pt x="1" y="1040"/>
                    <a:pt x="316" y="1324"/>
                    <a:pt x="662" y="1324"/>
                  </a:cubicBezTo>
                  <a:lnTo>
                    <a:pt x="1324" y="1324"/>
                  </a:lnTo>
                  <a:lnTo>
                    <a:pt x="13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77"/>
            <p:cNvSpPr/>
            <p:nvPr/>
          </p:nvSpPr>
          <p:spPr>
            <a:xfrm>
              <a:off x="-31811100" y="3678325"/>
              <a:ext cx="138650" cy="72250"/>
            </a:xfrm>
            <a:custGeom>
              <a:avLst/>
              <a:gdLst/>
              <a:ahLst/>
              <a:cxnLst/>
              <a:rect l="l" t="t" r="r" b="b"/>
              <a:pathLst>
                <a:path w="5546" h="2890" extrusionOk="0">
                  <a:moveTo>
                    <a:pt x="4193" y="1"/>
                  </a:moveTo>
                  <a:cubicBezTo>
                    <a:pt x="4132" y="1"/>
                    <a:pt x="4067" y="16"/>
                    <a:pt x="4002" y="42"/>
                  </a:cubicBezTo>
                  <a:cubicBezTo>
                    <a:pt x="3876" y="74"/>
                    <a:pt x="3781" y="231"/>
                    <a:pt x="3781" y="357"/>
                  </a:cubicBezTo>
                  <a:lnTo>
                    <a:pt x="3781" y="735"/>
                  </a:lnTo>
                  <a:lnTo>
                    <a:pt x="662" y="735"/>
                  </a:lnTo>
                  <a:cubicBezTo>
                    <a:pt x="410" y="735"/>
                    <a:pt x="190" y="672"/>
                    <a:pt x="1" y="546"/>
                  </a:cubicBezTo>
                  <a:lnTo>
                    <a:pt x="1" y="767"/>
                  </a:lnTo>
                  <a:cubicBezTo>
                    <a:pt x="1" y="1523"/>
                    <a:pt x="631" y="2153"/>
                    <a:pt x="1355" y="2153"/>
                  </a:cubicBezTo>
                  <a:lnTo>
                    <a:pt x="3781" y="2153"/>
                  </a:lnTo>
                  <a:lnTo>
                    <a:pt x="3781" y="2563"/>
                  </a:lnTo>
                  <a:cubicBezTo>
                    <a:pt x="3781" y="2720"/>
                    <a:pt x="3844" y="2815"/>
                    <a:pt x="4002" y="2878"/>
                  </a:cubicBezTo>
                  <a:cubicBezTo>
                    <a:pt x="4033" y="2886"/>
                    <a:pt x="4067" y="2890"/>
                    <a:pt x="4101" y="2890"/>
                  </a:cubicBezTo>
                  <a:cubicBezTo>
                    <a:pt x="4205" y="2890"/>
                    <a:pt x="4317" y="2854"/>
                    <a:pt x="4411" y="2783"/>
                  </a:cubicBezTo>
                  <a:lnTo>
                    <a:pt x="5420" y="1681"/>
                  </a:lnTo>
                  <a:cubicBezTo>
                    <a:pt x="5546" y="1555"/>
                    <a:pt x="5546" y="1365"/>
                    <a:pt x="5420" y="1208"/>
                  </a:cubicBezTo>
                  <a:lnTo>
                    <a:pt x="4411" y="105"/>
                  </a:lnTo>
                  <a:cubicBezTo>
                    <a:pt x="4356" y="31"/>
                    <a:pt x="4279" y="1"/>
                    <a:pt x="41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77"/>
            <p:cNvSpPr/>
            <p:nvPr/>
          </p:nvSpPr>
          <p:spPr>
            <a:xfrm>
              <a:off x="-31759900" y="3791200"/>
              <a:ext cx="187475" cy="52800"/>
            </a:xfrm>
            <a:custGeom>
              <a:avLst/>
              <a:gdLst/>
              <a:ahLst/>
              <a:cxnLst/>
              <a:rect l="l" t="t" r="r" b="b"/>
              <a:pathLst>
                <a:path w="7499" h="2112" extrusionOk="0">
                  <a:moveTo>
                    <a:pt x="1" y="1"/>
                  </a:moveTo>
                  <a:lnTo>
                    <a:pt x="1" y="1072"/>
                  </a:lnTo>
                  <a:cubicBezTo>
                    <a:pt x="1" y="1639"/>
                    <a:pt x="473" y="2112"/>
                    <a:pt x="1009" y="2112"/>
                  </a:cubicBezTo>
                  <a:lnTo>
                    <a:pt x="6491" y="2112"/>
                  </a:lnTo>
                  <a:cubicBezTo>
                    <a:pt x="7026" y="2112"/>
                    <a:pt x="7499" y="1639"/>
                    <a:pt x="7499" y="1072"/>
                  </a:cubicBezTo>
                  <a:lnTo>
                    <a:pt x="74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77"/>
            <p:cNvSpPr/>
            <p:nvPr/>
          </p:nvSpPr>
          <p:spPr>
            <a:xfrm>
              <a:off x="-31759900" y="3550975"/>
              <a:ext cx="187475" cy="35475"/>
            </a:xfrm>
            <a:custGeom>
              <a:avLst/>
              <a:gdLst/>
              <a:ahLst/>
              <a:cxnLst/>
              <a:rect l="l" t="t" r="r" b="b"/>
              <a:pathLst>
                <a:path w="7499" h="1419" extrusionOk="0">
                  <a:moveTo>
                    <a:pt x="1009" y="1"/>
                  </a:moveTo>
                  <a:cubicBezTo>
                    <a:pt x="473" y="1"/>
                    <a:pt x="1" y="474"/>
                    <a:pt x="1" y="1072"/>
                  </a:cubicBezTo>
                  <a:lnTo>
                    <a:pt x="1" y="1419"/>
                  </a:lnTo>
                  <a:lnTo>
                    <a:pt x="7499" y="1419"/>
                  </a:lnTo>
                  <a:lnTo>
                    <a:pt x="7499" y="1072"/>
                  </a:lnTo>
                  <a:cubicBezTo>
                    <a:pt x="7499" y="537"/>
                    <a:pt x="7026" y="1"/>
                    <a:pt x="6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77"/>
            <p:cNvSpPr/>
            <p:nvPr/>
          </p:nvSpPr>
          <p:spPr>
            <a:xfrm>
              <a:off x="-31759100" y="3602975"/>
              <a:ext cx="188250" cy="172500"/>
            </a:xfrm>
            <a:custGeom>
              <a:avLst/>
              <a:gdLst/>
              <a:ahLst/>
              <a:cxnLst/>
              <a:rect l="l" t="t" r="r" b="b"/>
              <a:pathLst>
                <a:path w="7530" h="6900" extrusionOk="0">
                  <a:moveTo>
                    <a:pt x="0" y="0"/>
                  </a:moveTo>
                  <a:lnTo>
                    <a:pt x="0" y="3088"/>
                  </a:lnTo>
                  <a:lnTo>
                    <a:pt x="1071" y="3088"/>
                  </a:lnTo>
                  <a:cubicBezTo>
                    <a:pt x="1134" y="2773"/>
                    <a:pt x="1386" y="2552"/>
                    <a:pt x="1701" y="2426"/>
                  </a:cubicBezTo>
                  <a:cubicBezTo>
                    <a:pt x="1822" y="2376"/>
                    <a:pt x="1952" y="2351"/>
                    <a:pt x="2083" y="2351"/>
                  </a:cubicBezTo>
                  <a:cubicBezTo>
                    <a:pt x="2361" y="2351"/>
                    <a:pt x="2642" y="2464"/>
                    <a:pt x="2835" y="2678"/>
                  </a:cubicBezTo>
                  <a:lnTo>
                    <a:pt x="3844" y="3781"/>
                  </a:lnTo>
                  <a:cubicBezTo>
                    <a:pt x="4222" y="4190"/>
                    <a:pt x="4222" y="4789"/>
                    <a:pt x="3844" y="5167"/>
                  </a:cubicBezTo>
                  <a:lnTo>
                    <a:pt x="2835" y="6270"/>
                  </a:lnTo>
                  <a:cubicBezTo>
                    <a:pt x="2635" y="6493"/>
                    <a:pt x="2339" y="6621"/>
                    <a:pt x="2050" y="6621"/>
                  </a:cubicBezTo>
                  <a:cubicBezTo>
                    <a:pt x="1930" y="6621"/>
                    <a:pt x="1812" y="6599"/>
                    <a:pt x="1701" y="6553"/>
                  </a:cubicBezTo>
                  <a:cubicBezTo>
                    <a:pt x="1386" y="6427"/>
                    <a:pt x="1134" y="6144"/>
                    <a:pt x="1071" y="5892"/>
                  </a:cubicBezTo>
                  <a:lnTo>
                    <a:pt x="0" y="5892"/>
                  </a:lnTo>
                  <a:lnTo>
                    <a:pt x="0" y="6900"/>
                  </a:lnTo>
                  <a:lnTo>
                    <a:pt x="7530" y="6900"/>
                  </a:lnTo>
                  <a:lnTo>
                    <a:pt x="7530" y="3844"/>
                  </a:lnTo>
                  <a:lnTo>
                    <a:pt x="6459" y="3844"/>
                  </a:lnTo>
                  <a:cubicBezTo>
                    <a:pt x="6364" y="4159"/>
                    <a:pt x="6143" y="4379"/>
                    <a:pt x="5828" y="4505"/>
                  </a:cubicBezTo>
                  <a:cubicBezTo>
                    <a:pt x="5709" y="4551"/>
                    <a:pt x="5589" y="4573"/>
                    <a:pt x="5472" y="4573"/>
                  </a:cubicBezTo>
                  <a:cubicBezTo>
                    <a:pt x="5188" y="4573"/>
                    <a:pt x="4917" y="4445"/>
                    <a:pt x="4694" y="4222"/>
                  </a:cubicBezTo>
                  <a:lnTo>
                    <a:pt x="3655" y="3119"/>
                  </a:lnTo>
                  <a:cubicBezTo>
                    <a:pt x="3308" y="2741"/>
                    <a:pt x="3308" y="2143"/>
                    <a:pt x="3655" y="1765"/>
                  </a:cubicBezTo>
                  <a:lnTo>
                    <a:pt x="4694" y="630"/>
                  </a:lnTo>
                  <a:cubicBezTo>
                    <a:pt x="4866" y="416"/>
                    <a:pt x="5140" y="304"/>
                    <a:pt x="5427" y="304"/>
                  </a:cubicBezTo>
                  <a:cubicBezTo>
                    <a:pt x="5561" y="304"/>
                    <a:pt x="5698" y="328"/>
                    <a:pt x="5828" y="378"/>
                  </a:cubicBezTo>
                  <a:cubicBezTo>
                    <a:pt x="6143" y="504"/>
                    <a:pt x="6364" y="756"/>
                    <a:pt x="6459" y="1040"/>
                  </a:cubicBezTo>
                  <a:lnTo>
                    <a:pt x="7530" y="1040"/>
                  </a:lnTo>
                  <a:lnTo>
                    <a:pt x="7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1" name="Google Shape;7991;p77"/>
          <p:cNvGrpSpPr/>
          <p:nvPr/>
        </p:nvGrpSpPr>
        <p:grpSpPr>
          <a:xfrm>
            <a:off x="2160606" y="3664562"/>
            <a:ext cx="366052" cy="356831"/>
            <a:chOff x="-31817400" y="3910025"/>
            <a:chExt cx="301675" cy="294075"/>
          </a:xfrm>
        </p:grpSpPr>
        <p:sp>
          <p:nvSpPr>
            <p:cNvPr id="7992" name="Google Shape;7992;p77"/>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77"/>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77"/>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95" name="Google Shape;7995;p77"/>
          <p:cNvGrpSpPr/>
          <p:nvPr/>
        </p:nvGrpSpPr>
        <p:grpSpPr>
          <a:xfrm>
            <a:off x="3952234" y="3200743"/>
            <a:ext cx="354616" cy="354586"/>
            <a:chOff x="-30354000" y="3569100"/>
            <a:chExt cx="292250" cy="292225"/>
          </a:xfrm>
        </p:grpSpPr>
        <p:sp>
          <p:nvSpPr>
            <p:cNvPr id="7996" name="Google Shape;7996;p77"/>
            <p:cNvSpPr/>
            <p:nvPr/>
          </p:nvSpPr>
          <p:spPr>
            <a:xfrm>
              <a:off x="-30354000" y="3604550"/>
              <a:ext cx="137875" cy="256000"/>
            </a:xfrm>
            <a:custGeom>
              <a:avLst/>
              <a:gdLst/>
              <a:ahLst/>
              <a:cxnLst/>
              <a:rect l="l" t="t" r="r" b="b"/>
              <a:pathLst>
                <a:path w="5515" h="10240" extrusionOk="0">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77"/>
            <p:cNvSpPr/>
            <p:nvPr/>
          </p:nvSpPr>
          <p:spPr>
            <a:xfrm>
              <a:off x="-30198825" y="3604550"/>
              <a:ext cx="137075" cy="256775"/>
            </a:xfrm>
            <a:custGeom>
              <a:avLst/>
              <a:gdLst/>
              <a:ahLst/>
              <a:cxnLst/>
              <a:rect l="l" t="t" r="r" b="b"/>
              <a:pathLst>
                <a:path w="5483" h="10271" extrusionOk="0">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77"/>
            <p:cNvSpPr/>
            <p:nvPr/>
          </p:nvSpPr>
          <p:spPr>
            <a:xfrm>
              <a:off x="-30139750" y="3636850"/>
              <a:ext cx="26000" cy="37825"/>
            </a:xfrm>
            <a:custGeom>
              <a:avLst/>
              <a:gdLst/>
              <a:ahLst/>
              <a:cxnLst/>
              <a:rect l="l" t="t" r="r" b="b"/>
              <a:pathLst>
                <a:path w="1040" h="1513" extrusionOk="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77"/>
            <p:cNvSpPr/>
            <p:nvPr/>
          </p:nvSpPr>
          <p:spPr>
            <a:xfrm>
              <a:off x="-30302800" y="3638950"/>
              <a:ext cx="25225" cy="36500"/>
            </a:xfrm>
            <a:custGeom>
              <a:avLst/>
              <a:gdLst/>
              <a:ahLst/>
              <a:cxnLst/>
              <a:rect l="l" t="t" r="r" b="b"/>
              <a:pathLst>
                <a:path w="1009" h="1460" extrusionOk="0">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77"/>
            <p:cNvSpPr/>
            <p:nvPr/>
          </p:nvSpPr>
          <p:spPr>
            <a:xfrm>
              <a:off x="-30242925" y="3569100"/>
              <a:ext cx="68525" cy="68550"/>
            </a:xfrm>
            <a:custGeom>
              <a:avLst/>
              <a:gdLst/>
              <a:ahLst/>
              <a:cxnLst/>
              <a:rect l="l" t="t" r="r" b="b"/>
              <a:pathLst>
                <a:path w="2741" h="2742" extrusionOk="0">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77"/>
            <p:cNvSpPr/>
            <p:nvPr/>
          </p:nvSpPr>
          <p:spPr>
            <a:xfrm>
              <a:off x="-30262625" y="3654950"/>
              <a:ext cx="107925" cy="68550"/>
            </a:xfrm>
            <a:custGeom>
              <a:avLst/>
              <a:gdLst/>
              <a:ahLst/>
              <a:cxnLst/>
              <a:rect l="l" t="t" r="r" b="b"/>
              <a:pathLst>
                <a:path w="4317" h="2742" extrusionOk="0">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2" name="Google Shape;8002;p77"/>
          <p:cNvGrpSpPr/>
          <p:nvPr/>
        </p:nvGrpSpPr>
        <p:grpSpPr>
          <a:xfrm>
            <a:off x="1730812" y="1380546"/>
            <a:ext cx="342148" cy="353645"/>
            <a:chOff x="-35118325" y="3202075"/>
            <a:chExt cx="281975" cy="291450"/>
          </a:xfrm>
        </p:grpSpPr>
        <p:sp>
          <p:nvSpPr>
            <p:cNvPr id="8003" name="Google Shape;8003;p77"/>
            <p:cNvSpPr/>
            <p:nvPr/>
          </p:nvSpPr>
          <p:spPr>
            <a:xfrm>
              <a:off x="-35008050" y="3202075"/>
              <a:ext cx="171700" cy="171250"/>
            </a:xfrm>
            <a:custGeom>
              <a:avLst/>
              <a:gdLst/>
              <a:ahLst/>
              <a:cxnLst/>
              <a:rect l="l" t="t" r="r" b="b"/>
              <a:pathLst>
                <a:path w="6868" h="6850" extrusionOk="0">
                  <a:moveTo>
                    <a:pt x="3466" y="1355"/>
                  </a:moveTo>
                  <a:cubicBezTo>
                    <a:pt x="4222" y="1355"/>
                    <a:pt x="4852" y="1985"/>
                    <a:pt x="4852" y="2741"/>
                  </a:cubicBezTo>
                  <a:lnTo>
                    <a:pt x="4852" y="4127"/>
                  </a:lnTo>
                  <a:cubicBezTo>
                    <a:pt x="4852" y="4348"/>
                    <a:pt x="4757" y="4600"/>
                    <a:pt x="4631" y="4821"/>
                  </a:cubicBezTo>
                  <a:lnTo>
                    <a:pt x="4726" y="4915"/>
                  </a:lnTo>
                  <a:cubicBezTo>
                    <a:pt x="4852" y="5041"/>
                    <a:pt x="4852" y="5262"/>
                    <a:pt x="4726" y="5388"/>
                  </a:cubicBezTo>
                  <a:cubicBezTo>
                    <a:pt x="4663" y="5451"/>
                    <a:pt x="4576" y="5482"/>
                    <a:pt x="4489" y="5482"/>
                  </a:cubicBezTo>
                  <a:cubicBezTo>
                    <a:pt x="4403" y="5482"/>
                    <a:pt x="4316" y="5451"/>
                    <a:pt x="4253" y="5388"/>
                  </a:cubicBezTo>
                  <a:lnTo>
                    <a:pt x="4190" y="5293"/>
                  </a:lnTo>
                  <a:cubicBezTo>
                    <a:pt x="3970" y="5419"/>
                    <a:pt x="3749" y="5514"/>
                    <a:pt x="3466" y="5514"/>
                  </a:cubicBezTo>
                  <a:cubicBezTo>
                    <a:pt x="2709" y="5514"/>
                    <a:pt x="2079" y="4884"/>
                    <a:pt x="2079" y="4127"/>
                  </a:cubicBezTo>
                  <a:lnTo>
                    <a:pt x="2079" y="2741"/>
                  </a:lnTo>
                  <a:cubicBezTo>
                    <a:pt x="2079" y="1985"/>
                    <a:pt x="2709" y="1355"/>
                    <a:pt x="3466" y="1355"/>
                  </a:cubicBezTo>
                  <a:close/>
                  <a:moveTo>
                    <a:pt x="3466" y="0"/>
                  </a:moveTo>
                  <a:cubicBezTo>
                    <a:pt x="1575" y="0"/>
                    <a:pt x="32" y="1576"/>
                    <a:pt x="32" y="3403"/>
                  </a:cubicBezTo>
                  <a:cubicBezTo>
                    <a:pt x="32" y="4001"/>
                    <a:pt x="189" y="4569"/>
                    <a:pt x="473" y="5104"/>
                  </a:cubicBezTo>
                  <a:lnTo>
                    <a:pt x="32" y="6396"/>
                  </a:lnTo>
                  <a:cubicBezTo>
                    <a:pt x="0" y="6522"/>
                    <a:pt x="32" y="6679"/>
                    <a:pt x="126" y="6774"/>
                  </a:cubicBezTo>
                  <a:cubicBezTo>
                    <a:pt x="172" y="6820"/>
                    <a:pt x="269" y="6849"/>
                    <a:pt x="367" y="6849"/>
                  </a:cubicBezTo>
                  <a:cubicBezTo>
                    <a:pt x="403" y="6849"/>
                    <a:pt x="439" y="6845"/>
                    <a:pt x="473" y="6837"/>
                  </a:cubicBezTo>
                  <a:lnTo>
                    <a:pt x="1764" y="6396"/>
                  </a:lnTo>
                  <a:cubicBezTo>
                    <a:pt x="2300" y="6679"/>
                    <a:pt x="2867" y="6837"/>
                    <a:pt x="3466" y="6837"/>
                  </a:cubicBezTo>
                  <a:cubicBezTo>
                    <a:pt x="5356" y="6837"/>
                    <a:pt x="6868" y="5293"/>
                    <a:pt x="6868" y="3403"/>
                  </a:cubicBezTo>
                  <a:cubicBezTo>
                    <a:pt x="6868" y="1513"/>
                    <a:pt x="5356"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77"/>
            <p:cNvSpPr/>
            <p:nvPr/>
          </p:nvSpPr>
          <p:spPr>
            <a:xfrm>
              <a:off x="-34937975" y="3254050"/>
              <a:ext cx="33125" cy="67775"/>
            </a:xfrm>
            <a:custGeom>
              <a:avLst/>
              <a:gdLst/>
              <a:ahLst/>
              <a:cxnLst/>
              <a:rect l="l" t="t" r="r" b="b"/>
              <a:pathLst>
                <a:path w="1325" h="2711" extrusionOk="0">
                  <a:moveTo>
                    <a:pt x="663" y="1"/>
                  </a:moveTo>
                  <a:cubicBezTo>
                    <a:pt x="253" y="1"/>
                    <a:pt x="1" y="316"/>
                    <a:pt x="1" y="662"/>
                  </a:cubicBezTo>
                  <a:lnTo>
                    <a:pt x="1" y="2048"/>
                  </a:lnTo>
                  <a:cubicBezTo>
                    <a:pt x="1" y="2427"/>
                    <a:pt x="316" y="2710"/>
                    <a:pt x="663" y="2710"/>
                  </a:cubicBezTo>
                  <a:cubicBezTo>
                    <a:pt x="694" y="2710"/>
                    <a:pt x="789" y="2710"/>
                    <a:pt x="820" y="2679"/>
                  </a:cubicBezTo>
                  <a:lnTo>
                    <a:pt x="757" y="2584"/>
                  </a:lnTo>
                  <a:cubicBezTo>
                    <a:pt x="631" y="2490"/>
                    <a:pt x="631" y="2238"/>
                    <a:pt x="757" y="2111"/>
                  </a:cubicBezTo>
                  <a:cubicBezTo>
                    <a:pt x="804" y="2064"/>
                    <a:pt x="891" y="2041"/>
                    <a:pt x="978" y="2041"/>
                  </a:cubicBezTo>
                  <a:cubicBezTo>
                    <a:pt x="1064" y="2041"/>
                    <a:pt x="1151" y="2064"/>
                    <a:pt x="1198" y="2111"/>
                  </a:cubicBezTo>
                  <a:lnTo>
                    <a:pt x="1293" y="2206"/>
                  </a:lnTo>
                  <a:cubicBezTo>
                    <a:pt x="1293" y="2175"/>
                    <a:pt x="1324" y="2080"/>
                    <a:pt x="1324" y="2048"/>
                  </a:cubicBezTo>
                  <a:lnTo>
                    <a:pt x="1324" y="662"/>
                  </a:lnTo>
                  <a:cubicBezTo>
                    <a:pt x="1324" y="284"/>
                    <a:pt x="1041"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77"/>
            <p:cNvSpPr/>
            <p:nvPr/>
          </p:nvSpPr>
          <p:spPr>
            <a:xfrm>
              <a:off x="-35085250" y="3338325"/>
              <a:ext cx="69325" cy="69350"/>
            </a:xfrm>
            <a:custGeom>
              <a:avLst/>
              <a:gdLst/>
              <a:ahLst/>
              <a:cxnLst/>
              <a:rect l="l" t="t" r="r" b="b"/>
              <a:pathLst>
                <a:path w="2773" h="2774" extrusionOk="0">
                  <a:moveTo>
                    <a:pt x="1387" y="1"/>
                  </a:moveTo>
                  <a:cubicBezTo>
                    <a:pt x="631" y="1"/>
                    <a:pt x="1" y="631"/>
                    <a:pt x="1" y="1387"/>
                  </a:cubicBezTo>
                  <a:cubicBezTo>
                    <a:pt x="64" y="2143"/>
                    <a:pt x="631" y="2773"/>
                    <a:pt x="1387" y="2773"/>
                  </a:cubicBezTo>
                  <a:cubicBezTo>
                    <a:pt x="2143" y="2773"/>
                    <a:pt x="2773" y="2143"/>
                    <a:pt x="2773" y="1387"/>
                  </a:cubicBezTo>
                  <a:cubicBezTo>
                    <a:pt x="2773" y="631"/>
                    <a:pt x="214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77"/>
            <p:cNvSpPr/>
            <p:nvPr/>
          </p:nvSpPr>
          <p:spPr>
            <a:xfrm>
              <a:off x="-35118325" y="3424175"/>
              <a:ext cx="137075" cy="69350"/>
            </a:xfrm>
            <a:custGeom>
              <a:avLst/>
              <a:gdLst/>
              <a:ahLst/>
              <a:cxnLst/>
              <a:rect l="l" t="t" r="r" b="b"/>
              <a:pathLst>
                <a:path w="5483" h="2774" extrusionOk="0">
                  <a:moveTo>
                    <a:pt x="2741" y="1"/>
                  </a:moveTo>
                  <a:cubicBezTo>
                    <a:pt x="1387" y="1"/>
                    <a:pt x="221" y="1040"/>
                    <a:pt x="32" y="2364"/>
                  </a:cubicBezTo>
                  <a:cubicBezTo>
                    <a:pt x="0" y="2553"/>
                    <a:pt x="158" y="2773"/>
                    <a:pt x="347" y="2773"/>
                  </a:cubicBezTo>
                  <a:lnTo>
                    <a:pt x="5104" y="2773"/>
                  </a:lnTo>
                  <a:cubicBezTo>
                    <a:pt x="5325" y="2773"/>
                    <a:pt x="5482" y="2553"/>
                    <a:pt x="5482" y="2364"/>
                  </a:cubicBezTo>
                  <a:cubicBezTo>
                    <a:pt x="5262" y="1040"/>
                    <a:pt x="4127" y="1"/>
                    <a:pt x="2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7" name="Google Shape;8007;p77"/>
          <p:cNvGrpSpPr/>
          <p:nvPr/>
        </p:nvGrpSpPr>
        <p:grpSpPr>
          <a:xfrm>
            <a:off x="1724593" y="1821799"/>
            <a:ext cx="354586" cy="353221"/>
            <a:chOff x="-35123050" y="3561225"/>
            <a:chExt cx="292225" cy="291100"/>
          </a:xfrm>
        </p:grpSpPr>
        <p:sp>
          <p:nvSpPr>
            <p:cNvPr id="8008" name="Google Shape;8008;p77"/>
            <p:cNvSpPr/>
            <p:nvPr/>
          </p:nvSpPr>
          <p:spPr>
            <a:xfrm>
              <a:off x="-35123050" y="3629750"/>
              <a:ext cx="205575" cy="222575"/>
            </a:xfrm>
            <a:custGeom>
              <a:avLst/>
              <a:gdLst/>
              <a:ahLst/>
              <a:cxnLst/>
              <a:rect l="l" t="t" r="r" b="b"/>
              <a:pathLst>
                <a:path w="8223" h="8903" extrusionOk="0">
                  <a:moveTo>
                    <a:pt x="2080" y="2710"/>
                  </a:moveTo>
                  <a:cubicBezTo>
                    <a:pt x="2458" y="2710"/>
                    <a:pt x="2741" y="3056"/>
                    <a:pt x="2741" y="3403"/>
                  </a:cubicBezTo>
                  <a:cubicBezTo>
                    <a:pt x="2741" y="3781"/>
                    <a:pt x="2426" y="4065"/>
                    <a:pt x="2080" y="4065"/>
                  </a:cubicBezTo>
                  <a:cubicBezTo>
                    <a:pt x="1733" y="4065"/>
                    <a:pt x="1418" y="3750"/>
                    <a:pt x="1418" y="3403"/>
                  </a:cubicBezTo>
                  <a:cubicBezTo>
                    <a:pt x="1418" y="3056"/>
                    <a:pt x="1670" y="2710"/>
                    <a:pt x="2080" y="2710"/>
                  </a:cubicBezTo>
                  <a:close/>
                  <a:moveTo>
                    <a:pt x="4127" y="2710"/>
                  </a:moveTo>
                  <a:cubicBezTo>
                    <a:pt x="4506" y="2710"/>
                    <a:pt x="4789" y="3056"/>
                    <a:pt x="4789" y="3403"/>
                  </a:cubicBezTo>
                  <a:cubicBezTo>
                    <a:pt x="4789" y="3781"/>
                    <a:pt x="4474" y="4065"/>
                    <a:pt x="4127" y="4065"/>
                  </a:cubicBezTo>
                  <a:cubicBezTo>
                    <a:pt x="3718" y="4065"/>
                    <a:pt x="3466" y="3750"/>
                    <a:pt x="3466" y="3403"/>
                  </a:cubicBezTo>
                  <a:cubicBezTo>
                    <a:pt x="3466" y="3056"/>
                    <a:pt x="3718" y="2710"/>
                    <a:pt x="4127" y="2710"/>
                  </a:cubicBezTo>
                  <a:close/>
                  <a:moveTo>
                    <a:pt x="6207" y="2710"/>
                  </a:moveTo>
                  <a:cubicBezTo>
                    <a:pt x="6616" y="2710"/>
                    <a:pt x="6868" y="3056"/>
                    <a:pt x="6868" y="3403"/>
                  </a:cubicBezTo>
                  <a:cubicBezTo>
                    <a:pt x="6868" y="3781"/>
                    <a:pt x="6553" y="4065"/>
                    <a:pt x="6207" y="4065"/>
                  </a:cubicBezTo>
                  <a:cubicBezTo>
                    <a:pt x="5829" y="4065"/>
                    <a:pt x="5545" y="3750"/>
                    <a:pt x="5545" y="3403"/>
                  </a:cubicBezTo>
                  <a:cubicBezTo>
                    <a:pt x="5514" y="3056"/>
                    <a:pt x="5829" y="2710"/>
                    <a:pt x="6207" y="2710"/>
                  </a:cubicBezTo>
                  <a:close/>
                  <a:moveTo>
                    <a:pt x="1733" y="0"/>
                  </a:moveTo>
                  <a:cubicBezTo>
                    <a:pt x="788" y="0"/>
                    <a:pt x="0" y="757"/>
                    <a:pt x="0" y="1702"/>
                  </a:cubicBezTo>
                  <a:lnTo>
                    <a:pt x="0" y="5136"/>
                  </a:lnTo>
                  <a:cubicBezTo>
                    <a:pt x="0" y="5955"/>
                    <a:pt x="630" y="6616"/>
                    <a:pt x="1418" y="6774"/>
                  </a:cubicBezTo>
                  <a:lnTo>
                    <a:pt x="1418" y="8570"/>
                  </a:lnTo>
                  <a:cubicBezTo>
                    <a:pt x="1418" y="8696"/>
                    <a:pt x="1481" y="8822"/>
                    <a:pt x="1607" y="8885"/>
                  </a:cubicBezTo>
                  <a:cubicBezTo>
                    <a:pt x="1649" y="8895"/>
                    <a:pt x="1695" y="8902"/>
                    <a:pt x="1739" y="8902"/>
                  </a:cubicBezTo>
                  <a:cubicBezTo>
                    <a:pt x="1828" y="8902"/>
                    <a:pt x="1912" y="8874"/>
                    <a:pt x="1954" y="8790"/>
                  </a:cubicBezTo>
                  <a:lnTo>
                    <a:pt x="3938" y="6837"/>
                  </a:lnTo>
                  <a:lnTo>
                    <a:pt x="6522" y="6837"/>
                  </a:lnTo>
                  <a:cubicBezTo>
                    <a:pt x="7467" y="6837"/>
                    <a:pt x="8223" y="6081"/>
                    <a:pt x="8223" y="5136"/>
                  </a:cubicBezTo>
                  <a:lnTo>
                    <a:pt x="8223" y="1702"/>
                  </a:lnTo>
                  <a:cubicBezTo>
                    <a:pt x="8223" y="757"/>
                    <a:pt x="7467" y="0"/>
                    <a:pt x="6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77"/>
            <p:cNvSpPr/>
            <p:nvPr/>
          </p:nvSpPr>
          <p:spPr>
            <a:xfrm>
              <a:off x="-35053750" y="3561225"/>
              <a:ext cx="222925" cy="221825"/>
            </a:xfrm>
            <a:custGeom>
              <a:avLst/>
              <a:gdLst/>
              <a:ahLst/>
              <a:cxnLst/>
              <a:rect l="l" t="t" r="r" b="b"/>
              <a:pathLst>
                <a:path w="8917" h="8873" extrusionOk="0">
                  <a:moveTo>
                    <a:pt x="1702" y="1"/>
                  </a:moveTo>
                  <a:cubicBezTo>
                    <a:pt x="757" y="1"/>
                    <a:pt x="1" y="725"/>
                    <a:pt x="1" y="1702"/>
                  </a:cubicBezTo>
                  <a:lnTo>
                    <a:pt x="1" y="2048"/>
                  </a:lnTo>
                  <a:lnTo>
                    <a:pt x="3781" y="2048"/>
                  </a:lnTo>
                  <a:cubicBezTo>
                    <a:pt x="5136" y="2048"/>
                    <a:pt x="6207" y="3088"/>
                    <a:pt x="6207" y="4443"/>
                  </a:cubicBezTo>
                  <a:lnTo>
                    <a:pt x="6207" y="7877"/>
                  </a:lnTo>
                  <a:lnTo>
                    <a:pt x="6207" y="8003"/>
                  </a:lnTo>
                  <a:lnTo>
                    <a:pt x="6995" y="8790"/>
                  </a:lnTo>
                  <a:cubicBezTo>
                    <a:pt x="7055" y="8850"/>
                    <a:pt x="7127" y="8872"/>
                    <a:pt x="7205" y="8872"/>
                  </a:cubicBezTo>
                  <a:cubicBezTo>
                    <a:pt x="7249" y="8872"/>
                    <a:pt x="7295" y="8865"/>
                    <a:pt x="7341" y="8853"/>
                  </a:cubicBezTo>
                  <a:cubicBezTo>
                    <a:pt x="7467" y="8822"/>
                    <a:pt x="7530" y="8664"/>
                    <a:pt x="7530" y="8538"/>
                  </a:cubicBezTo>
                  <a:lnTo>
                    <a:pt x="7530" y="6806"/>
                  </a:lnTo>
                  <a:cubicBezTo>
                    <a:pt x="8318" y="6648"/>
                    <a:pt x="8917" y="5955"/>
                    <a:pt x="8917" y="5104"/>
                  </a:cubicBezTo>
                  <a:lnTo>
                    <a:pt x="8917" y="1702"/>
                  </a:lnTo>
                  <a:cubicBezTo>
                    <a:pt x="8917" y="725"/>
                    <a:pt x="8129" y="1"/>
                    <a:pt x="7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0" name="Google Shape;8010;p77"/>
          <p:cNvGrpSpPr/>
          <p:nvPr/>
        </p:nvGrpSpPr>
        <p:grpSpPr>
          <a:xfrm>
            <a:off x="1766652" y="2256940"/>
            <a:ext cx="270467" cy="353615"/>
            <a:chOff x="-35089175" y="3919600"/>
            <a:chExt cx="222900" cy="291425"/>
          </a:xfrm>
        </p:grpSpPr>
        <p:sp>
          <p:nvSpPr>
            <p:cNvPr id="8011" name="Google Shape;8011;p77"/>
            <p:cNvSpPr/>
            <p:nvPr/>
          </p:nvSpPr>
          <p:spPr>
            <a:xfrm>
              <a:off x="-35089175" y="3919600"/>
              <a:ext cx="222900" cy="291425"/>
            </a:xfrm>
            <a:custGeom>
              <a:avLst/>
              <a:gdLst/>
              <a:ahLst/>
              <a:cxnLst/>
              <a:rect l="l" t="t" r="r" b="b"/>
              <a:pathLst>
                <a:path w="8916" h="11657" extrusionOk="0">
                  <a:moveTo>
                    <a:pt x="4474" y="1418"/>
                  </a:moveTo>
                  <a:cubicBezTo>
                    <a:pt x="6143" y="1418"/>
                    <a:pt x="7530" y="2804"/>
                    <a:pt x="7530" y="4474"/>
                  </a:cubicBezTo>
                  <a:cubicBezTo>
                    <a:pt x="7561" y="6175"/>
                    <a:pt x="6143" y="7561"/>
                    <a:pt x="4474" y="7561"/>
                  </a:cubicBezTo>
                  <a:cubicBezTo>
                    <a:pt x="2772" y="7561"/>
                    <a:pt x="1386" y="6175"/>
                    <a:pt x="1386" y="4474"/>
                  </a:cubicBezTo>
                  <a:cubicBezTo>
                    <a:pt x="1386" y="2804"/>
                    <a:pt x="2772" y="1418"/>
                    <a:pt x="4474" y="1418"/>
                  </a:cubicBezTo>
                  <a:close/>
                  <a:moveTo>
                    <a:pt x="4474" y="0"/>
                  </a:moveTo>
                  <a:cubicBezTo>
                    <a:pt x="2016" y="0"/>
                    <a:pt x="0" y="2017"/>
                    <a:pt x="0" y="4442"/>
                  </a:cubicBezTo>
                  <a:cubicBezTo>
                    <a:pt x="0" y="5419"/>
                    <a:pt x="315" y="6333"/>
                    <a:pt x="914" y="7120"/>
                  </a:cubicBezTo>
                  <a:lnTo>
                    <a:pt x="4190" y="11531"/>
                  </a:lnTo>
                  <a:cubicBezTo>
                    <a:pt x="4253" y="11626"/>
                    <a:pt x="4348" y="11657"/>
                    <a:pt x="4474" y="11657"/>
                  </a:cubicBezTo>
                  <a:cubicBezTo>
                    <a:pt x="4568" y="11657"/>
                    <a:pt x="4663" y="11626"/>
                    <a:pt x="4726" y="11531"/>
                  </a:cubicBezTo>
                  <a:lnTo>
                    <a:pt x="8002" y="7120"/>
                  </a:lnTo>
                  <a:cubicBezTo>
                    <a:pt x="8601" y="6333"/>
                    <a:pt x="8916" y="5419"/>
                    <a:pt x="8916" y="4442"/>
                  </a:cubicBezTo>
                  <a:cubicBezTo>
                    <a:pt x="8916" y="2017"/>
                    <a:pt x="6931" y="0"/>
                    <a:pt x="4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77"/>
            <p:cNvSpPr/>
            <p:nvPr/>
          </p:nvSpPr>
          <p:spPr>
            <a:xfrm>
              <a:off x="-35038000" y="3971575"/>
              <a:ext cx="120525" cy="120525"/>
            </a:xfrm>
            <a:custGeom>
              <a:avLst/>
              <a:gdLst/>
              <a:ahLst/>
              <a:cxnLst/>
              <a:rect l="l" t="t" r="r" b="b"/>
              <a:pathLst>
                <a:path w="4821" h="4821" extrusionOk="0">
                  <a:moveTo>
                    <a:pt x="2427" y="662"/>
                  </a:moveTo>
                  <a:cubicBezTo>
                    <a:pt x="2616" y="662"/>
                    <a:pt x="2773" y="820"/>
                    <a:pt x="2773" y="1040"/>
                  </a:cubicBezTo>
                  <a:cubicBezTo>
                    <a:pt x="2773" y="1229"/>
                    <a:pt x="2616" y="1387"/>
                    <a:pt x="2427" y="1387"/>
                  </a:cubicBezTo>
                  <a:cubicBezTo>
                    <a:pt x="2206" y="1387"/>
                    <a:pt x="2049" y="1229"/>
                    <a:pt x="2049" y="1040"/>
                  </a:cubicBezTo>
                  <a:cubicBezTo>
                    <a:pt x="2049" y="820"/>
                    <a:pt x="2206" y="662"/>
                    <a:pt x="2427" y="662"/>
                  </a:cubicBezTo>
                  <a:close/>
                  <a:moveTo>
                    <a:pt x="2427" y="2017"/>
                  </a:moveTo>
                  <a:cubicBezTo>
                    <a:pt x="2616" y="2017"/>
                    <a:pt x="2773" y="2174"/>
                    <a:pt x="2773" y="2363"/>
                  </a:cubicBezTo>
                  <a:lnTo>
                    <a:pt x="2773" y="3750"/>
                  </a:lnTo>
                  <a:cubicBezTo>
                    <a:pt x="2773" y="3939"/>
                    <a:pt x="2616" y="4096"/>
                    <a:pt x="2427" y="4096"/>
                  </a:cubicBezTo>
                  <a:cubicBezTo>
                    <a:pt x="2206" y="4096"/>
                    <a:pt x="2049" y="3939"/>
                    <a:pt x="2049" y="3750"/>
                  </a:cubicBezTo>
                  <a:lnTo>
                    <a:pt x="2049" y="2363"/>
                  </a:lnTo>
                  <a:cubicBezTo>
                    <a:pt x="2049" y="2174"/>
                    <a:pt x="2206" y="2017"/>
                    <a:pt x="2427" y="2017"/>
                  </a:cubicBezTo>
                  <a:close/>
                  <a:moveTo>
                    <a:pt x="2427" y="1"/>
                  </a:moveTo>
                  <a:cubicBezTo>
                    <a:pt x="1072" y="1"/>
                    <a:pt x="1" y="1072"/>
                    <a:pt x="1" y="2395"/>
                  </a:cubicBezTo>
                  <a:cubicBezTo>
                    <a:pt x="1" y="3750"/>
                    <a:pt x="1072" y="4821"/>
                    <a:pt x="2427" y="4821"/>
                  </a:cubicBezTo>
                  <a:cubicBezTo>
                    <a:pt x="3750" y="4821"/>
                    <a:pt x="4821" y="3750"/>
                    <a:pt x="4821" y="2395"/>
                  </a:cubicBezTo>
                  <a:cubicBezTo>
                    <a:pt x="4821" y="1072"/>
                    <a:pt x="3750" y="1"/>
                    <a:pt x="2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3" name="Google Shape;8013;p77"/>
          <p:cNvGrpSpPr/>
          <p:nvPr/>
        </p:nvGrpSpPr>
        <p:grpSpPr>
          <a:xfrm>
            <a:off x="3963648" y="1380303"/>
            <a:ext cx="336445" cy="354131"/>
            <a:chOff x="-33277650" y="3226875"/>
            <a:chExt cx="277275" cy="291850"/>
          </a:xfrm>
        </p:grpSpPr>
        <p:sp>
          <p:nvSpPr>
            <p:cNvPr id="8014" name="Google Shape;8014;p77"/>
            <p:cNvSpPr/>
            <p:nvPr/>
          </p:nvSpPr>
          <p:spPr>
            <a:xfrm>
              <a:off x="-33071300" y="3440725"/>
              <a:ext cx="33100" cy="33900"/>
            </a:xfrm>
            <a:custGeom>
              <a:avLst/>
              <a:gdLst/>
              <a:ahLst/>
              <a:cxnLst/>
              <a:rect l="l" t="t" r="r" b="b"/>
              <a:pathLst>
                <a:path w="1324" h="1356" extrusionOk="0">
                  <a:moveTo>
                    <a:pt x="662" y="0"/>
                  </a:moveTo>
                  <a:cubicBezTo>
                    <a:pt x="284" y="0"/>
                    <a:pt x="1" y="315"/>
                    <a:pt x="1" y="693"/>
                  </a:cubicBezTo>
                  <a:cubicBezTo>
                    <a:pt x="1" y="1040"/>
                    <a:pt x="284" y="1355"/>
                    <a:pt x="662" y="1355"/>
                  </a:cubicBezTo>
                  <a:cubicBezTo>
                    <a:pt x="1040" y="1355"/>
                    <a:pt x="1324" y="1040"/>
                    <a:pt x="1324" y="693"/>
                  </a:cubicBezTo>
                  <a:cubicBezTo>
                    <a:pt x="1324" y="315"/>
                    <a:pt x="1040"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77"/>
            <p:cNvSpPr/>
            <p:nvPr/>
          </p:nvSpPr>
          <p:spPr>
            <a:xfrm>
              <a:off x="-33157925" y="3227275"/>
              <a:ext cx="17350" cy="103200"/>
            </a:xfrm>
            <a:custGeom>
              <a:avLst/>
              <a:gdLst/>
              <a:ahLst/>
              <a:cxnLst/>
              <a:rect l="l" t="t" r="r" b="b"/>
              <a:pathLst>
                <a:path w="694" h="4128" extrusionOk="0">
                  <a:moveTo>
                    <a:pt x="347" y="1"/>
                  </a:moveTo>
                  <a:cubicBezTo>
                    <a:pt x="158" y="1"/>
                    <a:pt x="0" y="158"/>
                    <a:pt x="0" y="347"/>
                  </a:cubicBezTo>
                  <a:lnTo>
                    <a:pt x="0" y="4128"/>
                  </a:lnTo>
                  <a:cubicBezTo>
                    <a:pt x="95" y="4096"/>
                    <a:pt x="221" y="4096"/>
                    <a:pt x="347" y="4096"/>
                  </a:cubicBezTo>
                  <a:cubicBezTo>
                    <a:pt x="473" y="4096"/>
                    <a:pt x="567" y="4096"/>
                    <a:pt x="693" y="4128"/>
                  </a:cubicBezTo>
                  <a:lnTo>
                    <a:pt x="693" y="347"/>
                  </a:ln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77"/>
            <p:cNvSpPr/>
            <p:nvPr/>
          </p:nvSpPr>
          <p:spPr>
            <a:xfrm>
              <a:off x="-33175250" y="3347650"/>
              <a:ext cx="51200" cy="51350"/>
            </a:xfrm>
            <a:custGeom>
              <a:avLst/>
              <a:gdLst/>
              <a:ahLst/>
              <a:cxnLst/>
              <a:rect l="l" t="t" r="r" b="b"/>
              <a:pathLst>
                <a:path w="2048" h="2054" extrusionOk="0">
                  <a:moveTo>
                    <a:pt x="938" y="0"/>
                  </a:moveTo>
                  <a:cubicBezTo>
                    <a:pt x="417" y="0"/>
                    <a:pt x="0" y="451"/>
                    <a:pt x="0" y="1014"/>
                  </a:cubicBezTo>
                  <a:cubicBezTo>
                    <a:pt x="0" y="1549"/>
                    <a:pt x="473" y="2054"/>
                    <a:pt x="1040" y="2054"/>
                  </a:cubicBezTo>
                  <a:cubicBezTo>
                    <a:pt x="1575" y="2054"/>
                    <a:pt x="2048" y="1581"/>
                    <a:pt x="2048" y="1014"/>
                  </a:cubicBezTo>
                  <a:cubicBezTo>
                    <a:pt x="2048" y="447"/>
                    <a:pt x="1575" y="6"/>
                    <a:pt x="1040" y="6"/>
                  </a:cubicBezTo>
                  <a:cubicBezTo>
                    <a:pt x="1006" y="2"/>
                    <a:pt x="972" y="0"/>
                    <a:pt x="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77"/>
            <p:cNvSpPr/>
            <p:nvPr/>
          </p:nvSpPr>
          <p:spPr>
            <a:xfrm>
              <a:off x="-33224875" y="3404500"/>
              <a:ext cx="159900" cy="114225"/>
            </a:xfrm>
            <a:custGeom>
              <a:avLst/>
              <a:gdLst/>
              <a:ahLst/>
              <a:cxnLst/>
              <a:rect l="l" t="t" r="r" b="b"/>
              <a:pathLst>
                <a:path w="6396" h="4569" extrusionOk="0">
                  <a:moveTo>
                    <a:pt x="1954" y="0"/>
                  </a:moveTo>
                  <a:lnTo>
                    <a:pt x="0" y="2520"/>
                  </a:lnTo>
                  <a:lnTo>
                    <a:pt x="0" y="4222"/>
                  </a:lnTo>
                  <a:cubicBezTo>
                    <a:pt x="0" y="4411"/>
                    <a:pt x="158" y="4568"/>
                    <a:pt x="347" y="4568"/>
                  </a:cubicBezTo>
                  <a:lnTo>
                    <a:pt x="3781" y="4568"/>
                  </a:lnTo>
                  <a:cubicBezTo>
                    <a:pt x="3970" y="4568"/>
                    <a:pt x="4127" y="4411"/>
                    <a:pt x="4127" y="4222"/>
                  </a:cubicBezTo>
                  <a:lnTo>
                    <a:pt x="4127" y="3875"/>
                  </a:lnTo>
                  <a:lnTo>
                    <a:pt x="5136" y="3875"/>
                  </a:lnTo>
                  <a:cubicBezTo>
                    <a:pt x="5577" y="3844"/>
                    <a:pt x="6018" y="3718"/>
                    <a:pt x="6396" y="3434"/>
                  </a:cubicBezTo>
                  <a:cubicBezTo>
                    <a:pt x="5986" y="3277"/>
                    <a:pt x="5608" y="2930"/>
                    <a:pt x="5514" y="2489"/>
                  </a:cubicBezTo>
                  <a:lnTo>
                    <a:pt x="4442" y="2489"/>
                  </a:lnTo>
                  <a:cubicBezTo>
                    <a:pt x="3497" y="2489"/>
                    <a:pt x="2741" y="1733"/>
                    <a:pt x="2741" y="788"/>
                  </a:cubicBezTo>
                  <a:lnTo>
                    <a:pt x="2741" y="410"/>
                  </a:lnTo>
                  <a:cubicBezTo>
                    <a:pt x="2426" y="315"/>
                    <a:pt x="2206" y="189"/>
                    <a:pt x="1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77"/>
            <p:cNvSpPr/>
            <p:nvPr/>
          </p:nvSpPr>
          <p:spPr>
            <a:xfrm>
              <a:off x="-33141400" y="3312350"/>
              <a:ext cx="127625" cy="138625"/>
            </a:xfrm>
            <a:custGeom>
              <a:avLst/>
              <a:gdLst/>
              <a:ahLst/>
              <a:cxnLst/>
              <a:rect l="l" t="t" r="r" b="b"/>
              <a:pathLst>
                <a:path w="5105" h="5545" extrusionOk="0">
                  <a:moveTo>
                    <a:pt x="4128" y="0"/>
                  </a:moveTo>
                  <a:lnTo>
                    <a:pt x="694" y="662"/>
                  </a:lnTo>
                  <a:lnTo>
                    <a:pt x="694" y="1040"/>
                  </a:lnTo>
                  <a:cubicBezTo>
                    <a:pt x="1103" y="1355"/>
                    <a:pt x="1387" y="1827"/>
                    <a:pt x="1387" y="2426"/>
                  </a:cubicBezTo>
                  <a:cubicBezTo>
                    <a:pt x="1387" y="3245"/>
                    <a:pt x="788" y="3938"/>
                    <a:pt x="1" y="4127"/>
                  </a:cubicBezTo>
                  <a:lnTo>
                    <a:pt x="1" y="4505"/>
                  </a:lnTo>
                  <a:cubicBezTo>
                    <a:pt x="1" y="5072"/>
                    <a:pt x="473" y="5545"/>
                    <a:pt x="1009" y="5545"/>
                  </a:cubicBezTo>
                  <a:lnTo>
                    <a:pt x="2080" y="5545"/>
                  </a:lnTo>
                  <a:cubicBezTo>
                    <a:pt x="2238" y="4946"/>
                    <a:pt x="2742" y="4505"/>
                    <a:pt x="3372" y="4505"/>
                  </a:cubicBezTo>
                  <a:cubicBezTo>
                    <a:pt x="3624" y="4505"/>
                    <a:pt x="3844" y="4600"/>
                    <a:pt x="4065" y="4726"/>
                  </a:cubicBezTo>
                  <a:lnTo>
                    <a:pt x="4065" y="4127"/>
                  </a:lnTo>
                  <a:lnTo>
                    <a:pt x="4128" y="4127"/>
                  </a:lnTo>
                  <a:cubicBezTo>
                    <a:pt x="4443" y="4064"/>
                    <a:pt x="4758" y="3938"/>
                    <a:pt x="4916" y="3655"/>
                  </a:cubicBezTo>
                  <a:cubicBezTo>
                    <a:pt x="5105" y="3340"/>
                    <a:pt x="5105" y="2993"/>
                    <a:pt x="4947" y="2678"/>
                  </a:cubicBezTo>
                  <a:lnTo>
                    <a:pt x="4128" y="1008"/>
                  </a:lnTo>
                  <a:lnTo>
                    <a:pt x="41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77"/>
            <p:cNvSpPr/>
            <p:nvPr/>
          </p:nvSpPr>
          <p:spPr>
            <a:xfrm>
              <a:off x="-33122500" y="3226875"/>
              <a:ext cx="122125" cy="83925"/>
            </a:xfrm>
            <a:custGeom>
              <a:avLst/>
              <a:gdLst/>
              <a:ahLst/>
              <a:cxnLst/>
              <a:rect l="l" t="t" r="r" b="b"/>
              <a:pathLst>
                <a:path w="4885" h="3357" extrusionOk="0">
                  <a:moveTo>
                    <a:pt x="3376" y="1"/>
                  </a:moveTo>
                  <a:cubicBezTo>
                    <a:pt x="3025" y="1"/>
                    <a:pt x="2679" y="143"/>
                    <a:pt x="2427" y="426"/>
                  </a:cubicBezTo>
                  <a:lnTo>
                    <a:pt x="2143" y="678"/>
                  </a:lnTo>
                  <a:lnTo>
                    <a:pt x="1" y="678"/>
                  </a:lnTo>
                  <a:lnTo>
                    <a:pt x="1" y="3356"/>
                  </a:lnTo>
                  <a:lnTo>
                    <a:pt x="4191" y="2537"/>
                  </a:lnTo>
                  <a:lnTo>
                    <a:pt x="4349" y="2379"/>
                  </a:lnTo>
                  <a:cubicBezTo>
                    <a:pt x="4884" y="1844"/>
                    <a:pt x="4884" y="962"/>
                    <a:pt x="4349" y="426"/>
                  </a:cubicBezTo>
                  <a:cubicBezTo>
                    <a:pt x="4081" y="143"/>
                    <a:pt x="3726" y="1"/>
                    <a:pt x="3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77"/>
            <p:cNvSpPr/>
            <p:nvPr/>
          </p:nvSpPr>
          <p:spPr>
            <a:xfrm>
              <a:off x="-33277650" y="3245400"/>
              <a:ext cx="102400" cy="198500"/>
            </a:xfrm>
            <a:custGeom>
              <a:avLst/>
              <a:gdLst/>
              <a:ahLst/>
              <a:cxnLst/>
              <a:rect l="l" t="t" r="r" b="b"/>
              <a:pathLst>
                <a:path w="4096" h="7940" extrusionOk="0">
                  <a:moveTo>
                    <a:pt x="4096" y="0"/>
                  </a:moveTo>
                  <a:cubicBezTo>
                    <a:pt x="1828" y="95"/>
                    <a:pt x="0" y="1985"/>
                    <a:pt x="0" y="4316"/>
                  </a:cubicBezTo>
                  <a:cubicBezTo>
                    <a:pt x="0" y="5766"/>
                    <a:pt x="757" y="7120"/>
                    <a:pt x="1954" y="7939"/>
                  </a:cubicBezTo>
                  <a:lnTo>
                    <a:pt x="3592" y="5829"/>
                  </a:lnTo>
                  <a:cubicBezTo>
                    <a:pt x="3466" y="5576"/>
                    <a:pt x="3434" y="5356"/>
                    <a:pt x="3434" y="5104"/>
                  </a:cubicBezTo>
                  <a:cubicBezTo>
                    <a:pt x="3434" y="4568"/>
                    <a:pt x="3718" y="4033"/>
                    <a:pt x="4096" y="3718"/>
                  </a:cubicBezTo>
                  <a:lnTo>
                    <a:pt x="40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1" name="Google Shape;8021;p77"/>
          <p:cNvGrpSpPr/>
          <p:nvPr/>
        </p:nvGrpSpPr>
        <p:grpSpPr>
          <a:xfrm>
            <a:off x="3955048" y="1821587"/>
            <a:ext cx="353645" cy="353645"/>
            <a:chOff x="-33286325" y="3586425"/>
            <a:chExt cx="291450" cy="291450"/>
          </a:xfrm>
        </p:grpSpPr>
        <p:sp>
          <p:nvSpPr>
            <p:cNvPr id="8022" name="Google Shape;8022;p77"/>
            <p:cNvSpPr/>
            <p:nvPr/>
          </p:nvSpPr>
          <p:spPr>
            <a:xfrm>
              <a:off x="-33114625" y="3586425"/>
              <a:ext cx="119750" cy="120525"/>
            </a:xfrm>
            <a:custGeom>
              <a:avLst/>
              <a:gdLst/>
              <a:ahLst/>
              <a:cxnLst/>
              <a:rect l="l" t="t" r="r" b="b"/>
              <a:pathLst>
                <a:path w="4790" h="4821" extrusionOk="0">
                  <a:moveTo>
                    <a:pt x="2395" y="631"/>
                  </a:moveTo>
                  <a:cubicBezTo>
                    <a:pt x="2584" y="631"/>
                    <a:pt x="2742" y="788"/>
                    <a:pt x="2742" y="1009"/>
                  </a:cubicBezTo>
                  <a:lnTo>
                    <a:pt x="2742" y="2017"/>
                  </a:lnTo>
                  <a:lnTo>
                    <a:pt x="3782" y="2017"/>
                  </a:lnTo>
                  <a:cubicBezTo>
                    <a:pt x="3971" y="2017"/>
                    <a:pt x="4128" y="2175"/>
                    <a:pt x="4128" y="2364"/>
                  </a:cubicBezTo>
                  <a:cubicBezTo>
                    <a:pt x="4128" y="2584"/>
                    <a:pt x="3971" y="2742"/>
                    <a:pt x="3782" y="2742"/>
                  </a:cubicBezTo>
                  <a:lnTo>
                    <a:pt x="2395" y="2742"/>
                  </a:lnTo>
                  <a:cubicBezTo>
                    <a:pt x="2206" y="2742"/>
                    <a:pt x="2049" y="2584"/>
                    <a:pt x="2049" y="2364"/>
                  </a:cubicBezTo>
                  <a:lnTo>
                    <a:pt x="2049" y="1009"/>
                  </a:lnTo>
                  <a:cubicBezTo>
                    <a:pt x="2049" y="788"/>
                    <a:pt x="2206" y="631"/>
                    <a:pt x="2395" y="631"/>
                  </a:cubicBezTo>
                  <a:close/>
                  <a:moveTo>
                    <a:pt x="2395" y="1"/>
                  </a:moveTo>
                  <a:cubicBezTo>
                    <a:pt x="1041" y="1"/>
                    <a:pt x="1" y="1072"/>
                    <a:pt x="1" y="2427"/>
                  </a:cubicBezTo>
                  <a:cubicBezTo>
                    <a:pt x="1" y="3750"/>
                    <a:pt x="1041" y="4821"/>
                    <a:pt x="2395" y="4821"/>
                  </a:cubicBezTo>
                  <a:cubicBezTo>
                    <a:pt x="3719" y="4821"/>
                    <a:pt x="4790" y="3750"/>
                    <a:pt x="4790" y="2427"/>
                  </a:cubicBezTo>
                  <a:cubicBezTo>
                    <a:pt x="4790" y="1072"/>
                    <a:pt x="3719"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77"/>
            <p:cNvSpPr/>
            <p:nvPr/>
          </p:nvSpPr>
          <p:spPr>
            <a:xfrm>
              <a:off x="-33286325" y="3825875"/>
              <a:ext cx="241050" cy="52000"/>
            </a:xfrm>
            <a:custGeom>
              <a:avLst/>
              <a:gdLst/>
              <a:ahLst/>
              <a:cxnLst/>
              <a:rect l="l" t="t" r="r" b="b"/>
              <a:pathLst>
                <a:path w="9642" h="2080" extrusionOk="0">
                  <a:moveTo>
                    <a:pt x="32" y="0"/>
                  </a:moveTo>
                  <a:lnTo>
                    <a:pt x="32" y="1764"/>
                  </a:lnTo>
                  <a:cubicBezTo>
                    <a:pt x="1" y="1922"/>
                    <a:pt x="158" y="2079"/>
                    <a:pt x="347" y="2079"/>
                  </a:cubicBezTo>
                  <a:lnTo>
                    <a:pt x="9295" y="2079"/>
                  </a:lnTo>
                  <a:cubicBezTo>
                    <a:pt x="9484" y="2079"/>
                    <a:pt x="9641" y="1922"/>
                    <a:pt x="9641" y="1733"/>
                  </a:cubicBezTo>
                  <a:lnTo>
                    <a:pt x="9641" y="1040"/>
                  </a:lnTo>
                  <a:cubicBezTo>
                    <a:pt x="9641" y="473"/>
                    <a:pt x="9169" y="0"/>
                    <a:pt x="86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77"/>
            <p:cNvSpPr/>
            <p:nvPr/>
          </p:nvSpPr>
          <p:spPr>
            <a:xfrm>
              <a:off x="-33183925" y="3756550"/>
              <a:ext cx="103200" cy="52025"/>
            </a:xfrm>
            <a:custGeom>
              <a:avLst/>
              <a:gdLst/>
              <a:ahLst/>
              <a:cxnLst/>
              <a:rect l="l" t="t" r="r" b="b"/>
              <a:pathLst>
                <a:path w="4128" h="2081" extrusionOk="0">
                  <a:moveTo>
                    <a:pt x="1040" y="1"/>
                  </a:moveTo>
                  <a:cubicBezTo>
                    <a:pt x="473" y="1"/>
                    <a:pt x="1" y="505"/>
                    <a:pt x="1" y="1040"/>
                  </a:cubicBezTo>
                  <a:lnTo>
                    <a:pt x="1" y="2080"/>
                  </a:lnTo>
                  <a:lnTo>
                    <a:pt x="4128" y="2080"/>
                  </a:lnTo>
                  <a:lnTo>
                    <a:pt x="4128" y="1040"/>
                  </a:lnTo>
                  <a:cubicBezTo>
                    <a:pt x="4128" y="505"/>
                    <a:pt x="3687"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77"/>
            <p:cNvSpPr/>
            <p:nvPr/>
          </p:nvSpPr>
          <p:spPr>
            <a:xfrm>
              <a:off x="-33252450" y="3636850"/>
              <a:ext cx="68550" cy="69325"/>
            </a:xfrm>
            <a:custGeom>
              <a:avLst/>
              <a:gdLst/>
              <a:ahLst/>
              <a:cxnLst/>
              <a:rect l="l" t="t" r="r" b="b"/>
              <a:pathLst>
                <a:path w="2742" h="2773" extrusionOk="0">
                  <a:moveTo>
                    <a:pt x="1387" y="0"/>
                  </a:moveTo>
                  <a:cubicBezTo>
                    <a:pt x="599" y="0"/>
                    <a:pt x="1" y="630"/>
                    <a:pt x="1" y="1386"/>
                  </a:cubicBezTo>
                  <a:cubicBezTo>
                    <a:pt x="1" y="2142"/>
                    <a:pt x="599" y="2772"/>
                    <a:pt x="1387" y="2772"/>
                  </a:cubicBezTo>
                  <a:cubicBezTo>
                    <a:pt x="2143" y="2772"/>
                    <a:pt x="2742" y="2142"/>
                    <a:pt x="2742" y="1386"/>
                  </a:cubicBezTo>
                  <a:cubicBezTo>
                    <a:pt x="2742" y="630"/>
                    <a:pt x="2143"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77"/>
            <p:cNvSpPr/>
            <p:nvPr/>
          </p:nvSpPr>
          <p:spPr>
            <a:xfrm>
              <a:off x="-33286325" y="3723050"/>
              <a:ext cx="116600" cy="85525"/>
            </a:xfrm>
            <a:custGeom>
              <a:avLst/>
              <a:gdLst/>
              <a:ahLst/>
              <a:cxnLst/>
              <a:rect l="l" t="t" r="r" b="b"/>
              <a:pathLst>
                <a:path w="4664" h="3421" extrusionOk="0">
                  <a:moveTo>
                    <a:pt x="2788" y="1"/>
                  </a:moveTo>
                  <a:cubicBezTo>
                    <a:pt x="2690" y="1"/>
                    <a:pt x="2591" y="6"/>
                    <a:pt x="2490" y="18"/>
                  </a:cubicBezTo>
                  <a:cubicBezTo>
                    <a:pt x="1072" y="144"/>
                    <a:pt x="1" y="1435"/>
                    <a:pt x="1" y="2853"/>
                  </a:cubicBezTo>
                  <a:lnTo>
                    <a:pt x="1" y="3105"/>
                  </a:lnTo>
                  <a:cubicBezTo>
                    <a:pt x="1" y="3263"/>
                    <a:pt x="158" y="3420"/>
                    <a:pt x="347" y="3420"/>
                  </a:cubicBezTo>
                  <a:lnTo>
                    <a:pt x="3435" y="3420"/>
                  </a:lnTo>
                  <a:lnTo>
                    <a:pt x="3435" y="2380"/>
                  </a:lnTo>
                  <a:cubicBezTo>
                    <a:pt x="3435" y="1624"/>
                    <a:pt x="3939" y="963"/>
                    <a:pt x="4664" y="774"/>
                  </a:cubicBezTo>
                  <a:cubicBezTo>
                    <a:pt x="4164" y="302"/>
                    <a:pt x="3517" y="1"/>
                    <a:pt x="2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7" name="Google Shape;8027;p77"/>
          <p:cNvGrpSpPr/>
          <p:nvPr/>
        </p:nvGrpSpPr>
        <p:grpSpPr>
          <a:xfrm>
            <a:off x="3955048" y="2255969"/>
            <a:ext cx="353645" cy="355557"/>
            <a:chOff x="-33286325" y="3944800"/>
            <a:chExt cx="291450" cy="293025"/>
          </a:xfrm>
        </p:grpSpPr>
        <p:sp>
          <p:nvSpPr>
            <p:cNvPr id="8028" name="Google Shape;8028;p77"/>
            <p:cNvSpPr/>
            <p:nvPr/>
          </p:nvSpPr>
          <p:spPr>
            <a:xfrm>
              <a:off x="-33194950" y="3996000"/>
              <a:ext cx="200075" cy="241825"/>
            </a:xfrm>
            <a:custGeom>
              <a:avLst/>
              <a:gdLst/>
              <a:ahLst/>
              <a:cxnLst/>
              <a:rect l="l" t="t" r="r" b="b"/>
              <a:pathLst>
                <a:path w="8003" h="9673" extrusionOk="0">
                  <a:moveTo>
                    <a:pt x="2300" y="0"/>
                  </a:moveTo>
                  <a:cubicBezTo>
                    <a:pt x="2017" y="0"/>
                    <a:pt x="1796" y="252"/>
                    <a:pt x="1796" y="536"/>
                  </a:cubicBezTo>
                  <a:lnTo>
                    <a:pt x="1796" y="2962"/>
                  </a:lnTo>
                  <a:lnTo>
                    <a:pt x="694" y="4064"/>
                  </a:lnTo>
                  <a:cubicBezTo>
                    <a:pt x="95" y="4663"/>
                    <a:pt x="0" y="5640"/>
                    <a:pt x="536" y="6301"/>
                  </a:cubicBezTo>
                  <a:lnTo>
                    <a:pt x="1576" y="7719"/>
                  </a:lnTo>
                  <a:cubicBezTo>
                    <a:pt x="1702" y="7876"/>
                    <a:pt x="1796" y="8128"/>
                    <a:pt x="1796" y="8349"/>
                  </a:cubicBezTo>
                  <a:lnTo>
                    <a:pt x="1796" y="9294"/>
                  </a:lnTo>
                  <a:cubicBezTo>
                    <a:pt x="1796" y="9515"/>
                    <a:pt x="1954" y="9672"/>
                    <a:pt x="2143" y="9672"/>
                  </a:cubicBezTo>
                  <a:lnTo>
                    <a:pt x="6932" y="9672"/>
                  </a:lnTo>
                  <a:cubicBezTo>
                    <a:pt x="7152" y="9672"/>
                    <a:pt x="7310" y="9515"/>
                    <a:pt x="7310" y="9294"/>
                  </a:cubicBezTo>
                  <a:lnTo>
                    <a:pt x="7310" y="8349"/>
                  </a:lnTo>
                  <a:cubicBezTo>
                    <a:pt x="7310" y="8128"/>
                    <a:pt x="7373" y="7939"/>
                    <a:pt x="7530" y="7782"/>
                  </a:cubicBezTo>
                  <a:cubicBezTo>
                    <a:pt x="7814" y="7498"/>
                    <a:pt x="7971" y="7089"/>
                    <a:pt x="7971" y="6711"/>
                  </a:cubicBezTo>
                  <a:lnTo>
                    <a:pt x="7971" y="3938"/>
                  </a:lnTo>
                  <a:cubicBezTo>
                    <a:pt x="8003" y="3686"/>
                    <a:pt x="7782" y="3434"/>
                    <a:pt x="7499" y="3434"/>
                  </a:cubicBezTo>
                  <a:cubicBezTo>
                    <a:pt x="7215" y="3434"/>
                    <a:pt x="6995" y="3686"/>
                    <a:pt x="6995" y="3938"/>
                  </a:cubicBezTo>
                  <a:lnTo>
                    <a:pt x="6995" y="4474"/>
                  </a:lnTo>
                  <a:cubicBezTo>
                    <a:pt x="6995" y="4663"/>
                    <a:pt x="6837" y="4820"/>
                    <a:pt x="6617" y="4820"/>
                  </a:cubicBezTo>
                  <a:cubicBezTo>
                    <a:pt x="6427" y="4820"/>
                    <a:pt x="6270" y="4663"/>
                    <a:pt x="6270" y="4474"/>
                  </a:cubicBezTo>
                  <a:lnTo>
                    <a:pt x="6270" y="3277"/>
                  </a:lnTo>
                  <a:cubicBezTo>
                    <a:pt x="6270" y="2993"/>
                    <a:pt x="6049" y="2773"/>
                    <a:pt x="5766" y="2773"/>
                  </a:cubicBezTo>
                  <a:cubicBezTo>
                    <a:pt x="5482" y="2773"/>
                    <a:pt x="5262" y="2993"/>
                    <a:pt x="5262" y="3277"/>
                  </a:cubicBezTo>
                  <a:lnTo>
                    <a:pt x="5262" y="4474"/>
                  </a:lnTo>
                  <a:cubicBezTo>
                    <a:pt x="5262" y="4663"/>
                    <a:pt x="5104" y="4820"/>
                    <a:pt x="4884" y="4820"/>
                  </a:cubicBezTo>
                  <a:cubicBezTo>
                    <a:pt x="4695" y="4820"/>
                    <a:pt x="4537" y="4663"/>
                    <a:pt x="4537" y="4474"/>
                  </a:cubicBezTo>
                  <a:lnTo>
                    <a:pt x="4537" y="1890"/>
                  </a:lnTo>
                  <a:cubicBezTo>
                    <a:pt x="4537" y="1638"/>
                    <a:pt x="4317" y="1386"/>
                    <a:pt x="4033" y="1386"/>
                  </a:cubicBezTo>
                  <a:cubicBezTo>
                    <a:pt x="3750" y="1386"/>
                    <a:pt x="3529" y="1638"/>
                    <a:pt x="3529" y="1890"/>
                  </a:cubicBezTo>
                  <a:lnTo>
                    <a:pt x="3529" y="4474"/>
                  </a:lnTo>
                  <a:cubicBezTo>
                    <a:pt x="3529" y="4663"/>
                    <a:pt x="3371" y="4820"/>
                    <a:pt x="3151" y="4820"/>
                  </a:cubicBezTo>
                  <a:cubicBezTo>
                    <a:pt x="2962" y="4820"/>
                    <a:pt x="2804" y="4663"/>
                    <a:pt x="2804" y="4474"/>
                  </a:cubicBezTo>
                  <a:lnTo>
                    <a:pt x="2804" y="4159"/>
                  </a:lnTo>
                  <a:lnTo>
                    <a:pt x="2804" y="536"/>
                  </a:lnTo>
                  <a:cubicBezTo>
                    <a:pt x="2804" y="252"/>
                    <a:pt x="2584" y="0"/>
                    <a:pt x="2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77"/>
            <p:cNvSpPr/>
            <p:nvPr/>
          </p:nvSpPr>
          <p:spPr>
            <a:xfrm>
              <a:off x="-33027975" y="3962900"/>
              <a:ext cx="33100" cy="105575"/>
            </a:xfrm>
            <a:custGeom>
              <a:avLst/>
              <a:gdLst/>
              <a:ahLst/>
              <a:cxnLst/>
              <a:rect l="l" t="t" r="r" b="b"/>
              <a:pathLst>
                <a:path w="1324" h="4223" extrusionOk="0">
                  <a:moveTo>
                    <a:pt x="1" y="1"/>
                  </a:moveTo>
                  <a:lnTo>
                    <a:pt x="1" y="3782"/>
                  </a:lnTo>
                  <a:cubicBezTo>
                    <a:pt x="95" y="3908"/>
                    <a:pt x="221" y="4065"/>
                    <a:pt x="253" y="4223"/>
                  </a:cubicBezTo>
                  <a:cubicBezTo>
                    <a:pt x="410" y="4128"/>
                    <a:pt x="631" y="4065"/>
                    <a:pt x="820" y="4065"/>
                  </a:cubicBezTo>
                  <a:cubicBezTo>
                    <a:pt x="1009" y="4065"/>
                    <a:pt x="1166" y="4097"/>
                    <a:pt x="1324" y="4160"/>
                  </a:cubicBezTo>
                  <a:lnTo>
                    <a:pt x="1324" y="285"/>
                  </a:lnTo>
                  <a:cubicBezTo>
                    <a:pt x="1324" y="127"/>
                    <a:pt x="1166"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77"/>
            <p:cNvSpPr/>
            <p:nvPr/>
          </p:nvSpPr>
          <p:spPr>
            <a:xfrm>
              <a:off x="-33286325" y="3962125"/>
              <a:ext cx="96125" cy="205600"/>
            </a:xfrm>
            <a:custGeom>
              <a:avLst/>
              <a:gdLst/>
              <a:ahLst/>
              <a:cxnLst/>
              <a:rect l="l" t="t" r="r" b="b"/>
              <a:pathLst>
                <a:path w="3845" h="8224" extrusionOk="0">
                  <a:moveTo>
                    <a:pt x="379" y="0"/>
                  </a:moveTo>
                  <a:cubicBezTo>
                    <a:pt x="158" y="0"/>
                    <a:pt x="1" y="127"/>
                    <a:pt x="1" y="347"/>
                  </a:cubicBezTo>
                  <a:lnTo>
                    <a:pt x="1" y="7877"/>
                  </a:lnTo>
                  <a:cubicBezTo>
                    <a:pt x="1" y="8066"/>
                    <a:pt x="158" y="8223"/>
                    <a:pt x="347" y="8223"/>
                  </a:cubicBezTo>
                  <a:lnTo>
                    <a:pt x="3844" y="8223"/>
                  </a:lnTo>
                  <a:lnTo>
                    <a:pt x="3718" y="8066"/>
                  </a:lnTo>
                  <a:cubicBezTo>
                    <a:pt x="3435" y="7719"/>
                    <a:pt x="3277" y="7278"/>
                    <a:pt x="3246" y="6837"/>
                  </a:cubicBezTo>
                  <a:lnTo>
                    <a:pt x="2458" y="6837"/>
                  </a:lnTo>
                  <a:cubicBezTo>
                    <a:pt x="1891" y="6837"/>
                    <a:pt x="1419" y="6364"/>
                    <a:pt x="1419" y="5829"/>
                  </a:cubicBezTo>
                  <a:lnTo>
                    <a:pt x="1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77"/>
            <p:cNvSpPr/>
            <p:nvPr/>
          </p:nvSpPr>
          <p:spPr>
            <a:xfrm>
              <a:off x="-33235125" y="3944800"/>
              <a:ext cx="189050" cy="171725"/>
            </a:xfrm>
            <a:custGeom>
              <a:avLst/>
              <a:gdLst/>
              <a:ahLst/>
              <a:cxnLst/>
              <a:rect l="l" t="t" r="r" b="b"/>
              <a:pathLst>
                <a:path w="7562" h="6869" extrusionOk="0">
                  <a:moveTo>
                    <a:pt x="379" y="0"/>
                  </a:moveTo>
                  <a:cubicBezTo>
                    <a:pt x="158" y="0"/>
                    <a:pt x="1" y="158"/>
                    <a:pt x="1" y="347"/>
                  </a:cubicBezTo>
                  <a:lnTo>
                    <a:pt x="1" y="6522"/>
                  </a:lnTo>
                  <a:cubicBezTo>
                    <a:pt x="1" y="6711"/>
                    <a:pt x="158" y="6868"/>
                    <a:pt x="379" y="6868"/>
                  </a:cubicBezTo>
                  <a:lnTo>
                    <a:pt x="1198" y="6868"/>
                  </a:lnTo>
                  <a:cubicBezTo>
                    <a:pt x="1261" y="6427"/>
                    <a:pt x="1513" y="5986"/>
                    <a:pt x="1828" y="5640"/>
                  </a:cubicBezTo>
                  <a:lnTo>
                    <a:pt x="2742" y="4726"/>
                  </a:lnTo>
                  <a:lnTo>
                    <a:pt x="2742" y="2584"/>
                  </a:lnTo>
                  <a:cubicBezTo>
                    <a:pt x="2742" y="1891"/>
                    <a:pt x="3277" y="1387"/>
                    <a:pt x="3907" y="1387"/>
                  </a:cubicBezTo>
                  <a:cubicBezTo>
                    <a:pt x="4537" y="1387"/>
                    <a:pt x="5105" y="1922"/>
                    <a:pt x="5105" y="2584"/>
                  </a:cubicBezTo>
                  <a:lnTo>
                    <a:pt x="5105" y="2836"/>
                  </a:lnTo>
                  <a:cubicBezTo>
                    <a:pt x="5262" y="2773"/>
                    <a:pt x="5420" y="2710"/>
                    <a:pt x="5609" y="2710"/>
                  </a:cubicBezTo>
                  <a:cubicBezTo>
                    <a:pt x="6270" y="2710"/>
                    <a:pt x="6774" y="3277"/>
                    <a:pt x="6774" y="3907"/>
                  </a:cubicBezTo>
                  <a:lnTo>
                    <a:pt x="6774" y="4191"/>
                  </a:lnTo>
                  <a:cubicBezTo>
                    <a:pt x="7058" y="4159"/>
                    <a:pt x="7215" y="4096"/>
                    <a:pt x="7404" y="4096"/>
                  </a:cubicBezTo>
                  <a:cubicBezTo>
                    <a:pt x="7499" y="4096"/>
                    <a:pt x="7530" y="4096"/>
                    <a:pt x="7562" y="4159"/>
                  </a:cubicBezTo>
                  <a:lnTo>
                    <a:pt x="7562" y="347"/>
                  </a:lnTo>
                  <a:cubicBezTo>
                    <a:pt x="7562" y="158"/>
                    <a:pt x="7404" y="0"/>
                    <a:pt x="7215" y="0"/>
                  </a:cubicBezTo>
                  <a:lnTo>
                    <a:pt x="5168" y="0"/>
                  </a:lnTo>
                  <a:cubicBezTo>
                    <a:pt x="4600" y="0"/>
                    <a:pt x="4096" y="284"/>
                    <a:pt x="3781" y="725"/>
                  </a:cubicBezTo>
                  <a:cubicBezTo>
                    <a:pt x="3466" y="284"/>
                    <a:pt x="2994" y="0"/>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2" name="Google Shape;8032;p77"/>
          <p:cNvGrpSpPr/>
          <p:nvPr/>
        </p:nvGrpSpPr>
        <p:grpSpPr>
          <a:xfrm>
            <a:off x="2613445" y="2729129"/>
            <a:ext cx="353645" cy="356527"/>
            <a:chOff x="-31452725" y="3191825"/>
            <a:chExt cx="291450" cy="293825"/>
          </a:xfrm>
        </p:grpSpPr>
        <p:sp>
          <p:nvSpPr>
            <p:cNvPr id="8033" name="Google Shape;8033;p77"/>
            <p:cNvSpPr/>
            <p:nvPr/>
          </p:nvSpPr>
          <p:spPr>
            <a:xfrm>
              <a:off x="-31314900" y="3278475"/>
              <a:ext cx="103200" cy="18125"/>
            </a:xfrm>
            <a:custGeom>
              <a:avLst/>
              <a:gdLst/>
              <a:ahLst/>
              <a:cxnLst/>
              <a:rect l="l" t="t" r="r" b="b"/>
              <a:pathLst>
                <a:path w="4128" h="725" extrusionOk="0">
                  <a:moveTo>
                    <a:pt x="1" y="0"/>
                  </a:moveTo>
                  <a:lnTo>
                    <a:pt x="1" y="725"/>
                  </a:lnTo>
                  <a:lnTo>
                    <a:pt x="4128" y="725"/>
                  </a:lnTo>
                  <a:lnTo>
                    <a:pt x="41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77"/>
            <p:cNvSpPr/>
            <p:nvPr/>
          </p:nvSpPr>
          <p:spPr>
            <a:xfrm>
              <a:off x="-31367675" y="3227275"/>
              <a:ext cx="206400" cy="221350"/>
            </a:xfrm>
            <a:custGeom>
              <a:avLst/>
              <a:gdLst/>
              <a:ahLst/>
              <a:cxnLst/>
              <a:rect l="l" t="t" r="r" b="b"/>
              <a:pathLst>
                <a:path w="8256" h="8854" extrusionOk="0">
                  <a:moveTo>
                    <a:pt x="6554" y="1387"/>
                  </a:moveTo>
                  <a:cubicBezTo>
                    <a:pt x="6743" y="1387"/>
                    <a:pt x="6901" y="1544"/>
                    <a:pt x="6901" y="1733"/>
                  </a:cubicBezTo>
                  <a:lnTo>
                    <a:pt x="6901" y="3119"/>
                  </a:lnTo>
                  <a:cubicBezTo>
                    <a:pt x="6901" y="3309"/>
                    <a:pt x="6743" y="3466"/>
                    <a:pt x="6554" y="3466"/>
                  </a:cubicBezTo>
                  <a:lnTo>
                    <a:pt x="1734" y="3466"/>
                  </a:lnTo>
                  <a:cubicBezTo>
                    <a:pt x="1545" y="3466"/>
                    <a:pt x="1387" y="3309"/>
                    <a:pt x="1387" y="3119"/>
                  </a:cubicBezTo>
                  <a:lnTo>
                    <a:pt x="1387" y="1733"/>
                  </a:lnTo>
                  <a:cubicBezTo>
                    <a:pt x="1387" y="1544"/>
                    <a:pt x="1545" y="1387"/>
                    <a:pt x="1734" y="1387"/>
                  </a:cubicBezTo>
                  <a:close/>
                  <a:moveTo>
                    <a:pt x="2427" y="4096"/>
                  </a:moveTo>
                  <a:cubicBezTo>
                    <a:pt x="2616" y="4096"/>
                    <a:pt x="2773" y="4254"/>
                    <a:pt x="2773" y="4443"/>
                  </a:cubicBezTo>
                  <a:cubicBezTo>
                    <a:pt x="2773" y="4663"/>
                    <a:pt x="2616" y="4821"/>
                    <a:pt x="2427" y="4821"/>
                  </a:cubicBezTo>
                  <a:lnTo>
                    <a:pt x="1734" y="4821"/>
                  </a:lnTo>
                  <a:cubicBezTo>
                    <a:pt x="1545" y="4821"/>
                    <a:pt x="1387" y="4663"/>
                    <a:pt x="1387" y="4443"/>
                  </a:cubicBezTo>
                  <a:cubicBezTo>
                    <a:pt x="1387" y="4254"/>
                    <a:pt x="1545" y="4096"/>
                    <a:pt x="1734" y="4096"/>
                  </a:cubicBezTo>
                  <a:close/>
                  <a:moveTo>
                    <a:pt x="4475" y="4096"/>
                  </a:moveTo>
                  <a:cubicBezTo>
                    <a:pt x="4664" y="4096"/>
                    <a:pt x="4821" y="4254"/>
                    <a:pt x="4821" y="4443"/>
                  </a:cubicBezTo>
                  <a:cubicBezTo>
                    <a:pt x="4821" y="4663"/>
                    <a:pt x="4664" y="4821"/>
                    <a:pt x="4475" y="4821"/>
                  </a:cubicBezTo>
                  <a:lnTo>
                    <a:pt x="3782" y="4821"/>
                  </a:lnTo>
                  <a:cubicBezTo>
                    <a:pt x="3593" y="4821"/>
                    <a:pt x="3435" y="4663"/>
                    <a:pt x="3435" y="4443"/>
                  </a:cubicBezTo>
                  <a:cubicBezTo>
                    <a:pt x="3435" y="4254"/>
                    <a:pt x="3593" y="4096"/>
                    <a:pt x="3782" y="4096"/>
                  </a:cubicBezTo>
                  <a:close/>
                  <a:moveTo>
                    <a:pt x="6554" y="4096"/>
                  </a:moveTo>
                  <a:cubicBezTo>
                    <a:pt x="6743" y="4096"/>
                    <a:pt x="6901" y="4254"/>
                    <a:pt x="6901" y="4443"/>
                  </a:cubicBezTo>
                  <a:cubicBezTo>
                    <a:pt x="6901" y="4663"/>
                    <a:pt x="6743" y="4821"/>
                    <a:pt x="6554" y="4821"/>
                  </a:cubicBezTo>
                  <a:lnTo>
                    <a:pt x="5892" y="4821"/>
                  </a:lnTo>
                  <a:cubicBezTo>
                    <a:pt x="5672" y="4821"/>
                    <a:pt x="5514" y="4663"/>
                    <a:pt x="5514" y="4443"/>
                  </a:cubicBezTo>
                  <a:cubicBezTo>
                    <a:pt x="5514" y="4254"/>
                    <a:pt x="5672" y="4096"/>
                    <a:pt x="5892" y="4096"/>
                  </a:cubicBezTo>
                  <a:close/>
                  <a:moveTo>
                    <a:pt x="2427" y="5482"/>
                  </a:moveTo>
                  <a:cubicBezTo>
                    <a:pt x="2616" y="5482"/>
                    <a:pt x="2773" y="5640"/>
                    <a:pt x="2773" y="5829"/>
                  </a:cubicBezTo>
                  <a:cubicBezTo>
                    <a:pt x="2773" y="6018"/>
                    <a:pt x="2616" y="6175"/>
                    <a:pt x="2427" y="6175"/>
                  </a:cubicBezTo>
                  <a:lnTo>
                    <a:pt x="1734" y="6175"/>
                  </a:lnTo>
                  <a:cubicBezTo>
                    <a:pt x="1545" y="6175"/>
                    <a:pt x="1387" y="6018"/>
                    <a:pt x="1387" y="5829"/>
                  </a:cubicBezTo>
                  <a:cubicBezTo>
                    <a:pt x="1387" y="5640"/>
                    <a:pt x="1545" y="5482"/>
                    <a:pt x="1734" y="5482"/>
                  </a:cubicBezTo>
                  <a:close/>
                  <a:moveTo>
                    <a:pt x="4475" y="5482"/>
                  </a:moveTo>
                  <a:cubicBezTo>
                    <a:pt x="4664" y="5482"/>
                    <a:pt x="4821" y="5640"/>
                    <a:pt x="4821" y="5829"/>
                  </a:cubicBezTo>
                  <a:cubicBezTo>
                    <a:pt x="4821" y="6018"/>
                    <a:pt x="4664" y="6175"/>
                    <a:pt x="4475" y="6175"/>
                  </a:cubicBezTo>
                  <a:lnTo>
                    <a:pt x="3782" y="6175"/>
                  </a:lnTo>
                  <a:cubicBezTo>
                    <a:pt x="3593" y="6175"/>
                    <a:pt x="3435" y="6018"/>
                    <a:pt x="3435" y="5829"/>
                  </a:cubicBezTo>
                  <a:cubicBezTo>
                    <a:pt x="3435" y="5640"/>
                    <a:pt x="3593" y="5482"/>
                    <a:pt x="3782" y="5482"/>
                  </a:cubicBezTo>
                  <a:close/>
                  <a:moveTo>
                    <a:pt x="6554" y="5482"/>
                  </a:moveTo>
                  <a:cubicBezTo>
                    <a:pt x="6743" y="5482"/>
                    <a:pt x="6901" y="5640"/>
                    <a:pt x="6901" y="5829"/>
                  </a:cubicBezTo>
                  <a:cubicBezTo>
                    <a:pt x="6901" y="6018"/>
                    <a:pt x="6743" y="6175"/>
                    <a:pt x="6554" y="6175"/>
                  </a:cubicBezTo>
                  <a:lnTo>
                    <a:pt x="5892" y="6175"/>
                  </a:lnTo>
                  <a:cubicBezTo>
                    <a:pt x="5672" y="6175"/>
                    <a:pt x="5514" y="6018"/>
                    <a:pt x="5514" y="5829"/>
                  </a:cubicBezTo>
                  <a:cubicBezTo>
                    <a:pt x="5514" y="5640"/>
                    <a:pt x="5672" y="5482"/>
                    <a:pt x="5892" y="5482"/>
                  </a:cubicBezTo>
                  <a:close/>
                  <a:moveTo>
                    <a:pt x="2427" y="6869"/>
                  </a:moveTo>
                  <a:cubicBezTo>
                    <a:pt x="2616" y="6869"/>
                    <a:pt x="2773" y="7026"/>
                    <a:pt x="2773" y="7215"/>
                  </a:cubicBezTo>
                  <a:cubicBezTo>
                    <a:pt x="2773" y="7404"/>
                    <a:pt x="2616" y="7562"/>
                    <a:pt x="2427" y="7562"/>
                  </a:cubicBezTo>
                  <a:lnTo>
                    <a:pt x="1734" y="7562"/>
                  </a:lnTo>
                  <a:cubicBezTo>
                    <a:pt x="1545" y="7562"/>
                    <a:pt x="1387" y="7404"/>
                    <a:pt x="1387" y="7215"/>
                  </a:cubicBezTo>
                  <a:cubicBezTo>
                    <a:pt x="1387" y="7026"/>
                    <a:pt x="1545" y="6869"/>
                    <a:pt x="1734" y="6869"/>
                  </a:cubicBezTo>
                  <a:close/>
                  <a:moveTo>
                    <a:pt x="4475" y="6869"/>
                  </a:moveTo>
                  <a:cubicBezTo>
                    <a:pt x="4664" y="6869"/>
                    <a:pt x="4821" y="7026"/>
                    <a:pt x="4821" y="7215"/>
                  </a:cubicBezTo>
                  <a:cubicBezTo>
                    <a:pt x="4821" y="7404"/>
                    <a:pt x="4664" y="7562"/>
                    <a:pt x="4475" y="7562"/>
                  </a:cubicBezTo>
                  <a:lnTo>
                    <a:pt x="3782" y="7562"/>
                  </a:lnTo>
                  <a:cubicBezTo>
                    <a:pt x="3593" y="7562"/>
                    <a:pt x="3435" y="7404"/>
                    <a:pt x="3435" y="7215"/>
                  </a:cubicBezTo>
                  <a:cubicBezTo>
                    <a:pt x="3435" y="7026"/>
                    <a:pt x="3593" y="6869"/>
                    <a:pt x="3782" y="6869"/>
                  </a:cubicBezTo>
                  <a:close/>
                  <a:moveTo>
                    <a:pt x="6554" y="6869"/>
                  </a:moveTo>
                  <a:cubicBezTo>
                    <a:pt x="6743" y="6869"/>
                    <a:pt x="6901" y="7026"/>
                    <a:pt x="6901" y="7215"/>
                  </a:cubicBezTo>
                  <a:cubicBezTo>
                    <a:pt x="6901" y="7404"/>
                    <a:pt x="6743" y="7562"/>
                    <a:pt x="6554" y="7562"/>
                  </a:cubicBezTo>
                  <a:lnTo>
                    <a:pt x="5892" y="7562"/>
                  </a:lnTo>
                  <a:cubicBezTo>
                    <a:pt x="5672" y="7562"/>
                    <a:pt x="5514" y="7404"/>
                    <a:pt x="5514" y="7215"/>
                  </a:cubicBezTo>
                  <a:cubicBezTo>
                    <a:pt x="5514" y="7026"/>
                    <a:pt x="5672" y="6869"/>
                    <a:pt x="5892" y="6869"/>
                  </a:cubicBezTo>
                  <a:close/>
                  <a:moveTo>
                    <a:pt x="694" y="1"/>
                  </a:moveTo>
                  <a:lnTo>
                    <a:pt x="694" y="95"/>
                  </a:lnTo>
                  <a:cubicBezTo>
                    <a:pt x="694" y="631"/>
                    <a:pt x="442" y="1198"/>
                    <a:pt x="64" y="1576"/>
                  </a:cubicBezTo>
                  <a:lnTo>
                    <a:pt x="1" y="1607"/>
                  </a:lnTo>
                  <a:lnTo>
                    <a:pt x="1" y="5860"/>
                  </a:lnTo>
                  <a:lnTo>
                    <a:pt x="64" y="5923"/>
                  </a:lnTo>
                  <a:cubicBezTo>
                    <a:pt x="442" y="6301"/>
                    <a:pt x="694" y="6869"/>
                    <a:pt x="694" y="7404"/>
                  </a:cubicBezTo>
                  <a:cubicBezTo>
                    <a:pt x="694" y="7971"/>
                    <a:pt x="442" y="8475"/>
                    <a:pt x="95" y="8853"/>
                  </a:cubicBezTo>
                  <a:lnTo>
                    <a:pt x="7184" y="8853"/>
                  </a:lnTo>
                  <a:cubicBezTo>
                    <a:pt x="7720" y="8853"/>
                    <a:pt x="8192" y="8381"/>
                    <a:pt x="8192" y="7845"/>
                  </a:cubicBezTo>
                  <a:lnTo>
                    <a:pt x="8192" y="946"/>
                  </a:lnTo>
                  <a:cubicBezTo>
                    <a:pt x="8255" y="473"/>
                    <a:pt x="7814" y="1"/>
                    <a:pt x="72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77"/>
            <p:cNvSpPr/>
            <p:nvPr/>
          </p:nvSpPr>
          <p:spPr>
            <a:xfrm>
              <a:off x="-31452725" y="3191825"/>
              <a:ext cx="86650" cy="259150"/>
            </a:xfrm>
            <a:custGeom>
              <a:avLst/>
              <a:gdLst/>
              <a:ahLst/>
              <a:cxnLst/>
              <a:rect l="l" t="t" r="r" b="b"/>
              <a:pathLst>
                <a:path w="3466" h="10366" extrusionOk="0">
                  <a:moveTo>
                    <a:pt x="1450" y="1"/>
                  </a:moveTo>
                  <a:cubicBezTo>
                    <a:pt x="662" y="1"/>
                    <a:pt x="0" y="662"/>
                    <a:pt x="0" y="1450"/>
                  </a:cubicBezTo>
                  <a:cubicBezTo>
                    <a:pt x="0" y="1860"/>
                    <a:pt x="158" y="2206"/>
                    <a:pt x="410" y="2490"/>
                  </a:cubicBezTo>
                  <a:lnTo>
                    <a:pt x="694" y="2773"/>
                  </a:lnTo>
                  <a:lnTo>
                    <a:pt x="694" y="7593"/>
                  </a:lnTo>
                  <a:lnTo>
                    <a:pt x="410" y="7877"/>
                  </a:lnTo>
                  <a:cubicBezTo>
                    <a:pt x="158" y="8161"/>
                    <a:pt x="0" y="8507"/>
                    <a:pt x="0" y="8917"/>
                  </a:cubicBezTo>
                  <a:cubicBezTo>
                    <a:pt x="0" y="9704"/>
                    <a:pt x="662" y="10366"/>
                    <a:pt x="1450" y="10366"/>
                  </a:cubicBezTo>
                  <a:lnTo>
                    <a:pt x="1985" y="10366"/>
                  </a:lnTo>
                  <a:cubicBezTo>
                    <a:pt x="2773" y="10366"/>
                    <a:pt x="3466" y="9704"/>
                    <a:pt x="3466" y="8917"/>
                  </a:cubicBezTo>
                  <a:cubicBezTo>
                    <a:pt x="3466" y="8507"/>
                    <a:pt x="3308" y="8161"/>
                    <a:pt x="3025" y="7877"/>
                  </a:cubicBezTo>
                  <a:lnTo>
                    <a:pt x="2741" y="7593"/>
                  </a:lnTo>
                  <a:lnTo>
                    <a:pt x="2741" y="2773"/>
                  </a:lnTo>
                  <a:lnTo>
                    <a:pt x="3025" y="2490"/>
                  </a:lnTo>
                  <a:cubicBezTo>
                    <a:pt x="3308" y="2206"/>
                    <a:pt x="3466" y="1860"/>
                    <a:pt x="3466" y="1450"/>
                  </a:cubicBezTo>
                  <a:cubicBezTo>
                    <a:pt x="3466" y="662"/>
                    <a:pt x="2773" y="1"/>
                    <a:pt x="1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77"/>
            <p:cNvSpPr/>
            <p:nvPr/>
          </p:nvSpPr>
          <p:spPr>
            <a:xfrm>
              <a:off x="-31409400" y="3468275"/>
              <a:ext cx="92950" cy="17375"/>
            </a:xfrm>
            <a:custGeom>
              <a:avLst/>
              <a:gdLst/>
              <a:ahLst/>
              <a:cxnLst/>
              <a:rect l="l" t="t" r="r" b="b"/>
              <a:pathLst>
                <a:path w="3718" h="695" extrusionOk="0">
                  <a:moveTo>
                    <a:pt x="0" y="1"/>
                  </a:moveTo>
                  <a:cubicBezTo>
                    <a:pt x="0" y="379"/>
                    <a:pt x="315" y="694"/>
                    <a:pt x="662" y="694"/>
                  </a:cubicBezTo>
                  <a:lnTo>
                    <a:pt x="3056" y="694"/>
                  </a:lnTo>
                  <a:cubicBezTo>
                    <a:pt x="3466" y="694"/>
                    <a:pt x="3718" y="379"/>
                    <a:pt x="3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7" name="Google Shape;8037;p77"/>
          <p:cNvGrpSpPr/>
          <p:nvPr/>
        </p:nvGrpSpPr>
        <p:grpSpPr>
          <a:xfrm>
            <a:off x="2612975" y="3200744"/>
            <a:ext cx="354586" cy="354586"/>
            <a:chOff x="-31452725" y="3551775"/>
            <a:chExt cx="292225" cy="292225"/>
          </a:xfrm>
        </p:grpSpPr>
        <p:sp>
          <p:nvSpPr>
            <p:cNvPr id="8038" name="Google Shape;8038;p77"/>
            <p:cNvSpPr/>
            <p:nvPr/>
          </p:nvSpPr>
          <p:spPr>
            <a:xfrm>
              <a:off x="-31452725" y="3756550"/>
              <a:ext cx="155175" cy="34675"/>
            </a:xfrm>
            <a:custGeom>
              <a:avLst/>
              <a:gdLst/>
              <a:ahLst/>
              <a:cxnLst/>
              <a:rect l="l" t="t" r="r" b="b"/>
              <a:pathLst>
                <a:path w="6207" h="1387" extrusionOk="0">
                  <a:moveTo>
                    <a:pt x="32" y="1"/>
                  </a:moveTo>
                  <a:lnTo>
                    <a:pt x="32" y="1040"/>
                  </a:lnTo>
                  <a:cubicBezTo>
                    <a:pt x="0" y="1292"/>
                    <a:pt x="158" y="1387"/>
                    <a:pt x="347" y="1387"/>
                  </a:cubicBezTo>
                  <a:lnTo>
                    <a:pt x="6207" y="1387"/>
                  </a:lnTo>
                  <a:lnTo>
                    <a:pt x="62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77"/>
            <p:cNvSpPr/>
            <p:nvPr/>
          </p:nvSpPr>
          <p:spPr>
            <a:xfrm>
              <a:off x="-31452725" y="3551775"/>
              <a:ext cx="183525" cy="188275"/>
            </a:xfrm>
            <a:custGeom>
              <a:avLst/>
              <a:gdLst/>
              <a:ahLst/>
              <a:cxnLst/>
              <a:rect l="l" t="t" r="r" b="b"/>
              <a:pathLst>
                <a:path w="7341" h="7531" extrusionOk="0">
                  <a:moveTo>
                    <a:pt x="4474" y="0"/>
                  </a:moveTo>
                  <a:cubicBezTo>
                    <a:pt x="3939" y="0"/>
                    <a:pt x="3466" y="473"/>
                    <a:pt x="3466" y="1040"/>
                  </a:cubicBezTo>
                  <a:cubicBezTo>
                    <a:pt x="3466" y="1576"/>
                    <a:pt x="3939" y="2080"/>
                    <a:pt x="4474" y="2080"/>
                  </a:cubicBezTo>
                  <a:cubicBezTo>
                    <a:pt x="4600" y="2080"/>
                    <a:pt x="4726" y="2017"/>
                    <a:pt x="4852" y="1985"/>
                  </a:cubicBezTo>
                  <a:lnTo>
                    <a:pt x="4852" y="2773"/>
                  </a:lnTo>
                  <a:lnTo>
                    <a:pt x="2741" y="2773"/>
                  </a:lnTo>
                  <a:cubicBezTo>
                    <a:pt x="1261" y="2773"/>
                    <a:pt x="0" y="4002"/>
                    <a:pt x="0" y="5482"/>
                  </a:cubicBezTo>
                  <a:lnTo>
                    <a:pt x="0" y="7530"/>
                  </a:lnTo>
                  <a:lnTo>
                    <a:pt x="6175" y="7530"/>
                  </a:lnTo>
                  <a:lnTo>
                    <a:pt x="6175" y="5167"/>
                  </a:lnTo>
                  <a:cubicBezTo>
                    <a:pt x="6175" y="4191"/>
                    <a:pt x="6648" y="3372"/>
                    <a:pt x="7341" y="2773"/>
                  </a:cubicBezTo>
                  <a:lnTo>
                    <a:pt x="5514" y="2773"/>
                  </a:lnTo>
                  <a:lnTo>
                    <a:pt x="5514" y="1040"/>
                  </a:lnTo>
                  <a:cubicBezTo>
                    <a:pt x="5514" y="505"/>
                    <a:pt x="5041" y="0"/>
                    <a:pt x="4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77"/>
            <p:cNvSpPr/>
            <p:nvPr/>
          </p:nvSpPr>
          <p:spPr>
            <a:xfrm>
              <a:off x="-31366100" y="3808550"/>
              <a:ext cx="52025" cy="35450"/>
            </a:xfrm>
            <a:custGeom>
              <a:avLst/>
              <a:gdLst/>
              <a:ahLst/>
              <a:cxnLst/>
              <a:rect l="l" t="t" r="r" b="b"/>
              <a:pathLst>
                <a:path w="2081" h="1418" extrusionOk="0">
                  <a:moveTo>
                    <a:pt x="32" y="0"/>
                  </a:moveTo>
                  <a:lnTo>
                    <a:pt x="32" y="1040"/>
                  </a:lnTo>
                  <a:lnTo>
                    <a:pt x="1" y="1040"/>
                  </a:lnTo>
                  <a:cubicBezTo>
                    <a:pt x="1" y="1260"/>
                    <a:pt x="159" y="1418"/>
                    <a:pt x="348" y="1418"/>
                  </a:cubicBezTo>
                  <a:lnTo>
                    <a:pt x="1734" y="1418"/>
                  </a:lnTo>
                  <a:cubicBezTo>
                    <a:pt x="1923" y="1418"/>
                    <a:pt x="2080" y="1260"/>
                    <a:pt x="2080" y="1040"/>
                  </a:cubicBezTo>
                  <a:lnTo>
                    <a:pt x="2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77"/>
            <p:cNvSpPr/>
            <p:nvPr/>
          </p:nvSpPr>
          <p:spPr>
            <a:xfrm>
              <a:off x="-31281025" y="3621075"/>
              <a:ext cx="120525" cy="171725"/>
            </a:xfrm>
            <a:custGeom>
              <a:avLst/>
              <a:gdLst/>
              <a:ahLst/>
              <a:cxnLst/>
              <a:rect l="l" t="t" r="r" b="b"/>
              <a:pathLst>
                <a:path w="4821" h="6869" extrusionOk="0">
                  <a:moveTo>
                    <a:pt x="3435" y="2017"/>
                  </a:moveTo>
                  <a:cubicBezTo>
                    <a:pt x="3624" y="2017"/>
                    <a:pt x="3781" y="2175"/>
                    <a:pt x="3781" y="2364"/>
                  </a:cubicBezTo>
                  <a:cubicBezTo>
                    <a:pt x="3750" y="2553"/>
                    <a:pt x="3592" y="2710"/>
                    <a:pt x="3435" y="2710"/>
                  </a:cubicBezTo>
                  <a:lnTo>
                    <a:pt x="1387" y="2710"/>
                  </a:lnTo>
                  <a:cubicBezTo>
                    <a:pt x="1198" y="2710"/>
                    <a:pt x="1040" y="2553"/>
                    <a:pt x="1040" y="2364"/>
                  </a:cubicBezTo>
                  <a:cubicBezTo>
                    <a:pt x="1040" y="2175"/>
                    <a:pt x="1198" y="2017"/>
                    <a:pt x="1387" y="2017"/>
                  </a:cubicBezTo>
                  <a:close/>
                  <a:moveTo>
                    <a:pt x="3088" y="4128"/>
                  </a:moveTo>
                  <a:cubicBezTo>
                    <a:pt x="3466" y="4128"/>
                    <a:pt x="3750" y="4443"/>
                    <a:pt x="3750" y="4821"/>
                  </a:cubicBezTo>
                  <a:cubicBezTo>
                    <a:pt x="3750" y="5168"/>
                    <a:pt x="3466" y="5483"/>
                    <a:pt x="3088" y="5483"/>
                  </a:cubicBezTo>
                  <a:lnTo>
                    <a:pt x="1702" y="5483"/>
                  </a:lnTo>
                  <a:cubicBezTo>
                    <a:pt x="1324" y="5483"/>
                    <a:pt x="1040" y="5168"/>
                    <a:pt x="1040" y="4821"/>
                  </a:cubicBezTo>
                  <a:cubicBezTo>
                    <a:pt x="1040" y="4412"/>
                    <a:pt x="1355" y="4128"/>
                    <a:pt x="1702" y="4128"/>
                  </a:cubicBezTo>
                  <a:close/>
                  <a:moveTo>
                    <a:pt x="2426" y="1"/>
                  </a:moveTo>
                  <a:cubicBezTo>
                    <a:pt x="1072" y="1"/>
                    <a:pt x="1" y="1072"/>
                    <a:pt x="1" y="2395"/>
                  </a:cubicBezTo>
                  <a:lnTo>
                    <a:pt x="1" y="6869"/>
                  </a:lnTo>
                  <a:lnTo>
                    <a:pt x="4474" y="6869"/>
                  </a:lnTo>
                  <a:cubicBezTo>
                    <a:pt x="4663" y="6869"/>
                    <a:pt x="4821" y="6711"/>
                    <a:pt x="4821" y="6491"/>
                  </a:cubicBezTo>
                  <a:lnTo>
                    <a:pt x="4821" y="2395"/>
                  </a:lnTo>
                  <a:cubicBezTo>
                    <a:pt x="4789" y="1072"/>
                    <a:pt x="3718"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2" name="Google Shape;8042;p77"/>
          <p:cNvGrpSpPr/>
          <p:nvPr/>
        </p:nvGrpSpPr>
        <p:grpSpPr>
          <a:xfrm>
            <a:off x="2611534" y="3664729"/>
            <a:ext cx="357468" cy="356497"/>
            <a:chOff x="-31455100" y="3909350"/>
            <a:chExt cx="294600" cy="293800"/>
          </a:xfrm>
        </p:grpSpPr>
        <p:sp>
          <p:nvSpPr>
            <p:cNvPr id="8043" name="Google Shape;8043;p77"/>
            <p:cNvSpPr/>
            <p:nvPr/>
          </p:nvSpPr>
          <p:spPr>
            <a:xfrm>
              <a:off x="-31455100" y="3909350"/>
              <a:ext cx="294600" cy="293800"/>
            </a:xfrm>
            <a:custGeom>
              <a:avLst/>
              <a:gdLst/>
              <a:ahLst/>
              <a:cxnLst/>
              <a:rect l="l" t="t" r="r" b="b"/>
              <a:pathLst>
                <a:path w="11784" h="11752" extrusionOk="0">
                  <a:moveTo>
                    <a:pt x="5199" y="1"/>
                  </a:moveTo>
                  <a:cubicBezTo>
                    <a:pt x="5042" y="1"/>
                    <a:pt x="4916" y="127"/>
                    <a:pt x="4884" y="284"/>
                  </a:cubicBezTo>
                  <a:lnTo>
                    <a:pt x="4727" y="883"/>
                  </a:lnTo>
                  <a:cubicBezTo>
                    <a:pt x="4191" y="977"/>
                    <a:pt x="3655" y="1229"/>
                    <a:pt x="3151" y="1513"/>
                  </a:cubicBezTo>
                  <a:lnTo>
                    <a:pt x="2647" y="1229"/>
                  </a:lnTo>
                  <a:cubicBezTo>
                    <a:pt x="2599" y="1205"/>
                    <a:pt x="2542" y="1195"/>
                    <a:pt x="2482" y="1195"/>
                  </a:cubicBezTo>
                  <a:cubicBezTo>
                    <a:pt x="2386" y="1195"/>
                    <a:pt x="2284" y="1222"/>
                    <a:pt x="2206" y="1261"/>
                  </a:cubicBezTo>
                  <a:lnTo>
                    <a:pt x="1261" y="2206"/>
                  </a:lnTo>
                  <a:cubicBezTo>
                    <a:pt x="1135" y="2332"/>
                    <a:pt x="1135" y="2490"/>
                    <a:pt x="1230" y="2647"/>
                  </a:cubicBezTo>
                  <a:lnTo>
                    <a:pt x="1513" y="3151"/>
                  </a:lnTo>
                  <a:cubicBezTo>
                    <a:pt x="1198" y="3624"/>
                    <a:pt x="978" y="4191"/>
                    <a:pt x="883" y="4726"/>
                  </a:cubicBezTo>
                  <a:lnTo>
                    <a:pt x="284" y="4884"/>
                  </a:lnTo>
                  <a:cubicBezTo>
                    <a:pt x="127" y="4947"/>
                    <a:pt x="1" y="5041"/>
                    <a:pt x="1" y="5199"/>
                  </a:cubicBezTo>
                  <a:lnTo>
                    <a:pt x="1" y="6585"/>
                  </a:lnTo>
                  <a:cubicBezTo>
                    <a:pt x="1" y="6743"/>
                    <a:pt x="127" y="6869"/>
                    <a:pt x="284" y="6900"/>
                  </a:cubicBezTo>
                  <a:lnTo>
                    <a:pt x="883" y="7058"/>
                  </a:lnTo>
                  <a:cubicBezTo>
                    <a:pt x="946" y="7404"/>
                    <a:pt x="1072" y="7782"/>
                    <a:pt x="1230" y="8129"/>
                  </a:cubicBezTo>
                  <a:cubicBezTo>
                    <a:pt x="1504" y="7854"/>
                    <a:pt x="2843" y="6486"/>
                    <a:pt x="2841" y="6486"/>
                  </a:cubicBezTo>
                  <a:lnTo>
                    <a:pt x="2841" y="6486"/>
                  </a:lnTo>
                  <a:cubicBezTo>
                    <a:pt x="2841" y="6486"/>
                    <a:pt x="2839" y="6488"/>
                    <a:pt x="2836" y="6491"/>
                  </a:cubicBezTo>
                  <a:cubicBezTo>
                    <a:pt x="2836" y="6459"/>
                    <a:pt x="2805" y="6050"/>
                    <a:pt x="2805" y="5955"/>
                  </a:cubicBezTo>
                  <a:cubicBezTo>
                    <a:pt x="2773" y="4222"/>
                    <a:pt x="4191" y="2836"/>
                    <a:pt x="5861" y="2836"/>
                  </a:cubicBezTo>
                  <a:cubicBezTo>
                    <a:pt x="7562" y="2836"/>
                    <a:pt x="8948" y="4222"/>
                    <a:pt x="8948" y="5924"/>
                  </a:cubicBezTo>
                  <a:cubicBezTo>
                    <a:pt x="8948" y="7499"/>
                    <a:pt x="7751" y="8822"/>
                    <a:pt x="6113" y="8948"/>
                  </a:cubicBezTo>
                  <a:cubicBezTo>
                    <a:pt x="6066" y="8948"/>
                    <a:pt x="5963" y="8956"/>
                    <a:pt x="5821" y="8956"/>
                  </a:cubicBezTo>
                  <a:cubicBezTo>
                    <a:pt x="5680" y="8956"/>
                    <a:pt x="5499" y="8948"/>
                    <a:pt x="5294" y="8917"/>
                  </a:cubicBezTo>
                  <a:lnTo>
                    <a:pt x="3655" y="10523"/>
                  </a:lnTo>
                  <a:cubicBezTo>
                    <a:pt x="4034" y="10681"/>
                    <a:pt x="4349" y="10807"/>
                    <a:pt x="4727" y="10870"/>
                  </a:cubicBezTo>
                  <a:lnTo>
                    <a:pt x="4884" y="11468"/>
                  </a:lnTo>
                  <a:cubicBezTo>
                    <a:pt x="4916" y="11626"/>
                    <a:pt x="5042" y="11752"/>
                    <a:pt x="5199" y="11752"/>
                  </a:cubicBezTo>
                  <a:lnTo>
                    <a:pt x="6585" y="11752"/>
                  </a:lnTo>
                  <a:cubicBezTo>
                    <a:pt x="6743" y="11752"/>
                    <a:pt x="6869" y="11626"/>
                    <a:pt x="6901" y="11468"/>
                  </a:cubicBezTo>
                  <a:lnTo>
                    <a:pt x="7058" y="10870"/>
                  </a:lnTo>
                  <a:cubicBezTo>
                    <a:pt x="7594" y="10775"/>
                    <a:pt x="8129" y="10523"/>
                    <a:pt x="8633" y="10240"/>
                  </a:cubicBezTo>
                  <a:lnTo>
                    <a:pt x="9137" y="10523"/>
                  </a:lnTo>
                  <a:cubicBezTo>
                    <a:pt x="9185" y="10547"/>
                    <a:pt x="9243" y="10558"/>
                    <a:pt x="9302" y="10558"/>
                  </a:cubicBezTo>
                  <a:cubicBezTo>
                    <a:pt x="9399" y="10558"/>
                    <a:pt x="9501" y="10531"/>
                    <a:pt x="9578" y="10492"/>
                  </a:cubicBezTo>
                  <a:lnTo>
                    <a:pt x="10524" y="9547"/>
                  </a:lnTo>
                  <a:cubicBezTo>
                    <a:pt x="10650" y="9421"/>
                    <a:pt x="10650" y="9263"/>
                    <a:pt x="10555" y="9106"/>
                  </a:cubicBezTo>
                  <a:lnTo>
                    <a:pt x="10303" y="8601"/>
                  </a:lnTo>
                  <a:cubicBezTo>
                    <a:pt x="10618" y="8129"/>
                    <a:pt x="10807" y="7562"/>
                    <a:pt x="10933" y="7026"/>
                  </a:cubicBezTo>
                  <a:lnTo>
                    <a:pt x="11500" y="6869"/>
                  </a:lnTo>
                  <a:cubicBezTo>
                    <a:pt x="11658" y="6806"/>
                    <a:pt x="11784" y="6711"/>
                    <a:pt x="11784" y="6554"/>
                  </a:cubicBezTo>
                  <a:lnTo>
                    <a:pt x="11784" y="5167"/>
                  </a:lnTo>
                  <a:cubicBezTo>
                    <a:pt x="11752" y="5041"/>
                    <a:pt x="11658" y="4915"/>
                    <a:pt x="11500" y="4884"/>
                  </a:cubicBezTo>
                  <a:lnTo>
                    <a:pt x="10902" y="4726"/>
                  </a:lnTo>
                  <a:cubicBezTo>
                    <a:pt x="10807" y="4191"/>
                    <a:pt x="10555" y="3687"/>
                    <a:pt x="10272" y="3151"/>
                  </a:cubicBezTo>
                  <a:lnTo>
                    <a:pt x="10555" y="2647"/>
                  </a:lnTo>
                  <a:cubicBezTo>
                    <a:pt x="10650" y="2521"/>
                    <a:pt x="10587" y="2332"/>
                    <a:pt x="10524" y="2206"/>
                  </a:cubicBezTo>
                  <a:lnTo>
                    <a:pt x="9578" y="1261"/>
                  </a:lnTo>
                  <a:cubicBezTo>
                    <a:pt x="9509" y="1209"/>
                    <a:pt x="9430" y="1185"/>
                    <a:pt x="9347" y="1185"/>
                  </a:cubicBezTo>
                  <a:cubicBezTo>
                    <a:pt x="9279" y="1185"/>
                    <a:pt x="9208" y="1201"/>
                    <a:pt x="9137" y="1229"/>
                  </a:cubicBezTo>
                  <a:lnTo>
                    <a:pt x="8633" y="1513"/>
                  </a:lnTo>
                  <a:cubicBezTo>
                    <a:pt x="8161" y="1198"/>
                    <a:pt x="7594" y="977"/>
                    <a:pt x="7058" y="883"/>
                  </a:cubicBezTo>
                  <a:lnTo>
                    <a:pt x="6901" y="284"/>
                  </a:lnTo>
                  <a:cubicBezTo>
                    <a:pt x="6869" y="127"/>
                    <a:pt x="6743" y="1"/>
                    <a:pt x="6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77"/>
            <p:cNvSpPr/>
            <p:nvPr/>
          </p:nvSpPr>
          <p:spPr>
            <a:xfrm>
              <a:off x="-31455100" y="3997350"/>
              <a:ext cx="215050" cy="205025"/>
            </a:xfrm>
            <a:custGeom>
              <a:avLst/>
              <a:gdLst/>
              <a:ahLst/>
              <a:cxnLst/>
              <a:rect l="l" t="t" r="r" b="b"/>
              <a:pathLst>
                <a:path w="8602" h="8201" extrusionOk="0">
                  <a:moveTo>
                    <a:pt x="5939" y="0"/>
                  </a:moveTo>
                  <a:cubicBezTo>
                    <a:pt x="4729" y="0"/>
                    <a:pt x="3750" y="854"/>
                    <a:pt x="3561" y="1963"/>
                  </a:cubicBezTo>
                  <a:cubicBezTo>
                    <a:pt x="3466" y="2404"/>
                    <a:pt x="3498" y="2813"/>
                    <a:pt x="3624" y="3223"/>
                  </a:cubicBezTo>
                  <a:lnTo>
                    <a:pt x="410" y="6468"/>
                  </a:lnTo>
                  <a:cubicBezTo>
                    <a:pt x="1" y="6846"/>
                    <a:pt x="1" y="7507"/>
                    <a:pt x="410" y="7917"/>
                  </a:cubicBezTo>
                  <a:cubicBezTo>
                    <a:pt x="600" y="8106"/>
                    <a:pt x="852" y="8200"/>
                    <a:pt x="1111" y="8200"/>
                  </a:cubicBezTo>
                  <a:cubicBezTo>
                    <a:pt x="1371" y="8200"/>
                    <a:pt x="1639" y="8106"/>
                    <a:pt x="1860" y="7917"/>
                  </a:cubicBezTo>
                  <a:lnTo>
                    <a:pt x="5136" y="4640"/>
                  </a:lnTo>
                  <a:cubicBezTo>
                    <a:pt x="5388" y="4735"/>
                    <a:pt x="5664" y="4782"/>
                    <a:pt x="5947" y="4782"/>
                  </a:cubicBezTo>
                  <a:cubicBezTo>
                    <a:pt x="6231" y="4782"/>
                    <a:pt x="6522" y="4735"/>
                    <a:pt x="6806" y="4640"/>
                  </a:cubicBezTo>
                  <a:cubicBezTo>
                    <a:pt x="7846" y="4294"/>
                    <a:pt x="8602" y="3065"/>
                    <a:pt x="8224" y="1773"/>
                  </a:cubicBezTo>
                  <a:cubicBezTo>
                    <a:pt x="8192" y="1647"/>
                    <a:pt x="8129" y="1553"/>
                    <a:pt x="8003" y="1521"/>
                  </a:cubicBezTo>
                  <a:cubicBezTo>
                    <a:pt x="7972" y="1514"/>
                    <a:pt x="7942" y="1510"/>
                    <a:pt x="7914" y="1510"/>
                  </a:cubicBezTo>
                  <a:cubicBezTo>
                    <a:pt x="7830" y="1510"/>
                    <a:pt x="7759" y="1545"/>
                    <a:pt x="7688" y="1616"/>
                  </a:cubicBezTo>
                  <a:lnTo>
                    <a:pt x="6901" y="2404"/>
                  </a:lnTo>
                  <a:cubicBezTo>
                    <a:pt x="6759" y="2530"/>
                    <a:pt x="6578" y="2593"/>
                    <a:pt x="6400" y="2593"/>
                  </a:cubicBezTo>
                  <a:cubicBezTo>
                    <a:pt x="6223" y="2593"/>
                    <a:pt x="6050" y="2530"/>
                    <a:pt x="5924" y="2404"/>
                  </a:cubicBezTo>
                  <a:cubicBezTo>
                    <a:pt x="5640" y="2120"/>
                    <a:pt x="5640" y="1679"/>
                    <a:pt x="5924" y="1395"/>
                  </a:cubicBezTo>
                  <a:lnTo>
                    <a:pt x="6711" y="608"/>
                  </a:lnTo>
                  <a:cubicBezTo>
                    <a:pt x="6774" y="545"/>
                    <a:pt x="6806" y="419"/>
                    <a:pt x="6774" y="293"/>
                  </a:cubicBezTo>
                  <a:cubicBezTo>
                    <a:pt x="6743" y="198"/>
                    <a:pt x="6648" y="104"/>
                    <a:pt x="6554" y="72"/>
                  </a:cubicBezTo>
                  <a:cubicBezTo>
                    <a:pt x="6344" y="23"/>
                    <a:pt x="6139" y="0"/>
                    <a:pt x="5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5" name="Google Shape;8045;p77"/>
          <p:cNvGrpSpPr/>
          <p:nvPr/>
        </p:nvGrpSpPr>
        <p:grpSpPr>
          <a:xfrm>
            <a:off x="3952719" y="3665684"/>
            <a:ext cx="353645" cy="354586"/>
            <a:chOff x="-30345325" y="3918800"/>
            <a:chExt cx="291450" cy="292225"/>
          </a:xfrm>
        </p:grpSpPr>
        <p:sp>
          <p:nvSpPr>
            <p:cNvPr id="8046" name="Google Shape;8046;p77"/>
            <p:cNvSpPr/>
            <p:nvPr/>
          </p:nvSpPr>
          <p:spPr>
            <a:xfrm>
              <a:off x="-30174425" y="3988125"/>
              <a:ext cx="120550" cy="120175"/>
            </a:xfrm>
            <a:custGeom>
              <a:avLst/>
              <a:gdLst/>
              <a:ahLst/>
              <a:cxnLst/>
              <a:rect l="l" t="t" r="r" b="b"/>
              <a:pathLst>
                <a:path w="4822" h="4807" extrusionOk="0">
                  <a:moveTo>
                    <a:pt x="1041" y="0"/>
                  </a:moveTo>
                  <a:cubicBezTo>
                    <a:pt x="474" y="0"/>
                    <a:pt x="1" y="473"/>
                    <a:pt x="1" y="1040"/>
                  </a:cubicBezTo>
                  <a:lnTo>
                    <a:pt x="1" y="2426"/>
                  </a:lnTo>
                  <a:cubicBezTo>
                    <a:pt x="1" y="2962"/>
                    <a:pt x="474" y="3434"/>
                    <a:pt x="1041" y="3434"/>
                  </a:cubicBezTo>
                  <a:lnTo>
                    <a:pt x="1387" y="3434"/>
                  </a:lnTo>
                  <a:lnTo>
                    <a:pt x="1387" y="4474"/>
                  </a:lnTo>
                  <a:cubicBezTo>
                    <a:pt x="1387" y="4631"/>
                    <a:pt x="1482" y="4726"/>
                    <a:pt x="1576" y="4789"/>
                  </a:cubicBezTo>
                  <a:cubicBezTo>
                    <a:pt x="1618" y="4799"/>
                    <a:pt x="1664" y="4806"/>
                    <a:pt x="1709" y="4806"/>
                  </a:cubicBezTo>
                  <a:cubicBezTo>
                    <a:pt x="1800" y="4806"/>
                    <a:pt x="1891" y="4778"/>
                    <a:pt x="1954" y="4694"/>
                  </a:cubicBezTo>
                  <a:lnTo>
                    <a:pt x="3214" y="3434"/>
                  </a:lnTo>
                  <a:lnTo>
                    <a:pt x="3750" y="3434"/>
                  </a:lnTo>
                  <a:cubicBezTo>
                    <a:pt x="4317" y="3434"/>
                    <a:pt x="4790" y="2962"/>
                    <a:pt x="4790" y="2426"/>
                  </a:cubicBezTo>
                  <a:lnTo>
                    <a:pt x="4790" y="1040"/>
                  </a:lnTo>
                  <a:cubicBezTo>
                    <a:pt x="4821" y="473"/>
                    <a:pt x="4380" y="0"/>
                    <a:pt x="3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77"/>
            <p:cNvSpPr/>
            <p:nvPr/>
          </p:nvSpPr>
          <p:spPr>
            <a:xfrm>
              <a:off x="-30345325" y="3988125"/>
              <a:ext cx="119750" cy="120175"/>
            </a:xfrm>
            <a:custGeom>
              <a:avLst/>
              <a:gdLst/>
              <a:ahLst/>
              <a:cxnLst/>
              <a:rect l="l" t="t" r="r" b="b"/>
              <a:pathLst>
                <a:path w="4790" h="4807" extrusionOk="0">
                  <a:moveTo>
                    <a:pt x="1009" y="0"/>
                  </a:moveTo>
                  <a:cubicBezTo>
                    <a:pt x="473" y="0"/>
                    <a:pt x="0" y="473"/>
                    <a:pt x="0" y="1040"/>
                  </a:cubicBezTo>
                  <a:lnTo>
                    <a:pt x="0" y="2395"/>
                  </a:lnTo>
                  <a:cubicBezTo>
                    <a:pt x="0" y="2962"/>
                    <a:pt x="473" y="3434"/>
                    <a:pt x="1009" y="3434"/>
                  </a:cubicBezTo>
                  <a:lnTo>
                    <a:pt x="1576" y="3434"/>
                  </a:lnTo>
                  <a:lnTo>
                    <a:pt x="2836" y="4694"/>
                  </a:lnTo>
                  <a:cubicBezTo>
                    <a:pt x="2920" y="4778"/>
                    <a:pt x="3018" y="4806"/>
                    <a:pt x="3102" y="4806"/>
                  </a:cubicBezTo>
                  <a:cubicBezTo>
                    <a:pt x="3144" y="4806"/>
                    <a:pt x="3182" y="4799"/>
                    <a:pt x="3214" y="4789"/>
                  </a:cubicBezTo>
                  <a:cubicBezTo>
                    <a:pt x="3340" y="4726"/>
                    <a:pt x="3434" y="4568"/>
                    <a:pt x="3434" y="4474"/>
                  </a:cubicBezTo>
                  <a:lnTo>
                    <a:pt x="3434" y="3434"/>
                  </a:lnTo>
                  <a:lnTo>
                    <a:pt x="3781" y="3434"/>
                  </a:lnTo>
                  <a:cubicBezTo>
                    <a:pt x="4348" y="3434"/>
                    <a:pt x="4789" y="2962"/>
                    <a:pt x="4789" y="2395"/>
                  </a:cubicBezTo>
                  <a:lnTo>
                    <a:pt x="4789" y="1040"/>
                  </a:lnTo>
                  <a:cubicBezTo>
                    <a:pt x="4789" y="473"/>
                    <a:pt x="4348" y="0"/>
                    <a:pt x="3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77"/>
            <p:cNvSpPr/>
            <p:nvPr/>
          </p:nvSpPr>
          <p:spPr>
            <a:xfrm>
              <a:off x="-30293350" y="4159025"/>
              <a:ext cx="188275" cy="52000"/>
            </a:xfrm>
            <a:custGeom>
              <a:avLst/>
              <a:gdLst/>
              <a:ahLst/>
              <a:cxnLst/>
              <a:rect l="l" t="t" r="r" b="b"/>
              <a:pathLst>
                <a:path w="7531" h="2080" extrusionOk="0">
                  <a:moveTo>
                    <a:pt x="1" y="1"/>
                  </a:moveTo>
                  <a:lnTo>
                    <a:pt x="1" y="1040"/>
                  </a:lnTo>
                  <a:cubicBezTo>
                    <a:pt x="1" y="1607"/>
                    <a:pt x="473" y="2080"/>
                    <a:pt x="1040" y="2080"/>
                  </a:cubicBezTo>
                  <a:lnTo>
                    <a:pt x="6491" y="2080"/>
                  </a:lnTo>
                  <a:cubicBezTo>
                    <a:pt x="7058" y="2080"/>
                    <a:pt x="7530" y="1607"/>
                    <a:pt x="7530" y="1040"/>
                  </a:cubicBezTo>
                  <a:lnTo>
                    <a:pt x="7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77"/>
            <p:cNvSpPr/>
            <p:nvPr/>
          </p:nvSpPr>
          <p:spPr>
            <a:xfrm>
              <a:off x="-30293350" y="3918800"/>
              <a:ext cx="188275" cy="34675"/>
            </a:xfrm>
            <a:custGeom>
              <a:avLst/>
              <a:gdLst/>
              <a:ahLst/>
              <a:cxnLst/>
              <a:rect l="l" t="t" r="r" b="b"/>
              <a:pathLst>
                <a:path w="7531" h="1387" extrusionOk="0">
                  <a:moveTo>
                    <a:pt x="1040" y="1"/>
                  </a:moveTo>
                  <a:cubicBezTo>
                    <a:pt x="473" y="1"/>
                    <a:pt x="1" y="473"/>
                    <a:pt x="1" y="1040"/>
                  </a:cubicBezTo>
                  <a:lnTo>
                    <a:pt x="1" y="1387"/>
                  </a:lnTo>
                  <a:lnTo>
                    <a:pt x="7530" y="1387"/>
                  </a:lnTo>
                  <a:lnTo>
                    <a:pt x="7530" y="1040"/>
                  </a:lnTo>
                  <a:cubicBezTo>
                    <a:pt x="7530" y="505"/>
                    <a:pt x="7058" y="1"/>
                    <a:pt x="6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77"/>
            <p:cNvSpPr/>
            <p:nvPr/>
          </p:nvSpPr>
          <p:spPr>
            <a:xfrm>
              <a:off x="-30294125" y="3970800"/>
              <a:ext cx="188250" cy="170925"/>
            </a:xfrm>
            <a:custGeom>
              <a:avLst/>
              <a:gdLst/>
              <a:ahLst/>
              <a:cxnLst/>
              <a:rect l="l" t="t" r="r" b="b"/>
              <a:pathLst>
                <a:path w="7530" h="6837" extrusionOk="0">
                  <a:moveTo>
                    <a:pt x="1733" y="0"/>
                  </a:moveTo>
                  <a:cubicBezTo>
                    <a:pt x="2678" y="0"/>
                    <a:pt x="3434" y="756"/>
                    <a:pt x="3434" y="1701"/>
                  </a:cubicBezTo>
                  <a:lnTo>
                    <a:pt x="3434" y="3056"/>
                  </a:lnTo>
                  <a:cubicBezTo>
                    <a:pt x="3434" y="3907"/>
                    <a:pt x="2836" y="4568"/>
                    <a:pt x="2048" y="4757"/>
                  </a:cubicBezTo>
                  <a:lnTo>
                    <a:pt x="2048" y="5167"/>
                  </a:lnTo>
                  <a:cubicBezTo>
                    <a:pt x="2048" y="5576"/>
                    <a:pt x="1828" y="5954"/>
                    <a:pt x="1418" y="6112"/>
                  </a:cubicBezTo>
                  <a:cubicBezTo>
                    <a:pt x="1307" y="6162"/>
                    <a:pt x="1184" y="6187"/>
                    <a:pt x="1058" y="6187"/>
                  </a:cubicBezTo>
                  <a:cubicBezTo>
                    <a:pt x="789" y="6187"/>
                    <a:pt x="508" y="6075"/>
                    <a:pt x="315" y="5860"/>
                  </a:cubicBezTo>
                  <a:lnTo>
                    <a:pt x="0" y="5545"/>
                  </a:lnTo>
                  <a:lnTo>
                    <a:pt x="0" y="6837"/>
                  </a:lnTo>
                  <a:lnTo>
                    <a:pt x="7530" y="6837"/>
                  </a:lnTo>
                  <a:lnTo>
                    <a:pt x="7530" y="5545"/>
                  </a:lnTo>
                  <a:lnTo>
                    <a:pt x="7215" y="5860"/>
                  </a:lnTo>
                  <a:cubicBezTo>
                    <a:pt x="7022" y="6075"/>
                    <a:pt x="6756" y="6187"/>
                    <a:pt x="6496" y="6187"/>
                  </a:cubicBezTo>
                  <a:cubicBezTo>
                    <a:pt x="6374" y="6187"/>
                    <a:pt x="6254" y="6162"/>
                    <a:pt x="6144" y="6112"/>
                  </a:cubicBezTo>
                  <a:cubicBezTo>
                    <a:pt x="5734" y="5954"/>
                    <a:pt x="5514" y="5576"/>
                    <a:pt x="5514" y="5167"/>
                  </a:cubicBezTo>
                  <a:lnTo>
                    <a:pt x="5514" y="4757"/>
                  </a:lnTo>
                  <a:cubicBezTo>
                    <a:pt x="4726" y="4600"/>
                    <a:pt x="4127" y="3907"/>
                    <a:pt x="4127" y="3056"/>
                  </a:cubicBezTo>
                  <a:lnTo>
                    <a:pt x="4127" y="1701"/>
                  </a:lnTo>
                  <a:cubicBezTo>
                    <a:pt x="4127" y="756"/>
                    <a:pt x="4884"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1" name="Google Shape;8051;p77"/>
          <p:cNvGrpSpPr/>
          <p:nvPr/>
        </p:nvGrpSpPr>
        <p:grpSpPr>
          <a:xfrm>
            <a:off x="2172184" y="1821587"/>
            <a:ext cx="353645" cy="353645"/>
            <a:chOff x="-34763900" y="3561225"/>
            <a:chExt cx="291450" cy="291450"/>
          </a:xfrm>
        </p:grpSpPr>
        <p:sp>
          <p:nvSpPr>
            <p:cNvPr id="8052" name="Google Shape;8052;p77"/>
            <p:cNvSpPr/>
            <p:nvPr/>
          </p:nvSpPr>
          <p:spPr>
            <a:xfrm>
              <a:off x="-34693800" y="3629750"/>
              <a:ext cx="152025" cy="152825"/>
            </a:xfrm>
            <a:custGeom>
              <a:avLst/>
              <a:gdLst/>
              <a:ahLst/>
              <a:cxnLst/>
              <a:rect l="l" t="t" r="r" b="b"/>
              <a:pathLst>
                <a:path w="6081" h="6113" extrusionOk="0">
                  <a:moveTo>
                    <a:pt x="3025" y="1387"/>
                  </a:moveTo>
                  <a:cubicBezTo>
                    <a:pt x="3970" y="1387"/>
                    <a:pt x="4726" y="2143"/>
                    <a:pt x="4726" y="3088"/>
                  </a:cubicBezTo>
                  <a:cubicBezTo>
                    <a:pt x="4726" y="4033"/>
                    <a:pt x="3970" y="4789"/>
                    <a:pt x="3025" y="4789"/>
                  </a:cubicBezTo>
                  <a:cubicBezTo>
                    <a:pt x="2080" y="4789"/>
                    <a:pt x="1324" y="4033"/>
                    <a:pt x="1324" y="3088"/>
                  </a:cubicBezTo>
                  <a:cubicBezTo>
                    <a:pt x="1324" y="2143"/>
                    <a:pt x="2080" y="1387"/>
                    <a:pt x="3025" y="1387"/>
                  </a:cubicBezTo>
                  <a:close/>
                  <a:moveTo>
                    <a:pt x="2710" y="0"/>
                  </a:moveTo>
                  <a:lnTo>
                    <a:pt x="2710" y="442"/>
                  </a:lnTo>
                  <a:cubicBezTo>
                    <a:pt x="2710" y="599"/>
                    <a:pt x="2584" y="725"/>
                    <a:pt x="2426" y="757"/>
                  </a:cubicBezTo>
                  <a:cubicBezTo>
                    <a:pt x="2237" y="788"/>
                    <a:pt x="2017" y="914"/>
                    <a:pt x="1859" y="1009"/>
                  </a:cubicBezTo>
                  <a:cubicBezTo>
                    <a:pt x="1815" y="1031"/>
                    <a:pt x="1762" y="1041"/>
                    <a:pt x="1707" y="1041"/>
                  </a:cubicBezTo>
                  <a:cubicBezTo>
                    <a:pt x="1607" y="1041"/>
                    <a:pt x="1500" y="1007"/>
                    <a:pt x="1418" y="946"/>
                  </a:cubicBezTo>
                  <a:lnTo>
                    <a:pt x="1103" y="631"/>
                  </a:lnTo>
                  <a:lnTo>
                    <a:pt x="631" y="1103"/>
                  </a:lnTo>
                  <a:lnTo>
                    <a:pt x="946" y="1418"/>
                  </a:lnTo>
                  <a:cubicBezTo>
                    <a:pt x="1072" y="1544"/>
                    <a:pt x="1072" y="1702"/>
                    <a:pt x="977" y="1859"/>
                  </a:cubicBezTo>
                  <a:cubicBezTo>
                    <a:pt x="851" y="2048"/>
                    <a:pt x="788" y="2269"/>
                    <a:pt x="757" y="2458"/>
                  </a:cubicBezTo>
                  <a:cubicBezTo>
                    <a:pt x="694" y="2615"/>
                    <a:pt x="599" y="2710"/>
                    <a:pt x="442" y="2710"/>
                  </a:cubicBezTo>
                  <a:lnTo>
                    <a:pt x="1" y="2710"/>
                  </a:lnTo>
                  <a:lnTo>
                    <a:pt x="1" y="3403"/>
                  </a:lnTo>
                  <a:lnTo>
                    <a:pt x="442" y="3403"/>
                  </a:lnTo>
                  <a:cubicBezTo>
                    <a:pt x="599" y="3403"/>
                    <a:pt x="694" y="3498"/>
                    <a:pt x="757" y="3655"/>
                  </a:cubicBezTo>
                  <a:cubicBezTo>
                    <a:pt x="788" y="3876"/>
                    <a:pt x="914" y="4096"/>
                    <a:pt x="977" y="4254"/>
                  </a:cubicBezTo>
                  <a:cubicBezTo>
                    <a:pt x="1072" y="4380"/>
                    <a:pt x="1009" y="4569"/>
                    <a:pt x="946" y="4695"/>
                  </a:cubicBezTo>
                  <a:lnTo>
                    <a:pt x="631" y="5010"/>
                  </a:lnTo>
                  <a:lnTo>
                    <a:pt x="1103" y="5482"/>
                  </a:lnTo>
                  <a:lnTo>
                    <a:pt x="1418" y="5167"/>
                  </a:lnTo>
                  <a:cubicBezTo>
                    <a:pt x="1486" y="5100"/>
                    <a:pt x="1562" y="5068"/>
                    <a:pt x="1643" y="5068"/>
                  </a:cubicBezTo>
                  <a:cubicBezTo>
                    <a:pt x="1713" y="5068"/>
                    <a:pt x="1786" y="5092"/>
                    <a:pt x="1859" y="5136"/>
                  </a:cubicBezTo>
                  <a:cubicBezTo>
                    <a:pt x="2048" y="5230"/>
                    <a:pt x="2237" y="5325"/>
                    <a:pt x="2426" y="5356"/>
                  </a:cubicBezTo>
                  <a:cubicBezTo>
                    <a:pt x="2584" y="5419"/>
                    <a:pt x="2710" y="5514"/>
                    <a:pt x="2710" y="5671"/>
                  </a:cubicBezTo>
                  <a:lnTo>
                    <a:pt x="2710" y="6112"/>
                  </a:lnTo>
                  <a:lnTo>
                    <a:pt x="3372" y="6112"/>
                  </a:lnTo>
                  <a:lnTo>
                    <a:pt x="3372" y="5734"/>
                  </a:lnTo>
                  <a:cubicBezTo>
                    <a:pt x="3372" y="5577"/>
                    <a:pt x="3498" y="5451"/>
                    <a:pt x="3655" y="5419"/>
                  </a:cubicBezTo>
                  <a:cubicBezTo>
                    <a:pt x="3844" y="5356"/>
                    <a:pt x="4096" y="5262"/>
                    <a:pt x="4254" y="5167"/>
                  </a:cubicBezTo>
                  <a:cubicBezTo>
                    <a:pt x="4300" y="5133"/>
                    <a:pt x="4355" y="5119"/>
                    <a:pt x="4410" y="5119"/>
                  </a:cubicBezTo>
                  <a:cubicBezTo>
                    <a:pt x="4506" y="5119"/>
                    <a:pt x="4603" y="5159"/>
                    <a:pt x="4663" y="5199"/>
                  </a:cubicBezTo>
                  <a:lnTo>
                    <a:pt x="5010" y="5514"/>
                  </a:lnTo>
                  <a:lnTo>
                    <a:pt x="5451" y="5041"/>
                  </a:lnTo>
                  <a:lnTo>
                    <a:pt x="5136" y="4726"/>
                  </a:lnTo>
                  <a:cubicBezTo>
                    <a:pt x="5041" y="4632"/>
                    <a:pt x="5041" y="4474"/>
                    <a:pt x="5104" y="4285"/>
                  </a:cubicBezTo>
                  <a:cubicBezTo>
                    <a:pt x="5230" y="4096"/>
                    <a:pt x="5293" y="3907"/>
                    <a:pt x="5356" y="3718"/>
                  </a:cubicBezTo>
                  <a:cubicBezTo>
                    <a:pt x="5388" y="3561"/>
                    <a:pt x="5514" y="3434"/>
                    <a:pt x="5671" y="3434"/>
                  </a:cubicBezTo>
                  <a:lnTo>
                    <a:pt x="6081" y="3434"/>
                  </a:lnTo>
                  <a:lnTo>
                    <a:pt x="6081" y="2773"/>
                  </a:lnTo>
                  <a:lnTo>
                    <a:pt x="5671" y="2773"/>
                  </a:lnTo>
                  <a:cubicBezTo>
                    <a:pt x="5514" y="2710"/>
                    <a:pt x="5388" y="2615"/>
                    <a:pt x="5356" y="2458"/>
                  </a:cubicBezTo>
                  <a:cubicBezTo>
                    <a:pt x="5293" y="2269"/>
                    <a:pt x="5199" y="2017"/>
                    <a:pt x="5104" y="1859"/>
                  </a:cubicBezTo>
                  <a:cubicBezTo>
                    <a:pt x="5041" y="1733"/>
                    <a:pt x="5073" y="1544"/>
                    <a:pt x="5136" y="1418"/>
                  </a:cubicBezTo>
                  <a:lnTo>
                    <a:pt x="5451" y="1103"/>
                  </a:lnTo>
                  <a:lnTo>
                    <a:pt x="5010" y="631"/>
                  </a:lnTo>
                  <a:lnTo>
                    <a:pt x="4663" y="946"/>
                  </a:lnTo>
                  <a:cubicBezTo>
                    <a:pt x="4608" y="1019"/>
                    <a:pt x="4531" y="1050"/>
                    <a:pt x="4445" y="1050"/>
                  </a:cubicBezTo>
                  <a:cubicBezTo>
                    <a:pt x="4384" y="1050"/>
                    <a:pt x="4319" y="1035"/>
                    <a:pt x="4254" y="1009"/>
                  </a:cubicBezTo>
                  <a:cubicBezTo>
                    <a:pt x="4033" y="883"/>
                    <a:pt x="3844" y="788"/>
                    <a:pt x="3655" y="757"/>
                  </a:cubicBezTo>
                  <a:cubicBezTo>
                    <a:pt x="3498" y="725"/>
                    <a:pt x="3372" y="599"/>
                    <a:pt x="3372" y="442"/>
                  </a:cubicBezTo>
                  <a:lnTo>
                    <a:pt x="3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77"/>
            <p:cNvSpPr/>
            <p:nvPr/>
          </p:nvSpPr>
          <p:spPr>
            <a:xfrm>
              <a:off x="-34763900" y="3561225"/>
              <a:ext cx="291450" cy="291450"/>
            </a:xfrm>
            <a:custGeom>
              <a:avLst/>
              <a:gdLst/>
              <a:ahLst/>
              <a:cxnLst/>
              <a:rect l="l" t="t" r="r" b="b"/>
              <a:pathLst>
                <a:path w="11658" h="11658" extrusionOk="0">
                  <a:moveTo>
                    <a:pt x="6522" y="2048"/>
                  </a:moveTo>
                  <a:cubicBezTo>
                    <a:pt x="6743" y="2048"/>
                    <a:pt x="6900" y="2206"/>
                    <a:pt x="6900" y="2395"/>
                  </a:cubicBezTo>
                  <a:lnTo>
                    <a:pt x="6900" y="2899"/>
                  </a:lnTo>
                  <a:cubicBezTo>
                    <a:pt x="6995" y="2962"/>
                    <a:pt x="7089" y="2994"/>
                    <a:pt x="7152" y="3025"/>
                  </a:cubicBezTo>
                  <a:lnTo>
                    <a:pt x="7530" y="2678"/>
                  </a:lnTo>
                  <a:cubicBezTo>
                    <a:pt x="7578" y="2615"/>
                    <a:pt x="7664" y="2584"/>
                    <a:pt x="7755" y="2584"/>
                  </a:cubicBezTo>
                  <a:cubicBezTo>
                    <a:pt x="7845" y="2584"/>
                    <a:pt x="7940" y="2615"/>
                    <a:pt x="8003" y="2678"/>
                  </a:cubicBezTo>
                  <a:lnTo>
                    <a:pt x="8979" y="3655"/>
                  </a:lnTo>
                  <a:cubicBezTo>
                    <a:pt x="9106" y="3781"/>
                    <a:pt x="9106" y="4002"/>
                    <a:pt x="8979" y="4128"/>
                  </a:cubicBezTo>
                  <a:lnTo>
                    <a:pt x="8633" y="4474"/>
                  </a:lnTo>
                  <a:cubicBezTo>
                    <a:pt x="8664" y="4569"/>
                    <a:pt x="8696" y="4695"/>
                    <a:pt x="8727" y="4758"/>
                  </a:cubicBezTo>
                  <a:lnTo>
                    <a:pt x="9263" y="4758"/>
                  </a:lnTo>
                  <a:cubicBezTo>
                    <a:pt x="9452" y="4758"/>
                    <a:pt x="9610" y="4915"/>
                    <a:pt x="9610" y="5104"/>
                  </a:cubicBezTo>
                  <a:lnTo>
                    <a:pt x="9610" y="6491"/>
                  </a:lnTo>
                  <a:cubicBezTo>
                    <a:pt x="9610" y="6680"/>
                    <a:pt x="9452" y="6837"/>
                    <a:pt x="9263" y="6837"/>
                  </a:cubicBezTo>
                  <a:lnTo>
                    <a:pt x="8727" y="6837"/>
                  </a:lnTo>
                  <a:cubicBezTo>
                    <a:pt x="8696" y="6963"/>
                    <a:pt x="8664" y="7026"/>
                    <a:pt x="8633" y="7121"/>
                  </a:cubicBezTo>
                  <a:lnTo>
                    <a:pt x="8979" y="7467"/>
                  </a:lnTo>
                  <a:cubicBezTo>
                    <a:pt x="9106" y="7593"/>
                    <a:pt x="9106" y="7814"/>
                    <a:pt x="8979" y="7940"/>
                  </a:cubicBezTo>
                  <a:lnTo>
                    <a:pt x="8003" y="8916"/>
                  </a:lnTo>
                  <a:cubicBezTo>
                    <a:pt x="7940" y="8979"/>
                    <a:pt x="7845" y="9011"/>
                    <a:pt x="7755" y="9011"/>
                  </a:cubicBezTo>
                  <a:cubicBezTo>
                    <a:pt x="7664" y="9011"/>
                    <a:pt x="7578" y="8979"/>
                    <a:pt x="7530" y="8916"/>
                  </a:cubicBezTo>
                  <a:lnTo>
                    <a:pt x="7152" y="8570"/>
                  </a:lnTo>
                  <a:cubicBezTo>
                    <a:pt x="7089" y="8601"/>
                    <a:pt x="6963" y="8664"/>
                    <a:pt x="6900" y="8696"/>
                  </a:cubicBezTo>
                  <a:lnTo>
                    <a:pt x="6900" y="9200"/>
                  </a:lnTo>
                  <a:cubicBezTo>
                    <a:pt x="6900" y="9389"/>
                    <a:pt x="6743" y="9547"/>
                    <a:pt x="6522" y="9547"/>
                  </a:cubicBezTo>
                  <a:lnTo>
                    <a:pt x="5167" y="9547"/>
                  </a:lnTo>
                  <a:cubicBezTo>
                    <a:pt x="4947" y="9547"/>
                    <a:pt x="4789" y="9389"/>
                    <a:pt x="4789" y="9200"/>
                  </a:cubicBezTo>
                  <a:lnTo>
                    <a:pt x="4789" y="8696"/>
                  </a:lnTo>
                  <a:cubicBezTo>
                    <a:pt x="4695" y="8664"/>
                    <a:pt x="4600" y="8601"/>
                    <a:pt x="4537" y="8570"/>
                  </a:cubicBezTo>
                  <a:lnTo>
                    <a:pt x="4159" y="8916"/>
                  </a:lnTo>
                  <a:cubicBezTo>
                    <a:pt x="4112" y="8979"/>
                    <a:pt x="4025" y="9011"/>
                    <a:pt x="3935" y="9011"/>
                  </a:cubicBezTo>
                  <a:cubicBezTo>
                    <a:pt x="3844" y="9011"/>
                    <a:pt x="3750" y="8979"/>
                    <a:pt x="3687" y="8916"/>
                  </a:cubicBezTo>
                  <a:lnTo>
                    <a:pt x="2710" y="7940"/>
                  </a:lnTo>
                  <a:cubicBezTo>
                    <a:pt x="2584" y="7814"/>
                    <a:pt x="2584" y="7593"/>
                    <a:pt x="2710" y="7467"/>
                  </a:cubicBezTo>
                  <a:lnTo>
                    <a:pt x="3057" y="7121"/>
                  </a:lnTo>
                  <a:cubicBezTo>
                    <a:pt x="3025" y="7026"/>
                    <a:pt x="2994" y="6932"/>
                    <a:pt x="2962" y="6837"/>
                  </a:cubicBezTo>
                  <a:lnTo>
                    <a:pt x="2426" y="6837"/>
                  </a:lnTo>
                  <a:cubicBezTo>
                    <a:pt x="2237" y="6837"/>
                    <a:pt x="2080" y="6680"/>
                    <a:pt x="2080" y="6491"/>
                  </a:cubicBezTo>
                  <a:lnTo>
                    <a:pt x="2080" y="5104"/>
                  </a:lnTo>
                  <a:cubicBezTo>
                    <a:pt x="2080" y="4915"/>
                    <a:pt x="2237" y="4758"/>
                    <a:pt x="2426" y="4758"/>
                  </a:cubicBezTo>
                  <a:lnTo>
                    <a:pt x="2962" y="4758"/>
                  </a:lnTo>
                  <a:cubicBezTo>
                    <a:pt x="2994" y="4632"/>
                    <a:pt x="3025" y="4569"/>
                    <a:pt x="3057" y="4474"/>
                  </a:cubicBezTo>
                  <a:lnTo>
                    <a:pt x="2710" y="4128"/>
                  </a:lnTo>
                  <a:cubicBezTo>
                    <a:pt x="2584" y="4002"/>
                    <a:pt x="2584" y="3781"/>
                    <a:pt x="2710" y="3655"/>
                  </a:cubicBezTo>
                  <a:lnTo>
                    <a:pt x="3687" y="2678"/>
                  </a:lnTo>
                  <a:cubicBezTo>
                    <a:pt x="3750" y="2615"/>
                    <a:pt x="3844" y="2584"/>
                    <a:pt x="3935" y="2584"/>
                  </a:cubicBezTo>
                  <a:cubicBezTo>
                    <a:pt x="4025" y="2584"/>
                    <a:pt x="4112" y="2615"/>
                    <a:pt x="4159" y="2678"/>
                  </a:cubicBezTo>
                  <a:lnTo>
                    <a:pt x="4537" y="3025"/>
                  </a:lnTo>
                  <a:cubicBezTo>
                    <a:pt x="4600" y="2994"/>
                    <a:pt x="4726" y="2962"/>
                    <a:pt x="4789" y="2899"/>
                  </a:cubicBezTo>
                  <a:lnTo>
                    <a:pt x="4789" y="2395"/>
                  </a:lnTo>
                  <a:cubicBezTo>
                    <a:pt x="4789" y="2206"/>
                    <a:pt x="4947" y="2048"/>
                    <a:pt x="5167" y="2048"/>
                  </a:cubicBezTo>
                  <a:close/>
                  <a:moveTo>
                    <a:pt x="5829" y="1"/>
                  </a:moveTo>
                  <a:cubicBezTo>
                    <a:pt x="2647" y="1"/>
                    <a:pt x="1" y="2647"/>
                    <a:pt x="1" y="5829"/>
                  </a:cubicBezTo>
                  <a:cubicBezTo>
                    <a:pt x="1" y="6837"/>
                    <a:pt x="284" y="7877"/>
                    <a:pt x="820" y="8790"/>
                  </a:cubicBezTo>
                  <a:lnTo>
                    <a:pt x="32" y="11185"/>
                  </a:lnTo>
                  <a:cubicBezTo>
                    <a:pt x="1" y="11311"/>
                    <a:pt x="32" y="11468"/>
                    <a:pt x="127" y="11531"/>
                  </a:cubicBezTo>
                  <a:cubicBezTo>
                    <a:pt x="174" y="11602"/>
                    <a:pt x="274" y="11638"/>
                    <a:pt x="375" y="11638"/>
                  </a:cubicBezTo>
                  <a:cubicBezTo>
                    <a:pt x="408" y="11638"/>
                    <a:pt x="442" y="11634"/>
                    <a:pt x="473" y="11626"/>
                  </a:cubicBezTo>
                  <a:lnTo>
                    <a:pt x="2868" y="10838"/>
                  </a:lnTo>
                  <a:cubicBezTo>
                    <a:pt x="3781" y="11374"/>
                    <a:pt x="4789" y="11657"/>
                    <a:pt x="5829" y="11657"/>
                  </a:cubicBezTo>
                  <a:cubicBezTo>
                    <a:pt x="9011" y="11657"/>
                    <a:pt x="11657" y="9011"/>
                    <a:pt x="11657" y="5829"/>
                  </a:cubicBezTo>
                  <a:cubicBezTo>
                    <a:pt x="11657" y="2584"/>
                    <a:pt x="9011"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77"/>
            <p:cNvSpPr/>
            <p:nvPr/>
          </p:nvSpPr>
          <p:spPr>
            <a:xfrm>
              <a:off x="-34644175" y="3680950"/>
              <a:ext cx="51225" cy="51225"/>
            </a:xfrm>
            <a:custGeom>
              <a:avLst/>
              <a:gdLst/>
              <a:ahLst/>
              <a:cxnLst/>
              <a:rect l="l" t="t" r="r" b="b"/>
              <a:pathLst>
                <a:path w="2049" h="2049" extrusionOk="0">
                  <a:moveTo>
                    <a:pt x="1040" y="0"/>
                  </a:moveTo>
                  <a:cubicBezTo>
                    <a:pt x="473" y="0"/>
                    <a:pt x="0" y="473"/>
                    <a:pt x="0" y="1040"/>
                  </a:cubicBezTo>
                  <a:cubicBezTo>
                    <a:pt x="0" y="1576"/>
                    <a:pt x="473" y="2048"/>
                    <a:pt x="1040" y="2048"/>
                  </a:cubicBezTo>
                  <a:cubicBezTo>
                    <a:pt x="1576" y="2048"/>
                    <a:pt x="2048" y="1576"/>
                    <a:pt x="2048" y="1040"/>
                  </a:cubicBezTo>
                  <a:cubicBezTo>
                    <a:pt x="2048" y="441"/>
                    <a:pt x="1576"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55" name="Google Shape;8055;p77"/>
          <p:cNvSpPr/>
          <p:nvPr/>
        </p:nvSpPr>
        <p:spPr>
          <a:xfrm>
            <a:off x="2171583" y="2257019"/>
            <a:ext cx="353645" cy="353615"/>
          </a:xfrm>
          <a:custGeom>
            <a:avLst/>
            <a:gdLst/>
            <a:ahLst/>
            <a:cxnLst/>
            <a:rect l="l" t="t" r="r" b="b"/>
            <a:pathLst>
              <a:path w="11658" h="11657" extrusionOk="0">
                <a:moveTo>
                  <a:pt x="5955" y="1733"/>
                </a:moveTo>
                <a:cubicBezTo>
                  <a:pt x="7089" y="1733"/>
                  <a:pt x="8003" y="2647"/>
                  <a:pt x="8003" y="3781"/>
                </a:cubicBezTo>
                <a:cubicBezTo>
                  <a:pt x="7877" y="4442"/>
                  <a:pt x="7562" y="5041"/>
                  <a:pt x="7058" y="5419"/>
                </a:cubicBezTo>
                <a:cubicBezTo>
                  <a:pt x="6837" y="5577"/>
                  <a:pt x="6522" y="5892"/>
                  <a:pt x="6522" y="6333"/>
                </a:cubicBezTo>
                <a:lnTo>
                  <a:pt x="6522" y="6522"/>
                </a:lnTo>
                <a:cubicBezTo>
                  <a:pt x="6522" y="6931"/>
                  <a:pt x="6207" y="7215"/>
                  <a:pt x="5861" y="7215"/>
                </a:cubicBezTo>
                <a:cubicBezTo>
                  <a:pt x="5482" y="7215"/>
                  <a:pt x="5199" y="6900"/>
                  <a:pt x="5199" y="6522"/>
                </a:cubicBezTo>
                <a:lnTo>
                  <a:pt x="5199" y="6333"/>
                </a:lnTo>
                <a:cubicBezTo>
                  <a:pt x="5199" y="5577"/>
                  <a:pt x="5577" y="4852"/>
                  <a:pt x="6302" y="4316"/>
                </a:cubicBezTo>
                <a:cubicBezTo>
                  <a:pt x="6491" y="4190"/>
                  <a:pt x="6585" y="4001"/>
                  <a:pt x="6585" y="3781"/>
                </a:cubicBezTo>
                <a:cubicBezTo>
                  <a:pt x="6585" y="3371"/>
                  <a:pt x="6270" y="3119"/>
                  <a:pt x="5892" y="3119"/>
                </a:cubicBezTo>
                <a:cubicBezTo>
                  <a:pt x="5514" y="3119"/>
                  <a:pt x="5230" y="3434"/>
                  <a:pt x="5230" y="3781"/>
                </a:cubicBezTo>
                <a:cubicBezTo>
                  <a:pt x="5230" y="4159"/>
                  <a:pt x="4915" y="4442"/>
                  <a:pt x="4569" y="4442"/>
                </a:cubicBezTo>
                <a:cubicBezTo>
                  <a:pt x="4191" y="4442"/>
                  <a:pt x="3907" y="4127"/>
                  <a:pt x="3907" y="3781"/>
                </a:cubicBezTo>
                <a:cubicBezTo>
                  <a:pt x="3907" y="2647"/>
                  <a:pt x="4821" y="1733"/>
                  <a:pt x="5955" y="1733"/>
                </a:cubicBezTo>
                <a:close/>
                <a:moveTo>
                  <a:pt x="5829" y="8570"/>
                </a:moveTo>
                <a:cubicBezTo>
                  <a:pt x="6176" y="8570"/>
                  <a:pt x="6491" y="8885"/>
                  <a:pt x="6491" y="9263"/>
                </a:cubicBezTo>
                <a:cubicBezTo>
                  <a:pt x="6491" y="9641"/>
                  <a:pt x="6207" y="9924"/>
                  <a:pt x="5829" y="9924"/>
                </a:cubicBezTo>
                <a:cubicBezTo>
                  <a:pt x="5419" y="9924"/>
                  <a:pt x="5167" y="9609"/>
                  <a:pt x="5167" y="9263"/>
                </a:cubicBezTo>
                <a:cubicBezTo>
                  <a:pt x="5167" y="8853"/>
                  <a:pt x="5482" y="8570"/>
                  <a:pt x="5829" y="8570"/>
                </a:cubicBezTo>
                <a:close/>
                <a:moveTo>
                  <a:pt x="5829" y="0"/>
                </a:moveTo>
                <a:cubicBezTo>
                  <a:pt x="2647" y="0"/>
                  <a:pt x="1" y="2615"/>
                  <a:pt x="1" y="5829"/>
                </a:cubicBezTo>
                <a:cubicBezTo>
                  <a:pt x="1" y="9011"/>
                  <a:pt x="2647" y="11657"/>
                  <a:pt x="5829" y="11657"/>
                </a:cubicBezTo>
                <a:cubicBezTo>
                  <a:pt x="9011" y="11657"/>
                  <a:pt x="11657" y="9011"/>
                  <a:pt x="11657" y="5829"/>
                </a:cubicBezTo>
                <a:cubicBezTo>
                  <a:pt x="11657" y="2647"/>
                  <a:pt x="9011"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6" name="Google Shape;8056;p77"/>
          <p:cNvGrpSpPr/>
          <p:nvPr/>
        </p:nvGrpSpPr>
        <p:grpSpPr>
          <a:xfrm>
            <a:off x="827081" y="2730099"/>
            <a:ext cx="354586" cy="354586"/>
            <a:chOff x="-32927950" y="3227275"/>
            <a:chExt cx="292225" cy="292225"/>
          </a:xfrm>
        </p:grpSpPr>
        <p:sp>
          <p:nvSpPr>
            <p:cNvPr id="8057" name="Google Shape;8057;p77"/>
            <p:cNvSpPr/>
            <p:nvPr/>
          </p:nvSpPr>
          <p:spPr>
            <a:xfrm>
              <a:off x="-32927950" y="3228075"/>
              <a:ext cx="69325" cy="291425"/>
            </a:xfrm>
            <a:custGeom>
              <a:avLst/>
              <a:gdLst/>
              <a:ahLst/>
              <a:cxnLst/>
              <a:rect l="l" t="t" r="r" b="b"/>
              <a:pathLst>
                <a:path w="2773" h="11657" extrusionOk="0">
                  <a:moveTo>
                    <a:pt x="1733" y="0"/>
                  </a:moveTo>
                  <a:cubicBezTo>
                    <a:pt x="1198" y="0"/>
                    <a:pt x="725" y="473"/>
                    <a:pt x="725" y="1040"/>
                  </a:cubicBezTo>
                  <a:lnTo>
                    <a:pt x="725" y="1386"/>
                  </a:lnTo>
                  <a:lnTo>
                    <a:pt x="347" y="1386"/>
                  </a:lnTo>
                  <a:cubicBezTo>
                    <a:pt x="158" y="1386"/>
                    <a:pt x="1" y="1544"/>
                    <a:pt x="1" y="1733"/>
                  </a:cubicBezTo>
                  <a:cubicBezTo>
                    <a:pt x="1" y="1922"/>
                    <a:pt x="158" y="2079"/>
                    <a:pt x="347" y="2079"/>
                  </a:cubicBezTo>
                  <a:lnTo>
                    <a:pt x="725" y="2079"/>
                  </a:lnTo>
                  <a:lnTo>
                    <a:pt x="725" y="3466"/>
                  </a:lnTo>
                  <a:lnTo>
                    <a:pt x="347" y="3466"/>
                  </a:lnTo>
                  <a:cubicBezTo>
                    <a:pt x="158" y="3466"/>
                    <a:pt x="1" y="3623"/>
                    <a:pt x="1" y="3812"/>
                  </a:cubicBezTo>
                  <a:cubicBezTo>
                    <a:pt x="1" y="4033"/>
                    <a:pt x="158" y="4190"/>
                    <a:pt x="347" y="4190"/>
                  </a:cubicBezTo>
                  <a:lnTo>
                    <a:pt x="725" y="4190"/>
                  </a:lnTo>
                  <a:lnTo>
                    <a:pt x="725" y="5608"/>
                  </a:lnTo>
                  <a:lnTo>
                    <a:pt x="347" y="5608"/>
                  </a:lnTo>
                  <a:cubicBezTo>
                    <a:pt x="158" y="5608"/>
                    <a:pt x="1" y="5765"/>
                    <a:pt x="1" y="5954"/>
                  </a:cubicBezTo>
                  <a:cubicBezTo>
                    <a:pt x="1" y="6143"/>
                    <a:pt x="158" y="6301"/>
                    <a:pt x="347" y="6301"/>
                  </a:cubicBezTo>
                  <a:lnTo>
                    <a:pt x="725" y="6301"/>
                  </a:lnTo>
                  <a:lnTo>
                    <a:pt x="725" y="7687"/>
                  </a:lnTo>
                  <a:lnTo>
                    <a:pt x="347" y="7687"/>
                  </a:lnTo>
                  <a:cubicBezTo>
                    <a:pt x="158" y="7687"/>
                    <a:pt x="1" y="7845"/>
                    <a:pt x="1" y="8034"/>
                  </a:cubicBezTo>
                  <a:cubicBezTo>
                    <a:pt x="1" y="8223"/>
                    <a:pt x="158" y="8380"/>
                    <a:pt x="347" y="8380"/>
                  </a:cubicBezTo>
                  <a:lnTo>
                    <a:pt x="725" y="8380"/>
                  </a:lnTo>
                  <a:lnTo>
                    <a:pt x="725" y="9767"/>
                  </a:lnTo>
                  <a:lnTo>
                    <a:pt x="347" y="9767"/>
                  </a:lnTo>
                  <a:lnTo>
                    <a:pt x="347" y="9577"/>
                  </a:lnTo>
                  <a:cubicBezTo>
                    <a:pt x="158" y="9577"/>
                    <a:pt x="1" y="9735"/>
                    <a:pt x="1" y="9924"/>
                  </a:cubicBezTo>
                  <a:cubicBezTo>
                    <a:pt x="1" y="10113"/>
                    <a:pt x="158" y="10271"/>
                    <a:pt x="347" y="10271"/>
                  </a:cubicBezTo>
                  <a:lnTo>
                    <a:pt x="725" y="10271"/>
                  </a:lnTo>
                  <a:lnTo>
                    <a:pt x="725" y="10649"/>
                  </a:lnTo>
                  <a:cubicBezTo>
                    <a:pt x="725" y="11184"/>
                    <a:pt x="1198" y="11657"/>
                    <a:pt x="1733" y="11657"/>
                  </a:cubicBezTo>
                  <a:lnTo>
                    <a:pt x="2773" y="11657"/>
                  </a:lnTo>
                  <a:lnTo>
                    <a:pt x="2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77"/>
            <p:cNvSpPr/>
            <p:nvPr/>
          </p:nvSpPr>
          <p:spPr>
            <a:xfrm>
              <a:off x="-32841300" y="3227275"/>
              <a:ext cx="154400" cy="291450"/>
            </a:xfrm>
            <a:custGeom>
              <a:avLst/>
              <a:gdLst/>
              <a:ahLst/>
              <a:cxnLst/>
              <a:rect l="l" t="t" r="r" b="b"/>
              <a:pathLst>
                <a:path w="6176" h="11658" extrusionOk="0">
                  <a:moveTo>
                    <a:pt x="4096" y="2048"/>
                  </a:moveTo>
                  <a:cubicBezTo>
                    <a:pt x="4285" y="2048"/>
                    <a:pt x="4442" y="2206"/>
                    <a:pt x="4442" y="2395"/>
                  </a:cubicBezTo>
                  <a:lnTo>
                    <a:pt x="4442" y="3750"/>
                  </a:lnTo>
                  <a:cubicBezTo>
                    <a:pt x="4442" y="3939"/>
                    <a:pt x="4285" y="4096"/>
                    <a:pt x="4096" y="4096"/>
                  </a:cubicBezTo>
                  <a:lnTo>
                    <a:pt x="3088" y="4096"/>
                  </a:lnTo>
                  <a:lnTo>
                    <a:pt x="3088" y="7562"/>
                  </a:lnTo>
                  <a:lnTo>
                    <a:pt x="4096" y="7562"/>
                  </a:lnTo>
                  <a:cubicBezTo>
                    <a:pt x="4285" y="7562"/>
                    <a:pt x="4442" y="7719"/>
                    <a:pt x="4442" y="7908"/>
                  </a:cubicBezTo>
                  <a:lnTo>
                    <a:pt x="4442" y="9294"/>
                  </a:lnTo>
                  <a:cubicBezTo>
                    <a:pt x="4442" y="9483"/>
                    <a:pt x="4285" y="9641"/>
                    <a:pt x="4096" y="9641"/>
                  </a:cubicBezTo>
                  <a:lnTo>
                    <a:pt x="3088" y="9641"/>
                  </a:lnTo>
                  <a:cubicBezTo>
                    <a:pt x="2332" y="9641"/>
                    <a:pt x="1701" y="9011"/>
                    <a:pt x="1701" y="8255"/>
                  </a:cubicBezTo>
                  <a:lnTo>
                    <a:pt x="1701" y="3435"/>
                  </a:lnTo>
                  <a:cubicBezTo>
                    <a:pt x="1701" y="2678"/>
                    <a:pt x="2332" y="2048"/>
                    <a:pt x="3088" y="2048"/>
                  </a:cubicBezTo>
                  <a:close/>
                  <a:moveTo>
                    <a:pt x="0" y="1"/>
                  </a:moveTo>
                  <a:lnTo>
                    <a:pt x="0" y="11657"/>
                  </a:lnTo>
                  <a:lnTo>
                    <a:pt x="5167" y="11657"/>
                  </a:lnTo>
                  <a:cubicBezTo>
                    <a:pt x="5703" y="11657"/>
                    <a:pt x="6175" y="11185"/>
                    <a:pt x="6175" y="10618"/>
                  </a:cubicBezTo>
                  <a:lnTo>
                    <a:pt x="6175" y="1009"/>
                  </a:lnTo>
                  <a:cubicBezTo>
                    <a:pt x="6175" y="473"/>
                    <a:pt x="5703" y="1"/>
                    <a:pt x="5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77"/>
            <p:cNvSpPr/>
            <p:nvPr/>
          </p:nvSpPr>
          <p:spPr>
            <a:xfrm>
              <a:off x="-32669600" y="3261925"/>
              <a:ext cx="33875" cy="51225"/>
            </a:xfrm>
            <a:custGeom>
              <a:avLst/>
              <a:gdLst/>
              <a:ahLst/>
              <a:cxnLst/>
              <a:rect l="l" t="t" r="r" b="b"/>
              <a:pathLst>
                <a:path w="1355" h="2049" extrusionOk="0">
                  <a:moveTo>
                    <a:pt x="0" y="1"/>
                  </a:moveTo>
                  <a:lnTo>
                    <a:pt x="0" y="2049"/>
                  </a:lnTo>
                  <a:lnTo>
                    <a:pt x="1355" y="2049"/>
                  </a:lnTo>
                  <a:lnTo>
                    <a:pt x="1355" y="347"/>
                  </a:lnTo>
                  <a:cubicBezTo>
                    <a:pt x="1355" y="158"/>
                    <a:pt x="1197"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77"/>
            <p:cNvSpPr/>
            <p:nvPr/>
          </p:nvSpPr>
          <p:spPr>
            <a:xfrm>
              <a:off x="-32669600" y="3329675"/>
              <a:ext cx="33875" cy="35450"/>
            </a:xfrm>
            <a:custGeom>
              <a:avLst/>
              <a:gdLst/>
              <a:ahLst/>
              <a:cxnLst/>
              <a:rect l="l" t="t" r="r" b="b"/>
              <a:pathLst>
                <a:path w="1355" h="1418" extrusionOk="0">
                  <a:moveTo>
                    <a:pt x="0" y="0"/>
                  </a:moveTo>
                  <a:lnTo>
                    <a:pt x="0" y="1418"/>
                  </a:lnTo>
                  <a:lnTo>
                    <a:pt x="1355" y="1418"/>
                  </a:lnTo>
                  <a:lnTo>
                    <a:pt x="1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77"/>
            <p:cNvSpPr/>
            <p:nvPr/>
          </p:nvSpPr>
          <p:spPr>
            <a:xfrm>
              <a:off x="-32669600" y="3381650"/>
              <a:ext cx="33875" cy="51225"/>
            </a:xfrm>
            <a:custGeom>
              <a:avLst/>
              <a:gdLst/>
              <a:ahLst/>
              <a:cxnLst/>
              <a:rect l="l" t="t" r="r" b="b"/>
              <a:pathLst>
                <a:path w="1355" h="2049" extrusionOk="0">
                  <a:moveTo>
                    <a:pt x="0" y="0"/>
                  </a:moveTo>
                  <a:lnTo>
                    <a:pt x="0" y="2048"/>
                  </a:lnTo>
                  <a:lnTo>
                    <a:pt x="1008" y="2048"/>
                  </a:lnTo>
                  <a:cubicBezTo>
                    <a:pt x="1197" y="2048"/>
                    <a:pt x="1355" y="1891"/>
                    <a:pt x="1355" y="1702"/>
                  </a:cubicBezTo>
                  <a:lnTo>
                    <a:pt x="13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2" name="Google Shape;8062;p77"/>
          <p:cNvGrpSpPr/>
          <p:nvPr/>
        </p:nvGrpSpPr>
        <p:grpSpPr>
          <a:xfrm>
            <a:off x="826596" y="3201213"/>
            <a:ext cx="355557" cy="353645"/>
            <a:chOff x="-32927950" y="3586425"/>
            <a:chExt cx="293025" cy="291450"/>
          </a:xfrm>
        </p:grpSpPr>
        <p:sp>
          <p:nvSpPr>
            <p:cNvPr id="8063" name="Google Shape;8063;p77"/>
            <p:cNvSpPr/>
            <p:nvPr/>
          </p:nvSpPr>
          <p:spPr>
            <a:xfrm>
              <a:off x="-32927950" y="3843975"/>
              <a:ext cx="293025" cy="33900"/>
            </a:xfrm>
            <a:custGeom>
              <a:avLst/>
              <a:gdLst/>
              <a:ahLst/>
              <a:cxnLst/>
              <a:rect l="l" t="t" r="r" b="b"/>
              <a:pathLst>
                <a:path w="11721" h="1356" extrusionOk="0">
                  <a:moveTo>
                    <a:pt x="662" y="1"/>
                  </a:moveTo>
                  <a:cubicBezTo>
                    <a:pt x="284" y="1"/>
                    <a:pt x="1" y="316"/>
                    <a:pt x="1" y="662"/>
                  </a:cubicBezTo>
                  <a:lnTo>
                    <a:pt x="1" y="1009"/>
                  </a:lnTo>
                  <a:cubicBezTo>
                    <a:pt x="1" y="1198"/>
                    <a:pt x="158" y="1355"/>
                    <a:pt x="347" y="1355"/>
                  </a:cubicBezTo>
                  <a:lnTo>
                    <a:pt x="11342" y="1355"/>
                  </a:lnTo>
                  <a:cubicBezTo>
                    <a:pt x="11563" y="1355"/>
                    <a:pt x="11720" y="1198"/>
                    <a:pt x="11720" y="1009"/>
                  </a:cubicBezTo>
                  <a:lnTo>
                    <a:pt x="11720" y="694"/>
                  </a:lnTo>
                  <a:cubicBezTo>
                    <a:pt x="11689" y="316"/>
                    <a:pt x="11374" y="1"/>
                    <a:pt x="109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77"/>
            <p:cNvSpPr/>
            <p:nvPr/>
          </p:nvSpPr>
          <p:spPr>
            <a:xfrm>
              <a:off x="-32872025" y="3723475"/>
              <a:ext cx="180400" cy="52000"/>
            </a:xfrm>
            <a:custGeom>
              <a:avLst/>
              <a:gdLst/>
              <a:ahLst/>
              <a:cxnLst/>
              <a:rect l="l" t="t" r="r" b="b"/>
              <a:pathLst>
                <a:path w="7216" h="2080" extrusionOk="0">
                  <a:moveTo>
                    <a:pt x="757" y="1"/>
                  </a:moveTo>
                  <a:lnTo>
                    <a:pt x="0" y="2080"/>
                  </a:lnTo>
                  <a:lnTo>
                    <a:pt x="7215" y="2080"/>
                  </a:lnTo>
                  <a:lnTo>
                    <a:pt x="65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77"/>
            <p:cNvSpPr/>
            <p:nvPr/>
          </p:nvSpPr>
          <p:spPr>
            <a:xfrm>
              <a:off x="-32890150" y="3792775"/>
              <a:ext cx="217425" cy="33900"/>
            </a:xfrm>
            <a:custGeom>
              <a:avLst/>
              <a:gdLst/>
              <a:ahLst/>
              <a:cxnLst/>
              <a:rect l="l" t="t" r="r" b="b"/>
              <a:pathLst>
                <a:path w="8697" h="1356" extrusionOk="0">
                  <a:moveTo>
                    <a:pt x="505" y="1"/>
                  </a:moveTo>
                  <a:lnTo>
                    <a:pt x="1" y="1356"/>
                  </a:lnTo>
                  <a:lnTo>
                    <a:pt x="8696" y="1356"/>
                  </a:lnTo>
                  <a:lnTo>
                    <a:pt x="82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77"/>
            <p:cNvSpPr/>
            <p:nvPr/>
          </p:nvSpPr>
          <p:spPr>
            <a:xfrm>
              <a:off x="-32822400" y="3586425"/>
              <a:ext cx="82725" cy="52800"/>
            </a:xfrm>
            <a:custGeom>
              <a:avLst/>
              <a:gdLst/>
              <a:ahLst/>
              <a:cxnLst/>
              <a:rect l="l" t="t" r="r" b="b"/>
              <a:pathLst>
                <a:path w="3309" h="2112" extrusionOk="0">
                  <a:moveTo>
                    <a:pt x="1639" y="1"/>
                  </a:moveTo>
                  <a:cubicBezTo>
                    <a:pt x="1103" y="1"/>
                    <a:pt x="599" y="379"/>
                    <a:pt x="441" y="883"/>
                  </a:cubicBezTo>
                  <a:lnTo>
                    <a:pt x="0" y="2112"/>
                  </a:lnTo>
                  <a:lnTo>
                    <a:pt x="3308" y="2112"/>
                  </a:lnTo>
                  <a:lnTo>
                    <a:pt x="2867" y="883"/>
                  </a:lnTo>
                  <a:cubicBezTo>
                    <a:pt x="2678" y="316"/>
                    <a:pt x="2206" y="1"/>
                    <a:pt x="1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77"/>
            <p:cNvSpPr/>
            <p:nvPr/>
          </p:nvSpPr>
          <p:spPr>
            <a:xfrm>
              <a:off x="-32846825" y="3655750"/>
              <a:ext cx="131550" cy="51200"/>
            </a:xfrm>
            <a:custGeom>
              <a:avLst/>
              <a:gdLst/>
              <a:ahLst/>
              <a:cxnLst/>
              <a:rect l="l" t="t" r="r" b="b"/>
              <a:pathLst>
                <a:path w="5262" h="2048" extrusionOk="0">
                  <a:moveTo>
                    <a:pt x="694" y="0"/>
                  </a:moveTo>
                  <a:lnTo>
                    <a:pt x="1" y="2048"/>
                  </a:lnTo>
                  <a:lnTo>
                    <a:pt x="5262" y="2048"/>
                  </a:lnTo>
                  <a:lnTo>
                    <a:pt x="45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8" name="Google Shape;8068;p77"/>
          <p:cNvGrpSpPr/>
          <p:nvPr/>
        </p:nvGrpSpPr>
        <p:grpSpPr>
          <a:xfrm>
            <a:off x="827081" y="3665198"/>
            <a:ext cx="354586" cy="355557"/>
            <a:chOff x="-32927950" y="3944800"/>
            <a:chExt cx="292225" cy="293025"/>
          </a:xfrm>
        </p:grpSpPr>
        <p:sp>
          <p:nvSpPr>
            <p:cNvPr id="8069" name="Google Shape;8069;p77"/>
            <p:cNvSpPr/>
            <p:nvPr/>
          </p:nvSpPr>
          <p:spPr>
            <a:xfrm>
              <a:off x="-32927950" y="3944800"/>
              <a:ext cx="69325" cy="292225"/>
            </a:xfrm>
            <a:custGeom>
              <a:avLst/>
              <a:gdLst/>
              <a:ahLst/>
              <a:cxnLst/>
              <a:rect l="l" t="t" r="r" b="b"/>
              <a:pathLst>
                <a:path w="2773" h="11689" extrusionOk="0">
                  <a:moveTo>
                    <a:pt x="1418" y="0"/>
                  </a:moveTo>
                  <a:cubicBezTo>
                    <a:pt x="1072" y="0"/>
                    <a:pt x="757" y="315"/>
                    <a:pt x="757" y="662"/>
                  </a:cubicBezTo>
                  <a:lnTo>
                    <a:pt x="757" y="9578"/>
                  </a:lnTo>
                  <a:cubicBezTo>
                    <a:pt x="757" y="9830"/>
                    <a:pt x="914" y="10050"/>
                    <a:pt x="1103" y="10176"/>
                  </a:cubicBezTo>
                  <a:lnTo>
                    <a:pt x="1103" y="10996"/>
                  </a:lnTo>
                  <a:lnTo>
                    <a:pt x="347" y="10996"/>
                  </a:lnTo>
                  <a:cubicBezTo>
                    <a:pt x="158" y="10996"/>
                    <a:pt x="1" y="11153"/>
                    <a:pt x="1" y="11342"/>
                  </a:cubicBezTo>
                  <a:cubicBezTo>
                    <a:pt x="1" y="11531"/>
                    <a:pt x="158" y="11689"/>
                    <a:pt x="347" y="11689"/>
                  </a:cubicBezTo>
                  <a:lnTo>
                    <a:pt x="2395" y="11689"/>
                  </a:lnTo>
                  <a:cubicBezTo>
                    <a:pt x="2616" y="11689"/>
                    <a:pt x="2773" y="11531"/>
                    <a:pt x="2773" y="11342"/>
                  </a:cubicBezTo>
                  <a:cubicBezTo>
                    <a:pt x="2773" y="11153"/>
                    <a:pt x="2616" y="10996"/>
                    <a:pt x="2395" y="10996"/>
                  </a:cubicBezTo>
                  <a:lnTo>
                    <a:pt x="1733" y="10996"/>
                  </a:lnTo>
                  <a:lnTo>
                    <a:pt x="1733" y="10176"/>
                  </a:lnTo>
                  <a:cubicBezTo>
                    <a:pt x="1922" y="10050"/>
                    <a:pt x="2080" y="9861"/>
                    <a:pt x="2080" y="9578"/>
                  </a:cubicBezTo>
                  <a:lnTo>
                    <a:pt x="2080" y="662"/>
                  </a:lnTo>
                  <a:cubicBezTo>
                    <a:pt x="2080" y="284"/>
                    <a:pt x="1765"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77"/>
            <p:cNvSpPr/>
            <p:nvPr/>
          </p:nvSpPr>
          <p:spPr>
            <a:xfrm>
              <a:off x="-32720800" y="4057425"/>
              <a:ext cx="85075" cy="25225"/>
            </a:xfrm>
            <a:custGeom>
              <a:avLst/>
              <a:gdLst/>
              <a:ahLst/>
              <a:cxnLst/>
              <a:rect l="l" t="t" r="r" b="b"/>
              <a:pathLst>
                <a:path w="3403" h="1009" extrusionOk="0">
                  <a:moveTo>
                    <a:pt x="505" y="1"/>
                  </a:moveTo>
                  <a:cubicBezTo>
                    <a:pt x="221" y="1"/>
                    <a:pt x="0" y="221"/>
                    <a:pt x="0" y="505"/>
                  </a:cubicBezTo>
                  <a:cubicBezTo>
                    <a:pt x="0" y="788"/>
                    <a:pt x="221" y="1009"/>
                    <a:pt x="505" y="1009"/>
                  </a:cubicBezTo>
                  <a:lnTo>
                    <a:pt x="2899" y="1009"/>
                  </a:lnTo>
                  <a:cubicBezTo>
                    <a:pt x="3182" y="1009"/>
                    <a:pt x="3403" y="788"/>
                    <a:pt x="3403" y="505"/>
                  </a:cubicBezTo>
                  <a:cubicBezTo>
                    <a:pt x="3403" y="190"/>
                    <a:pt x="3182" y="1"/>
                    <a:pt x="2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77"/>
            <p:cNvSpPr/>
            <p:nvPr/>
          </p:nvSpPr>
          <p:spPr>
            <a:xfrm>
              <a:off x="-32720800" y="4099950"/>
              <a:ext cx="85075" cy="25225"/>
            </a:xfrm>
            <a:custGeom>
              <a:avLst/>
              <a:gdLst/>
              <a:ahLst/>
              <a:cxnLst/>
              <a:rect l="l" t="t" r="r" b="b"/>
              <a:pathLst>
                <a:path w="3403" h="1009" extrusionOk="0">
                  <a:moveTo>
                    <a:pt x="505" y="1"/>
                  </a:moveTo>
                  <a:cubicBezTo>
                    <a:pt x="221" y="1"/>
                    <a:pt x="0" y="221"/>
                    <a:pt x="0" y="505"/>
                  </a:cubicBezTo>
                  <a:cubicBezTo>
                    <a:pt x="0" y="788"/>
                    <a:pt x="221" y="1009"/>
                    <a:pt x="505" y="1009"/>
                  </a:cubicBezTo>
                  <a:lnTo>
                    <a:pt x="2899" y="1009"/>
                  </a:lnTo>
                  <a:cubicBezTo>
                    <a:pt x="3182" y="1009"/>
                    <a:pt x="3403" y="788"/>
                    <a:pt x="3403" y="505"/>
                  </a:cubicBezTo>
                  <a:cubicBezTo>
                    <a:pt x="3403" y="221"/>
                    <a:pt x="3182" y="1"/>
                    <a:pt x="2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77"/>
            <p:cNvSpPr/>
            <p:nvPr/>
          </p:nvSpPr>
          <p:spPr>
            <a:xfrm>
              <a:off x="-32720800" y="4141700"/>
              <a:ext cx="67750" cy="26025"/>
            </a:xfrm>
            <a:custGeom>
              <a:avLst/>
              <a:gdLst/>
              <a:ahLst/>
              <a:cxnLst/>
              <a:rect l="l" t="t" r="r" b="b"/>
              <a:pathLst>
                <a:path w="2710" h="1041" extrusionOk="0">
                  <a:moveTo>
                    <a:pt x="505" y="1"/>
                  </a:moveTo>
                  <a:cubicBezTo>
                    <a:pt x="221" y="1"/>
                    <a:pt x="0" y="253"/>
                    <a:pt x="0" y="536"/>
                  </a:cubicBezTo>
                  <a:cubicBezTo>
                    <a:pt x="0" y="788"/>
                    <a:pt x="221" y="1040"/>
                    <a:pt x="505" y="1040"/>
                  </a:cubicBezTo>
                  <a:lnTo>
                    <a:pt x="2206" y="1040"/>
                  </a:lnTo>
                  <a:cubicBezTo>
                    <a:pt x="2458" y="1040"/>
                    <a:pt x="2710" y="788"/>
                    <a:pt x="2710" y="536"/>
                  </a:cubicBezTo>
                  <a:cubicBezTo>
                    <a:pt x="2710" y="253"/>
                    <a:pt x="2521" y="1"/>
                    <a:pt x="2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77"/>
            <p:cNvSpPr/>
            <p:nvPr/>
          </p:nvSpPr>
          <p:spPr>
            <a:xfrm>
              <a:off x="-32754675" y="3944800"/>
              <a:ext cx="51225" cy="52000"/>
            </a:xfrm>
            <a:custGeom>
              <a:avLst/>
              <a:gdLst/>
              <a:ahLst/>
              <a:cxnLst/>
              <a:rect l="l" t="t" r="r" b="b"/>
              <a:pathLst>
                <a:path w="2049" h="2080" extrusionOk="0">
                  <a:moveTo>
                    <a:pt x="1702" y="0"/>
                  </a:moveTo>
                  <a:cubicBezTo>
                    <a:pt x="757" y="0"/>
                    <a:pt x="1" y="788"/>
                    <a:pt x="1" y="1733"/>
                  </a:cubicBezTo>
                  <a:lnTo>
                    <a:pt x="1" y="2080"/>
                  </a:lnTo>
                  <a:lnTo>
                    <a:pt x="2049" y="2080"/>
                  </a:lnTo>
                  <a:lnTo>
                    <a:pt x="20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77"/>
            <p:cNvSpPr/>
            <p:nvPr/>
          </p:nvSpPr>
          <p:spPr>
            <a:xfrm>
              <a:off x="-32687725" y="3944800"/>
              <a:ext cx="34675" cy="55150"/>
            </a:xfrm>
            <a:custGeom>
              <a:avLst/>
              <a:gdLst/>
              <a:ahLst/>
              <a:cxnLst/>
              <a:rect l="l" t="t" r="r" b="b"/>
              <a:pathLst>
                <a:path w="1387" h="2206" extrusionOk="0">
                  <a:moveTo>
                    <a:pt x="1" y="0"/>
                  </a:moveTo>
                  <a:lnTo>
                    <a:pt x="1" y="2111"/>
                  </a:lnTo>
                  <a:lnTo>
                    <a:pt x="883" y="2111"/>
                  </a:lnTo>
                  <a:cubicBezTo>
                    <a:pt x="1072" y="2111"/>
                    <a:pt x="1261" y="2143"/>
                    <a:pt x="1387" y="2206"/>
                  </a:cubicBezTo>
                  <a:lnTo>
                    <a:pt x="1387" y="1040"/>
                  </a:lnTo>
                  <a:cubicBezTo>
                    <a:pt x="1387" y="473"/>
                    <a:pt x="91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77"/>
            <p:cNvSpPr/>
            <p:nvPr/>
          </p:nvSpPr>
          <p:spPr>
            <a:xfrm>
              <a:off x="-32860200" y="4014100"/>
              <a:ext cx="207150" cy="153625"/>
            </a:xfrm>
            <a:custGeom>
              <a:avLst/>
              <a:gdLst/>
              <a:ahLst/>
              <a:cxnLst/>
              <a:rect l="l" t="t" r="r" b="b"/>
              <a:pathLst>
                <a:path w="8286" h="6145" extrusionOk="0">
                  <a:moveTo>
                    <a:pt x="0" y="1"/>
                  </a:moveTo>
                  <a:lnTo>
                    <a:pt x="0" y="6144"/>
                  </a:lnTo>
                  <a:lnTo>
                    <a:pt x="378" y="6144"/>
                  </a:lnTo>
                  <a:cubicBezTo>
                    <a:pt x="756" y="6144"/>
                    <a:pt x="1071" y="5892"/>
                    <a:pt x="1260" y="5577"/>
                  </a:cubicBezTo>
                  <a:lnTo>
                    <a:pt x="2016" y="5955"/>
                  </a:lnTo>
                  <a:cubicBezTo>
                    <a:pt x="2268" y="6050"/>
                    <a:pt x="2552" y="6144"/>
                    <a:pt x="2773" y="6144"/>
                  </a:cubicBezTo>
                  <a:lnTo>
                    <a:pt x="3497" y="6144"/>
                  </a:lnTo>
                  <a:lnTo>
                    <a:pt x="3497" y="3057"/>
                  </a:lnTo>
                  <a:cubicBezTo>
                    <a:pt x="3214" y="3309"/>
                    <a:pt x="2867" y="3435"/>
                    <a:pt x="2457" y="3435"/>
                  </a:cubicBezTo>
                  <a:cubicBezTo>
                    <a:pt x="2268" y="3435"/>
                    <a:pt x="2111" y="3277"/>
                    <a:pt x="2111" y="3057"/>
                  </a:cubicBezTo>
                  <a:cubicBezTo>
                    <a:pt x="2111" y="2868"/>
                    <a:pt x="2268" y="2710"/>
                    <a:pt x="2457" y="2710"/>
                  </a:cubicBezTo>
                  <a:cubicBezTo>
                    <a:pt x="3025" y="2710"/>
                    <a:pt x="3497" y="2238"/>
                    <a:pt x="3497" y="1702"/>
                  </a:cubicBezTo>
                  <a:lnTo>
                    <a:pt x="3497" y="1009"/>
                  </a:lnTo>
                  <a:lnTo>
                    <a:pt x="7782" y="1009"/>
                  </a:lnTo>
                  <a:cubicBezTo>
                    <a:pt x="8065" y="1009"/>
                    <a:pt x="8286" y="788"/>
                    <a:pt x="8286" y="505"/>
                  </a:cubicBezTo>
                  <a:cubicBezTo>
                    <a:pt x="8286" y="221"/>
                    <a:pt x="8065" y="1"/>
                    <a:pt x="7782" y="1"/>
                  </a:cubicBezTo>
                  <a:lnTo>
                    <a:pt x="3560" y="1"/>
                  </a:lnTo>
                  <a:cubicBezTo>
                    <a:pt x="3308" y="1"/>
                    <a:pt x="2899" y="158"/>
                    <a:pt x="2583" y="442"/>
                  </a:cubicBezTo>
                  <a:cubicBezTo>
                    <a:pt x="2426" y="599"/>
                    <a:pt x="2205" y="662"/>
                    <a:pt x="1985" y="662"/>
                  </a:cubicBezTo>
                  <a:lnTo>
                    <a:pt x="1323" y="662"/>
                  </a:lnTo>
                  <a:cubicBezTo>
                    <a:pt x="1166" y="284"/>
                    <a:pt x="788"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77"/>
            <p:cNvSpPr/>
            <p:nvPr/>
          </p:nvSpPr>
          <p:spPr>
            <a:xfrm>
              <a:off x="-32755450" y="4055850"/>
              <a:ext cx="51200" cy="181175"/>
            </a:xfrm>
            <a:custGeom>
              <a:avLst/>
              <a:gdLst/>
              <a:ahLst/>
              <a:cxnLst/>
              <a:rect l="l" t="t" r="r" b="b"/>
              <a:pathLst>
                <a:path w="2048" h="7247" extrusionOk="0">
                  <a:moveTo>
                    <a:pt x="0" y="1"/>
                  </a:moveTo>
                  <a:lnTo>
                    <a:pt x="0" y="64"/>
                  </a:lnTo>
                  <a:lnTo>
                    <a:pt x="0" y="5514"/>
                  </a:lnTo>
                  <a:cubicBezTo>
                    <a:pt x="0" y="6459"/>
                    <a:pt x="756" y="7247"/>
                    <a:pt x="1701" y="7247"/>
                  </a:cubicBezTo>
                  <a:lnTo>
                    <a:pt x="2048" y="7247"/>
                  </a:lnTo>
                  <a:lnTo>
                    <a:pt x="2048" y="5167"/>
                  </a:lnTo>
                  <a:lnTo>
                    <a:pt x="1891" y="5167"/>
                  </a:lnTo>
                  <a:cubicBezTo>
                    <a:pt x="1229" y="5167"/>
                    <a:pt x="725" y="4632"/>
                    <a:pt x="725" y="4002"/>
                  </a:cubicBezTo>
                  <a:cubicBezTo>
                    <a:pt x="725" y="3624"/>
                    <a:pt x="882" y="3372"/>
                    <a:pt x="1071" y="3120"/>
                  </a:cubicBezTo>
                  <a:cubicBezTo>
                    <a:pt x="819" y="2899"/>
                    <a:pt x="725" y="2615"/>
                    <a:pt x="725" y="2269"/>
                  </a:cubicBezTo>
                  <a:cubicBezTo>
                    <a:pt x="725" y="1922"/>
                    <a:pt x="882" y="1639"/>
                    <a:pt x="1071" y="1387"/>
                  </a:cubicBezTo>
                  <a:cubicBezTo>
                    <a:pt x="819" y="1166"/>
                    <a:pt x="725" y="883"/>
                    <a:pt x="725" y="536"/>
                  </a:cubicBezTo>
                  <a:cubicBezTo>
                    <a:pt x="725" y="316"/>
                    <a:pt x="756" y="190"/>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77"/>
            <p:cNvSpPr/>
            <p:nvPr/>
          </p:nvSpPr>
          <p:spPr>
            <a:xfrm>
              <a:off x="-32686925" y="4182650"/>
              <a:ext cx="34675" cy="55175"/>
            </a:xfrm>
            <a:custGeom>
              <a:avLst/>
              <a:gdLst/>
              <a:ahLst/>
              <a:cxnLst/>
              <a:rect l="l" t="t" r="r" b="b"/>
              <a:pathLst>
                <a:path w="1387" h="2207" extrusionOk="0">
                  <a:moveTo>
                    <a:pt x="1386" y="1"/>
                  </a:moveTo>
                  <a:cubicBezTo>
                    <a:pt x="1229" y="64"/>
                    <a:pt x="1071" y="95"/>
                    <a:pt x="882" y="95"/>
                  </a:cubicBezTo>
                  <a:lnTo>
                    <a:pt x="0" y="95"/>
                  </a:lnTo>
                  <a:lnTo>
                    <a:pt x="0" y="2206"/>
                  </a:lnTo>
                  <a:lnTo>
                    <a:pt x="378" y="2206"/>
                  </a:lnTo>
                  <a:cubicBezTo>
                    <a:pt x="914" y="2206"/>
                    <a:pt x="1386" y="1734"/>
                    <a:pt x="1386" y="1167"/>
                  </a:cubicBezTo>
                  <a:lnTo>
                    <a:pt x="1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8" name="Google Shape;8078;p77"/>
          <p:cNvGrpSpPr/>
          <p:nvPr/>
        </p:nvGrpSpPr>
        <p:grpSpPr>
          <a:xfrm>
            <a:off x="3055873" y="2730449"/>
            <a:ext cx="354586" cy="353888"/>
            <a:chOff x="-31094350" y="3194000"/>
            <a:chExt cx="292225" cy="291650"/>
          </a:xfrm>
        </p:grpSpPr>
        <p:sp>
          <p:nvSpPr>
            <p:cNvPr id="8079" name="Google Shape;8079;p77"/>
            <p:cNvSpPr/>
            <p:nvPr/>
          </p:nvSpPr>
          <p:spPr>
            <a:xfrm>
              <a:off x="-31033700" y="3194000"/>
              <a:ext cx="103200" cy="34100"/>
            </a:xfrm>
            <a:custGeom>
              <a:avLst/>
              <a:gdLst/>
              <a:ahLst/>
              <a:cxnLst/>
              <a:rect l="l" t="t" r="r" b="b"/>
              <a:pathLst>
                <a:path w="4128" h="1364" extrusionOk="0">
                  <a:moveTo>
                    <a:pt x="645" y="0"/>
                  </a:moveTo>
                  <a:cubicBezTo>
                    <a:pt x="263" y="0"/>
                    <a:pt x="0" y="296"/>
                    <a:pt x="0" y="670"/>
                  </a:cubicBezTo>
                  <a:lnTo>
                    <a:pt x="0" y="1016"/>
                  </a:lnTo>
                  <a:cubicBezTo>
                    <a:pt x="0" y="1205"/>
                    <a:pt x="158" y="1363"/>
                    <a:pt x="347" y="1363"/>
                  </a:cubicBezTo>
                  <a:lnTo>
                    <a:pt x="3781" y="1363"/>
                  </a:lnTo>
                  <a:cubicBezTo>
                    <a:pt x="3970" y="1363"/>
                    <a:pt x="4127" y="1205"/>
                    <a:pt x="4127" y="1016"/>
                  </a:cubicBezTo>
                  <a:lnTo>
                    <a:pt x="4127" y="670"/>
                  </a:lnTo>
                  <a:cubicBezTo>
                    <a:pt x="4127" y="260"/>
                    <a:pt x="3812" y="8"/>
                    <a:pt x="3466" y="8"/>
                  </a:cubicBezTo>
                  <a:lnTo>
                    <a:pt x="756" y="8"/>
                  </a:lnTo>
                  <a:cubicBezTo>
                    <a:pt x="718" y="3"/>
                    <a:pt x="681" y="0"/>
                    <a:pt x="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77"/>
            <p:cNvSpPr/>
            <p:nvPr/>
          </p:nvSpPr>
          <p:spPr>
            <a:xfrm>
              <a:off x="-31042375" y="3346200"/>
              <a:ext cx="16550" cy="18150"/>
            </a:xfrm>
            <a:custGeom>
              <a:avLst/>
              <a:gdLst/>
              <a:ahLst/>
              <a:cxnLst/>
              <a:rect l="l" t="t" r="r" b="b"/>
              <a:pathLst>
                <a:path w="662" h="726" extrusionOk="0">
                  <a:moveTo>
                    <a:pt x="1" y="1"/>
                  </a:moveTo>
                  <a:lnTo>
                    <a:pt x="1" y="725"/>
                  </a:lnTo>
                  <a:lnTo>
                    <a:pt x="662" y="725"/>
                  </a:lnTo>
                  <a:lnTo>
                    <a:pt x="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77"/>
            <p:cNvSpPr/>
            <p:nvPr/>
          </p:nvSpPr>
          <p:spPr>
            <a:xfrm>
              <a:off x="-31042375" y="3278475"/>
              <a:ext cx="16550" cy="16550"/>
            </a:xfrm>
            <a:custGeom>
              <a:avLst/>
              <a:gdLst/>
              <a:ahLst/>
              <a:cxnLst/>
              <a:rect l="l" t="t" r="r" b="b"/>
              <a:pathLst>
                <a:path w="662" h="662" extrusionOk="0">
                  <a:moveTo>
                    <a:pt x="1" y="0"/>
                  </a:moveTo>
                  <a:lnTo>
                    <a:pt x="1" y="662"/>
                  </a:lnTo>
                  <a:lnTo>
                    <a:pt x="662" y="662"/>
                  </a:lnTo>
                  <a:lnTo>
                    <a:pt x="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77"/>
            <p:cNvSpPr/>
            <p:nvPr/>
          </p:nvSpPr>
          <p:spPr>
            <a:xfrm>
              <a:off x="-31042375" y="3416300"/>
              <a:ext cx="16550" cy="16575"/>
            </a:xfrm>
            <a:custGeom>
              <a:avLst/>
              <a:gdLst/>
              <a:ahLst/>
              <a:cxnLst/>
              <a:rect l="l" t="t" r="r" b="b"/>
              <a:pathLst>
                <a:path w="662" h="663" extrusionOk="0">
                  <a:moveTo>
                    <a:pt x="1" y="1"/>
                  </a:moveTo>
                  <a:lnTo>
                    <a:pt x="1" y="662"/>
                  </a:lnTo>
                  <a:lnTo>
                    <a:pt x="662" y="662"/>
                  </a:lnTo>
                  <a:lnTo>
                    <a:pt x="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77"/>
            <p:cNvSpPr/>
            <p:nvPr/>
          </p:nvSpPr>
          <p:spPr>
            <a:xfrm>
              <a:off x="-31094350" y="3210725"/>
              <a:ext cx="222900" cy="274925"/>
            </a:xfrm>
            <a:custGeom>
              <a:avLst/>
              <a:gdLst/>
              <a:ahLst/>
              <a:cxnLst/>
              <a:rect l="l" t="t" r="r" b="b"/>
              <a:pathLst>
                <a:path w="8916" h="10997" extrusionOk="0">
                  <a:moveTo>
                    <a:pt x="7183" y="2049"/>
                  </a:moveTo>
                  <a:cubicBezTo>
                    <a:pt x="7404" y="2049"/>
                    <a:pt x="7561" y="2206"/>
                    <a:pt x="7561" y="2395"/>
                  </a:cubicBezTo>
                  <a:cubicBezTo>
                    <a:pt x="7561" y="2584"/>
                    <a:pt x="7404" y="2742"/>
                    <a:pt x="7183" y="2742"/>
                  </a:cubicBezTo>
                  <a:lnTo>
                    <a:pt x="4474" y="2742"/>
                  </a:lnTo>
                  <a:cubicBezTo>
                    <a:pt x="4285" y="2742"/>
                    <a:pt x="4127" y="2584"/>
                    <a:pt x="4127" y="2395"/>
                  </a:cubicBezTo>
                  <a:cubicBezTo>
                    <a:pt x="4127" y="2206"/>
                    <a:pt x="4285" y="2049"/>
                    <a:pt x="4474" y="2049"/>
                  </a:cubicBezTo>
                  <a:close/>
                  <a:moveTo>
                    <a:pt x="3151" y="2017"/>
                  </a:moveTo>
                  <a:cubicBezTo>
                    <a:pt x="3340" y="2017"/>
                    <a:pt x="3497" y="2175"/>
                    <a:pt x="3497" y="2364"/>
                  </a:cubicBezTo>
                  <a:lnTo>
                    <a:pt x="3497" y="3750"/>
                  </a:lnTo>
                  <a:cubicBezTo>
                    <a:pt x="3497" y="3939"/>
                    <a:pt x="3340" y="4097"/>
                    <a:pt x="3151" y="4097"/>
                  </a:cubicBezTo>
                  <a:lnTo>
                    <a:pt x="1764" y="4097"/>
                  </a:lnTo>
                  <a:cubicBezTo>
                    <a:pt x="1575" y="4097"/>
                    <a:pt x="1418" y="3939"/>
                    <a:pt x="1418" y="3750"/>
                  </a:cubicBezTo>
                  <a:lnTo>
                    <a:pt x="1418" y="2364"/>
                  </a:lnTo>
                  <a:cubicBezTo>
                    <a:pt x="1418" y="2175"/>
                    <a:pt x="1575" y="2017"/>
                    <a:pt x="1764" y="2017"/>
                  </a:cubicBezTo>
                  <a:close/>
                  <a:moveTo>
                    <a:pt x="5860" y="3372"/>
                  </a:moveTo>
                  <a:cubicBezTo>
                    <a:pt x="6049" y="3372"/>
                    <a:pt x="6207" y="3529"/>
                    <a:pt x="6207" y="3750"/>
                  </a:cubicBezTo>
                  <a:cubicBezTo>
                    <a:pt x="6207" y="3939"/>
                    <a:pt x="6049" y="4097"/>
                    <a:pt x="5860" y="4097"/>
                  </a:cubicBezTo>
                  <a:lnTo>
                    <a:pt x="4474" y="4097"/>
                  </a:lnTo>
                  <a:cubicBezTo>
                    <a:pt x="4285" y="4097"/>
                    <a:pt x="4127" y="3939"/>
                    <a:pt x="4127" y="3750"/>
                  </a:cubicBezTo>
                  <a:cubicBezTo>
                    <a:pt x="4127" y="3529"/>
                    <a:pt x="4285" y="3372"/>
                    <a:pt x="4474" y="3372"/>
                  </a:cubicBezTo>
                  <a:close/>
                  <a:moveTo>
                    <a:pt x="7183" y="4758"/>
                  </a:moveTo>
                  <a:cubicBezTo>
                    <a:pt x="7404" y="4758"/>
                    <a:pt x="7561" y="4916"/>
                    <a:pt x="7561" y="5105"/>
                  </a:cubicBezTo>
                  <a:cubicBezTo>
                    <a:pt x="7561" y="5325"/>
                    <a:pt x="7404" y="5483"/>
                    <a:pt x="7183" y="5483"/>
                  </a:cubicBezTo>
                  <a:lnTo>
                    <a:pt x="4474" y="5483"/>
                  </a:lnTo>
                  <a:cubicBezTo>
                    <a:pt x="4285" y="5483"/>
                    <a:pt x="4127" y="5325"/>
                    <a:pt x="4127" y="5105"/>
                  </a:cubicBezTo>
                  <a:cubicBezTo>
                    <a:pt x="4127" y="4916"/>
                    <a:pt x="4285" y="4758"/>
                    <a:pt x="4474" y="4758"/>
                  </a:cubicBezTo>
                  <a:close/>
                  <a:moveTo>
                    <a:pt x="3151" y="4758"/>
                  </a:moveTo>
                  <a:cubicBezTo>
                    <a:pt x="3340" y="4758"/>
                    <a:pt x="3497" y="4916"/>
                    <a:pt x="3497" y="5105"/>
                  </a:cubicBezTo>
                  <a:lnTo>
                    <a:pt x="3497" y="6491"/>
                  </a:lnTo>
                  <a:cubicBezTo>
                    <a:pt x="3497" y="6680"/>
                    <a:pt x="3340" y="6837"/>
                    <a:pt x="3151" y="6837"/>
                  </a:cubicBezTo>
                  <a:lnTo>
                    <a:pt x="1764" y="6837"/>
                  </a:lnTo>
                  <a:cubicBezTo>
                    <a:pt x="1575" y="6837"/>
                    <a:pt x="1418" y="6680"/>
                    <a:pt x="1418" y="6491"/>
                  </a:cubicBezTo>
                  <a:lnTo>
                    <a:pt x="1418" y="5105"/>
                  </a:lnTo>
                  <a:cubicBezTo>
                    <a:pt x="1418" y="4916"/>
                    <a:pt x="1575" y="4758"/>
                    <a:pt x="1764" y="4758"/>
                  </a:cubicBezTo>
                  <a:close/>
                  <a:moveTo>
                    <a:pt x="5860" y="6144"/>
                  </a:moveTo>
                  <a:cubicBezTo>
                    <a:pt x="6049" y="6144"/>
                    <a:pt x="6207" y="6302"/>
                    <a:pt x="6207" y="6491"/>
                  </a:cubicBezTo>
                  <a:cubicBezTo>
                    <a:pt x="6207" y="6680"/>
                    <a:pt x="6049" y="6837"/>
                    <a:pt x="5860" y="6837"/>
                  </a:cubicBezTo>
                  <a:lnTo>
                    <a:pt x="4474" y="6837"/>
                  </a:lnTo>
                  <a:cubicBezTo>
                    <a:pt x="4285" y="6837"/>
                    <a:pt x="4127" y="6680"/>
                    <a:pt x="4127" y="6491"/>
                  </a:cubicBezTo>
                  <a:cubicBezTo>
                    <a:pt x="4127" y="6302"/>
                    <a:pt x="4285" y="6144"/>
                    <a:pt x="4474" y="6144"/>
                  </a:cubicBezTo>
                  <a:close/>
                  <a:moveTo>
                    <a:pt x="7183" y="7562"/>
                  </a:moveTo>
                  <a:cubicBezTo>
                    <a:pt x="7404" y="7562"/>
                    <a:pt x="7561" y="7720"/>
                    <a:pt x="7561" y="7909"/>
                  </a:cubicBezTo>
                  <a:cubicBezTo>
                    <a:pt x="7561" y="8098"/>
                    <a:pt x="7404" y="8255"/>
                    <a:pt x="7183" y="8255"/>
                  </a:cubicBezTo>
                  <a:lnTo>
                    <a:pt x="4474" y="8255"/>
                  </a:lnTo>
                  <a:cubicBezTo>
                    <a:pt x="4285" y="8255"/>
                    <a:pt x="4127" y="8098"/>
                    <a:pt x="4127" y="7909"/>
                  </a:cubicBezTo>
                  <a:cubicBezTo>
                    <a:pt x="4127" y="7720"/>
                    <a:pt x="4285" y="7562"/>
                    <a:pt x="4474" y="7562"/>
                  </a:cubicBezTo>
                  <a:close/>
                  <a:moveTo>
                    <a:pt x="3151" y="7531"/>
                  </a:moveTo>
                  <a:cubicBezTo>
                    <a:pt x="3340" y="7531"/>
                    <a:pt x="3497" y="7657"/>
                    <a:pt x="3497" y="7877"/>
                  </a:cubicBezTo>
                  <a:lnTo>
                    <a:pt x="3497" y="9232"/>
                  </a:lnTo>
                  <a:cubicBezTo>
                    <a:pt x="3497" y="9452"/>
                    <a:pt x="3340" y="9610"/>
                    <a:pt x="3151" y="9610"/>
                  </a:cubicBezTo>
                  <a:lnTo>
                    <a:pt x="1764" y="9610"/>
                  </a:lnTo>
                  <a:cubicBezTo>
                    <a:pt x="1575" y="9610"/>
                    <a:pt x="1418" y="9452"/>
                    <a:pt x="1418" y="9232"/>
                  </a:cubicBezTo>
                  <a:lnTo>
                    <a:pt x="1418" y="7877"/>
                  </a:lnTo>
                  <a:cubicBezTo>
                    <a:pt x="1418" y="7657"/>
                    <a:pt x="1575" y="7531"/>
                    <a:pt x="1764" y="7531"/>
                  </a:cubicBezTo>
                  <a:close/>
                  <a:moveTo>
                    <a:pt x="5860" y="8885"/>
                  </a:moveTo>
                  <a:cubicBezTo>
                    <a:pt x="6049" y="8885"/>
                    <a:pt x="6207" y="9043"/>
                    <a:pt x="6207" y="9232"/>
                  </a:cubicBezTo>
                  <a:cubicBezTo>
                    <a:pt x="6207" y="9452"/>
                    <a:pt x="6049" y="9610"/>
                    <a:pt x="5860" y="9610"/>
                  </a:cubicBezTo>
                  <a:lnTo>
                    <a:pt x="4474" y="9610"/>
                  </a:lnTo>
                  <a:cubicBezTo>
                    <a:pt x="4285" y="9610"/>
                    <a:pt x="4127" y="9452"/>
                    <a:pt x="4127" y="9232"/>
                  </a:cubicBezTo>
                  <a:cubicBezTo>
                    <a:pt x="4127" y="9043"/>
                    <a:pt x="4285" y="8885"/>
                    <a:pt x="4474" y="8885"/>
                  </a:cubicBezTo>
                  <a:close/>
                  <a:moveTo>
                    <a:pt x="1040" y="1"/>
                  </a:moveTo>
                  <a:cubicBezTo>
                    <a:pt x="504" y="1"/>
                    <a:pt x="0" y="473"/>
                    <a:pt x="0" y="1009"/>
                  </a:cubicBezTo>
                  <a:lnTo>
                    <a:pt x="0" y="9956"/>
                  </a:lnTo>
                  <a:cubicBezTo>
                    <a:pt x="32" y="10524"/>
                    <a:pt x="504" y="10996"/>
                    <a:pt x="1040" y="10996"/>
                  </a:cubicBezTo>
                  <a:lnTo>
                    <a:pt x="7908" y="10996"/>
                  </a:lnTo>
                  <a:cubicBezTo>
                    <a:pt x="8444" y="10996"/>
                    <a:pt x="8916" y="10524"/>
                    <a:pt x="8916" y="9956"/>
                  </a:cubicBezTo>
                  <a:lnTo>
                    <a:pt x="8916" y="1009"/>
                  </a:lnTo>
                  <a:cubicBezTo>
                    <a:pt x="8916" y="473"/>
                    <a:pt x="8444" y="1"/>
                    <a:pt x="7908" y="1"/>
                  </a:cubicBezTo>
                  <a:lnTo>
                    <a:pt x="7183" y="1"/>
                  </a:lnTo>
                  <a:lnTo>
                    <a:pt x="7183" y="347"/>
                  </a:lnTo>
                  <a:cubicBezTo>
                    <a:pt x="7183" y="915"/>
                    <a:pt x="6711" y="1387"/>
                    <a:pt x="6175" y="1387"/>
                  </a:cubicBezTo>
                  <a:lnTo>
                    <a:pt x="2741" y="1387"/>
                  </a:lnTo>
                  <a:cubicBezTo>
                    <a:pt x="2206" y="1387"/>
                    <a:pt x="1733" y="915"/>
                    <a:pt x="1733" y="347"/>
                  </a:cubicBezTo>
                  <a:lnTo>
                    <a:pt x="17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77"/>
            <p:cNvSpPr/>
            <p:nvPr/>
          </p:nvSpPr>
          <p:spPr>
            <a:xfrm>
              <a:off x="-30853350" y="3295000"/>
              <a:ext cx="51225" cy="104000"/>
            </a:xfrm>
            <a:custGeom>
              <a:avLst/>
              <a:gdLst/>
              <a:ahLst/>
              <a:cxnLst/>
              <a:rect l="l" t="t" r="r" b="b"/>
              <a:pathLst>
                <a:path w="2049" h="4160" extrusionOk="0">
                  <a:moveTo>
                    <a:pt x="1" y="1"/>
                  </a:moveTo>
                  <a:lnTo>
                    <a:pt x="1" y="4160"/>
                  </a:lnTo>
                  <a:lnTo>
                    <a:pt x="2049" y="4160"/>
                  </a:lnTo>
                  <a:lnTo>
                    <a:pt x="2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77"/>
            <p:cNvSpPr/>
            <p:nvPr/>
          </p:nvSpPr>
          <p:spPr>
            <a:xfrm>
              <a:off x="-30853350" y="3227275"/>
              <a:ext cx="51225" cy="51225"/>
            </a:xfrm>
            <a:custGeom>
              <a:avLst/>
              <a:gdLst/>
              <a:ahLst/>
              <a:cxnLst/>
              <a:rect l="l" t="t" r="r" b="b"/>
              <a:pathLst>
                <a:path w="2049" h="2049" extrusionOk="0">
                  <a:moveTo>
                    <a:pt x="1009" y="1"/>
                  </a:moveTo>
                  <a:cubicBezTo>
                    <a:pt x="473" y="1"/>
                    <a:pt x="1" y="473"/>
                    <a:pt x="1" y="1040"/>
                  </a:cubicBezTo>
                  <a:lnTo>
                    <a:pt x="1" y="2048"/>
                  </a:lnTo>
                  <a:lnTo>
                    <a:pt x="2049" y="2048"/>
                  </a:lnTo>
                  <a:lnTo>
                    <a:pt x="2049" y="1040"/>
                  </a:lnTo>
                  <a:cubicBezTo>
                    <a:pt x="2049" y="473"/>
                    <a:pt x="1576"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77"/>
            <p:cNvSpPr/>
            <p:nvPr/>
          </p:nvSpPr>
          <p:spPr>
            <a:xfrm>
              <a:off x="-30851775" y="3416300"/>
              <a:ext cx="46500" cy="51225"/>
            </a:xfrm>
            <a:custGeom>
              <a:avLst/>
              <a:gdLst/>
              <a:ahLst/>
              <a:cxnLst/>
              <a:rect l="l" t="t" r="r" b="b"/>
              <a:pathLst>
                <a:path w="1860" h="2049" extrusionOk="0">
                  <a:moveTo>
                    <a:pt x="1" y="1"/>
                  </a:moveTo>
                  <a:lnTo>
                    <a:pt x="599" y="1796"/>
                  </a:lnTo>
                  <a:cubicBezTo>
                    <a:pt x="694" y="1985"/>
                    <a:pt x="788" y="2048"/>
                    <a:pt x="946" y="2048"/>
                  </a:cubicBezTo>
                  <a:cubicBezTo>
                    <a:pt x="1103" y="2048"/>
                    <a:pt x="1229" y="1985"/>
                    <a:pt x="1261" y="1796"/>
                  </a:cubicBezTo>
                  <a:lnTo>
                    <a:pt x="18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7" name="Google Shape;8087;p77"/>
          <p:cNvGrpSpPr/>
          <p:nvPr/>
        </p:nvGrpSpPr>
        <p:grpSpPr>
          <a:xfrm>
            <a:off x="3056343" y="3200941"/>
            <a:ext cx="353645" cy="354191"/>
            <a:chOff x="-31093575" y="3552550"/>
            <a:chExt cx="291450" cy="291900"/>
          </a:xfrm>
        </p:grpSpPr>
        <p:sp>
          <p:nvSpPr>
            <p:cNvPr id="8088" name="Google Shape;8088;p77"/>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77"/>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77"/>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77"/>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2" name="Google Shape;8092;p77"/>
          <p:cNvGrpSpPr/>
          <p:nvPr/>
        </p:nvGrpSpPr>
        <p:grpSpPr>
          <a:xfrm>
            <a:off x="2182711" y="1380546"/>
            <a:ext cx="332593" cy="353645"/>
            <a:chOff x="-34755225" y="3202075"/>
            <a:chExt cx="274100" cy="291450"/>
          </a:xfrm>
        </p:grpSpPr>
        <p:sp>
          <p:nvSpPr>
            <p:cNvPr id="8093" name="Google Shape;8093;p77"/>
            <p:cNvSpPr/>
            <p:nvPr/>
          </p:nvSpPr>
          <p:spPr>
            <a:xfrm>
              <a:off x="-34703250" y="3389525"/>
              <a:ext cx="84300" cy="34675"/>
            </a:xfrm>
            <a:custGeom>
              <a:avLst/>
              <a:gdLst/>
              <a:ahLst/>
              <a:cxnLst/>
              <a:rect l="l" t="t" r="r" b="b"/>
              <a:pathLst>
                <a:path w="3372" h="1387" extrusionOk="0">
                  <a:moveTo>
                    <a:pt x="1670" y="1"/>
                  </a:moveTo>
                  <a:cubicBezTo>
                    <a:pt x="883" y="1"/>
                    <a:pt x="158" y="599"/>
                    <a:pt x="0" y="1387"/>
                  </a:cubicBezTo>
                  <a:lnTo>
                    <a:pt x="3371" y="1387"/>
                  </a:lnTo>
                  <a:cubicBezTo>
                    <a:pt x="3214" y="599"/>
                    <a:pt x="2489"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77"/>
            <p:cNvSpPr/>
            <p:nvPr/>
          </p:nvSpPr>
          <p:spPr>
            <a:xfrm>
              <a:off x="-34636300" y="3348575"/>
              <a:ext cx="69325" cy="75625"/>
            </a:xfrm>
            <a:custGeom>
              <a:avLst/>
              <a:gdLst/>
              <a:ahLst/>
              <a:cxnLst/>
              <a:rect l="l" t="t" r="r" b="b"/>
              <a:pathLst>
                <a:path w="2773" h="3025" extrusionOk="0">
                  <a:moveTo>
                    <a:pt x="2111" y="0"/>
                  </a:moveTo>
                  <a:lnTo>
                    <a:pt x="1387" y="221"/>
                  </a:lnTo>
                  <a:cubicBezTo>
                    <a:pt x="1298" y="265"/>
                    <a:pt x="1179" y="290"/>
                    <a:pt x="1049" y="290"/>
                  </a:cubicBezTo>
                  <a:cubicBezTo>
                    <a:pt x="808" y="290"/>
                    <a:pt x="531" y="205"/>
                    <a:pt x="347" y="0"/>
                  </a:cubicBezTo>
                  <a:lnTo>
                    <a:pt x="347" y="0"/>
                  </a:lnTo>
                  <a:cubicBezTo>
                    <a:pt x="378" y="63"/>
                    <a:pt x="378" y="189"/>
                    <a:pt x="378" y="315"/>
                  </a:cubicBezTo>
                  <a:cubicBezTo>
                    <a:pt x="378" y="662"/>
                    <a:pt x="221" y="977"/>
                    <a:pt x="0" y="1229"/>
                  </a:cubicBezTo>
                  <a:cubicBezTo>
                    <a:pt x="725" y="1575"/>
                    <a:pt x="1229" y="2237"/>
                    <a:pt x="1355" y="3025"/>
                  </a:cubicBezTo>
                  <a:lnTo>
                    <a:pt x="2773" y="3025"/>
                  </a:lnTo>
                  <a:lnTo>
                    <a:pt x="2773" y="221"/>
                  </a:lnTo>
                  <a:cubicBezTo>
                    <a:pt x="2521" y="189"/>
                    <a:pt x="2300" y="126"/>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77"/>
            <p:cNvSpPr/>
            <p:nvPr/>
          </p:nvSpPr>
          <p:spPr>
            <a:xfrm>
              <a:off x="-34752875" y="3253275"/>
              <a:ext cx="126050" cy="170925"/>
            </a:xfrm>
            <a:custGeom>
              <a:avLst/>
              <a:gdLst/>
              <a:ahLst/>
              <a:cxnLst/>
              <a:rect l="l" t="t" r="r" b="b"/>
              <a:pathLst>
                <a:path w="5042" h="6837" extrusionOk="0">
                  <a:moveTo>
                    <a:pt x="1" y="0"/>
                  </a:moveTo>
                  <a:lnTo>
                    <a:pt x="1" y="6837"/>
                  </a:lnTo>
                  <a:lnTo>
                    <a:pt x="1418" y="6837"/>
                  </a:lnTo>
                  <a:cubicBezTo>
                    <a:pt x="1450" y="6018"/>
                    <a:pt x="1954" y="5356"/>
                    <a:pt x="2679" y="4978"/>
                  </a:cubicBezTo>
                  <a:cubicBezTo>
                    <a:pt x="2427" y="4757"/>
                    <a:pt x="2301" y="4442"/>
                    <a:pt x="2301" y="4064"/>
                  </a:cubicBezTo>
                  <a:cubicBezTo>
                    <a:pt x="2301" y="3340"/>
                    <a:pt x="2931" y="2710"/>
                    <a:pt x="3687" y="2710"/>
                  </a:cubicBezTo>
                  <a:cubicBezTo>
                    <a:pt x="4128" y="2710"/>
                    <a:pt x="4474" y="2899"/>
                    <a:pt x="4758" y="3214"/>
                  </a:cubicBezTo>
                  <a:cubicBezTo>
                    <a:pt x="4726" y="3056"/>
                    <a:pt x="4758" y="2899"/>
                    <a:pt x="4789" y="2741"/>
                  </a:cubicBezTo>
                  <a:lnTo>
                    <a:pt x="5041" y="2016"/>
                  </a:lnTo>
                  <a:cubicBezTo>
                    <a:pt x="4821" y="1607"/>
                    <a:pt x="4758" y="1134"/>
                    <a:pt x="4758" y="662"/>
                  </a:cubicBezTo>
                  <a:cubicBezTo>
                    <a:pt x="4758" y="410"/>
                    <a:pt x="4789" y="189"/>
                    <a:pt x="4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77"/>
            <p:cNvSpPr/>
            <p:nvPr/>
          </p:nvSpPr>
          <p:spPr>
            <a:xfrm>
              <a:off x="-34677250" y="3338325"/>
              <a:ext cx="33875" cy="33900"/>
            </a:xfrm>
            <a:custGeom>
              <a:avLst/>
              <a:gdLst/>
              <a:ahLst/>
              <a:cxnLst/>
              <a:rect l="l" t="t" r="r" b="b"/>
              <a:pathLst>
                <a:path w="1355" h="1356" extrusionOk="0">
                  <a:moveTo>
                    <a:pt x="662" y="1"/>
                  </a:moveTo>
                  <a:cubicBezTo>
                    <a:pt x="315" y="1"/>
                    <a:pt x="0" y="316"/>
                    <a:pt x="0" y="694"/>
                  </a:cubicBezTo>
                  <a:cubicBezTo>
                    <a:pt x="0" y="1040"/>
                    <a:pt x="315" y="1355"/>
                    <a:pt x="662" y="1355"/>
                  </a:cubicBezTo>
                  <a:cubicBezTo>
                    <a:pt x="1040" y="1355"/>
                    <a:pt x="1355" y="1040"/>
                    <a:pt x="1355" y="694"/>
                  </a:cubicBezTo>
                  <a:cubicBezTo>
                    <a:pt x="1355" y="316"/>
                    <a:pt x="1040" y="1"/>
                    <a:pt x="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77"/>
            <p:cNvSpPr/>
            <p:nvPr/>
          </p:nvSpPr>
          <p:spPr>
            <a:xfrm>
              <a:off x="-34618200" y="3202500"/>
              <a:ext cx="137075" cy="135850"/>
            </a:xfrm>
            <a:custGeom>
              <a:avLst/>
              <a:gdLst/>
              <a:ahLst/>
              <a:cxnLst/>
              <a:rect l="l" t="t" r="r" b="b"/>
              <a:pathLst>
                <a:path w="5483" h="5434" extrusionOk="0">
                  <a:moveTo>
                    <a:pt x="2710" y="992"/>
                  </a:moveTo>
                  <a:cubicBezTo>
                    <a:pt x="2899" y="992"/>
                    <a:pt x="3057" y="1149"/>
                    <a:pt x="3057" y="1338"/>
                  </a:cubicBezTo>
                  <a:cubicBezTo>
                    <a:pt x="3057" y="1559"/>
                    <a:pt x="2899" y="1716"/>
                    <a:pt x="2710" y="1716"/>
                  </a:cubicBezTo>
                  <a:cubicBezTo>
                    <a:pt x="2521" y="1716"/>
                    <a:pt x="2364" y="1559"/>
                    <a:pt x="2364" y="1338"/>
                  </a:cubicBezTo>
                  <a:cubicBezTo>
                    <a:pt x="2395" y="1149"/>
                    <a:pt x="2553" y="992"/>
                    <a:pt x="2710" y="992"/>
                  </a:cubicBezTo>
                  <a:close/>
                  <a:moveTo>
                    <a:pt x="2742" y="2346"/>
                  </a:moveTo>
                  <a:cubicBezTo>
                    <a:pt x="2962" y="2346"/>
                    <a:pt x="3120" y="2504"/>
                    <a:pt x="3120" y="2693"/>
                  </a:cubicBezTo>
                  <a:lnTo>
                    <a:pt x="3120" y="4079"/>
                  </a:lnTo>
                  <a:cubicBezTo>
                    <a:pt x="3120" y="4268"/>
                    <a:pt x="2962" y="4426"/>
                    <a:pt x="2742" y="4426"/>
                  </a:cubicBezTo>
                  <a:cubicBezTo>
                    <a:pt x="2553" y="4426"/>
                    <a:pt x="2395" y="4268"/>
                    <a:pt x="2395" y="4079"/>
                  </a:cubicBezTo>
                  <a:lnTo>
                    <a:pt x="2395" y="2693"/>
                  </a:lnTo>
                  <a:cubicBezTo>
                    <a:pt x="2395" y="2504"/>
                    <a:pt x="2553" y="2346"/>
                    <a:pt x="2742" y="2346"/>
                  </a:cubicBezTo>
                  <a:close/>
                  <a:moveTo>
                    <a:pt x="2646" y="0"/>
                  </a:moveTo>
                  <a:cubicBezTo>
                    <a:pt x="1359" y="0"/>
                    <a:pt x="1" y="1099"/>
                    <a:pt x="1" y="2724"/>
                  </a:cubicBezTo>
                  <a:cubicBezTo>
                    <a:pt x="1" y="3197"/>
                    <a:pt x="127" y="3638"/>
                    <a:pt x="348" y="4016"/>
                  </a:cubicBezTo>
                  <a:lnTo>
                    <a:pt x="33" y="4961"/>
                  </a:lnTo>
                  <a:cubicBezTo>
                    <a:pt x="1" y="5087"/>
                    <a:pt x="33" y="5245"/>
                    <a:pt x="127" y="5339"/>
                  </a:cubicBezTo>
                  <a:cubicBezTo>
                    <a:pt x="167" y="5399"/>
                    <a:pt x="245" y="5421"/>
                    <a:pt x="329" y="5421"/>
                  </a:cubicBezTo>
                  <a:cubicBezTo>
                    <a:pt x="377" y="5421"/>
                    <a:pt x="427" y="5414"/>
                    <a:pt x="474" y="5402"/>
                  </a:cubicBezTo>
                  <a:lnTo>
                    <a:pt x="1419" y="5087"/>
                  </a:lnTo>
                  <a:cubicBezTo>
                    <a:pt x="1797" y="5339"/>
                    <a:pt x="2238" y="5434"/>
                    <a:pt x="2742" y="5434"/>
                  </a:cubicBezTo>
                  <a:cubicBezTo>
                    <a:pt x="4254" y="5434"/>
                    <a:pt x="5483" y="4237"/>
                    <a:pt x="5483" y="2724"/>
                  </a:cubicBezTo>
                  <a:cubicBezTo>
                    <a:pt x="5483" y="1275"/>
                    <a:pt x="4317" y="78"/>
                    <a:pt x="2899" y="15"/>
                  </a:cubicBezTo>
                  <a:cubicBezTo>
                    <a:pt x="2815" y="5"/>
                    <a:pt x="2731"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77"/>
            <p:cNvSpPr/>
            <p:nvPr/>
          </p:nvSpPr>
          <p:spPr>
            <a:xfrm>
              <a:off x="-34755225" y="3440725"/>
              <a:ext cx="188250" cy="52800"/>
            </a:xfrm>
            <a:custGeom>
              <a:avLst/>
              <a:gdLst/>
              <a:ahLst/>
              <a:cxnLst/>
              <a:rect l="l" t="t" r="r" b="b"/>
              <a:pathLst>
                <a:path w="7530" h="2112" extrusionOk="0">
                  <a:moveTo>
                    <a:pt x="0" y="0"/>
                  </a:moveTo>
                  <a:lnTo>
                    <a:pt x="0" y="1071"/>
                  </a:lnTo>
                  <a:cubicBezTo>
                    <a:pt x="0" y="1670"/>
                    <a:pt x="473" y="2111"/>
                    <a:pt x="1040" y="2111"/>
                  </a:cubicBezTo>
                  <a:lnTo>
                    <a:pt x="6490" y="2111"/>
                  </a:lnTo>
                  <a:cubicBezTo>
                    <a:pt x="7057" y="2111"/>
                    <a:pt x="7530" y="1639"/>
                    <a:pt x="7530" y="1071"/>
                  </a:cubicBezTo>
                  <a:lnTo>
                    <a:pt x="75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77"/>
            <p:cNvSpPr/>
            <p:nvPr/>
          </p:nvSpPr>
          <p:spPr>
            <a:xfrm>
              <a:off x="-34754450" y="3202075"/>
              <a:ext cx="153600" cy="33900"/>
            </a:xfrm>
            <a:custGeom>
              <a:avLst/>
              <a:gdLst/>
              <a:ahLst/>
              <a:cxnLst/>
              <a:rect l="l" t="t" r="r" b="b"/>
              <a:pathLst>
                <a:path w="6144" h="1356" extrusionOk="0">
                  <a:moveTo>
                    <a:pt x="1040" y="0"/>
                  </a:moveTo>
                  <a:cubicBezTo>
                    <a:pt x="473" y="0"/>
                    <a:pt x="1" y="473"/>
                    <a:pt x="1" y="1009"/>
                  </a:cubicBezTo>
                  <a:lnTo>
                    <a:pt x="1" y="1355"/>
                  </a:lnTo>
                  <a:lnTo>
                    <a:pt x="5104" y="1355"/>
                  </a:lnTo>
                  <a:cubicBezTo>
                    <a:pt x="5293" y="819"/>
                    <a:pt x="5672" y="347"/>
                    <a:pt x="6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0" name="Google Shape;8100;p77"/>
          <p:cNvGrpSpPr/>
          <p:nvPr/>
        </p:nvGrpSpPr>
        <p:grpSpPr>
          <a:xfrm>
            <a:off x="3056343" y="3666169"/>
            <a:ext cx="353645" cy="353615"/>
            <a:chOff x="-31093575" y="3911725"/>
            <a:chExt cx="291450" cy="291425"/>
          </a:xfrm>
        </p:grpSpPr>
        <p:sp>
          <p:nvSpPr>
            <p:cNvPr id="8101" name="Google Shape;8101;p77"/>
            <p:cNvSpPr/>
            <p:nvPr/>
          </p:nvSpPr>
          <p:spPr>
            <a:xfrm>
              <a:off x="-31093575" y="3911725"/>
              <a:ext cx="291450" cy="291425"/>
            </a:xfrm>
            <a:custGeom>
              <a:avLst/>
              <a:gdLst/>
              <a:ahLst/>
              <a:cxnLst/>
              <a:rect l="l" t="t" r="r" b="b"/>
              <a:pathLst>
                <a:path w="11658" h="11657" extrusionOk="0">
                  <a:moveTo>
                    <a:pt x="5829" y="0"/>
                  </a:moveTo>
                  <a:cubicBezTo>
                    <a:pt x="3372" y="0"/>
                    <a:pt x="1261" y="1796"/>
                    <a:pt x="788" y="4159"/>
                  </a:cubicBezTo>
                  <a:cubicBezTo>
                    <a:pt x="347" y="4285"/>
                    <a:pt x="1" y="4694"/>
                    <a:pt x="1" y="5167"/>
                  </a:cubicBezTo>
                  <a:lnTo>
                    <a:pt x="1" y="7876"/>
                  </a:lnTo>
                  <a:cubicBezTo>
                    <a:pt x="1" y="8412"/>
                    <a:pt x="473" y="8885"/>
                    <a:pt x="1009" y="8885"/>
                  </a:cubicBezTo>
                  <a:lnTo>
                    <a:pt x="1702" y="8885"/>
                  </a:lnTo>
                  <a:cubicBezTo>
                    <a:pt x="1891" y="8885"/>
                    <a:pt x="2049" y="8727"/>
                    <a:pt x="2049" y="8538"/>
                  </a:cubicBezTo>
                  <a:lnTo>
                    <a:pt x="2049" y="4442"/>
                  </a:lnTo>
                  <a:cubicBezTo>
                    <a:pt x="2049" y="4253"/>
                    <a:pt x="1891" y="4096"/>
                    <a:pt x="1702" y="4096"/>
                  </a:cubicBezTo>
                  <a:lnTo>
                    <a:pt x="1481" y="4096"/>
                  </a:lnTo>
                  <a:cubicBezTo>
                    <a:pt x="1954" y="2111"/>
                    <a:pt x="3781" y="630"/>
                    <a:pt x="5829" y="630"/>
                  </a:cubicBezTo>
                  <a:cubicBezTo>
                    <a:pt x="7877" y="630"/>
                    <a:pt x="9673" y="2111"/>
                    <a:pt x="10145" y="4096"/>
                  </a:cubicBezTo>
                  <a:lnTo>
                    <a:pt x="9956" y="4096"/>
                  </a:lnTo>
                  <a:cubicBezTo>
                    <a:pt x="9767" y="4096"/>
                    <a:pt x="9610" y="4253"/>
                    <a:pt x="9610" y="4442"/>
                  </a:cubicBezTo>
                  <a:lnTo>
                    <a:pt x="9610" y="8538"/>
                  </a:lnTo>
                  <a:cubicBezTo>
                    <a:pt x="9610" y="8727"/>
                    <a:pt x="9767" y="8885"/>
                    <a:pt x="9956" y="8885"/>
                  </a:cubicBezTo>
                  <a:lnTo>
                    <a:pt x="10271" y="8885"/>
                  </a:lnTo>
                  <a:cubicBezTo>
                    <a:pt x="10114" y="9672"/>
                    <a:pt x="9421" y="10271"/>
                    <a:pt x="8570" y="10271"/>
                  </a:cubicBezTo>
                  <a:lnTo>
                    <a:pt x="6774" y="10271"/>
                  </a:lnTo>
                  <a:cubicBezTo>
                    <a:pt x="6617" y="9893"/>
                    <a:pt x="6270" y="9609"/>
                    <a:pt x="5829" y="9609"/>
                  </a:cubicBezTo>
                  <a:cubicBezTo>
                    <a:pt x="5262" y="9609"/>
                    <a:pt x="4789" y="10082"/>
                    <a:pt x="4789" y="10617"/>
                  </a:cubicBezTo>
                  <a:cubicBezTo>
                    <a:pt x="4789" y="11184"/>
                    <a:pt x="5262" y="11657"/>
                    <a:pt x="5829" y="11657"/>
                  </a:cubicBezTo>
                  <a:cubicBezTo>
                    <a:pt x="6270" y="11657"/>
                    <a:pt x="6648" y="11373"/>
                    <a:pt x="6774" y="10995"/>
                  </a:cubicBezTo>
                  <a:lnTo>
                    <a:pt x="8570" y="10995"/>
                  </a:lnTo>
                  <a:cubicBezTo>
                    <a:pt x="9799" y="10995"/>
                    <a:pt x="10775" y="10082"/>
                    <a:pt x="10933" y="8885"/>
                  </a:cubicBezTo>
                  <a:cubicBezTo>
                    <a:pt x="11342" y="8790"/>
                    <a:pt x="11658" y="8380"/>
                    <a:pt x="11658" y="7908"/>
                  </a:cubicBezTo>
                  <a:lnTo>
                    <a:pt x="11658" y="5198"/>
                  </a:lnTo>
                  <a:cubicBezTo>
                    <a:pt x="11658" y="4694"/>
                    <a:pt x="11311" y="4253"/>
                    <a:pt x="10870" y="4159"/>
                  </a:cubicBezTo>
                  <a:cubicBezTo>
                    <a:pt x="10397" y="1796"/>
                    <a:pt x="8255"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77"/>
            <p:cNvSpPr/>
            <p:nvPr/>
          </p:nvSpPr>
          <p:spPr>
            <a:xfrm>
              <a:off x="-31025825" y="3980250"/>
              <a:ext cx="156750" cy="154250"/>
            </a:xfrm>
            <a:custGeom>
              <a:avLst/>
              <a:gdLst/>
              <a:ahLst/>
              <a:cxnLst/>
              <a:rect l="l" t="t" r="r" b="b"/>
              <a:pathLst>
                <a:path w="6270" h="6170" extrusionOk="0">
                  <a:moveTo>
                    <a:pt x="3119" y="1386"/>
                  </a:moveTo>
                  <a:cubicBezTo>
                    <a:pt x="3308" y="1386"/>
                    <a:pt x="3466" y="1544"/>
                    <a:pt x="3466" y="1733"/>
                  </a:cubicBezTo>
                  <a:cubicBezTo>
                    <a:pt x="3466" y="1953"/>
                    <a:pt x="3308" y="2079"/>
                    <a:pt x="3119" y="2079"/>
                  </a:cubicBezTo>
                  <a:cubicBezTo>
                    <a:pt x="2930" y="2079"/>
                    <a:pt x="2773" y="1953"/>
                    <a:pt x="2773" y="1733"/>
                  </a:cubicBezTo>
                  <a:cubicBezTo>
                    <a:pt x="2773" y="1544"/>
                    <a:pt x="2930" y="1386"/>
                    <a:pt x="3119" y="1386"/>
                  </a:cubicBezTo>
                  <a:close/>
                  <a:moveTo>
                    <a:pt x="3119" y="2741"/>
                  </a:moveTo>
                  <a:cubicBezTo>
                    <a:pt x="3308" y="2741"/>
                    <a:pt x="3466" y="2867"/>
                    <a:pt x="3466" y="3088"/>
                  </a:cubicBezTo>
                  <a:lnTo>
                    <a:pt x="3466" y="4474"/>
                  </a:lnTo>
                  <a:cubicBezTo>
                    <a:pt x="3466" y="4663"/>
                    <a:pt x="3308" y="4820"/>
                    <a:pt x="3119" y="4820"/>
                  </a:cubicBezTo>
                  <a:cubicBezTo>
                    <a:pt x="2930" y="4820"/>
                    <a:pt x="2773" y="4663"/>
                    <a:pt x="2773" y="4474"/>
                  </a:cubicBezTo>
                  <a:lnTo>
                    <a:pt x="2773" y="3088"/>
                  </a:lnTo>
                  <a:cubicBezTo>
                    <a:pt x="2773" y="2867"/>
                    <a:pt x="2930" y="2741"/>
                    <a:pt x="3119" y="2741"/>
                  </a:cubicBezTo>
                  <a:close/>
                  <a:moveTo>
                    <a:pt x="3151" y="0"/>
                  </a:moveTo>
                  <a:cubicBezTo>
                    <a:pt x="1449" y="0"/>
                    <a:pt x="63" y="1386"/>
                    <a:pt x="63" y="3088"/>
                  </a:cubicBezTo>
                  <a:cubicBezTo>
                    <a:pt x="63" y="3592"/>
                    <a:pt x="158" y="4096"/>
                    <a:pt x="441" y="4568"/>
                  </a:cubicBezTo>
                  <a:lnTo>
                    <a:pt x="63" y="5734"/>
                  </a:lnTo>
                  <a:cubicBezTo>
                    <a:pt x="0" y="5828"/>
                    <a:pt x="0" y="5955"/>
                    <a:pt x="126" y="6081"/>
                  </a:cubicBezTo>
                  <a:cubicBezTo>
                    <a:pt x="171" y="6125"/>
                    <a:pt x="263" y="6170"/>
                    <a:pt x="357" y="6170"/>
                  </a:cubicBezTo>
                  <a:cubicBezTo>
                    <a:pt x="396" y="6170"/>
                    <a:pt x="436" y="6162"/>
                    <a:pt x="473" y="6144"/>
                  </a:cubicBezTo>
                  <a:lnTo>
                    <a:pt x="1638" y="5765"/>
                  </a:lnTo>
                  <a:cubicBezTo>
                    <a:pt x="2079" y="6049"/>
                    <a:pt x="2615" y="6144"/>
                    <a:pt x="3151" y="6144"/>
                  </a:cubicBezTo>
                  <a:cubicBezTo>
                    <a:pt x="4852" y="6144"/>
                    <a:pt x="6270" y="4789"/>
                    <a:pt x="6270" y="3088"/>
                  </a:cubicBezTo>
                  <a:cubicBezTo>
                    <a:pt x="6270" y="1386"/>
                    <a:pt x="4852"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3" name="Google Shape;8103;p77"/>
          <p:cNvGrpSpPr/>
          <p:nvPr/>
        </p:nvGrpSpPr>
        <p:grpSpPr>
          <a:xfrm>
            <a:off x="2165773" y="4123136"/>
            <a:ext cx="356497" cy="354586"/>
            <a:chOff x="-29946000" y="3183175"/>
            <a:chExt cx="293800" cy="292225"/>
          </a:xfrm>
        </p:grpSpPr>
        <p:sp>
          <p:nvSpPr>
            <p:cNvPr id="8104" name="Google Shape;8104;p77"/>
            <p:cNvSpPr/>
            <p:nvPr/>
          </p:nvSpPr>
          <p:spPr>
            <a:xfrm>
              <a:off x="-29839675" y="3355650"/>
              <a:ext cx="186700" cy="33900"/>
            </a:xfrm>
            <a:custGeom>
              <a:avLst/>
              <a:gdLst/>
              <a:ahLst/>
              <a:cxnLst/>
              <a:rect l="l" t="t" r="r" b="b"/>
              <a:pathLst>
                <a:path w="7468" h="1356" extrusionOk="0">
                  <a:moveTo>
                    <a:pt x="568" y="1"/>
                  </a:moveTo>
                  <a:cubicBezTo>
                    <a:pt x="568" y="505"/>
                    <a:pt x="379" y="977"/>
                    <a:pt x="1" y="1356"/>
                  </a:cubicBezTo>
                  <a:lnTo>
                    <a:pt x="7467" y="1356"/>
                  </a:lnTo>
                  <a:lnTo>
                    <a:pt x="7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77"/>
            <p:cNvSpPr/>
            <p:nvPr/>
          </p:nvSpPr>
          <p:spPr>
            <a:xfrm>
              <a:off x="-29824700" y="3406850"/>
              <a:ext cx="172500" cy="68550"/>
            </a:xfrm>
            <a:custGeom>
              <a:avLst/>
              <a:gdLst/>
              <a:ahLst/>
              <a:cxnLst/>
              <a:rect l="l" t="t" r="r" b="b"/>
              <a:pathLst>
                <a:path w="6900" h="2742" extrusionOk="0">
                  <a:moveTo>
                    <a:pt x="0" y="1"/>
                  </a:moveTo>
                  <a:cubicBezTo>
                    <a:pt x="662" y="505"/>
                    <a:pt x="1134" y="1292"/>
                    <a:pt x="1292" y="2237"/>
                  </a:cubicBezTo>
                  <a:cubicBezTo>
                    <a:pt x="1355" y="2395"/>
                    <a:pt x="1292" y="2584"/>
                    <a:pt x="1260" y="2742"/>
                  </a:cubicBezTo>
                  <a:lnTo>
                    <a:pt x="6553" y="2742"/>
                  </a:lnTo>
                  <a:cubicBezTo>
                    <a:pt x="6742" y="2742"/>
                    <a:pt x="6900" y="2584"/>
                    <a:pt x="6900" y="2395"/>
                  </a:cubicBezTo>
                  <a:lnTo>
                    <a:pt x="69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77"/>
            <p:cNvSpPr/>
            <p:nvPr/>
          </p:nvSpPr>
          <p:spPr>
            <a:xfrm>
              <a:off x="-29756975" y="3183175"/>
              <a:ext cx="69325" cy="68550"/>
            </a:xfrm>
            <a:custGeom>
              <a:avLst/>
              <a:gdLst/>
              <a:ahLst/>
              <a:cxnLst/>
              <a:rect l="l" t="t" r="r" b="b"/>
              <a:pathLst>
                <a:path w="2773" h="2742" extrusionOk="0">
                  <a:moveTo>
                    <a:pt x="1387" y="0"/>
                  </a:moveTo>
                  <a:cubicBezTo>
                    <a:pt x="631" y="0"/>
                    <a:pt x="1" y="630"/>
                    <a:pt x="1" y="1386"/>
                  </a:cubicBezTo>
                  <a:cubicBezTo>
                    <a:pt x="1" y="2111"/>
                    <a:pt x="631" y="2741"/>
                    <a:pt x="1387" y="2741"/>
                  </a:cubicBezTo>
                  <a:cubicBezTo>
                    <a:pt x="2143" y="2741"/>
                    <a:pt x="2773" y="2174"/>
                    <a:pt x="2773" y="1386"/>
                  </a:cubicBezTo>
                  <a:cubicBezTo>
                    <a:pt x="2773" y="630"/>
                    <a:pt x="2143"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77"/>
            <p:cNvSpPr/>
            <p:nvPr/>
          </p:nvSpPr>
          <p:spPr>
            <a:xfrm>
              <a:off x="-29790850" y="3269025"/>
              <a:ext cx="137875" cy="68550"/>
            </a:xfrm>
            <a:custGeom>
              <a:avLst/>
              <a:gdLst/>
              <a:ahLst/>
              <a:cxnLst/>
              <a:rect l="l" t="t" r="r" b="b"/>
              <a:pathLst>
                <a:path w="5515" h="2742" extrusionOk="0">
                  <a:moveTo>
                    <a:pt x="2773" y="0"/>
                  </a:moveTo>
                  <a:cubicBezTo>
                    <a:pt x="1419" y="0"/>
                    <a:pt x="221" y="1040"/>
                    <a:pt x="32" y="2363"/>
                  </a:cubicBezTo>
                  <a:cubicBezTo>
                    <a:pt x="1" y="2552"/>
                    <a:pt x="158" y="2741"/>
                    <a:pt x="379" y="2741"/>
                  </a:cubicBezTo>
                  <a:lnTo>
                    <a:pt x="5136" y="2741"/>
                  </a:lnTo>
                  <a:cubicBezTo>
                    <a:pt x="5357" y="2741"/>
                    <a:pt x="5514" y="2552"/>
                    <a:pt x="5514" y="2363"/>
                  </a:cubicBezTo>
                  <a:cubicBezTo>
                    <a:pt x="5294" y="1008"/>
                    <a:pt x="4160" y="0"/>
                    <a:pt x="2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77"/>
            <p:cNvSpPr/>
            <p:nvPr/>
          </p:nvSpPr>
          <p:spPr>
            <a:xfrm>
              <a:off x="-29911350" y="3321000"/>
              <a:ext cx="69325" cy="68550"/>
            </a:xfrm>
            <a:custGeom>
              <a:avLst/>
              <a:gdLst/>
              <a:ahLst/>
              <a:cxnLst/>
              <a:rect l="l" t="t" r="r" b="b"/>
              <a:pathLst>
                <a:path w="2773" h="2742" extrusionOk="0">
                  <a:moveTo>
                    <a:pt x="1387" y="1"/>
                  </a:moveTo>
                  <a:cubicBezTo>
                    <a:pt x="631" y="1"/>
                    <a:pt x="1" y="599"/>
                    <a:pt x="1" y="1387"/>
                  </a:cubicBezTo>
                  <a:cubicBezTo>
                    <a:pt x="1" y="2143"/>
                    <a:pt x="631" y="2742"/>
                    <a:pt x="1387" y="2742"/>
                  </a:cubicBezTo>
                  <a:cubicBezTo>
                    <a:pt x="2143" y="2742"/>
                    <a:pt x="2773" y="2143"/>
                    <a:pt x="2773" y="1387"/>
                  </a:cubicBezTo>
                  <a:cubicBezTo>
                    <a:pt x="2773" y="599"/>
                    <a:pt x="2143"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77"/>
            <p:cNvSpPr/>
            <p:nvPr/>
          </p:nvSpPr>
          <p:spPr>
            <a:xfrm>
              <a:off x="-29946000" y="3406850"/>
              <a:ext cx="137075" cy="67775"/>
            </a:xfrm>
            <a:custGeom>
              <a:avLst/>
              <a:gdLst/>
              <a:ahLst/>
              <a:cxnLst/>
              <a:rect l="l" t="t" r="r" b="b"/>
              <a:pathLst>
                <a:path w="5483" h="2711" extrusionOk="0">
                  <a:moveTo>
                    <a:pt x="2773" y="1"/>
                  </a:moveTo>
                  <a:cubicBezTo>
                    <a:pt x="1387" y="1"/>
                    <a:pt x="252" y="1009"/>
                    <a:pt x="63" y="2300"/>
                  </a:cubicBezTo>
                  <a:cubicBezTo>
                    <a:pt x="0" y="2521"/>
                    <a:pt x="158" y="2710"/>
                    <a:pt x="410" y="2710"/>
                  </a:cubicBezTo>
                  <a:lnTo>
                    <a:pt x="5136" y="2710"/>
                  </a:lnTo>
                  <a:cubicBezTo>
                    <a:pt x="5325" y="2710"/>
                    <a:pt x="5482" y="2521"/>
                    <a:pt x="5482" y="2300"/>
                  </a:cubicBezTo>
                  <a:cubicBezTo>
                    <a:pt x="5293" y="1009"/>
                    <a:pt x="4159" y="1"/>
                    <a:pt x="2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0" name="Google Shape;8110;p77"/>
          <p:cNvGrpSpPr/>
          <p:nvPr/>
        </p:nvGrpSpPr>
        <p:grpSpPr>
          <a:xfrm>
            <a:off x="2610305" y="1380289"/>
            <a:ext cx="358408" cy="354161"/>
            <a:chOff x="-34408675" y="3202075"/>
            <a:chExt cx="295375" cy="291875"/>
          </a:xfrm>
        </p:grpSpPr>
        <p:sp>
          <p:nvSpPr>
            <p:cNvPr id="8111" name="Google Shape;8111;p77"/>
            <p:cNvSpPr/>
            <p:nvPr/>
          </p:nvSpPr>
          <p:spPr>
            <a:xfrm>
              <a:off x="-34274775" y="3202075"/>
              <a:ext cx="161475" cy="161475"/>
            </a:xfrm>
            <a:custGeom>
              <a:avLst/>
              <a:gdLst/>
              <a:ahLst/>
              <a:cxnLst/>
              <a:rect l="l" t="t" r="r" b="b"/>
              <a:pathLst>
                <a:path w="6459" h="6459" extrusionOk="0">
                  <a:moveTo>
                    <a:pt x="3718" y="0"/>
                  </a:moveTo>
                  <a:cubicBezTo>
                    <a:pt x="3560" y="0"/>
                    <a:pt x="3434" y="63"/>
                    <a:pt x="3403" y="189"/>
                  </a:cubicBezTo>
                  <a:cubicBezTo>
                    <a:pt x="3340" y="315"/>
                    <a:pt x="3340" y="473"/>
                    <a:pt x="3466" y="536"/>
                  </a:cubicBezTo>
                  <a:lnTo>
                    <a:pt x="4190" y="1261"/>
                  </a:lnTo>
                  <a:lnTo>
                    <a:pt x="1260" y="4159"/>
                  </a:lnTo>
                  <a:lnTo>
                    <a:pt x="567" y="3466"/>
                  </a:lnTo>
                  <a:cubicBezTo>
                    <a:pt x="496" y="3395"/>
                    <a:pt x="390" y="3360"/>
                    <a:pt x="288" y="3360"/>
                  </a:cubicBezTo>
                  <a:cubicBezTo>
                    <a:pt x="254" y="3360"/>
                    <a:pt x="221" y="3363"/>
                    <a:pt x="189" y="3371"/>
                  </a:cubicBezTo>
                  <a:cubicBezTo>
                    <a:pt x="95" y="3403"/>
                    <a:pt x="0" y="3560"/>
                    <a:pt x="0" y="3686"/>
                  </a:cubicBezTo>
                  <a:lnTo>
                    <a:pt x="0" y="6081"/>
                  </a:lnTo>
                  <a:cubicBezTo>
                    <a:pt x="0" y="6301"/>
                    <a:pt x="158" y="6459"/>
                    <a:pt x="347" y="6459"/>
                  </a:cubicBezTo>
                  <a:lnTo>
                    <a:pt x="2773" y="6459"/>
                  </a:lnTo>
                  <a:cubicBezTo>
                    <a:pt x="2930" y="6459"/>
                    <a:pt x="3025" y="6364"/>
                    <a:pt x="3088" y="6238"/>
                  </a:cubicBezTo>
                  <a:cubicBezTo>
                    <a:pt x="3119" y="6144"/>
                    <a:pt x="3119" y="5986"/>
                    <a:pt x="2993" y="5892"/>
                  </a:cubicBezTo>
                  <a:lnTo>
                    <a:pt x="2300" y="5199"/>
                  </a:lnTo>
                  <a:lnTo>
                    <a:pt x="5198" y="2269"/>
                  </a:lnTo>
                  <a:lnTo>
                    <a:pt x="5923" y="2993"/>
                  </a:lnTo>
                  <a:cubicBezTo>
                    <a:pt x="5969" y="3039"/>
                    <a:pt x="6066" y="3069"/>
                    <a:pt x="6164" y="3069"/>
                  </a:cubicBezTo>
                  <a:cubicBezTo>
                    <a:pt x="6200" y="3069"/>
                    <a:pt x="6236" y="3065"/>
                    <a:pt x="6270" y="3056"/>
                  </a:cubicBezTo>
                  <a:cubicBezTo>
                    <a:pt x="6396" y="3025"/>
                    <a:pt x="6459" y="2867"/>
                    <a:pt x="6459" y="2741"/>
                  </a:cubicBezTo>
                  <a:lnTo>
                    <a:pt x="6459" y="347"/>
                  </a:lnTo>
                  <a:cubicBezTo>
                    <a:pt x="6459" y="158"/>
                    <a:pt x="6301" y="0"/>
                    <a:pt x="6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77"/>
            <p:cNvSpPr/>
            <p:nvPr/>
          </p:nvSpPr>
          <p:spPr>
            <a:xfrm>
              <a:off x="-34378750" y="3263175"/>
              <a:ext cx="76425" cy="73600"/>
            </a:xfrm>
            <a:custGeom>
              <a:avLst/>
              <a:gdLst/>
              <a:ahLst/>
              <a:cxnLst/>
              <a:rect l="l" t="t" r="r" b="b"/>
              <a:pathLst>
                <a:path w="3057" h="2944" extrusionOk="0">
                  <a:moveTo>
                    <a:pt x="970" y="1"/>
                  </a:moveTo>
                  <a:cubicBezTo>
                    <a:pt x="685" y="1"/>
                    <a:pt x="405" y="114"/>
                    <a:pt x="221" y="297"/>
                  </a:cubicBezTo>
                  <a:lnTo>
                    <a:pt x="1" y="549"/>
                  </a:lnTo>
                  <a:lnTo>
                    <a:pt x="2395" y="2944"/>
                  </a:lnTo>
                  <a:lnTo>
                    <a:pt x="2678" y="2755"/>
                  </a:lnTo>
                  <a:cubicBezTo>
                    <a:pt x="3056" y="2345"/>
                    <a:pt x="3056" y="1683"/>
                    <a:pt x="2678" y="1274"/>
                  </a:cubicBezTo>
                  <a:lnTo>
                    <a:pt x="1670" y="297"/>
                  </a:lnTo>
                  <a:cubicBezTo>
                    <a:pt x="1478" y="90"/>
                    <a:pt x="1222" y="1"/>
                    <a:pt x="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77"/>
            <p:cNvSpPr/>
            <p:nvPr/>
          </p:nvSpPr>
          <p:spPr>
            <a:xfrm>
              <a:off x="-34250375" y="3392300"/>
              <a:ext cx="77225" cy="74425"/>
            </a:xfrm>
            <a:custGeom>
              <a:avLst/>
              <a:gdLst/>
              <a:ahLst/>
              <a:cxnLst/>
              <a:rect l="l" t="t" r="r" b="b"/>
              <a:pathLst>
                <a:path w="3089" h="2977" extrusionOk="0">
                  <a:moveTo>
                    <a:pt x="999" y="0"/>
                  </a:moveTo>
                  <a:cubicBezTo>
                    <a:pt x="787" y="0"/>
                    <a:pt x="577" y="66"/>
                    <a:pt x="410" y="205"/>
                  </a:cubicBezTo>
                  <a:cubicBezTo>
                    <a:pt x="379" y="205"/>
                    <a:pt x="316" y="268"/>
                    <a:pt x="284" y="299"/>
                  </a:cubicBezTo>
                  <a:lnTo>
                    <a:pt x="1" y="583"/>
                  </a:lnTo>
                  <a:lnTo>
                    <a:pt x="2427" y="2977"/>
                  </a:lnTo>
                  <a:lnTo>
                    <a:pt x="2679" y="2693"/>
                  </a:lnTo>
                  <a:cubicBezTo>
                    <a:pt x="3088" y="2315"/>
                    <a:pt x="3088" y="1622"/>
                    <a:pt x="2679" y="1244"/>
                  </a:cubicBezTo>
                  <a:lnTo>
                    <a:pt x="1734" y="299"/>
                  </a:lnTo>
                  <a:cubicBezTo>
                    <a:pt x="1540" y="105"/>
                    <a:pt x="1267" y="0"/>
                    <a:pt x="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77"/>
            <p:cNvSpPr/>
            <p:nvPr/>
          </p:nvSpPr>
          <p:spPr>
            <a:xfrm>
              <a:off x="-34408675" y="3290275"/>
              <a:ext cx="207150" cy="203675"/>
            </a:xfrm>
            <a:custGeom>
              <a:avLst/>
              <a:gdLst/>
              <a:ahLst/>
              <a:cxnLst/>
              <a:rect l="l" t="t" r="r" b="b"/>
              <a:pathLst>
                <a:path w="8286" h="8147" extrusionOk="0">
                  <a:moveTo>
                    <a:pt x="725" y="1"/>
                  </a:moveTo>
                  <a:cubicBezTo>
                    <a:pt x="95" y="631"/>
                    <a:pt x="0" y="1387"/>
                    <a:pt x="284" y="2017"/>
                  </a:cubicBezTo>
                  <a:cubicBezTo>
                    <a:pt x="1387" y="4223"/>
                    <a:pt x="3938" y="6774"/>
                    <a:pt x="6270" y="7972"/>
                  </a:cubicBezTo>
                  <a:cubicBezTo>
                    <a:pt x="6499" y="8086"/>
                    <a:pt x="6745" y="8147"/>
                    <a:pt x="6996" y="8147"/>
                  </a:cubicBezTo>
                  <a:cubicBezTo>
                    <a:pt x="7434" y="8147"/>
                    <a:pt x="7886" y="7963"/>
                    <a:pt x="8286" y="7562"/>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5" name="Google Shape;8115;p77"/>
          <p:cNvGrpSpPr/>
          <p:nvPr/>
        </p:nvGrpSpPr>
        <p:grpSpPr>
          <a:xfrm>
            <a:off x="2612216" y="1820283"/>
            <a:ext cx="354586" cy="356254"/>
            <a:chOff x="-34405525" y="3558075"/>
            <a:chExt cx="292225" cy="293600"/>
          </a:xfrm>
        </p:grpSpPr>
        <p:sp>
          <p:nvSpPr>
            <p:cNvPr id="8116" name="Google Shape;8116;p77"/>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77"/>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77"/>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9" name="Google Shape;8119;p77"/>
          <p:cNvGrpSpPr/>
          <p:nvPr/>
        </p:nvGrpSpPr>
        <p:grpSpPr>
          <a:xfrm>
            <a:off x="2611730" y="2256940"/>
            <a:ext cx="355557" cy="353615"/>
            <a:chOff x="-34406325" y="3919600"/>
            <a:chExt cx="293025" cy="291425"/>
          </a:xfrm>
        </p:grpSpPr>
        <p:sp>
          <p:nvSpPr>
            <p:cNvPr id="8120" name="Google Shape;8120;p77"/>
            <p:cNvSpPr/>
            <p:nvPr/>
          </p:nvSpPr>
          <p:spPr>
            <a:xfrm>
              <a:off x="-34167675" y="3932000"/>
              <a:ext cx="42550" cy="40575"/>
            </a:xfrm>
            <a:custGeom>
              <a:avLst/>
              <a:gdLst/>
              <a:ahLst/>
              <a:cxnLst/>
              <a:rect l="l" t="t" r="r" b="b"/>
              <a:pathLst>
                <a:path w="1702" h="1623" extrusionOk="0">
                  <a:moveTo>
                    <a:pt x="1352" y="0"/>
                  </a:moveTo>
                  <a:cubicBezTo>
                    <a:pt x="1261" y="0"/>
                    <a:pt x="1167" y="24"/>
                    <a:pt x="1104" y="71"/>
                  </a:cubicBezTo>
                  <a:lnTo>
                    <a:pt x="127" y="1079"/>
                  </a:lnTo>
                  <a:cubicBezTo>
                    <a:pt x="1" y="1205"/>
                    <a:pt x="1" y="1426"/>
                    <a:pt x="127" y="1552"/>
                  </a:cubicBezTo>
                  <a:cubicBezTo>
                    <a:pt x="190" y="1599"/>
                    <a:pt x="284" y="1623"/>
                    <a:pt x="375" y="1623"/>
                  </a:cubicBezTo>
                  <a:cubicBezTo>
                    <a:pt x="466" y="1623"/>
                    <a:pt x="552" y="1599"/>
                    <a:pt x="599" y="1552"/>
                  </a:cubicBezTo>
                  <a:lnTo>
                    <a:pt x="1576" y="544"/>
                  </a:lnTo>
                  <a:cubicBezTo>
                    <a:pt x="1702" y="449"/>
                    <a:pt x="1702" y="260"/>
                    <a:pt x="1576" y="71"/>
                  </a:cubicBezTo>
                  <a:cubicBezTo>
                    <a:pt x="1529" y="24"/>
                    <a:pt x="1442" y="0"/>
                    <a:pt x="1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77"/>
            <p:cNvSpPr/>
            <p:nvPr/>
          </p:nvSpPr>
          <p:spPr>
            <a:xfrm>
              <a:off x="-34286600" y="3922950"/>
              <a:ext cx="171725" cy="167575"/>
            </a:xfrm>
            <a:custGeom>
              <a:avLst/>
              <a:gdLst/>
              <a:ahLst/>
              <a:cxnLst/>
              <a:rect l="l" t="t" r="r" b="b"/>
              <a:pathLst>
                <a:path w="6869" h="6703" extrusionOk="0">
                  <a:moveTo>
                    <a:pt x="772" y="0"/>
                  </a:moveTo>
                  <a:cubicBezTo>
                    <a:pt x="599" y="0"/>
                    <a:pt x="426" y="71"/>
                    <a:pt x="284" y="213"/>
                  </a:cubicBezTo>
                  <a:cubicBezTo>
                    <a:pt x="1" y="496"/>
                    <a:pt x="1" y="937"/>
                    <a:pt x="284" y="1189"/>
                  </a:cubicBezTo>
                  <a:lnTo>
                    <a:pt x="5608" y="6514"/>
                  </a:lnTo>
                  <a:cubicBezTo>
                    <a:pt x="5734" y="6640"/>
                    <a:pt x="5908" y="6703"/>
                    <a:pt x="6085" y="6703"/>
                  </a:cubicBezTo>
                  <a:cubicBezTo>
                    <a:pt x="6262" y="6703"/>
                    <a:pt x="6443" y="6640"/>
                    <a:pt x="6585" y="6514"/>
                  </a:cubicBezTo>
                  <a:cubicBezTo>
                    <a:pt x="6869" y="6230"/>
                    <a:pt x="6869" y="5821"/>
                    <a:pt x="6585" y="5537"/>
                  </a:cubicBezTo>
                  <a:lnTo>
                    <a:pt x="1261" y="213"/>
                  </a:lnTo>
                  <a:cubicBezTo>
                    <a:pt x="1119" y="71"/>
                    <a:pt x="946" y="0"/>
                    <a:pt x="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77"/>
            <p:cNvSpPr/>
            <p:nvPr/>
          </p:nvSpPr>
          <p:spPr>
            <a:xfrm>
              <a:off x="-34406325" y="4115900"/>
              <a:ext cx="98475" cy="95125"/>
            </a:xfrm>
            <a:custGeom>
              <a:avLst/>
              <a:gdLst/>
              <a:ahLst/>
              <a:cxnLst/>
              <a:rect l="l" t="t" r="r" b="b"/>
              <a:pathLst>
                <a:path w="3939" h="3805" extrusionOk="0">
                  <a:moveTo>
                    <a:pt x="757" y="1"/>
                  </a:moveTo>
                  <a:cubicBezTo>
                    <a:pt x="576" y="1"/>
                    <a:pt x="395" y="72"/>
                    <a:pt x="253" y="213"/>
                  </a:cubicBezTo>
                  <a:cubicBezTo>
                    <a:pt x="1" y="497"/>
                    <a:pt x="1" y="938"/>
                    <a:pt x="253" y="1190"/>
                  </a:cubicBezTo>
                  <a:lnTo>
                    <a:pt x="2679" y="3616"/>
                  </a:lnTo>
                  <a:cubicBezTo>
                    <a:pt x="2805" y="3742"/>
                    <a:pt x="2978" y="3805"/>
                    <a:pt x="3155" y="3805"/>
                  </a:cubicBezTo>
                  <a:cubicBezTo>
                    <a:pt x="3332" y="3805"/>
                    <a:pt x="3514" y="3742"/>
                    <a:pt x="3655" y="3616"/>
                  </a:cubicBezTo>
                  <a:cubicBezTo>
                    <a:pt x="3939" y="3332"/>
                    <a:pt x="3939" y="2891"/>
                    <a:pt x="3655" y="2608"/>
                  </a:cubicBezTo>
                  <a:lnTo>
                    <a:pt x="1261" y="213"/>
                  </a:lnTo>
                  <a:cubicBezTo>
                    <a:pt x="1119" y="72"/>
                    <a:pt x="938"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77"/>
            <p:cNvSpPr/>
            <p:nvPr/>
          </p:nvSpPr>
          <p:spPr>
            <a:xfrm>
              <a:off x="-34364575" y="3966850"/>
              <a:ext cx="204025" cy="204025"/>
            </a:xfrm>
            <a:custGeom>
              <a:avLst/>
              <a:gdLst/>
              <a:ahLst/>
              <a:cxnLst/>
              <a:rect l="l" t="t" r="r" b="b"/>
              <a:pathLst>
                <a:path w="8161" h="8161" extrusionOk="0">
                  <a:moveTo>
                    <a:pt x="2994" y="1"/>
                  </a:moveTo>
                  <a:lnTo>
                    <a:pt x="2489" y="1576"/>
                  </a:lnTo>
                  <a:cubicBezTo>
                    <a:pt x="1985" y="3088"/>
                    <a:pt x="1166" y="4474"/>
                    <a:pt x="1" y="5703"/>
                  </a:cubicBezTo>
                  <a:lnTo>
                    <a:pt x="2458" y="8160"/>
                  </a:lnTo>
                  <a:cubicBezTo>
                    <a:pt x="3687" y="6995"/>
                    <a:pt x="5104" y="6175"/>
                    <a:pt x="6585" y="5671"/>
                  </a:cubicBezTo>
                  <a:lnTo>
                    <a:pt x="8160" y="5136"/>
                  </a:lnTo>
                  <a:lnTo>
                    <a:pt x="2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77"/>
            <p:cNvSpPr/>
            <p:nvPr/>
          </p:nvSpPr>
          <p:spPr>
            <a:xfrm>
              <a:off x="-34200750" y="3919600"/>
              <a:ext cx="17350" cy="33875"/>
            </a:xfrm>
            <a:custGeom>
              <a:avLst/>
              <a:gdLst/>
              <a:ahLst/>
              <a:cxnLst/>
              <a:rect l="l" t="t" r="r" b="b"/>
              <a:pathLst>
                <a:path w="694" h="1355" extrusionOk="0">
                  <a:moveTo>
                    <a:pt x="347" y="0"/>
                  </a:moveTo>
                  <a:cubicBezTo>
                    <a:pt x="158" y="0"/>
                    <a:pt x="1" y="158"/>
                    <a:pt x="1" y="347"/>
                  </a:cubicBezTo>
                  <a:lnTo>
                    <a:pt x="1" y="1008"/>
                  </a:lnTo>
                  <a:cubicBezTo>
                    <a:pt x="1" y="1229"/>
                    <a:pt x="158" y="1355"/>
                    <a:pt x="347" y="1355"/>
                  </a:cubicBezTo>
                  <a:cubicBezTo>
                    <a:pt x="536" y="1355"/>
                    <a:pt x="694" y="1229"/>
                    <a:pt x="694" y="1008"/>
                  </a:cubicBezTo>
                  <a:lnTo>
                    <a:pt x="694" y="347"/>
                  </a:ln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77"/>
            <p:cNvSpPr/>
            <p:nvPr/>
          </p:nvSpPr>
          <p:spPr>
            <a:xfrm>
              <a:off x="-34147975" y="3989700"/>
              <a:ext cx="34675" cy="17350"/>
            </a:xfrm>
            <a:custGeom>
              <a:avLst/>
              <a:gdLst/>
              <a:ahLst/>
              <a:cxnLst/>
              <a:rect l="l" t="t" r="r" b="b"/>
              <a:pathLst>
                <a:path w="1387" h="694" extrusionOk="0">
                  <a:moveTo>
                    <a:pt x="379" y="0"/>
                  </a:moveTo>
                  <a:cubicBezTo>
                    <a:pt x="158" y="0"/>
                    <a:pt x="0" y="126"/>
                    <a:pt x="0" y="347"/>
                  </a:cubicBezTo>
                  <a:cubicBezTo>
                    <a:pt x="0" y="536"/>
                    <a:pt x="158" y="693"/>
                    <a:pt x="379" y="693"/>
                  </a:cubicBezTo>
                  <a:lnTo>
                    <a:pt x="1040" y="693"/>
                  </a:lnTo>
                  <a:cubicBezTo>
                    <a:pt x="1229" y="693"/>
                    <a:pt x="1387" y="536"/>
                    <a:pt x="1387" y="347"/>
                  </a:cubicBezTo>
                  <a:cubicBezTo>
                    <a:pt x="1387" y="126"/>
                    <a:pt x="1229"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77"/>
            <p:cNvSpPr/>
            <p:nvPr/>
          </p:nvSpPr>
          <p:spPr>
            <a:xfrm>
              <a:off x="-34278725" y="4116500"/>
              <a:ext cx="116600" cy="68600"/>
            </a:xfrm>
            <a:custGeom>
              <a:avLst/>
              <a:gdLst/>
              <a:ahLst/>
              <a:cxnLst/>
              <a:rect l="l" t="t" r="r" b="b"/>
              <a:pathLst>
                <a:path w="4664" h="2744" extrusionOk="0">
                  <a:moveTo>
                    <a:pt x="4411" y="0"/>
                  </a:moveTo>
                  <a:lnTo>
                    <a:pt x="3750" y="221"/>
                  </a:lnTo>
                  <a:cubicBezTo>
                    <a:pt x="3907" y="378"/>
                    <a:pt x="3813" y="631"/>
                    <a:pt x="3624" y="694"/>
                  </a:cubicBezTo>
                  <a:lnTo>
                    <a:pt x="1072" y="2017"/>
                  </a:lnTo>
                  <a:cubicBezTo>
                    <a:pt x="1030" y="2038"/>
                    <a:pt x="984" y="2048"/>
                    <a:pt x="938" y="2048"/>
                  </a:cubicBezTo>
                  <a:cubicBezTo>
                    <a:pt x="844" y="2048"/>
                    <a:pt x="746" y="2006"/>
                    <a:pt x="662" y="1922"/>
                  </a:cubicBezTo>
                  <a:lnTo>
                    <a:pt x="568" y="1796"/>
                  </a:lnTo>
                  <a:cubicBezTo>
                    <a:pt x="347" y="1922"/>
                    <a:pt x="190" y="2080"/>
                    <a:pt x="1" y="2237"/>
                  </a:cubicBezTo>
                  <a:lnTo>
                    <a:pt x="190" y="2426"/>
                  </a:lnTo>
                  <a:cubicBezTo>
                    <a:pt x="395" y="2632"/>
                    <a:pt x="669" y="2744"/>
                    <a:pt x="947" y="2744"/>
                  </a:cubicBezTo>
                  <a:cubicBezTo>
                    <a:pt x="1095" y="2744"/>
                    <a:pt x="1245" y="2712"/>
                    <a:pt x="1387" y="2647"/>
                  </a:cubicBezTo>
                  <a:lnTo>
                    <a:pt x="3939" y="1324"/>
                  </a:lnTo>
                  <a:cubicBezTo>
                    <a:pt x="4411" y="1103"/>
                    <a:pt x="4663" y="505"/>
                    <a:pt x="4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7" name="Google Shape;8127;p77"/>
          <p:cNvGrpSpPr/>
          <p:nvPr/>
        </p:nvGrpSpPr>
        <p:grpSpPr>
          <a:xfrm>
            <a:off x="1275628" y="2736303"/>
            <a:ext cx="353645" cy="342179"/>
            <a:chOff x="-32568800" y="3232000"/>
            <a:chExt cx="291450" cy="282000"/>
          </a:xfrm>
        </p:grpSpPr>
        <p:sp>
          <p:nvSpPr>
            <p:cNvPr id="8128" name="Google Shape;8128;p77"/>
            <p:cNvSpPr/>
            <p:nvPr/>
          </p:nvSpPr>
          <p:spPr>
            <a:xfrm>
              <a:off x="-32545150" y="3232000"/>
              <a:ext cx="244175" cy="246550"/>
            </a:xfrm>
            <a:custGeom>
              <a:avLst/>
              <a:gdLst/>
              <a:ahLst/>
              <a:cxnLst/>
              <a:rect l="l" t="t" r="r" b="b"/>
              <a:pathLst>
                <a:path w="9767" h="9862" extrusionOk="0">
                  <a:moveTo>
                    <a:pt x="4883" y="1"/>
                  </a:moveTo>
                  <a:cubicBezTo>
                    <a:pt x="4505" y="1"/>
                    <a:pt x="4222" y="316"/>
                    <a:pt x="4222" y="662"/>
                  </a:cubicBezTo>
                  <a:lnTo>
                    <a:pt x="4222" y="4128"/>
                  </a:lnTo>
                  <a:cubicBezTo>
                    <a:pt x="4159" y="4033"/>
                    <a:pt x="2899" y="1859"/>
                    <a:pt x="2772" y="1702"/>
                  </a:cubicBezTo>
                  <a:cubicBezTo>
                    <a:pt x="2639" y="1479"/>
                    <a:pt x="2394" y="1350"/>
                    <a:pt x="2151" y="1350"/>
                  </a:cubicBezTo>
                  <a:cubicBezTo>
                    <a:pt x="2051" y="1350"/>
                    <a:pt x="1951" y="1372"/>
                    <a:pt x="1859" y="1418"/>
                  </a:cubicBezTo>
                  <a:cubicBezTo>
                    <a:pt x="1512" y="1576"/>
                    <a:pt x="1386" y="2017"/>
                    <a:pt x="1544" y="2332"/>
                  </a:cubicBezTo>
                  <a:cubicBezTo>
                    <a:pt x="1544" y="2363"/>
                    <a:pt x="2804" y="4947"/>
                    <a:pt x="2836" y="4947"/>
                  </a:cubicBezTo>
                  <a:cubicBezTo>
                    <a:pt x="3434" y="4947"/>
                    <a:pt x="5261" y="4947"/>
                    <a:pt x="5261" y="6617"/>
                  </a:cubicBezTo>
                  <a:cubicBezTo>
                    <a:pt x="5261" y="6806"/>
                    <a:pt x="5104" y="6963"/>
                    <a:pt x="4883" y="6963"/>
                  </a:cubicBezTo>
                  <a:cubicBezTo>
                    <a:pt x="4694" y="6963"/>
                    <a:pt x="4537" y="6806"/>
                    <a:pt x="4537" y="6617"/>
                  </a:cubicBezTo>
                  <a:cubicBezTo>
                    <a:pt x="4537" y="6018"/>
                    <a:pt x="4253" y="5640"/>
                    <a:pt x="3056" y="5608"/>
                  </a:cubicBezTo>
                  <a:cubicBezTo>
                    <a:pt x="3056" y="5608"/>
                    <a:pt x="1260" y="4254"/>
                    <a:pt x="1197" y="4191"/>
                  </a:cubicBezTo>
                  <a:cubicBezTo>
                    <a:pt x="1060" y="4084"/>
                    <a:pt x="901" y="4029"/>
                    <a:pt x="745" y="4029"/>
                  </a:cubicBezTo>
                  <a:cubicBezTo>
                    <a:pt x="578" y="4029"/>
                    <a:pt x="414" y="4092"/>
                    <a:pt x="284" y="4222"/>
                  </a:cubicBezTo>
                  <a:cubicBezTo>
                    <a:pt x="0" y="4506"/>
                    <a:pt x="0" y="4915"/>
                    <a:pt x="284" y="5199"/>
                  </a:cubicBezTo>
                  <a:lnTo>
                    <a:pt x="1859" y="6774"/>
                  </a:lnTo>
                  <a:cubicBezTo>
                    <a:pt x="2048" y="6963"/>
                    <a:pt x="2142" y="7215"/>
                    <a:pt x="2142" y="7436"/>
                  </a:cubicBezTo>
                  <a:cubicBezTo>
                    <a:pt x="2142" y="8034"/>
                    <a:pt x="2520" y="8538"/>
                    <a:pt x="3088" y="8759"/>
                  </a:cubicBezTo>
                  <a:cubicBezTo>
                    <a:pt x="3245" y="8790"/>
                    <a:pt x="3371" y="8948"/>
                    <a:pt x="3434" y="9074"/>
                  </a:cubicBezTo>
                  <a:cubicBezTo>
                    <a:pt x="2426" y="8979"/>
                    <a:pt x="1260" y="8790"/>
                    <a:pt x="1103" y="8475"/>
                  </a:cubicBezTo>
                  <a:cubicBezTo>
                    <a:pt x="1103" y="8475"/>
                    <a:pt x="1197" y="8349"/>
                    <a:pt x="1638" y="8192"/>
                  </a:cubicBezTo>
                  <a:cubicBezTo>
                    <a:pt x="1544" y="8003"/>
                    <a:pt x="1481" y="7751"/>
                    <a:pt x="1481" y="7530"/>
                  </a:cubicBezTo>
                  <a:cubicBezTo>
                    <a:pt x="756" y="7782"/>
                    <a:pt x="441" y="8066"/>
                    <a:pt x="441" y="8475"/>
                  </a:cubicBezTo>
                  <a:cubicBezTo>
                    <a:pt x="441" y="9641"/>
                    <a:pt x="3718" y="9862"/>
                    <a:pt x="4883" y="9862"/>
                  </a:cubicBezTo>
                  <a:cubicBezTo>
                    <a:pt x="6081" y="9862"/>
                    <a:pt x="9357" y="9641"/>
                    <a:pt x="9357" y="8475"/>
                  </a:cubicBezTo>
                  <a:cubicBezTo>
                    <a:pt x="9357" y="8066"/>
                    <a:pt x="8979" y="7751"/>
                    <a:pt x="8317" y="7530"/>
                  </a:cubicBezTo>
                  <a:cubicBezTo>
                    <a:pt x="8317" y="7782"/>
                    <a:pt x="8286" y="8003"/>
                    <a:pt x="8160" y="8192"/>
                  </a:cubicBezTo>
                  <a:cubicBezTo>
                    <a:pt x="8286" y="8255"/>
                    <a:pt x="8349" y="8286"/>
                    <a:pt x="8443" y="8318"/>
                  </a:cubicBezTo>
                  <a:lnTo>
                    <a:pt x="8664" y="8444"/>
                  </a:lnTo>
                  <a:cubicBezTo>
                    <a:pt x="8475" y="8790"/>
                    <a:pt x="7372" y="8948"/>
                    <a:pt x="6364" y="9074"/>
                  </a:cubicBezTo>
                  <a:cubicBezTo>
                    <a:pt x="6427" y="8979"/>
                    <a:pt x="6553" y="8885"/>
                    <a:pt x="6711" y="8822"/>
                  </a:cubicBezTo>
                  <a:cubicBezTo>
                    <a:pt x="7246" y="8633"/>
                    <a:pt x="7656" y="8129"/>
                    <a:pt x="7656" y="7530"/>
                  </a:cubicBezTo>
                  <a:lnTo>
                    <a:pt x="7656" y="6428"/>
                  </a:lnTo>
                  <a:lnTo>
                    <a:pt x="9515" y="4569"/>
                  </a:lnTo>
                  <a:cubicBezTo>
                    <a:pt x="9767" y="4317"/>
                    <a:pt x="9767" y="3876"/>
                    <a:pt x="9515" y="3592"/>
                  </a:cubicBezTo>
                  <a:cubicBezTo>
                    <a:pt x="9373" y="3450"/>
                    <a:pt x="9192" y="3379"/>
                    <a:pt x="9010" y="3379"/>
                  </a:cubicBezTo>
                  <a:cubicBezTo>
                    <a:pt x="8829" y="3379"/>
                    <a:pt x="8648" y="3450"/>
                    <a:pt x="8506" y="3592"/>
                  </a:cubicBezTo>
                  <a:cubicBezTo>
                    <a:pt x="8191" y="3876"/>
                    <a:pt x="7498" y="4411"/>
                    <a:pt x="7026" y="4789"/>
                  </a:cubicBezTo>
                  <a:cubicBezTo>
                    <a:pt x="7089" y="4663"/>
                    <a:pt x="8191" y="2426"/>
                    <a:pt x="8254" y="2332"/>
                  </a:cubicBezTo>
                  <a:cubicBezTo>
                    <a:pt x="8412" y="1985"/>
                    <a:pt x="8286" y="1576"/>
                    <a:pt x="7939" y="1418"/>
                  </a:cubicBezTo>
                  <a:cubicBezTo>
                    <a:pt x="7847" y="1372"/>
                    <a:pt x="7747" y="1350"/>
                    <a:pt x="7647" y="1350"/>
                  </a:cubicBezTo>
                  <a:cubicBezTo>
                    <a:pt x="7404" y="1350"/>
                    <a:pt x="7159" y="1479"/>
                    <a:pt x="7026" y="1702"/>
                  </a:cubicBezTo>
                  <a:cubicBezTo>
                    <a:pt x="6900" y="1859"/>
                    <a:pt x="5639" y="4033"/>
                    <a:pt x="5576" y="4128"/>
                  </a:cubicBezTo>
                  <a:lnTo>
                    <a:pt x="5576" y="662"/>
                  </a:lnTo>
                  <a:cubicBezTo>
                    <a:pt x="5576" y="284"/>
                    <a:pt x="5261" y="1"/>
                    <a:pt x="4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77"/>
            <p:cNvSpPr/>
            <p:nvPr/>
          </p:nvSpPr>
          <p:spPr>
            <a:xfrm>
              <a:off x="-32568800" y="3392675"/>
              <a:ext cx="291450" cy="121325"/>
            </a:xfrm>
            <a:custGeom>
              <a:avLst/>
              <a:gdLst/>
              <a:ahLst/>
              <a:cxnLst/>
              <a:rect l="l" t="t" r="r" b="b"/>
              <a:pathLst>
                <a:path w="11658" h="4853" extrusionOk="0">
                  <a:moveTo>
                    <a:pt x="9578" y="1"/>
                  </a:moveTo>
                  <a:lnTo>
                    <a:pt x="9263" y="316"/>
                  </a:lnTo>
                  <a:lnTo>
                    <a:pt x="9263" y="631"/>
                  </a:lnTo>
                  <a:cubicBezTo>
                    <a:pt x="10335" y="1040"/>
                    <a:pt x="10965" y="1576"/>
                    <a:pt x="10965" y="2143"/>
                  </a:cubicBezTo>
                  <a:cubicBezTo>
                    <a:pt x="10965" y="3119"/>
                    <a:pt x="8885" y="4191"/>
                    <a:pt x="5829" y="4191"/>
                  </a:cubicBezTo>
                  <a:cubicBezTo>
                    <a:pt x="2805" y="4191"/>
                    <a:pt x="726" y="3119"/>
                    <a:pt x="726" y="2143"/>
                  </a:cubicBezTo>
                  <a:cubicBezTo>
                    <a:pt x="726" y="1607"/>
                    <a:pt x="1261" y="1103"/>
                    <a:pt x="2175" y="725"/>
                  </a:cubicBezTo>
                  <a:lnTo>
                    <a:pt x="1671" y="190"/>
                  </a:lnTo>
                  <a:cubicBezTo>
                    <a:pt x="631" y="725"/>
                    <a:pt x="1" y="1387"/>
                    <a:pt x="1" y="2111"/>
                  </a:cubicBezTo>
                  <a:cubicBezTo>
                    <a:pt x="1" y="3655"/>
                    <a:pt x="2584" y="4852"/>
                    <a:pt x="5829" y="4852"/>
                  </a:cubicBezTo>
                  <a:cubicBezTo>
                    <a:pt x="9106" y="4852"/>
                    <a:pt x="11658" y="3624"/>
                    <a:pt x="11658" y="2111"/>
                  </a:cubicBezTo>
                  <a:cubicBezTo>
                    <a:pt x="11658" y="1261"/>
                    <a:pt x="10870" y="505"/>
                    <a:pt x="9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0" name="Google Shape;8130;p77"/>
          <p:cNvGrpSpPr/>
          <p:nvPr/>
        </p:nvGrpSpPr>
        <p:grpSpPr>
          <a:xfrm>
            <a:off x="1275158" y="3201213"/>
            <a:ext cx="354586" cy="353645"/>
            <a:chOff x="-32569575" y="3586425"/>
            <a:chExt cx="292225" cy="291450"/>
          </a:xfrm>
        </p:grpSpPr>
        <p:sp>
          <p:nvSpPr>
            <p:cNvPr id="8131" name="Google Shape;8131;p77"/>
            <p:cNvSpPr/>
            <p:nvPr/>
          </p:nvSpPr>
          <p:spPr>
            <a:xfrm>
              <a:off x="-32569575" y="3672275"/>
              <a:ext cx="292225" cy="205600"/>
            </a:xfrm>
            <a:custGeom>
              <a:avLst/>
              <a:gdLst/>
              <a:ahLst/>
              <a:cxnLst/>
              <a:rect l="l" t="t" r="r" b="b"/>
              <a:pathLst>
                <a:path w="11689" h="8224" extrusionOk="0">
                  <a:moveTo>
                    <a:pt x="5860" y="1"/>
                  </a:moveTo>
                  <a:cubicBezTo>
                    <a:pt x="4506" y="1"/>
                    <a:pt x="3340" y="1040"/>
                    <a:pt x="3151" y="2332"/>
                  </a:cubicBezTo>
                  <a:cubicBezTo>
                    <a:pt x="3119" y="2521"/>
                    <a:pt x="3277" y="2710"/>
                    <a:pt x="3497" y="2710"/>
                  </a:cubicBezTo>
                  <a:lnTo>
                    <a:pt x="5514" y="2710"/>
                  </a:lnTo>
                  <a:lnTo>
                    <a:pt x="5514" y="3435"/>
                  </a:lnTo>
                  <a:lnTo>
                    <a:pt x="2395" y="3435"/>
                  </a:lnTo>
                  <a:cubicBezTo>
                    <a:pt x="1859" y="3435"/>
                    <a:pt x="1387" y="3907"/>
                    <a:pt x="1387" y="4443"/>
                  </a:cubicBezTo>
                  <a:lnTo>
                    <a:pt x="1387" y="4852"/>
                  </a:lnTo>
                  <a:cubicBezTo>
                    <a:pt x="599" y="5010"/>
                    <a:pt x="0" y="5703"/>
                    <a:pt x="0" y="6554"/>
                  </a:cubicBezTo>
                  <a:cubicBezTo>
                    <a:pt x="0" y="7499"/>
                    <a:pt x="757" y="8223"/>
                    <a:pt x="1702" y="8223"/>
                  </a:cubicBezTo>
                  <a:cubicBezTo>
                    <a:pt x="2647" y="8223"/>
                    <a:pt x="3403" y="7499"/>
                    <a:pt x="3403" y="6554"/>
                  </a:cubicBezTo>
                  <a:cubicBezTo>
                    <a:pt x="3403" y="5703"/>
                    <a:pt x="2804" y="5041"/>
                    <a:pt x="2017" y="4852"/>
                  </a:cubicBezTo>
                  <a:lnTo>
                    <a:pt x="2017" y="4443"/>
                  </a:lnTo>
                  <a:cubicBezTo>
                    <a:pt x="2017" y="4254"/>
                    <a:pt x="2174" y="4096"/>
                    <a:pt x="2363" y="4096"/>
                  </a:cubicBezTo>
                  <a:lnTo>
                    <a:pt x="5482" y="4096"/>
                  </a:lnTo>
                  <a:lnTo>
                    <a:pt x="5482" y="4821"/>
                  </a:lnTo>
                  <a:cubicBezTo>
                    <a:pt x="4695" y="4978"/>
                    <a:pt x="4096" y="5672"/>
                    <a:pt x="4096" y="6491"/>
                  </a:cubicBezTo>
                  <a:cubicBezTo>
                    <a:pt x="4096" y="7436"/>
                    <a:pt x="4852" y="8192"/>
                    <a:pt x="5797" y="8192"/>
                  </a:cubicBezTo>
                  <a:cubicBezTo>
                    <a:pt x="6742" y="8192"/>
                    <a:pt x="7499" y="7436"/>
                    <a:pt x="7499" y="6491"/>
                  </a:cubicBezTo>
                  <a:cubicBezTo>
                    <a:pt x="7499" y="5672"/>
                    <a:pt x="6900" y="5010"/>
                    <a:pt x="6112" y="4821"/>
                  </a:cubicBezTo>
                  <a:lnTo>
                    <a:pt x="6112" y="4096"/>
                  </a:lnTo>
                  <a:lnTo>
                    <a:pt x="9231" y="4096"/>
                  </a:lnTo>
                  <a:cubicBezTo>
                    <a:pt x="9420" y="4096"/>
                    <a:pt x="9578" y="4254"/>
                    <a:pt x="9578" y="4443"/>
                  </a:cubicBezTo>
                  <a:lnTo>
                    <a:pt x="9578" y="4852"/>
                  </a:lnTo>
                  <a:cubicBezTo>
                    <a:pt x="8790" y="5010"/>
                    <a:pt x="8192" y="5703"/>
                    <a:pt x="8192" y="6554"/>
                  </a:cubicBezTo>
                  <a:cubicBezTo>
                    <a:pt x="8192" y="7499"/>
                    <a:pt x="8948" y="8223"/>
                    <a:pt x="9893" y="8223"/>
                  </a:cubicBezTo>
                  <a:cubicBezTo>
                    <a:pt x="10838" y="8223"/>
                    <a:pt x="11594" y="7499"/>
                    <a:pt x="11594" y="6554"/>
                  </a:cubicBezTo>
                  <a:cubicBezTo>
                    <a:pt x="11689" y="5703"/>
                    <a:pt x="11153" y="5010"/>
                    <a:pt x="10366" y="4852"/>
                  </a:cubicBezTo>
                  <a:lnTo>
                    <a:pt x="10366" y="4443"/>
                  </a:lnTo>
                  <a:cubicBezTo>
                    <a:pt x="10366" y="3907"/>
                    <a:pt x="9893" y="3435"/>
                    <a:pt x="9326" y="3435"/>
                  </a:cubicBezTo>
                  <a:lnTo>
                    <a:pt x="6238" y="3435"/>
                  </a:lnTo>
                  <a:lnTo>
                    <a:pt x="6238" y="2710"/>
                  </a:lnTo>
                  <a:lnTo>
                    <a:pt x="8223" y="2710"/>
                  </a:lnTo>
                  <a:cubicBezTo>
                    <a:pt x="8444" y="2710"/>
                    <a:pt x="8601" y="2521"/>
                    <a:pt x="8601" y="2332"/>
                  </a:cubicBezTo>
                  <a:cubicBezTo>
                    <a:pt x="8381" y="977"/>
                    <a:pt x="7247" y="1"/>
                    <a:pt x="5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77"/>
            <p:cNvSpPr/>
            <p:nvPr/>
          </p:nvSpPr>
          <p:spPr>
            <a:xfrm>
              <a:off x="-32456950" y="3586425"/>
              <a:ext cx="68550" cy="69350"/>
            </a:xfrm>
            <a:custGeom>
              <a:avLst/>
              <a:gdLst/>
              <a:ahLst/>
              <a:cxnLst/>
              <a:rect l="l" t="t" r="r" b="b"/>
              <a:pathLst>
                <a:path w="2742" h="2774" extrusionOk="0">
                  <a:moveTo>
                    <a:pt x="1355" y="1"/>
                  </a:moveTo>
                  <a:cubicBezTo>
                    <a:pt x="631" y="1"/>
                    <a:pt x="1" y="631"/>
                    <a:pt x="1" y="1387"/>
                  </a:cubicBezTo>
                  <a:cubicBezTo>
                    <a:pt x="1" y="2143"/>
                    <a:pt x="631" y="2773"/>
                    <a:pt x="1355" y="2773"/>
                  </a:cubicBezTo>
                  <a:cubicBezTo>
                    <a:pt x="2111" y="2773"/>
                    <a:pt x="2742" y="2143"/>
                    <a:pt x="2742" y="1387"/>
                  </a:cubicBezTo>
                  <a:cubicBezTo>
                    <a:pt x="2742" y="631"/>
                    <a:pt x="2111"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3" name="Google Shape;8133;p77"/>
          <p:cNvGrpSpPr/>
          <p:nvPr/>
        </p:nvGrpSpPr>
        <p:grpSpPr>
          <a:xfrm>
            <a:off x="1266073" y="3665805"/>
            <a:ext cx="372756" cy="354343"/>
            <a:chOff x="-32576675" y="3944600"/>
            <a:chExt cx="307200" cy="292025"/>
          </a:xfrm>
        </p:grpSpPr>
        <p:sp>
          <p:nvSpPr>
            <p:cNvPr id="8134" name="Google Shape;8134;p77"/>
            <p:cNvSpPr/>
            <p:nvPr/>
          </p:nvSpPr>
          <p:spPr>
            <a:xfrm>
              <a:off x="-32482950" y="3944600"/>
              <a:ext cx="213475" cy="214650"/>
            </a:xfrm>
            <a:custGeom>
              <a:avLst/>
              <a:gdLst/>
              <a:ahLst/>
              <a:cxnLst/>
              <a:rect l="l" t="t" r="r" b="b"/>
              <a:pathLst>
                <a:path w="8539" h="8586" extrusionOk="0">
                  <a:moveTo>
                    <a:pt x="5156" y="1"/>
                  </a:moveTo>
                  <a:cubicBezTo>
                    <a:pt x="4372" y="1"/>
                    <a:pt x="3593" y="308"/>
                    <a:pt x="2994" y="922"/>
                  </a:cubicBezTo>
                  <a:lnTo>
                    <a:pt x="1450" y="2466"/>
                  </a:lnTo>
                  <a:cubicBezTo>
                    <a:pt x="1681" y="2417"/>
                    <a:pt x="1916" y="2392"/>
                    <a:pt x="2152" y="2392"/>
                  </a:cubicBezTo>
                  <a:cubicBezTo>
                    <a:pt x="2529" y="2392"/>
                    <a:pt x="2909" y="2456"/>
                    <a:pt x="3277" y="2592"/>
                  </a:cubicBezTo>
                  <a:lnTo>
                    <a:pt x="3939" y="1899"/>
                  </a:lnTo>
                  <a:cubicBezTo>
                    <a:pt x="4270" y="1568"/>
                    <a:pt x="4703" y="1402"/>
                    <a:pt x="5136" y="1402"/>
                  </a:cubicBezTo>
                  <a:cubicBezTo>
                    <a:pt x="5569" y="1402"/>
                    <a:pt x="6003" y="1568"/>
                    <a:pt x="6333" y="1899"/>
                  </a:cubicBezTo>
                  <a:cubicBezTo>
                    <a:pt x="7027" y="2592"/>
                    <a:pt x="7027" y="3631"/>
                    <a:pt x="6333" y="4325"/>
                  </a:cubicBezTo>
                  <a:lnTo>
                    <a:pt x="3939" y="6719"/>
                  </a:lnTo>
                  <a:cubicBezTo>
                    <a:pt x="3608" y="7050"/>
                    <a:pt x="3175" y="7215"/>
                    <a:pt x="2742" y="7215"/>
                  </a:cubicBezTo>
                  <a:cubicBezTo>
                    <a:pt x="2309" y="7215"/>
                    <a:pt x="1875" y="7050"/>
                    <a:pt x="1545" y="6719"/>
                  </a:cubicBezTo>
                  <a:cubicBezTo>
                    <a:pt x="1261" y="6435"/>
                    <a:pt x="1104" y="6089"/>
                    <a:pt x="1072" y="5742"/>
                  </a:cubicBezTo>
                  <a:lnTo>
                    <a:pt x="1" y="6782"/>
                  </a:lnTo>
                  <a:cubicBezTo>
                    <a:pt x="158" y="7097"/>
                    <a:pt x="348" y="7381"/>
                    <a:pt x="600" y="7664"/>
                  </a:cubicBezTo>
                  <a:cubicBezTo>
                    <a:pt x="1214" y="8278"/>
                    <a:pt x="2002" y="8586"/>
                    <a:pt x="2781" y="8586"/>
                  </a:cubicBezTo>
                  <a:cubicBezTo>
                    <a:pt x="3561" y="8586"/>
                    <a:pt x="4333" y="8278"/>
                    <a:pt x="4916" y="7664"/>
                  </a:cubicBezTo>
                  <a:lnTo>
                    <a:pt x="7342" y="5270"/>
                  </a:lnTo>
                  <a:cubicBezTo>
                    <a:pt x="8539" y="4073"/>
                    <a:pt x="8539" y="2151"/>
                    <a:pt x="7342" y="922"/>
                  </a:cubicBezTo>
                  <a:cubicBezTo>
                    <a:pt x="6727" y="308"/>
                    <a:pt x="5940" y="1"/>
                    <a:pt x="5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77"/>
            <p:cNvSpPr/>
            <p:nvPr/>
          </p:nvSpPr>
          <p:spPr>
            <a:xfrm>
              <a:off x="-32576675" y="4020200"/>
              <a:ext cx="215850" cy="216425"/>
            </a:xfrm>
            <a:custGeom>
              <a:avLst/>
              <a:gdLst/>
              <a:ahLst/>
              <a:cxnLst/>
              <a:rect l="l" t="t" r="r" b="b"/>
              <a:pathLst>
                <a:path w="8634" h="8657" extrusionOk="0">
                  <a:moveTo>
                    <a:pt x="5865" y="1"/>
                  </a:moveTo>
                  <a:cubicBezTo>
                    <a:pt x="5081" y="1"/>
                    <a:pt x="4301" y="308"/>
                    <a:pt x="3718" y="922"/>
                  </a:cubicBezTo>
                  <a:lnTo>
                    <a:pt x="1230" y="3411"/>
                  </a:lnTo>
                  <a:cubicBezTo>
                    <a:pt x="1" y="4640"/>
                    <a:pt x="1" y="6562"/>
                    <a:pt x="1230" y="7759"/>
                  </a:cubicBezTo>
                  <a:cubicBezTo>
                    <a:pt x="1844" y="8358"/>
                    <a:pt x="2632" y="8657"/>
                    <a:pt x="3415" y="8657"/>
                  </a:cubicBezTo>
                  <a:cubicBezTo>
                    <a:pt x="4199" y="8657"/>
                    <a:pt x="4979" y="8358"/>
                    <a:pt x="5577" y="7759"/>
                  </a:cubicBezTo>
                  <a:lnTo>
                    <a:pt x="7152" y="6184"/>
                  </a:lnTo>
                  <a:lnTo>
                    <a:pt x="7152" y="6184"/>
                  </a:lnTo>
                  <a:cubicBezTo>
                    <a:pt x="6938" y="6218"/>
                    <a:pt x="6719" y="6235"/>
                    <a:pt x="6499" y="6235"/>
                  </a:cubicBezTo>
                  <a:cubicBezTo>
                    <a:pt x="6106" y="6235"/>
                    <a:pt x="5709" y="6179"/>
                    <a:pt x="5325" y="6058"/>
                  </a:cubicBezTo>
                  <a:lnTo>
                    <a:pt x="4569" y="6814"/>
                  </a:lnTo>
                  <a:cubicBezTo>
                    <a:pt x="4238" y="7145"/>
                    <a:pt x="3805" y="7310"/>
                    <a:pt x="3372" y="7310"/>
                  </a:cubicBezTo>
                  <a:cubicBezTo>
                    <a:pt x="2939" y="7310"/>
                    <a:pt x="2505" y="7145"/>
                    <a:pt x="2175" y="6814"/>
                  </a:cubicBezTo>
                  <a:cubicBezTo>
                    <a:pt x="1513" y="6121"/>
                    <a:pt x="1513" y="5081"/>
                    <a:pt x="2175" y="4388"/>
                  </a:cubicBezTo>
                  <a:lnTo>
                    <a:pt x="4664" y="1899"/>
                  </a:lnTo>
                  <a:cubicBezTo>
                    <a:pt x="4994" y="1568"/>
                    <a:pt x="5428" y="1403"/>
                    <a:pt x="5861" y="1403"/>
                  </a:cubicBezTo>
                  <a:cubicBezTo>
                    <a:pt x="6294" y="1403"/>
                    <a:pt x="6727" y="1568"/>
                    <a:pt x="7058" y="1899"/>
                  </a:cubicBezTo>
                  <a:cubicBezTo>
                    <a:pt x="7342" y="2183"/>
                    <a:pt x="7499" y="2561"/>
                    <a:pt x="7531" y="2907"/>
                  </a:cubicBezTo>
                  <a:lnTo>
                    <a:pt x="8287" y="2151"/>
                  </a:lnTo>
                  <a:lnTo>
                    <a:pt x="8633" y="1805"/>
                  </a:lnTo>
                  <a:cubicBezTo>
                    <a:pt x="8476" y="1490"/>
                    <a:pt x="8287" y="1206"/>
                    <a:pt x="8035" y="922"/>
                  </a:cubicBezTo>
                  <a:cubicBezTo>
                    <a:pt x="7436" y="308"/>
                    <a:pt x="6648" y="1"/>
                    <a:pt x="58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6" name="Google Shape;8136;p77"/>
          <p:cNvGrpSpPr/>
          <p:nvPr/>
        </p:nvGrpSpPr>
        <p:grpSpPr>
          <a:xfrm>
            <a:off x="3511040" y="2730100"/>
            <a:ext cx="354586" cy="354586"/>
            <a:chOff x="-30735200" y="3192625"/>
            <a:chExt cx="292225" cy="292225"/>
          </a:xfrm>
        </p:grpSpPr>
        <p:sp>
          <p:nvSpPr>
            <p:cNvPr id="8137" name="Google Shape;8137;p77"/>
            <p:cNvSpPr/>
            <p:nvPr/>
          </p:nvSpPr>
          <p:spPr>
            <a:xfrm>
              <a:off x="-30665100" y="3192625"/>
              <a:ext cx="175650" cy="223700"/>
            </a:xfrm>
            <a:custGeom>
              <a:avLst/>
              <a:gdLst/>
              <a:ahLst/>
              <a:cxnLst/>
              <a:rect l="l" t="t" r="r" b="b"/>
              <a:pathLst>
                <a:path w="7026" h="8948" extrusionOk="0">
                  <a:moveTo>
                    <a:pt x="2363" y="0"/>
                  </a:moveTo>
                  <a:cubicBezTo>
                    <a:pt x="2143" y="0"/>
                    <a:pt x="1985" y="158"/>
                    <a:pt x="1985" y="378"/>
                  </a:cubicBezTo>
                  <a:cubicBezTo>
                    <a:pt x="1985" y="567"/>
                    <a:pt x="2143" y="725"/>
                    <a:pt x="2363" y="725"/>
                  </a:cubicBezTo>
                  <a:lnTo>
                    <a:pt x="2710" y="725"/>
                  </a:lnTo>
                  <a:lnTo>
                    <a:pt x="2710" y="1576"/>
                  </a:lnTo>
                  <a:cubicBezTo>
                    <a:pt x="1135" y="2017"/>
                    <a:pt x="0" y="3466"/>
                    <a:pt x="0" y="5199"/>
                  </a:cubicBezTo>
                  <a:cubicBezTo>
                    <a:pt x="0" y="7278"/>
                    <a:pt x="1670" y="8948"/>
                    <a:pt x="3718" y="8948"/>
                  </a:cubicBezTo>
                  <a:cubicBezTo>
                    <a:pt x="3970" y="8948"/>
                    <a:pt x="4159" y="8916"/>
                    <a:pt x="4348" y="8853"/>
                  </a:cubicBezTo>
                  <a:cubicBezTo>
                    <a:pt x="4159" y="8664"/>
                    <a:pt x="4033" y="8381"/>
                    <a:pt x="4033" y="8066"/>
                  </a:cubicBezTo>
                  <a:cubicBezTo>
                    <a:pt x="4033" y="7877"/>
                    <a:pt x="4096" y="7687"/>
                    <a:pt x="4191" y="7530"/>
                  </a:cubicBezTo>
                  <a:lnTo>
                    <a:pt x="4191" y="7530"/>
                  </a:lnTo>
                  <a:cubicBezTo>
                    <a:pt x="4033" y="7561"/>
                    <a:pt x="3876" y="7561"/>
                    <a:pt x="3686" y="7561"/>
                  </a:cubicBezTo>
                  <a:cubicBezTo>
                    <a:pt x="2363" y="7561"/>
                    <a:pt x="1292" y="6522"/>
                    <a:pt x="1292" y="5167"/>
                  </a:cubicBezTo>
                  <a:cubicBezTo>
                    <a:pt x="1292" y="3844"/>
                    <a:pt x="2363" y="2773"/>
                    <a:pt x="3686" y="2773"/>
                  </a:cubicBezTo>
                  <a:cubicBezTo>
                    <a:pt x="4348" y="2773"/>
                    <a:pt x="4978" y="3088"/>
                    <a:pt x="5451" y="3560"/>
                  </a:cubicBezTo>
                  <a:cubicBezTo>
                    <a:pt x="5608" y="3466"/>
                    <a:pt x="5766" y="3466"/>
                    <a:pt x="5923" y="3466"/>
                  </a:cubicBezTo>
                  <a:lnTo>
                    <a:pt x="7026" y="3466"/>
                  </a:lnTo>
                  <a:cubicBezTo>
                    <a:pt x="6553" y="2584"/>
                    <a:pt x="5734" y="1859"/>
                    <a:pt x="4726" y="1576"/>
                  </a:cubicBezTo>
                  <a:lnTo>
                    <a:pt x="4726" y="725"/>
                  </a:lnTo>
                  <a:lnTo>
                    <a:pt x="5073" y="725"/>
                  </a:lnTo>
                  <a:cubicBezTo>
                    <a:pt x="5262" y="725"/>
                    <a:pt x="5419" y="567"/>
                    <a:pt x="5419" y="378"/>
                  </a:cubicBezTo>
                  <a:cubicBezTo>
                    <a:pt x="5419" y="158"/>
                    <a:pt x="5262" y="0"/>
                    <a:pt x="5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77"/>
            <p:cNvSpPr/>
            <p:nvPr/>
          </p:nvSpPr>
          <p:spPr>
            <a:xfrm>
              <a:off x="-30615475" y="3278475"/>
              <a:ext cx="52775" cy="52000"/>
            </a:xfrm>
            <a:custGeom>
              <a:avLst/>
              <a:gdLst/>
              <a:ahLst/>
              <a:cxnLst/>
              <a:rect l="l" t="t" r="r" b="b"/>
              <a:pathLst>
                <a:path w="2111" h="2080" extrusionOk="0">
                  <a:moveTo>
                    <a:pt x="1733" y="0"/>
                  </a:moveTo>
                  <a:cubicBezTo>
                    <a:pt x="1544" y="32"/>
                    <a:pt x="1386" y="158"/>
                    <a:pt x="1386" y="347"/>
                  </a:cubicBezTo>
                  <a:lnTo>
                    <a:pt x="1386" y="1387"/>
                  </a:lnTo>
                  <a:lnTo>
                    <a:pt x="378" y="1387"/>
                  </a:lnTo>
                  <a:cubicBezTo>
                    <a:pt x="158" y="1387"/>
                    <a:pt x="0" y="1544"/>
                    <a:pt x="0" y="1733"/>
                  </a:cubicBezTo>
                  <a:cubicBezTo>
                    <a:pt x="0" y="1922"/>
                    <a:pt x="158" y="2080"/>
                    <a:pt x="378" y="2080"/>
                  </a:cubicBezTo>
                  <a:lnTo>
                    <a:pt x="1733" y="2080"/>
                  </a:lnTo>
                  <a:cubicBezTo>
                    <a:pt x="1954" y="2080"/>
                    <a:pt x="2111" y="1922"/>
                    <a:pt x="2111" y="1733"/>
                  </a:cubicBezTo>
                  <a:lnTo>
                    <a:pt x="2111" y="347"/>
                  </a:lnTo>
                  <a:cubicBezTo>
                    <a:pt x="2111" y="158"/>
                    <a:pt x="1954"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77"/>
            <p:cNvSpPr/>
            <p:nvPr/>
          </p:nvSpPr>
          <p:spPr>
            <a:xfrm>
              <a:off x="-30528850" y="3296575"/>
              <a:ext cx="85875" cy="25250"/>
            </a:xfrm>
            <a:custGeom>
              <a:avLst/>
              <a:gdLst/>
              <a:ahLst/>
              <a:cxnLst/>
              <a:rect l="l" t="t" r="r" b="b"/>
              <a:pathLst>
                <a:path w="3435" h="1010" extrusionOk="0">
                  <a:moveTo>
                    <a:pt x="536" y="1"/>
                  </a:moveTo>
                  <a:cubicBezTo>
                    <a:pt x="253" y="1"/>
                    <a:pt x="1" y="221"/>
                    <a:pt x="1" y="505"/>
                  </a:cubicBezTo>
                  <a:cubicBezTo>
                    <a:pt x="1" y="789"/>
                    <a:pt x="253" y="1009"/>
                    <a:pt x="536" y="1009"/>
                  </a:cubicBezTo>
                  <a:lnTo>
                    <a:pt x="2931" y="1009"/>
                  </a:lnTo>
                  <a:cubicBezTo>
                    <a:pt x="3214" y="1009"/>
                    <a:pt x="3435" y="789"/>
                    <a:pt x="3435" y="505"/>
                  </a:cubicBezTo>
                  <a:cubicBezTo>
                    <a:pt x="3435" y="221"/>
                    <a:pt x="3214" y="1"/>
                    <a:pt x="2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77"/>
            <p:cNvSpPr/>
            <p:nvPr/>
          </p:nvSpPr>
          <p:spPr>
            <a:xfrm>
              <a:off x="-30546175" y="3338325"/>
              <a:ext cx="85875" cy="26025"/>
            </a:xfrm>
            <a:custGeom>
              <a:avLst/>
              <a:gdLst/>
              <a:ahLst/>
              <a:cxnLst/>
              <a:rect l="l" t="t" r="r" b="b"/>
              <a:pathLst>
                <a:path w="3435" h="1041" extrusionOk="0">
                  <a:moveTo>
                    <a:pt x="505" y="1"/>
                  </a:moveTo>
                  <a:cubicBezTo>
                    <a:pt x="221" y="1"/>
                    <a:pt x="1" y="253"/>
                    <a:pt x="1" y="536"/>
                  </a:cubicBezTo>
                  <a:cubicBezTo>
                    <a:pt x="1" y="788"/>
                    <a:pt x="221" y="1040"/>
                    <a:pt x="505" y="1040"/>
                  </a:cubicBezTo>
                  <a:lnTo>
                    <a:pt x="2899" y="1040"/>
                  </a:lnTo>
                  <a:cubicBezTo>
                    <a:pt x="3183" y="1040"/>
                    <a:pt x="3435" y="851"/>
                    <a:pt x="3435" y="536"/>
                  </a:cubicBezTo>
                  <a:cubicBezTo>
                    <a:pt x="3435" y="253"/>
                    <a:pt x="3183" y="1"/>
                    <a:pt x="2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77"/>
            <p:cNvSpPr/>
            <p:nvPr/>
          </p:nvSpPr>
          <p:spPr>
            <a:xfrm>
              <a:off x="-30546175" y="3381650"/>
              <a:ext cx="67750" cy="26025"/>
            </a:xfrm>
            <a:custGeom>
              <a:avLst/>
              <a:gdLst/>
              <a:ahLst/>
              <a:cxnLst/>
              <a:rect l="l" t="t" r="r" b="b"/>
              <a:pathLst>
                <a:path w="2710" h="1041" extrusionOk="0">
                  <a:moveTo>
                    <a:pt x="505" y="0"/>
                  </a:moveTo>
                  <a:cubicBezTo>
                    <a:pt x="221" y="0"/>
                    <a:pt x="1" y="252"/>
                    <a:pt x="1" y="536"/>
                  </a:cubicBezTo>
                  <a:cubicBezTo>
                    <a:pt x="1" y="788"/>
                    <a:pt x="221" y="1040"/>
                    <a:pt x="505" y="1040"/>
                  </a:cubicBezTo>
                  <a:lnTo>
                    <a:pt x="2206" y="1040"/>
                  </a:lnTo>
                  <a:cubicBezTo>
                    <a:pt x="2490" y="1040"/>
                    <a:pt x="2710" y="788"/>
                    <a:pt x="2710" y="536"/>
                  </a:cubicBezTo>
                  <a:cubicBezTo>
                    <a:pt x="2710" y="252"/>
                    <a:pt x="2490" y="0"/>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77"/>
            <p:cNvSpPr/>
            <p:nvPr/>
          </p:nvSpPr>
          <p:spPr>
            <a:xfrm>
              <a:off x="-30546175" y="3424175"/>
              <a:ext cx="51225" cy="26025"/>
            </a:xfrm>
            <a:custGeom>
              <a:avLst/>
              <a:gdLst/>
              <a:ahLst/>
              <a:cxnLst/>
              <a:rect l="l" t="t" r="r" b="b"/>
              <a:pathLst>
                <a:path w="2049" h="1041" extrusionOk="0">
                  <a:moveTo>
                    <a:pt x="505" y="1"/>
                  </a:moveTo>
                  <a:cubicBezTo>
                    <a:pt x="221" y="1"/>
                    <a:pt x="1" y="253"/>
                    <a:pt x="1" y="505"/>
                  </a:cubicBezTo>
                  <a:cubicBezTo>
                    <a:pt x="1" y="788"/>
                    <a:pt x="221" y="1040"/>
                    <a:pt x="505" y="1040"/>
                  </a:cubicBezTo>
                  <a:lnTo>
                    <a:pt x="1544" y="1040"/>
                  </a:lnTo>
                  <a:cubicBezTo>
                    <a:pt x="1796" y="1040"/>
                    <a:pt x="2048" y="788"/>
                    <a:pt x="2048" y="505"/>
                  </a:cubicBezTo>
                  <a:cubicBezTo>
                    <a:pt x="2048" y="253"/>
                    <a:pt x="1796" y="1"/>
                    <a:pt x="15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77"/>
            <p:cNvSpPr/>
            <p:nvPr/>
          </p:nvSpPr>
          <p:spPr>
            <a:xfrm>
              <a:off x="-30735200" y="3209325"/>
              <a:ext cx="174075" cy="275525"/>
            </a:xfrm>
            <a:custGeom>
              <a:avLst/>
              <a:gdLst/>
              <a:ahLst/>
              <a:cxnLst/>
              <a:rect l="l" t="t" r="r" b="b"/>
              <a:pathLst>
                <a:path w="6963" h="11021" extrusionOk="0">
                  <a:moveTo>
                    <a:pt x="3803" y="0"/>
                  </a:moveTo>
                  <a:cubicBezTo>
                    <a:pt x="3716" y="0"/>
                    <a:pt x="3637" y="52"/>
                    <a:pt x="3592" y="120"/>
                  </a:cubicBezTo>
                  <a:lnTo>
                    <a:pt x="1702" y="2231"/>
                  </a:lnTo>
                  <a:cubicBezTo>
                    <a:pt x="1544" y="2420"/>
                    <a:pt x="1418" y="2640"/>
                    <a:pt x="1418" y="2892"/>
                  </a:cubicBezTo>
                  <a:lnTo>
                    <a:pt x="1418" y="5917"/>
                  </a:lnTo>
                  <a:cubicBezTo>
                    <a:pt x="1418" y="6200"/>
                    <a:pt x="1292" y="6421"/>
                    <a:pt x="1103" y="6641"/>
                  </a:cubicBezTo>
                  <a:lnTo>
                    <a:pt x="126" y="7618"/>
                  </a:lnTo>
                  <a:cubicBezTo>
                    <a:pt x="0" y="7744"/>
                    <a:pt x="0" y="7965"/>
                    <a:pt x="126" y="8091"/>
                  </a:cubicBezTo>
                  <a:lnTo>
                    <a:pt x="2867" y="10926"/>
                  </a:lnTo>
                  <a:cubicBezTo>
                    <a:pt x="2930" y="10989"/>
                    <a:pt x="3017" y="11021"/>
                    <a:pt x="3104" y="11021"/>
                  </a:cubicBezTo>
                  <a:cubicBezTo>
                    <a:pt x="3190" y="11021"/>
                    <a:pt x="3277" y="10989"/>
                    <a:pt x="3340" y="10926"/>
                  </a:cubicBezTo>
                  <a:lnTo>
                    <a:pt x="4317" y="9949"/>
                  </a:lnTo>
                  <a:cubicBezTo>
                    <a:pt x="4537" y="9729"/>
                    <a:pt x="4758" y="9634"/>
                    <a:pt x="5041" y="9634"/>
                  </a:cubicBezTo>
                  <a:lnTo>
                    <a:pt x="6963" y="9634"/>
                  </a:lnTo>
                  <a:cubicBezTo>
                    <a:pt x="6900" y="9477"/>
                    <a:pt x="6837" y="9288"/>
                    <a:pt x="6837" y="9099"/>
                  </a:cubicBezTo>
                  <a:cubicBezTo>
                    <a:pt x="6837" y="9036"/>
                    <a:pt x="6837" y="8973"/>
                    <a:pt x="6900" y="8910"/>
                  </a:cubicBezTo>
                  <a:cubicBezTo>
                    <a:pt x="6774" y="8910"/>
                    <a:pt x="6648" y="8941"/>
                    <a:pt x="6522" y="8941"/>
                  </a:cubicBezTo>
                  <a:cubicBezTo>
                    <a:pt x="4096" y="8941"/>
                    <a:pt x="2080" y="6925"/>
                    <a:pt x="2080" y="4499"/>
                  </a:cubicBezTo>
                  <a:cubicBezTo>
                    <a:pt x="2080" y="2892"/>
                    <a:pt x="2962" y="1475"/>
                    <a:pt x="4254" y="687"/>
                  </a:cubicBezTo>
                  <a:cubicBezTo>
                    <a:pt x="4254" y="592"/>
                    <a:pt x="4222" y="529"/>
                    <a:pt x="4222" y="498"/>
                  </a:cubicBezTo>
                  <a:lnTo>
                    <a:pt x="4128" y="246"/>
                  </a:lnTo>
                  <a:cubicBezTo>
                    <a:pt x="4096" y="120"/>
                    <a:pt x="4002" y="57"/>
                    <a:pt x="3907" y="25"/>
                  </a:cubicBezTo>
                  <a:cubicBezTo>
                    <a:pt x="3872" y="8"/>
                    <a:pt x="3837" y="0"/>
                    <a:pt x="38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4" name="Google Shape;8144;p77"/>
          <p:cNvGrpSpPr/>
          <p:nvPr/>
        </p:nvGrpSpPr>
        <p:grpSpPr>
          <a:xfrm>
            <a:off x="3511040" y="3201532"/>
            <a:ext cx="354586" cy="353008"/>
            <a:chOff x="-30735200" y="3552550"/>
            <a:chExt cx="292225" cy="290925"/>
          </a:xfrm>
        </p:grpSpPr>
        <p:sp>
          <p:nvSpPr>
            <p:cNvPr id="8145" name="Google Shape;8145;p77"/>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77"/>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7" name="Google Shape;8147;p77"/>
          <p:cNvGrpSpPr/>
          <p:nvPr/>
        </p:nvGrpSpPr>
        <p:grpSpPr>
          <a:xfrm>
            <a:off x="3511040" y="3666154"/>
            <a:ext cx="354586" cy="353645"/>
            <a:chOff x="-30735200" y="3910925"/>
            <a:chExt cx="292225" cy="291450"/>
          </a:xfrm>
        </p:grpSpPr>
        <p:sp>
          <p:nvSpPr>
            <p:cNvPr id="8148" name="Google Shape;8148;p77"/>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77"/>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50" name="Google Shape;8150;p77"/>
          <p:cNvSpPr/>
          <p:nvPr/>
        </p:nvSpPr>
        <p:spPr>
          <a:xfrm>
            <a:off x="2614155" y="4123242"/>
            <a:ext cx="354586" cy="353645"/>
          </a:xfrm>
          <a:custGeom>
            <a:avLst/>
            <a:gdLst/>
            <a:ahLst/>
            <a:cxnLst/>
            <a:rect l="l" t="t" r="r" b="b"/>
            <a:pathLst>
              <a:path w="11689" h="11658" extrusionOk="0">
                <a:moveTo>
                  <a:pt x="5829" y="2458"/>
                </a:moveTo>
                <a:cubicBezTo>
                  <a:pt x="6207" y="2458"/>
                  <a:pt x="6491" y="2773"/>
                  <a:pt x="6491" y="3120"/>
                </a:cubicBezTo>
                <a:cubicBezTo>
                  <a:pt x="6522" y="3466"/>
                  <a:pt x="6207" y="3781"/>
                  <a:pt x="5829" y="3781"/>
                </a:cubicBezTo>
                <a:cubicBezTo>
                  <a:pt x="5419" y="3781"/>
                  <a:pt x="5136" y="3466"/>
                  <a:pt x="5136" y="3120"/>
                </a:cubicBezTo>
                <a:cubicBezTo>
                  <a:pt x="5136" y="2742"/>
                  <a:pt x="5482" y="2458"/>
                  <a:pt x="5829" y="2458"/>
                </a:cubicBezTo>
                <a:close/>
                <a:moveTo>
                  <a:pt x="5860" y="4474"/>
                </a:moveTo>
                <a:cubicBezTo>
                  <a:pt x="6238" y="4474"/>
                  <a:pt x="6522" y="4789"/>
                  <a:pt x="6522" y="5136"/>
                </a:cubicBezTo>
                <a:lnTo>
                  <a:pt x="6522" y="8570"/>
                </a:lnTo>
                <a:cubicBezTo>
                  <a:pt x="6522" y="8948"/>
                  <a:pt x="6207" y="9232"/>
                  <a:pt x="5860" y="9232"/>
                </a:cubicBezTo>
                <a:cubicBezTo>
                  <a:pt x="5451" y="9232"/>
                  <a:pt x="5199" y="8917"/>
                  <a:pt x="5199" y="8570"/>
                </a:cubicBezTo>
                <a:lnTo>
                  <a:pt x="5199" y="5136"/>
                </a:lnTo>
                <a:cubicBezTo>
                  <a:pt x="5199" y="4726"/>
                  <a:pt x="5514" y="4474"/>
                  <a:pt x="5860" y="4474"/>
                </a:cubicBezTo>
                <a:close/>
                <a:moveTo>
                  <a:pt x="5829" y="1"/>
                </a:moveTo>
                <a:cubicBezTo>
                  <a:pt x="2615" y="1"/>
                  <a:pt x="0" y="2647"/>
                  <a:pt x="0" y="5829"/>
                </a:cubicBezTo>
                <a:cubicBezTo>
                  <a:pt x="0" y="9043"/>
                  <a:pt x="2615" y="11657"/>
                  <a:pt x="5829" y="11657"/>
                </a:cubicBezTo>
                <a:cubicBezTo>
                  <a:pt x="9011" y="11657"/>
                  <a:pt x="11657" y="9043"/>
                  <a:pt x="11657" y="5829"/>
                </a:cubicBezTo>
                <a:cubicBezTo>
                  <a:pt x="11689" y="2647"/>
                  <a:pt x="9042"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1" name="Google Shape;8151;p77"/>
          <p:cNvGrpSpPr/>
          <p:nvPr/>
        </p:nvGrpSpPr>
        <p:grpSpPr>
          <a:xfrm>
            <a:off x="4864547" y="1375808"/>
            <a:ext cx="358971" cy="359224"/>
            <a:chOff x="-57956275" y="3197925"/>
            <a:chExt cx="319000" cy="319225"/>
          </a:xfrm>
        </p:grpSpPr>
        <p:sp>
          <p:nvSpPr>
            <p:cNvPr id="8152" name="Google Shape;8152;p77"/>
            <p:cNvSpPr/>
            <p:nvPr/>
          </p:nvSpPr>
          <p:spPr>
            <a:xfrm>
              <a:off x="-57940525" y="3353300"/>
              <a:ext cx="18150" cy="65400"/>
            </a:xfrm>
            <a:custGeom>
              <a:avLst/>
              <a:gdLst/>
              <a:ahLst/>
              <a:cxnLst/>
              <a:rect l="l" t="t" r="r" b="b"/>
              <a:pathLst>
                <a:path w="726" h="2616" extrusionOk="0">
                  <a:moveTo>
                    <a:pt x="725" y="0"/>
                  </a:moveTo>
                  <a:cubicBezTo>
                    <a:pt x="316" y="284"/>
                    <a:pt x="1" y="756"/>
                    <a:pt x="1" y="1292"/>
                  </a:cubicBezTo>
                  <a:cubicBezTo>
                    <a:pt x="1" y="1859"/>
                    <a:pt x="316" y="2332"/>
                    <a:pt x="725" y="2615"/>
                  </a:cubicBezTo>
                  <a:lnTo>
                    <a:pt x="725" y="2395"/>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77"/>
            <p:cNvSpPr/>
            <p:nvPr/>
          </p:nvSpPr>
          <p:spPr>
            <a:xfrm>
              <a:off x="-57679825" y="3353300"/>
              <a:ext cx="18925" cy="65400"/>
            </a:xfrm>
            <a:custGeom>
              <a:avLst/>
              <a:gdLst/>
              <a:ahLst/>
              <a:cxnLst/>
              <a:rect l="l" t="t" r="r" b="b"/>
              <a:pathLst>
                <a:path w="757" h="2616" extrusionOk="0">
                  <a:moveTo>
                    <a:pt x="1" y="0"/>
                  </a:moveTo>
                  <a:lnTo>
                    <a:pt x="1" y="2395"/>
                  </a:lnTo>
                  <a:lnTo>
                    <a:pt x="1" y="2615"/>
                  </a:lnTo>
                  <a:cubicBezTo>
                    <a:pt x="442" y="2332"/>
                    <a:pt x="757" y="1859"/>
                    <a:pt x="757" y="1292"/>
                  </a:cubicBezTo>
                  <a:cubicBezTo>
                    <a:pt x="757" y="756"/>
                    <a:pt x="442" y="28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77"/>
            <p:cNvSpPr/>
            <p:nvPr/>
          </p:nvSpPr>
          <p:spPr>
            <a:xfrm>
              <a:off x="-57956275" y="3255625"/>
              <a:ext cx="319000" cy="55175"/>
            </a:xfrm>
            <a:custGeom>
              <a:avLst/>
              <a:gdLst/>
              <a:ahLst/>
              <a:cxnLst/>
              <a:rect l="l" t="t" r="r" b="b"/>
              <a:pathLst>
                <a:path w="12760" h="2207" extrusionOk="0">
                  <a:moveTo>
                    <a:pt x="442" y="1"/>
                  </a:moveTo>
                  <a:cubicBezTo>
                    <a:pt x="190" y="1"/>
                    <a:pt x="1" y="253"/>
                    <a:pt x="64" y="442"/>
                  </a:cubicBezTo>
                  <a:cubicBezTo>
                    <a:pt x="284" y="1481"/>
                    <a:pt x="1261" y="2206"/>
                    <a:pt x="2332" y="2206"/>
                  </a:cubicBezTo>
                  <a:lnTo>
                    <a:pt x="10523" y="2206"/>
                  </a:lnTo>
                  <a:cubicBezTo>
                    <a:pt x="11563" y="2206"/>
                    <a:pt x="12571" y="1418"/>
                    <a:pt x="12760" y="442"/>
                  </a:cubicBezTo>
                  <a:cubicBezTo>
                    <a:pt x="12603" y="221"/>
                    <a:pt x="12445" y="1"/>
                    <a:pt x="12193" y="1"/>
                  </a:cubicBezTo>
                  <a:lnTo>
                    <a:pt x="10303" y="1"/>
                  </a:lnTo>
                  <a:lnTo>
                    <a:pt x="10303" y="757"/>
                  </a:lnTo>
                  <a:cubicBezTo>
                    <a:pt x="10303" y="946"/>
                    <a:pt x="10145" y="1103"/>
                    <a:pt x="9956" y="1103"/>
                  </a:cubicBezTo>
                  <a:cubicBezTo>
                    <a:pt x="9767" y="1103"/>
                    <a:pt x="9610" y="946"/>
                    <a:pt x="9610" y="757"/>
                  </a:cubicBezTo>
                  <a:lnTo>
                    <a:pt x="9610" y="1"/>
                  </a:lnTo>
                  <a:lnTo>
                    <a:pt x="8853" y="1"/>
                  </a:lnTo>
                  <a:lnTo>
                    <a:pt x="8853" y="757"/>
                  </a:lnTo>
                  <a:cubicBezTo>
                    <a:pt x="8853" y="946"/>
                    <a:pt x="8696" y="1103"/>
                    <a:pt x="8507" y="1103"/>
                  </a:cubicBezTo>
                  <a:cubicBezTo>
                    <a:pt x="8318" y="1103"/>
                    <a:pt x="8160" y="946"/>
                    <a:pt x="8160" y="757"/>
                  </a:cubicBezTo>
                  <a:lnTo>
                    <a:pt x="8160" y="1"/>
                  </a:lnTo>
                  <a:lnTo>
                    <a:pt x="7404" y="1"/>
                  </a:lnTo>
                  <a:lnTo>
                    <a:pt x="7404" y="757"/>
                  </a:lnTo>
                  <a:cubicBezTo>
                    <a:pt x="7404" y="946"/>
                    <a:pt x="7247" y="1103"/>
                    <a:pt x="7058" y="1103"/>
                  </a:cubicBezTo>
                  <a:cubicBezTo>
                    <a:pt x="6837" y="1103"/>
                    <a:pt x="6680" y="946"/>
                    <a:pt x="6680" y="757"/>
                  </a:cubicBezTo>
                  <a:lnTo>
                    <a:pt x="6680" y="1"/>
                  </a:lnTo>
                  <a:lnTo>
                    <a:pt x="5955" y="1"/>
                  </a:lnTo>
                  <a:lnTo>
                    <a:pt x="5955" y="757"/>
                  </a:lnTo>
                  <a:cubicBezTo>
                    <a:pt x="5955" y="946"/>
                    <a:pt x="5797" y="1103"/>
                    <a:pt x="5577" y="1103"/>
                  </a:cubicBezTo>
                  <a:cubicBezTo>
                    <a:pt x="5388" y="1103"/>
                    <a:pt x="5230" y="946"/>
                    <a:pt x="5230" y="757"/>
                  </a:cubicBezTo>
                  <a:lnTo>
                    <a:pt x="5230" y="1"/>
                  </a:lnTo>
                  <a:lnTo>
                    <a:pt x="4474" y="1"/>
                  </a:lnTo>
                  <a:lnTo>
                    <a:pt x="4474" y="757"/>
                  </a:lnTo>
                  <a:cubicBezTo>
                    <a:pt x="4474" y="946"/>
                    <a:pt x="4317" y="1103"/>
                    <a:pt x="4128" y="1103"/>
                  </a:cubicBezTo>
                  <a:cubicBezTo>
                    <a:pt x="3939" y="1103"/>
                    <a:pt x="3781" y="946"/>
                    <a:pt x="3781" y="757"/>
                  </a:cubicBezTo>
                  <a:lnTo>
                    <a:pt x="3781" y="1"/>
                  </a:lnTo>
                  <a:lnTo>
                    <a:pt x="3025" y="1"/>
                  </a:lnTo>
                  <a:lnTo>
                    <a:pt x="3025" y="757"/>
                  </a:lnTo>
                  <a:cubicBezTo>
                    <a:pt x="3025" y="946"/>
                    <a:pt x="2867" y="1103"/>
                    <a:pt x="2678" y="1103"/>
                  </a:cubicBezTo>
                  <a:cubicBezTo>
                    <a:pt x="2489" y="1103"/>
                    <a:pt x="2332" y="946"/>
                    <a:pt x="2332" y="757"/>
                  </a:cubicBezTo>
                  <a:lnTo>
                    <a:pt x="23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77"/>
            <p:cNvSpPr/>
            <p:nvPr/>
          </p:nvSpPr>
          <p:spPr>
            <a:xfrm>
              <a:off x="-57868050" y="3494275"/>
              <a:ext cx="18900" cy="22875"/>
            </a:xfrm>
            <a:custGeom>
              <a:avLst/>
              <a:gdLst/>
              <a:ahLst/>
              <a:cxnLst/>
              <a:rect l="l" t="t" r="r" b="b"/>
              <a:pathLst>
                <a:path w="756" h="915" extrusionOk="0">
                  <a:moveTo>
                    <a:pt x="0" y="1"/>
                  </a:moveTo>
                  <a:lnTo>
                    <a:pt x="0" y="536"/>
                  </a:lnTo>
                  <a:lnTo>
                    <a:pt x="32" y="536"/>
                  </a:lnTo>
                  <a:cubicBezTo>
                    <a:pt x="32" y="757"/>
                    <a:pt x="189" y="914"/>
                    <a:pt x="410" y="914"/>
                  </a:cubicBezTo>
                  <a:cubicBezTo>
                    <a:pt x="599" y="914"/>
                    <a:pt x="756" y="757"/>
                    <a:pt x="756" y="536"/>
                  </a:cubicBezTo>
                  <a:lnTo>
                    <a:pt x="756" y="473"/>
                  </a:lnTo>
                  <a:cubicBezTo>
                    <a:pt x="473" y="347"/>
                    <a:pt x="252" y="15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77"/>
            <p:cNvSpPr/>
            <p:nvPr/>
          </p:nvSpPr>
          <p:spPr>
            <a:xfrm>
              <a:off x="-57755425" y="3494275"/>
              <a:ext cx="18125" cy="22875"/>
            </a:xfrm>
            <a:custGeom>
              <a:avLst/>
              <a:gdLst/>
              <a:ahLst/>
              <a:cxnLst/>
              <a:rect l="l" t="t" r="r" b="b"/>
              <a:pathLst>
                <a:path w="725" h="915" extrusionOk="0">
                  <a:moveTo>
                    <a:pt x="725" y="1"/>
                  </a:moveTo>
                  <a:cubicBezTo>
                    <a:pt x="504" y="190"/>
                    <a:pt x="252" y="347"/>
                    <a:pt x="0" y="473"/>
                  </a:cubicBezTo>
                  <a:lnTo>
                    <a:pt x="0" y="536"/>
                  </a:lnTo>
                  <a:lnTo>
                    <a:pt x="32" y="536"/>
                  </a:lnTo>
                  <a:cubicBezTo>
                    <a:pt x="32" y="757"/>
                    <a:pt x="189" y="914"/>
                    <a:pt x="378" y="914"/>
                  </a:cubicBezTo>
                  <a:cubicBezTo>
                    <a:pt x="567" y="914"/>
                    <a:pt x="725" y="757"/>
                    <a:pt x="725" y="536"/>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77"/>
            <p:cNvSpPr/>
            <p:nvPr/>
          </p:nvSpPr>
          <p:spPr>
            <a:xfrm>
              <a:off x="-57903500" y="3329675"/>
              <a:ext cx="204800" cy="187475"/>
            </a:xfrm>
            <a:custGeom>
              <a:avLst/>
              <a:gdLst/>
              <a:ahLst/>
              <a:cxnLst/>
              <a:rect l="l" t="t" r="r" b="b"/>
              <a:pathLst>
                <a:path w="8192" h="7499" extrusionOk="0">
                  <a:moveTo>
                    <a:pt x="2615" y="756"/>
                  </a:moveTo>
                  <a:cubicBezTo>
                    <a:pt x="2804" y="756"/>
                    <a:pt x="2962" y="914"/>
                    <a:pt x="2962" y="1103"/>
                  </a:cubicBezTo>
                  <a:cubicBezTo>
                    <a:pt x="2962" y="1292"/>
                    <a:pt x="2804" y="1449"/>
                    <a:pt x="2615" y="1449"/>
                  </a:cubicBezTo>
                  <a:cubicBezTo>
                    <a:pt x="2395" y="1449"/>
                    <a:pt x="2269" y="1292"/>
                    <a:pt x="2269" y="1103"/>
                  </a:cubicBezTo>
                  <a:cubicBezTo>
                    <a:pt x="2206" y="945"/>
                    <a:pt x="2395" y="756"/>
                    <a:pt x="2615" y="756"/>
                  </a:cubicBezTo>
                  <a:close/>
                  <a:moveTo>
                    <a:pt x="5608" y="756"/>
                  </a:moveTo>
                  <a:cubicBezTo>
                    <a:pt x="5797" y="756"/>
                    <a:pt x="5955" y="914"/>
                    <a:pt x="5955" y="1103"/>
                  </a:cubicBezTo>
                  <a:cubicBezTo>
                    <a:pt x="5955" y="1292"/>
                    <a:pt x="5797" y="1449"/>
                    <a:pt x="5608" y="1449"/>
                  </a:cubicBezTo>
                  <a:cubicBezTo>
                    <a:pt x="5388" y="1449"/>
                    <a:pt x="5230" y="1292"/>
                    <a:pt x="5230" y="1103"/>
                  </a:cubicBezTo>
                  <a:cubicBezTo>
                    <a:pt x="5199" y="945"/>
                    <a:pt x="5356" y="756"/>
                    <a:pt x="5608" y="756"/>
                  </a:cubicBezTo>
                  <a:close/>
                  <a:moveTo>
                    <a:pt x="5159" y="4072"/>
                  </a:moveTo>
                  <a:cubicBezTo>
                    <a:pt x="5254" y="4072"/>
                    <a:pt x="5340" y="4112"/>
                    <a:pt x="5388" y="4190"/>
                  </a:cubicBezTo>
                  <a:cubicBezTo>
                    <a:pt x="5545" y="4348"/>
                    <a:pt x="5545" y="4568"/>
                    <a:pt x="5388" y="4694"/>
                  </a:cubicBezTo>
                  <a:cubicBezTo>
                    <a:pt x="5041" y="5041"/>
                    <a:pt x="4569" y="5230"/>
                    <a:pt x="4096" y="5230"/>
                  </a:cubicBezTo>
                  <a:cubicBezTo>
                    <a:pt x="3623" y="5230"/>
                    <a:pt x="3119" y="5041"/>
                    <a:pt x="2804" y="4694"/>
                  </a:cubicBezTo>
                  <a:cubicBezTo>
                    <a:pt x="2647" y="4537"/>
                    <a:pt x="2647" y="4285"/>
                    <a:pt x="2804" y="4190"/>
                  </a:cubicBezTo>
                  <a:cubicBezTo>
                    <a:pt x="2883" y="4112"/>
                    <a:pt x="2978" y="4072"/>
                    <a:pt x="3068" y="4072"/>
                  </a:cubicBezTo>
                  <a:cubicBezTo>
                    <a:pt x="3159" y="4072"/>
                    <a:pt x="3245" y="4112"/>
                    <a:pt x="3308" y="4190"/>
                  </a:cubicBezTo>
                  <a:cubicBezTo>
                    <a:pt x="3513" y="4379"/>
                    <a:pt x="3797" y="4474"/>
                    <a:pt x="4084" y="4474"/>
                  </a:cubicBezTo>
                  <a:cubicBezTo>
                    <a:pt x="4372" y="4474"/>
                    <a:pt x="4663" y="4379"/>
                    <a:pt x="4884" y="4190"/>
                  </a:cubicBezTo>
                  <a:cubicBezTo>
                    <a:pt x="4962" y="4112"/>
                    <a:pt x="5065" y="4072"/>
                    <a:pt x="5159" y="4072"/>
                  </a:cubicBezTo>
                  <a:close/>
                  <a:moveTo>
                    <a:pt x="0" y="0"/>
                  </a:moveTo>
                  <a:lnTo>
                    <a:pt x="0" y="3403"/>
                  </a:lnTo>
                  <a:cubicBezTo>
                    <a:pt x="0" y="4663"/>
                    <a:pt x="599" y="5829"/>
                    <a:pt x="1513" y="6585"/>
                  </a:cubicBezTo>
                  <a:lnTo>
                    <a:pt x="1513" y="4127"/>
                  </a:lnTo>
                  <a:cubicBezTo>
                    <a:pt x="1513" y="3119"/>
                    <a:pt x="2332" y="2300"/>
                    <a:pt x="3340" y="2300"/>
                  </a:cubicBezTo>
                  <a:cubicBezTo>
                    <a:pt x="3560" y="2300"/>
                    <a:pt x="3718" y="2458"/>
                    <a:pt x="3718" y="2647"/>
                  </a:cubicBezTo>
                  <a:cubicBezTo>
                    <a:pt x="3718" y="2836"/>
                    <a:pt x="3560" y="2993"/>
                    <a:pt x="3340" y="2993"/>
                  </a:cubicBezTo>
                  <a:cubicBezTo>
                    <a:pt x="2710" y="2993"/>
                    <a:pt x="2237" y="3497"/>
                    <a:pt x="2237" y="4096"/>
                  </a:cubicBezTo>
                  <a:lnTo>
                    <a:pt x="2237" y="7026"/>
                  </a:lnTo>
                  <a:cubicBezTo>
                    <a:pt x="2804" y="7278"/>
                    <a:pt x="3434" y="7498"/>
                    <a:pt x="4096" y="7498"/>
                  </a:cubicBezTo>
                  <a:cubicBezTo>
                    <a:pt x="4758" y="7498"/>
                    <a:pt x="5388" y="7341"/>
                    <a:pt x="5955" y="7026"/>
                  </a:cubicBezTo>
                  <a:lnTo>
                    <a:pt x="5955" y="4096"/>
                  </a:lnTo>
                  <a:cubicBezTo>
                    <a:pt x="5955" y="3466"/>
                    <a:pt x="5451" y="2993"/>
                    <a:pt x="4852" y="2993"/>
                  </a:cubicBezTo>
                  <a:cubicBezTo>
                    <a:pt x="4663" y="2993"/>
                    <a:pt x="4506" y="2836"/>
                    <a:pt x="4506" y="2647"/>
                  </a:cubicBezTo>
                  <a:cubicBezTo>
                    <a:pt x="4506" y="2458"/>
                    <a:pt x="4663" y="2300"/>
                    <a:pt x="4852" y="2300"/>
                  </a:cubicBezTo>
                  <a:cubicBezTo>
                    <a:pt x="5860" y="2300"/>
                    <a:pt x="6711" y="3119"/>
                    <a:pt x="6711" y="4127"/>
                  </a:cubicBezTo>
                  <a:lnTo>
                    <a:pt x="6711" y="6585"/>
                  </a:lnTo>
                  <a:cubicBezTo>
                    <a:pt x="7593" y="5829"/>
                    <a:pt x="8192" y="4663"/>
                    <a:pt x="8192" y="3403"/>
                  </a:cubicBez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77"/>
            <p:cNvSpPr/>
            <p:nvPr/>
          </p:nvSpPr>
          <p:spPr>
            <a:xfrm>
              <a:off x="-57860975" y="3197925"/>
              <a:ext cx="119750" cy="37250"/>
            </a:xfrm>
            <a:custGeom>
              <a:avLst/>
              <a:gdLst/>
              <a:ahLst/>
              <a:cxnLst/>
              <a:rect l="l" t="t" r="r" b="b"/>
              <a:pathLst>
                <a:path w="4790" h="1490" extrusionOk="0">
                  <a:moveTo>
                    <a:pt x="2383" y="1"/>
                  </a:moveTo>
                  <a:cubicBezTo>
                    <a:pt x="1812" y="1"/>
                    <a:pt x="1245" y="214"/>
                    <a:pt x="851" y="639"/>
                  </a:cubicBezTo>
                  <a:lnTo>
                    <a:pt x="1" y="1490"/>
                  </a:lnTo>
                  <a:lnTo>
                    <a:pt x="4789" y="1490"/>
                  </a:lnTo>
                  <a:lnTo>
                    <a:pt x="3939" y="639"/>
                  </a:lnTo>
                  <a:cubicBezTo>
                    <a:pt x="3529" y="214"/>
                    <a:pt x="2954" y="1"/>
                    <a:pt x="2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9" name="Google Shape;8159;p77"/>
          <p:cNvGrpSpPr/>
          <p:nvPr/>
        </p:nvGrpSpPr>
        <p:grpSpPr>
          <a:xfrm>
            <a:off x="4886701" y="1832234"/>
            <a:ext cx="314662" cy="358971"/>
            <a:chOff x="-57940525" y="3590375"/>
            <a:chExt cx="279625" cy="319000"/>
          </a:xfrm>
        </p:grpSpPr>
        <p:sp>
          <p:nvSpPr>
            <p:cNvPr id="8160" name="Google Shape;8160;p77"/>
            <p:cNvSpPr/>
            <p:nvPr/>
          </p:nvSpPr>
          <p:spPr>
            <a:xfrm>
              <a:off x="-57940525" y="3727425"/>
              <a:ext cx="18150" cy="63800"/>
            </a:xfrm>
            <a:custGeom>
              <a:avLst/>
              <a:gdLst/>
              <a:ahLst/>
              <a:cxnLst/>
              <a:rect l="l" t="t" r="r" b="b"/>
              <a:pathLst>
                <a:path w="726" h="2552" extrusionOk="0">
                  <a:moveTo>
                    <a:pt x="725" y="0"/>
                  </a:moveTo>
                  <a:cubicBezTo>
                    <a:pt x="253" y="252"/>
                    <a:pt x="1" y="725"/>
                    <a:pt x="1" y="1260"/>
                  </a:cubicBezTo>
                  <a:cubicBezTo>
                    <a:pt x="1" y="1827"/>
                    <a:pt x="316" y="2300"/>
                    <a:pt x="725" y="2552"/>
                  </a:cubicBez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77"/>
            <p:cNvSpPr/>
            <p:nvPr/>
          </p:nvSpPr>
          <p:spPr>
            <a:xfrm>
              <a:off x="-57904300" y="3686450"/>
              <a:ext cx="205600" cy="111075"/>
            </a:xfrm>
            <a:custGeom>
              <a:avLst/>
              <a:gdLst/>
              <a:ahLst/>
              <a:cxnLst/>
              <a:rect l="l" t="t" r="r" b="b"/>
              <a:pathLst>
                <a:path w="8224" h="4443" extrusionOk="0">
                  <a:moveTo>
                    <a:pt x="2647" y="2143"/>
                  </a:moveTo>
                  <a:cubicBezTo>
                    <a:pt x="2836" y="2143"/>
                    <a:pt x="2994" y="2301"/>
                    <a:pt x="2994" y="2521"/>
                  </a:cubicBezTo>
                  <a:cubicBezTo>
                    <a:pt x="2994" y="2710"/>
                    <a:pt x="2836" y="2868"/>
                    <a:pt x="2647" y="2868"/>
                  </a:cubicBezTo>
                  <a:cubicBezTo>
                    <a:pt x="2427" y="2868"/>
                    <a:pt x="2301" y="2710"/>
                    <a:pt x="2301" y="2521"/>
                  </a:cubicBezTo>
                  <a:cubicBezTo>
                    <a:pt x="2301" y="2301"/>
                    <a:pt x="2427" y="2143"/>
                    <a:pt x="2647" y="2143"/>
                  </a:cubicBezTo>
                  <a:close/>
                  <a:moveTo>
                    <a:pt x="5640" y="2143"/>
                  </a:moveTo>
                  <a:cubicBezTo>
                    <a:pt x="5829" y="2143"/>
                    <a:pt x="5987" y="2301"/>
                    <a:pt x="5987" y="2521"/>
                  </a:cubicBezTo>
                  <a:cubicBezTo>
                    <a:pt x="5987" y="2710"/>
                    <a:pt x="5829" y="2868"/>
                    <a:pt x="5640" y="2868"/>
                  </a:cubicBezTo>
                  <a:cubicBezTo>
                    <a:pt x="5420" y="2868"/>
                    <a:pt x="5262" y="2710"/>
                    <a:pt x="5262" y="2521"/>
                  </a:cubicBezTo>
                  <a:cubicBezTo>
                    <a:pt x="5262" y="2301"/>
                    <a:pt x="5420" y="2143"/>
                    <a:pt x="5640" y="2143"/>
                  </a:cubicBezTo>
                  <a:close/>
                  <a:moveTo>
                    <a:pt x="1923" y="1"/>
                  </a:moveTo>
                  <a:lnTo>
                    <a:pt x="1" y="1923"/>
                  </a:lnTo>
                  <a:lnTo>
                    <a:pt x="1" y="4443"/>
                  </a:lnTo>
                  <a:lnTo>
                    <a:pt x="1765" y="4443"/>
                  </a:lnTo>
                  <a:cubicBezTo>
                    <a:pt x="2490" y="3986"/>
                    <a:pt x="3309" y="3758"/>
                    <a:pt x="4124" y="3758"/>
                  </a:cubicBezTo>
                  <a:cubicBezTo>
                    <a:pt x="4939" y="3758"/>
                    <a:pt x="5751" y="3986"/>
                    <a:pt x="6459" y="4443"/>
                  </a:cubicBezTo>
                  <a:lnTo>
                    <a:pt x="8224" y="4443"/>
                  </a:lnTo>
                  <a:lnTo>
                    <a:pt x="8224" y="1923"/>
                  </a:lnTo>
                  <a:lnTo>
                    <a:pt x="6302" y="1"/>
                  </a:lnTo>
                  <a:cubicBezTo>
                    <a:pt x="5625" y="395"/>
                    <a:pt x="4876" y="592"/>
                    <a:pt x="4124" y="592"/>
                  </a:cubicBezTo>
                  <a:cubicBezTo>
                    <a:pt x="3372" y="592"/>
                    <a:pt x="2616" y="395"/>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77"/>
            <p:cNvSpPr/>
            <p:nvPr/>
          </p:nvSpPr>
          <p:spPr>
            <a:xfrm>
              <a:off x="-57903500" y="3590375"/>
              <a:ext cx="205575" cy="117375"/>
            </a:xfrm>
            <a:custGeom>
              <a:avLst/>
              <a:gdLst/>
              <a:ahLst/>
              <a:cxnLst/>
              <a:rect l="l" t="t" r="r" b="b"/>
              <a:pathLst>
                <a:path w="8223" h="4695" extrusionOk="0">
                  <a:moveTo>
                    <a:pt x="4096" y="0"/>
                  </a:moveTo>
                  <a:cubicBezTo>
                    <a:pt x="3560" y="0"/>
                    <a:pt x="3088" y="315"/>
                    <a:pt x="2804" y="756"/>
                  </a:cubicBezTo>
                  <a:cubicBezTo>
                    <a:pt x="2753" y="751"/>
                    <a:pt x="2702" y="748"/>
                    <a:pt x="2651" y="748"/>
                  </a:cubicBezTo>
                  <a:cubicBezTo>
                    <a:pt x="2101" y="748"/>
                    <a:pt x="1551" y="1051"/>
                    <a:pt x="1292" y="1512"/>
                  </a:cubicBezTo>
                  <a:cubicBezTo>
                    <a:pt x="567" y="1638"/>
                    <a:pt x="0" y="2269"/>
                    <a:pt x="0" y="3056"/>
                  </a:cubicBezTo>
                  <a:lnTo>
                    <a:pt x="0" y="4694"/>
                  </a:lnTo>
                  <a:lnTo>
                    <a:pt x="1607" y="3088"/>
                  </a:lnTo>
                  <a:cubicBezTo>
                    <a:pt x="1683" y="3011"/>
                    <a:pt x="1783" y="2970"/>
                    <a:pt x="1884" y="2970"/>
                  </a:cubicBezTo>
                  <a:cubicBezTo>
                    <a:pt x="1951" y="2970"/>
                    <a:pt x="2018" y="2987"/>
                    <a:pt x="2080" y="3025"/>
                  </a:cubicBezTo>
                  <a:cubicBezTo>
                    <a:pt x="2694" y="3450"/>
                    <a:pt x="3403" y="3663"/>
                    <a:pt x="4112" y="3663"/>
                  </a:cubicBezTo>
                  <a:cubicBezTo>
                    <a:pt x="4821" y="3663"/>
                    <a:pt x="5529" y="3450"/>
                    <a:pt x="6144" y="3025"/>
                  </a:cubicBezTo>
                  <a:cubicBezTo>
                    <a:pt x="6206" y="2987"/>
                    <a:pt x="6273" y="2970"/>
                    <a:pt x="6339" y="2970"/>
                  </a:cubicBezTo>
                  <a:cubicBezTo>
                    <a:pt x="6441" y="2970"/>
                    <a:pt x="6540" y="3011"/>
                    <a:pt x="6616" y="3088"/>
                  </a:cubicBezTo>
                  <a:lnTo>
                    <a:pt x="8223" y="4694"/>
                  </a:lnTo>
                  <a:lnTo>
                    <a:pt x="8223" y="3056"/>
                  </a:lnTo>
                  <a:cubicBezTo>
                    <a:pt x="8192" y="2300"/>
                    <a:pt x="7656" y="1638"/>
                    <a:pt x="6900" y="1512"/>
                  </a:cubicBezTo>
                  <a:cubicBezTo>
                    <a:pt x="6641" y="1051"/>
                    <a:pt x="6091" y="748"/>
                    <a:pt x="5541" y="748"/>
                  </a:cubicBezTo>
                  <a:cubicBezTo>
                    <a:pt x="5490" y="748"/>
                    <a:pt x="5439" y="751"/>
                    <a:pt x="5388" y="756"/>
                  </a:cubicBezTo>
                  <a:cubicBezTo>
                    <a:pt x="5136" y="284"/>
                    <a:pt x="4663" y="0"/>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77"/>
            <p:cNvSpPr/>
            <p:nvPr/>
          </p:nvSpPr>
          <p:spPr>
            <a:xfrm>
              <a:off x="-57903500" y="3798700"/>
              <a:ext cx="204800" cy="110675"/>
            </a:xfrm>
            <a:custGeom>
              <a:avLst/>
              <a:gdLst/>
              <a:ahLst/>
              <a:cxnLst/>
              <a:rect l="l" t="t" r="r" b="b"/>
              <a:pathLst>
                <a:path w="8192" h="4427" extrusionOk="0">
                  <a:moveTo>
                    <a:pt x="5159" y="1001"/>
                  </a:moveTo>
                  <a:cubicBezTo>
                    <a:pt x="5254" y="1001"/>
                    <a:pt x="5340" y="1040"/>
                    <a:pt x="5388" y="1119"/>
                  </a:cubicBezTo>
                  <a:cubicBezTo>
                    <a:pt x="5545" y="1245"/>
                    <a:pt x="5545" y="1465"/>
                    <a:pt x="5388" y="1654"/>
                  </a:cubicBezTo>
                  <a:cubicBezTo>
                    <a:pt x="5041" y="2001"/>
                    <a:pt x="4569" y="2190"/>
                    <a:pt x="4096" y="2190"/>
                  </a:cubicBezTo>
                  <a:cubicBezTo>
                    <a:pt x="3623" y="2190"/>
                    <a:pt x="3119" y="2001"/>
                    <a:pt x="2804" y="1654"/>
                  </a:cubicBezTo>
                  <a:cubicBezTo>
                    <a:pt x="2647" y="1497"/>
                    <a:pt x="2647" y="1245"/>
                    <a:pt x="2804" y="1119"/>
                  </a:cubicBezTo>
                  <a:cubicBezTo>
                    <a:pt x="2883" y="1040"/>
                    <a:pt x="2978" y="1001"/>
                    <a:pt x="3068" y="1001"/>
                  </a:cubicBezTo>
                  <a:cubicBezTo>
                    <a:pt x="3159" y="1001"/>
                    <a:pt x="3245" y="1040"/>
                    <a:pt x="3308" y="1119"/>
                  </a:cubicBezTo>
                  <a:cubicBezTo>
                    <a:pt x="3529" y="1339"/>
                    <a:pt x="3812" y="1449"/>
                    <a:pt x="4096" y="1449"/>
                  </a:cubicBezTo>
                  <a:cubicBezTo>
                    <a:pt x="4380" y="1449"/>
                    <a:pt x="4663" y="1339"/>
                    <a:pt x="4884" y="1119"/>
                  </a:cubicBezTo>
                  <a:cubicBezTo>
                    <a:pt x="4962" y="1040"/>
                    <a:pt x="5065" y="1001"/>
                    <a:pt x="5159" y="1001"/>
                  </a:cubicBezTo>
                  <a:close/>
                  <a:moveTo>
                    <a:pt x="4080" y="0"/>
                  </a:moveTo>
                  <a:cubicBezTo>
                    <a:pt x="3371" y="0"/>
                    <a:pt x="2663" y="205"/>
                    <a:pt x="2048" y="615"/>
                  </a:cubicBezTo>
                  <a:cubicBezTo>
                    <a:pt x="1985" y="646"/>
                    <a:pt x="1922" y="678"/>
                    <a:pt x="1859" y="678"/>
                  </a:cubicBezTo>
                  <a:lnTo>
                    <a:pt x="0" y="678"/>
                  </a:lnTo>
                  <a:cubicBezTo>
                    <a:pt x="189" y="2788"/>
                    <a:pt x="1922" y="4427"/>
                    <a:pt x="4096" y="4427"/>
                  </a:cubicBezTo>
                  <a:cubicBezTo>
                    <a:pt x="6270" y="4427"/>
                    <a:pt x="8003" y="2788"/>
                    <a:pt x="8192" y="678"/>
                  </a:cubicBezTo>
                  <a:lnTo>
                    <a:pt x="6333" y="678"/>
                  </a:lnTo>
                  <a:cubicBezTo>
                    <a:pt x="6270" y="678"/>
                    <a:pt x="6175" y="646"/>
                    <a:pt x="6112" y="615"/>
                  </a:cubicBezTo>
                  <a:cubicBezTo>
                    <a:pt x="5498" y="205"/>
                    <a:pt x="4789" y="0"/>
                    <a:pt x="4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77"/>
            <p:cNvSpPr/>
            <p:nvPr/>
          </p:nvSpPr>
          <p:spPr>
            <a:xfrm>
              <a:off x="-57679825" y="3726625"/>
              <a:ext cx="18925" cy="63825"/>
            </a:xfrm>
            <a:custGeom>
              <a:avLst/>
              <a:gdLst/>
              <a:ahLst/>
              <a:cxnLst/>
              <a:rect l="l" t="t" r="r" b="b"/>
              <a:pathLst>
                <a:path w="757" h="2553" extrusionOk="0">
                  <a:moveTo>
                    <a:pt x="1" y="1"/>
                  </a:moveTo>
                  <a:lnTo>
                    <a:pt x="1" y="2552"/>
                  </a:lnTo>
                  <a:cubicBezTo>
                    <a:pt x="442" y="2269"/>
                    <a:pt x="757" y="1796"/>
                    <a:pt x="757" y="1261"/>
                  </a:cubicBezTo>
                  <a:cubicBezTo>
                    <a:pt x="757" y="757"/>
                    <a:pt x="442" y="2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5" name="Google Shape;8165;p77"/>
          <p:cNvGrpSpPr/>
          <p:nvPr/>
        </p:nvGrpSpPr>
        <p:grpSpPr>
          <a:xfrm>
            <a:off x="4857582" y="2273605"/>
            <a:ext cx="358099" cy="358999"/>
            <a:chOff x="-57959425" y="3982600"/>
            <a:chExt cx="318225" cy="319025"/>
          </a:xfrm>
        </p:grpSpPr>
        <p:sp>
          <p:nvSpPr>
            <p:cNvPr id="8166" name="Google Shape;8166;p77"/>
            <p:cNvSpPr/>
            <p:nvPr/>
          </p:nvSpPr>
          <p:spPr>
            <a:xfrm>
              <a:off x="-57771975" y="4150375"/>
              <a:ext cx="17350" cy="18125"/>
            </a:xfrm>
            <a:custGeom>
              <a:avLst/>
              <a:gdLst/>
              <a:ahLst/>
              <a:cxnLst/>
              <a:rect l="l" t="t" r="r" b="b"/>
              <a:pathLst>
                <a:path w="694" h="725" extrusionOk="0">
                  <a:moveTo>
                    <a:pt x="347" y="0"/>
                  </a:moveTo>
                  <a:cubicBezTo>
                    <a:pt x="158" y="0"/>
                    <a:pt x="1" y="189"/>
                    <a:pt x="1" y="378"/>
                  </a:cubicBezTo>
                  <a:cubicBezTo>
                    <a:pt x="1" y="567"/>
                    <a:pt x="158" y="725"/>
                    <a:pt x="347" y="725"/>
                  </a:cubicBezTo>
                  <a:cubicBezTo>
                    <a:pt x="536" y="725"/>
                    <a:pt x="694" y="567"/>
                    <a:pt x="694" y="378"/>
                  </a:cubicBezTo>
                  <a:cubicBezTo>
                    <a:pt x="694" y="189"/>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77"/>
            <p:cNvSpPr/>
            <p:nvPr/>
          </p:nvSpPr>
          <p:spPr>
            <a:xfrm>
              <a:off x="-57959425" y="3982600"/>
              <a:ext cx="318225" cy="130775"/>
            </a:xfrm>
            <a:custGeom>
              <a:avLst/>
              <a:gdLst/>
              <a:ahLst/>
              <a:cxnLst/>
              <a:rect l="l" t="t" r="r" b="b"/>
              <a:pathLst>
                <a:path w="12729" h="5231" extrusionOk="0">
                  <a:moveTo>
                    <a:pt x="7081" y="1521"/>
                  </a:moveTo>
                  <a:cubicBezTo>
                    <a:pt x="7176" y="1521"/>
                    <a:pt x="7262" y="1560"/>
                    <a:pt x="7310" y="1639"/>
                  </a:cubicBezTo>
                  <a:cubicBezTo>
                    <a:pt x="7436" y="1796"/>
                    <a:pt x="7467" y="2048"/>
                    <a:pt x="7310" y="2174"/>
                  </a:cubicBezTo>
                  <a:lnTo>
                    <a:pt x="6837" y="2647"/>
                  </a:lnTo>
                  <a:lnTo>
                    <a:pt x="7310" y="3120"/>
                  </a:lnTo>
                  <a:cubicBezTo>
                    <a:pt x="7467" y="3246"/>
                    <a:pt x="7467" y="3498"/>
                    <a:pt x="7310" y="3624"/>
                  </a:cubicBezTo>
                  <a:cubicBezTo>
                    <a:pt x="7231" y="3702"/>
                    <a:pt x="7136" y="3742"/>
                    <a:pt x="7046" y="3742"/>
                  </a:cubicBezTo>
                  <a:cubicBezTo>
                    <a:pt x="6955" y="3742"/>
                    <a:pt x="6869" y="3702"/>
                    <a:pt x="6806" y="3624"/>
                  </a:cubicBezTo>
                  <a:lnTo>
                    <a:pt x="6333" y="3151"/>
                  </a:lnTo>
                  <a:lnTo>
                    <a:pt x="5860" y="3624"/>
                  </a:lnTo>
                  <a:cubicBezTo>
                    <a:pt x="5782" y="3702"/>
                    <a:pt x="5687" y="3742"/>
                    <a:pt x="5597" y="3742"/>
                  </a:cubicBezTo>
                  <a:cubicBezTo>
                    <a:pt x="5506" y="3742"/>
                    <a:pt x="5419" y="3702"/>
                    <a:pt x="5356" y="3624"/>
                  </a:cubicBezTo>
                  <a:cubicBezTo>
                    <a:pt x="5199" y="3466"/>
                    <a:pt x="5199" y="3214"/>
                    <a:pt x="5356" y="3120"/>
                  </a:cubicBezTo>
                  <a:lnTo>
                    <a:pt x="5829" y="2647"/>
                  </a:lnTo>
                  <a:lnTo>
                    <a:pt x="5356" y="2174"/>
                  </a:lnTo>
                  <a:cubicBezTo>
                    <a:pt x="5199" y="2017"/>
                    <a:pt x="5199" y="1765"/>
                    <a:pt x="5356" y="1639"/>
                  </a:cubicBezTo>
                  <a:cubicBezTo>
                    <a:pt x="5435" y="1560"/>
                    <a:pt x="5530" y="1521"/>
                    <a:pt x="5620" y="1521"/>
                  </a:cubicBezTo>
                  <a:cubicBezTo>
                    <a:pt x="5711" y="1521"/>
                    <a:pt x="5797" y="1560"/>
                    <a:pt x="5860" y="1639"/>
                  </a:cubicBezTo>
                  <a:lnTo>
                    <a:pt x="6333" y="2111"/>
                  </a:lnTo>
                  <a:lnTo>
                    <a:pt x="6806" y="1639"/>
                  </a:lnTo>
                  <a:cubicBezTo>
                    <a:pt x="6884" y="1560"/>
                    <a:pt x="6987" y="1521"/>
                    <a:pt x="7081" y="1521"/>
                  </a:cubicBezTo>
                  <a:close/>
                  <a:moveTo>
                    <a:pt x="6333" y="1"/>
                  </a:moveTo>
                  <a:cubicBezTo>
                    <a:pt x="5388" y="1"/>
                    <a:pt x="4506" y="379"/>
                    <a:pt x="3907" y="1072"/>
                  </a:cubicBezTo>
                  <a:cubicBezTo>
                    <a:pt x="3389" y="1628"/>
                    <a:pt x="2673" y="1927"/>
                    <a:pt x="1944" y="1927"/>
                  </a:cubicBezTo>
                  <a:cubicBezTo>
                    <a:pt x="1474" y="1927"/>
                    <a:pt x="999" y="1803"/>
                    <a:pt x="568" y="1544"/>
                  </a:cubicBezTo>
                  <a:cubicBezTo>
                    <a:pt x="505" y="1505"/>
                    <a:pt x="438" y="1487"/>
                    <a:pt x="373" y="1487"/>
                  </a:cubicBezTo>
                  <a:cubicBezTo>
                    <a:pt x="178" y="1487"/>
                    <a:pt x="1" y="1647"/>
                    <a:pt x="1" y="1859"/>
                  </a:cubicBezTo>
                  <a:lnTo>
                    <a:pt x="1" y="2426"/>
                  </a:lnTo>
                  <a:cubicBezTo>
                    <a:pt x="1" y="3970"/>
                    <a:pt x="1261" y="5230"/>
                    <a:pt x="2804" y="5230"/>
                  </a:cubicBezTo>
                  <a:cubicBezTo>
                    <a:pt x="3624" y="5230"/>
                    <a:pt x="4096" y="4915"/>
                    <a:pt x="4884" y="4537"/>
                  </a:cubicBezTo>
                  <a:cubicBezTo>
                    <a:pt x="4915" y="4474"/>
                    <a:pt x="5010" y="4474"/>
                    <a:pt x="5041" y="4474"/>
                  </a:cubicBezTo>
                  <a:lnTo>
                    <a:pt x="7688" y="4474"/>
                  </a:lnTo>
                  <a:cubicBezTo>
                    <a:pt x="7719" y="4474"/>
                    <a:pt x="7782" y="4474"/>
                    <a:pt x="7845" y="4537"/>
                  </a:cubicBezTo>
                  <a:cubicBezTo>
                    <a:pt x="8664" y="4915"/>
                    <a:pt x="9105" y="5230"/>
                    <a:pt x="9925" y="5230"/>
                  </a:cubicBezTo>
                  <a:cubicBezTo>
                    <a:pt x="11468" y="5230"/>
                    <a:pt x="12729" y="3970"/>
                    <a:pt x="12729" y="2426"/>
                  </a:cubicBezTo>
                  <a:lnTo>
                    <a:pt x="12729" y="1891"/>
                  </a:lnTo>
                  <a:cubicBezTo>
                    <a:pt x="12729" y="1698"/>
                    <a:pt x="12543" y="1523"/>
                    <a:pt x="12329" y="1523"/>
                  </a:cubicBezTo>
                  <a:cubicBezTo>
                    <a:pt x="12264" y="1523"/>
                    <a:pt x="12196" y="1539"/>
                    <a:pt x="12130" y="1576"/>
                  </a:cubicBezTo>
                  <a:cubicBezTo>
                    <a:pt x="11708" y="1824"/>
                    <a:pt x="11233" y="1945"/>
                    <a:pt x="10762" y="1945"/>
                  </a:cubicBezTo>
                  <a:cubicBezTo>
                    <a:pt x="10036" y="1945"/>
                    <a:pt x="9319" y="1657"/>
                    <a:pt x="8822" y="1103"/>
                  </a:cubicBezTo>
                  <a:cubicBezTo>
                    <a:pt x="8192" y="442"/>
                    <a:pt x="7310"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77"/>
            <p:cNvSpPr/>
            <p:nvPr/>
          </p:nvSpPr>
          <p:spPr>
            <a:xfrm>
              <a:off x="-57903500" y="4125950"/>
              <a:ext cx="204800" cy="175675"/>
            </a:xfrm>
            <a:custGeom>
              <a:avLst/>
              <a:gdLst/>
              <a:ahLst/>
              <a:cxnLst/>
              <a:rect l="l" t="t" r="r" b="b"/>
              <a:pathLst>
                <a:path w="8192" h="7027" extrusionOk="0">
                  <a:moveTo>
                    <a:pt x="2615" y="1009"/>
                  </a:moveTo>
                  <a:cubicBezTo>
                    <a:pt x="2804" y="1009"/>
                    <a:pt x="2962" y="1166"/>
                    <a:pt x="2962" y="1355"/>
                  </a:cubicBezTo>
                  <a:cubicBezTo>
                    <a:pt x="2962" y="1544"/>
                    <a:pt x="2804" y="1702"/>
                    <a:pt x="2615" y="1702"/>
                  </a:cubicBezTo>
                  <a:cubicBezTo>
                    <a:pt x="2395" y="1702"/>
                    <a:pt x="2237" y="1576"/>
                    <a:pt x="2237" y="1355"/>
                  </a:cubicBezTo>
                  <a:cubicBezTo>
                    <a:pt x="2237" y="1166"/>
                    <a:pt x="2395" y="1009"/>
                    <a:pt x="2615" y="1009"/>
                  </a:cubicBezTo>
                  <a:close/>
                  <a:moveTo>
                    <a:pt x="5163" y="3600"/>
                  </a:moveTo>
                  <a:cubicBezTo>
                    <a:pt x="5262" y="3600"/>
                    <a:pt x="5356" y="3639"/>
                    <a:pt x="5419" y="3718"/>
                  </a:cubicBezTo>
                  <a:cubicBezTo>
                    <a:pt x="5608" y="3844"/>
                    <a:pt x="5608" y="4065"/>
                    <a:pt x="5451" y="4222"/>
                  </a:cubicBezTo>
                  <a:cubicBezTo>
                    <a:pt x="5073" y="4569"/>
                    <a:pt x="4600" y="4789"/>
                    <a:pt x="4096" y="4789"/>
                  </a:cubicBezTo>
                  <a:cubicBezTo>
                    <a:pt x="3592" y="4789"/>
                    <a:pt x="3119" y="4569"/>
                    <a:pt x="2804" y="4222"/>
                  </a:cubicBezTo>
                  <a:cubicBezTo>
                    <a:pt x="2647" y="4065"/>
                    <a:pt x="2647" y="3844"/>
                    <a:pt x="2804" y="3718"/>
                  </a:cubicBezTo>
                  <a:cubicBezTo>
                    <a:pt x="2883" y="3639"/>
                    <a:pt x="2978" y="3600"/>
                    <a:pt x="3068" y="3600"/>
                  </a:cubicBezTo>
                  <a:cubicBezTo>
                    <a:pt x="3159" y="3600"/>
                    <a:pt x="3245" y="3639"/>
                    <a:pt x="3308" y="3718"/>
                  </a:cubicBezTo>
                  <a:cubicBezTo>
                    <a:pt x="3529" y="3939"/>
                    <a:pt x="3812" y="4049"/>
                    <a:pt x="4096" y="4049"/>
                  </a:cubicBezTo>
                  <a:cubicBezTo>
                    <a:pt x="4380" y="4049"/>
                    <a:pt x="4663" y="3939"/>
                    <a:pt x="4884" y="3718"/>
                  </a:cubicBezTo>
                  <a:cubicBezTo>
                    <a:pt x="4962" y="3639"/>
                    <a:pt x="5065" y="3600"/>
                    <a:pt x="5163" y="3600"/>
                  </a:cubicBezTo>
                  <a:close/>
                  <a:moveTo>
                    <a:pt x="1828" y="0"/>
                  </a:moveTo>
                  <a:cubicBezTo>
                    <a:pt x="1418" y="158"/>
                    <a:pt x="977" y="253"/>
                    <a:pt x="567" y="253"/>
                  </a:cubicBezTo>
                  <a:cubicBezTo>
                    <a:pt x="347" y="253"/>
                    <a:pt x="221" y="221"/>
                    <a:pt x="0" y="221"/>
                  </a:cubicBezTo>
                  <a:lnTo>
                    <a:pt x="0" y="2899"/>
                  </a:lnTo>
                  <a:cubicBezTo>
                    <a:pt x="0" y="5136"/>
                    <a:pt x="1859" y="7026"/>
                    <a:pt x="4096" y="7026"/>
                  </a:cubicBezTo>
                  <a:cubicBezTo>
                    <a:pt x="6270" y="7026"/>
                    <a:pt x="8097" y="5262"/>
                    <a:pt x="8192" y="3119"/>
                  </a:cubicBezTo>
                  <a:lnTo>
                    <a:pt x="6333" y="2206"/>
                  </a:lnTo>
                  <a:cubicBezTo>
                    <a:pt x="6144" y="2363"/>
                    <a:pt x="5860" y="2489"/>
                    <a:pt x="5608" y="2489"/>
                  </a:cubicBezTo>
                  <a:cubicBezTo>
                    <a:pt x="4978" y="2489"/>
                    <a:pt x="4474" y="1985"/>
                    <a:pt x="4506" y="1324"/>
                  </a:cubicBezTo>
                  <a:lnTo>
                    <a:pt x="18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77"/>
            <p:cNvSpPr/>
            <p:nvPr/>
          </p:nvSpPr>
          <p:spPr>
            <a:xfrm>
              <a:off x="-57835775" y="4113350"/>
              <a:ext cx="138650" cy="70125"/>
            </a:xfrm>
            <a:custGeom>
              <a:avLst/>
              <a:gdLst/>
              <a:ahLst/>
              <a:cxnLst/>
              <a:rect l="l" t="t" r="r" b="b"/>
              <a:pathLst>
                <a:path w="5546" h="2805" extrusionOk="0">
                  <a:moveTo>
                    <a:pt x="221" y="0"/>
                  </a:moveTo>
                  <a:lnTo>
                    <a:pt x="1" y="95"/>
                  </a:lnTo>
                  <a:lnTo>
                    <a:pt x="2112" y="1103"/>
                  </a:lnTo>
                  <a:cubicBezTo>
                    <a:pt x="2301" y="883"/>
                    <a:pt x="2616" y="757"/>
                    <a:pt x="2931" y="757"/>
                  </a:cubicBezTo>
                  <a:cubicBezTo>
                    <a:pt x="3592" y="757"/>
                    <a:pt x="4159" y="1355"/>
                    <a:pt x="4033" y="2048"/>
                  </a:cubicBezTo>
                  <a:lnTo>
                    <a:pt x="5546" y="2804"/>
                  </a:lnTo>
                  <a:lnTo>
                    <a:pt x="5546" y="725"/>
                  </a:lnTo>
                  <a:cubicBezTo>
                    <a:pt x="5325" y="725"/>
                    <a:pt x="5136" y="757"/>
                    <a:pt x="4979" y="757"/>
                  </a:cubicBezTo>
                  <a:cubicBezTo>
                    <a:pt x="4033" y="757"/>
                    <a:pt x="3435" y="410"/>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0" name="Google Shape;8170;p77"/>
          <p:cNvGrpSpPr/>
          <p:nvPr/>
        </p:nvGrpSpPr>
        <p:grpSpPr>
          <a:xfrm>
            <a:off x="7057749" y="1376934"/>
            <a:ext cx="357226" cy="357226"/>
            <a:chOff x="-55987225" y="3198925"/>
            <a:chExt cx="317450" cy="317450"/>
          </a:xfrm>
        </p:grpSpPr>
        <p:sp>
          <p:nvSpPr>
            <p:cNvPr id="8171" name="Google Shape;8171;p77"/>
            <p:cNvSpPr/>
            <p:nvPr/>
          </p:nvSpPr>
          <p:spPr>
            <a:xfrm>
              <a:off x="-55987225" y="3261925"/>
              <a:ext cx="173300" cy="198500"/>
            </a:xfrm>
            <a:custGeom>
              <a:avLst/>
              <a:gdLst/>
              <a:ahLst/>
              <a:cxnLst/>
              <a:rect l="l" t="t" r="r" b="b"/>
              <a:pathLst>
                <a:path w="6932" h="7940" extrusionOk="0">
                  <a:moveTo>
                    <a:pt x="4821" y="1954"/>
                  </a:moveTo>
                  <a:cubicBezTo>
                    <a:pt x="5042" y="1954"/>
                    <a:pt x="5199" y="2112"/>
                    <a:pt x="5199" y="2332"/>
                  </a:cubicBezTo>
                  <a:cubicBezTo>
                    <a:pt x="5199" y="2521"/>
                    <a:pt x="5042" y="2679"/>
                    <a:pt x="4821" y="2679"/>
                  </a:cubicBezTo>
                  <a:cubicBezTo>
                    <a:pt x="4632" y="2679"/>
                    <a:pt x="4475" y="2521"/>
                    <a:pt x="4475" y="2332"/>
                  </a:cubicBezTo>
                  <a:cubicBezTo>
                    <a:pt x="4475" y="2175"/>
                    <a:pt x="4632" y="1954"/>
                    <a:pt x="4821" y="1954"/>
                  </a:cubicBezTo>
                  <a:close/>
                  <a:moveTo>
                    <a:pt x="1041" y="4380"/>
                  </a:moveTo>
                  <a:cubicBezTo>
                    <a:pt x="1324" y="4726"/>
                    <a:pt x="1765" y="4947"/>
                    <a:pt x="2269" y="4947"/>
                  </a:cubicBezTo>
                  <a:cubicBezTo>
                    <a:pt x="2238" y="5388"/>
                    <a:pt x="1891" y="5703"/>
                    <a:pt x="1482" y="5703"/>
                  </a:cubicBezTo>
                  <a:cubicBezTo>
                    <a:pt x="1104" y="5703"/>
                    <a:pt x="726" y="5357"/>
                    <a:pt x="726" y="4947"/>
                  </a:cubicBezTo>
                  <a:cubicBezTo>
                    <a:pt x="726" y="4726"/>
                    <a:pt x="852" y="4474"/>
                    <a:pt x="1041" y="4380"/>
                  </a:cubicBezTo>
                  <a:close/>
                  <a:moveTo>
                    <a:pt x="5262" y="1"/>
                  </a:moveTo>
                  <a:cubicBezTo>
                    <a:pt x="4916" y="473"/>
                    <a:pt x="4412" y="820"/>
                    <a:pt x="3845" y="1009"/>
                  </a:cubicBezTo>
                  <a:cubicBezTo>
                    <a:pt x="3466" y="1166"/>
                    <a:pt x="3057" y="1229"/>
                    <a:pt x="2679" y="1229"/>
                  </a:cubicBezTo>
                  <a:cubicBezTo>
                    <a:pt x="2553" y="1229"/>
                    <a:pt x="2427" y="1229"/>
                    <a:pt x="2301" y="1166"/>
                  </a:cubicBezTo>
                  <a:cubicBezTo>
                    <a:pt x="2301" y="1292"/>
                    <a:pt x="2269" y="1450"/>
                    <a:pt x="2269" y="1576"/>
                  </a:cubicBezTo>
                  <a:lnTo>
                    <a:pt x="2269" y="1923"/>
                  </a:lnTo>
                  <a:cubicBezTo>
                    <a:pt x="1450" y="1923"/>
                    <a:pt x="726" y="2584"/>
                    <a:pt x="726" y="3435"/>
                  </a:cubicBezTo>
                  <a:lnTo>
                    <a:pt x="726" y="3624"/>
                  </a:lnTo>
                  <a:cubicBezTo>
                    <a:pt x="253" y="3907"/>
                    <a:pt x="1" y="4380"/>
                    <a:pt x="1" y="4915"/>
                  </a:cubicBezTo>
                  <a:cubicBezTo>
                    <a:pt x="1" y="5735"/>
                    <a:pt x="663" y="6428"/>
                    <a:pt x="1482" y="6428"/>
                  </a:cubicBezTo>
                  <a:cubicBezTo>
                    <a:pt x="1507" y="6429"/>
                    <a:pt x="1533" y="6430"/>
                    <a:pt x="1558" y="6430"/>
                  </a:cubicBezTo>
                  <a:cubicBezTo>
                    <a:pt x="2033" y="6430"/>
                    <a:pt x="2473" y="6156"/>
                    <a:pt x="2742" y="5798"/>
                  </a:cubicBezTo>
                  <a:cubicBezTo>
                    <a:pt x="3466" y="7089"/>
                    <a:pt x="4790" y="7940"/>
                    <a:pt x="6365" y="7940"/>
                  </a:cubicBezTo>
                  <a:cubicBezTo>
                    <a:pt x="6554" y="7940"/>
                    <a:pt x="6775" y="7940"/>
                    <a:pt x="6932" y="7908"/>
                  </a:cubicBezTo>
                  <a:cubicBezTo>
                    <a:pt x="6806" y="7562"/>
                    <a:pt x="6712" y="7184"/>
                    <a:pt x="6712" y="6837"/>
                  </a:cubicBezTo>
                  <a:lnTo>
                    <a:pt x="6712" y="5672"/>
                  </a:lnTo>
                  <a:cubicBezTo>
                    <a:pt x="6617" y="5703"/>
                    <a:pt x="6491" y="5703"/>
                    <a:pt x="6365" y="5703"/>
                  </a:cubicBezTo>
                  <a:cubicBezTo>
                    <a:pt x="5861" y="5703"/>
                    <a:pt x="5388" y="5514"/>
                    <a:pt x="5073" y="5168"/>
                  </a:cubicBezTo>
                  <a:cubicBezTo>
                    <a:pt x="4916" y="5010"/>
                    <a:pt x="4916" y="4758"/>
                    <a:pt x="5073" y="4632"/>
                  </a:cubicBezTo>
                  <a:cubicBezTo>
                    <a:pt x="5152" y="4553"/>
                    <a:pt x="5247" y="4514"/>
                    <a:pt x="5337" y="4514"/>
                  </a:cubicBezTo>
                  <a:cubicBezTo>
                    <a:pt x="5428" y="4514"/>
                    <a:pt x="5514" y="4553"/>
                    <a:pt x="5577" y="4632"/>
                  </a:cubicBezTo>
                  <a:cubicBezTo>
                    <a:pt x="5792" y="4847"/>
                    <a:pt x="6080" y="4959"/>
                    <a:pt x="6371" y="4959"/>
                  </a:cubicBezTo>
                  <a:cubicBezTo>
                    <a:pt x="6507" y="4959"/>
                    <a:pt x="6644" y="4934"/>
                    <a:pt x="6775" y="4884"/>
                  </a:cubicBezTo>
                  <a:lnTo>
                    <a:pt x="6775" y="1923"/>
                  </a:lnTo>
                  <a:cubicBezTo>
                    <a:pt x="5892" y="1765"/>
                    <a:pt x="5262" y="977"/>
                    <a:pt x="5262" y="127"/>
                  </a:cubicBezTo>
                  <a:lnTo>
                    <a:pt x="5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77"/>
            <p:cNvSpPr/>
            <p:nvPr/>
          </p:nvSpPr>
          <p:spPr>
            <a:xfrm>
              <a:off x="-55837575" y="3198925"/>
              <a:ext cx="167800" cy="298525"/>
            </a:xfrm>
            <a:custGeom>
              <a:avLst/>
              <a:gdLst/>
              <a:ahLst/>
              <a:cxnLst/>
              <a:rect l="l" t="t" r="r" b="b"/>
              <a:pathLst>
                <a:path w="6712" h="11941" extrusionOk="0">
                  <a:moveTo>
                    <a:pt x="5672" y="6900"/>
                  </a:moveTo>
                  <a:cubicBezTo>
                    <a:pt x="5861" y="6994"/>
                    <a:pt x="5987" y="7246"/>
                    <a:pt x="5987" y="7467"/>
                  </a:cubicBezTo>
                  <a:cubicBezTo>
                    <a:pt x="5987" y="7908"/>
                    <a:pt x="5672" y="8223"/>
                    <a:pt x="5231" y="8223"/>
                  </a:cubicBezTo>
                  <a:cubicBezTo>
                    <a:pt x="4821" y="8223"/>
                    <a:pt x="4443" y="7877"/>
                    <a:pt x="4443" y="7467"/>
                  </a:cubicBezTo>
                  <a:cubicBezTo>
                    <a:pt x="4916" y="7467"/>
                    <a:pt x="5388" y="7246"/>
                    <a:pt x="5672" y="6900"/>
                  </a:cubicBezTo>
                  <a:close/>
                  <a:moveTo>
                    <a:pt x="1" y="0"/>
                  </a:moveTo>
                  <a:lnTo>
                    <a:pt x="1" y="2584"/>
                  </a:lnTo>
                  <a:cubicBezTo>
                    <a:pt x="1" y="3214"/>
                    <a:pt x="505" y="3686"/>
                    <a:pt x="1104" y="3686"/>
                  </a:cubicBezTo>
                  <a:cubicBezTo>
                    <a:pt x="1293" y="3686"/>
                    <a:pt x="1450" y="3844"/>
                    <a:pt x="1450" y="4064"/>
                  </a:cubicBezTo>
                  <a:lnTo>
                    <a:pt x="1450" y="9294"/>
                  </a:lnTo>
                  <a:cubicBezTo>
                    <a:pt x="1450" y="10743"/>
                    <a:pt x="2647" y="11941"/>
                    <a:pt x="4065" y="11941"/>
                  </a:cubicBezTo>
                  <a:lnTo>
                    <a:pt x="4412" y="11941"/>
                  </a:lnTo>
                  <a:lnTo>
                    <a:pt x="4412" y="8790"/>
                  </a:lnTo>
                  <a:cubicBezTo>
                    <a:pt x="4632" y="8885"/>
                    <a:pt x="4916" y="8979"/>
                    <a:pt x="5199" y="8979"/>
                  </a:cubicBezTo>
                  <a:cubicBezTo>
                    <a:pt x="6018" y="8979"/>
                    <a:pt x="6680" y="8318"/>
                    <a:pt x="6680" y="7467"/>
                  </a:cubicBezTo>
                  <a:cubicBezTo>
                    <a:pt x="6711" y="6931"/>
                    <a:pt x="6396" y="6459"/>
                    <a:pt x="5987" y="6175"/>
                  </a:cubicBezTo>
                  <a:lnTo>
                    <a:pt x="5987" y="5986"/>
                  </a:lnTo>
                  <a:cubicBezTo>
                    <a:pt x="5987" y="5167"/>
                    <a:pt x="5262" y="4474"/>
                    <a:pt x="4443" y="4474"/>
                  </a:cubicBezTo>
                  <a:lnTo>
                    <a:pt x="4443" y="4127"/>
                  </a:lnTo>
                  <a:cubicBezTo>
                    <a:pt x="4443" y="1891"/>
                    <a:pt x="258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77"/>
            <p:cNvSpPr/>
            <p:nvPr/>
          </p:nvSpPr>
          <p:spPr>
            <a:xfrm>
              <a:off x="-55931300" y="3435200"/>
              <a:ext cx="194575" cy="81175"/>
            </a:xfrm>
            <a:custGeom>
              <a:avLst/>
              <a:gdLst/>
              <a:ahLst/>
              <a:cxnLst/>
              <a:rect l="l" t="t" r="r" b="b"/>
              <a:pathLst>
                <a:path w="7783" h="3247" extrusionOk="0">
                  <a:moveTo>
                    <a:pt x="347" y="1"/>
                  </a:moveTo>
                  <a:cubicBezTo>
                    <a:pt x="221" y="64"/>
                    <a:pt x="127" y="127"/>
                    <a:pt x="1" y="158"/>
                  </a:cubicBezTo>
                  <a:lnTo>
                    <a:pt x="1" y="2899"/>
                  </a:lnTo>
                  <a:cubicBezTo>
                    <a:pt x="1" y="3088"/>
                    <a:pt x="158" y="3246"/>
                    <a:pt x="347" y="3246"/>
                  </a:cubicBezTo>
                  <a:lnTo>
                    <a:pt x="7627" y="3246"/>
                  </a:lnTo>
                  <a:cubicBezTo>
                    <a:pt x="6551" y="3216"/>
                    <a:pt x="5551" y="2574"/>
                    <a:pt x="5010" y="1702"/>
                  </a:cubicBezTo>
                  <a:cubicBezTo>
                    <a:pt x="4727" y="1734"/>
                    <a:pt x="4411" y="1765"/>
                    <a:pt x="4096" y="1765"/>
                  </a:cubicBezTo>
                  <a:cubicBezTo>
                    <a:pt x="2584" y="1765"/>
                    <a:pt x="1229" y="1040"/>
                    <a:pt x="347" y="1"/>
                  </a:cubicBezTo>
                  <a:close/>
                  <a:moveTo>
                    <a:pt x="7627" y="3246"/>
                  </a:moveTo>
                  <a:cubicBezTo>
                    <a:pt x="7653" y="3246"/>
                    <a:pt x="7679" y="3247"/>
                    <a:pt x="7705" y="3247"/>
                  </a:cubicBezTo>
                  <a:cubicBezTo>
                    <a:pt x="7731" y="3247"/>
                    <a:pt x="7757" y="3246"/>
                    <a:pt x="7783" y="32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77"/>
            <p:cNvSpPr/>
            <p:nvPr/>
          </p:nvSpPr>
          <p:spPr>
            <a:xfrm>
              <a:off x="-55927350" y="3202850"/>
              <a:ext cx="70900" cy="71200"/>
            </a:xfrm>
            <a:custGeom>
              <a:avLst/>
              <a:gdLst/>
              <a:ahLst/>
              <a:cxnLst/>
              <a:rect l="l" t="t" r="r" b="b"/>
              <a:pathLst>
                <a:path w="2836" h="2848" extrusionOk="0">
                  <a:moveTo>
                    <a:pt x="2836" y="1"/>
                  </a:moveTo>
                  <a:cubicBezTo>
                    <a:pt x="1450" y="379"/>
                    <a:pt x="378" y="1482"/>
                    <a:pt x="0" y="2836"/>
                  </a:cubicBezTo>
                  <a:cubicBezTo>
                    <a:pt x="85" y="2843"/>
                    <a:pt x="170" y="2847"/>
                    <a:pt x="255" y="2847"/>
                  </a:cubicBezTo>
                  <a:cubicBezTo>
                    <a:pt x="548" y="2847"/>
                    <a:pt x="841" y="2801"/>
                    <a:pt x="1135" y="2679"/>
                  </a:cubicBezTo>
                  <a:cubicBezTo>
                    <a:pt x="2111" y="2332"/>
                    <a:pt x="2804" y="1324"/>
                    <a:pt x="2836" y="284"/>
                  </a:cubicBezTo>
                  <a:lnTo>
                    <a:pt x="2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5" name="Google Shape;8175;p77"/>
          <p:cNvGrpSpPr/>
          <p:nvPr/>
        </p:nvGrpSpPr>
        <p:grpSpPr>
          <a:xfrm>
            <a:off x="7057749" y="1832965"/>
            <a:ext cx="357226" cy="357367"/>
            <a:chOff x="-55987225" y="3591025"/>
            <a:chExt cx="317450" cy="317575"/>
          </a:xfrm>
        </p:grpSpPr>
        <p:sp>
          <p:nvSpPr>
            <p:cNvPr id="8176" name="Google Shape;8176;p77"/>
            <p:cNvSpPr/>
            <p:nvPr/>
          </p:nvSpPr>
          <p:spPr>
            <a:xfrm>
              <a:off x="-55950200" y="3740025"/>
              <a:ext cx="204800" cy="168575"/>
            </a:xfrm>
            <a:custGeom>
              <a:avLst/>
              <a:gdLst/>
              <a:ahLst/>
              <a:cxnLst/>
              <a:rect l="l" t="t" r="r" b="b"/>
              <a:pathLst>
                <a:path w="8192" h="6743" extrusionOk="0">
                  <a:moveTo>
                    <a:pt x="2647" y="756"/>
                  </a:moveTo>
                  <a:cubicBezTo>
                    <a:pt x="2836" y="756"/>
                    <a:pt x="2994" y="914"/>
                    <a:pt x="2994" y="1103"/>
                  </a:cubicBezTo>
                  <a:cubicBezTo>
                    <a:pt x="2994" y="1323"/>
                    <a:pt x="2836" y="1449"/>
                    <a:pt x="2647" y="1449"/>
                  </a:cubicBezTo>
                  <a:cubicBezTo>
                    <a:pt x="2458" y="1449"/>
                    <a:pt x="2301" y="1323"/>
                    <a:pt x="2301" y="1103"/>
                  </a:cubicBezTo>
                  <a:cubicBezTo>
                    <a:pt x="2238" y="914"/>
                    <a:pt x="2395" y="756"/>
                    <a:pt x="2647" y="756"/>
                  </a:cubicBezTo>
                  <a:close/>
                  <a:moveTo>
                    <a:pt x="5609" y="756"/>
                  </a:moveTo>
                  <a:cubicBezTo>
                    <a:pt x="5798" y="756"/>
                    <a:pt x="5955" y="914"/>
                    <a:pt x="5955" y="1103"/>
                  </a:cubicBezTo>
                  <a:cubicBezTo>
                    <a:pt x="5955" y="1323"/>
                    <a:pt x="5798" y="1449"/>
                    <a:pt x="5609" y="1449"/>
                  </a:cubicBezTo>
                  <a:cubicBezTo>
                    <a:pt x="5388" y="1449"/>
                    <a:pt x="5262" y="1323"/>
                    <a:pt x="5262" y="1103"/>
                  </a:cubicBezTo>
                  <a:cubicBezTo>
                    <a:pt x="5231" y="914"/>
                    <a:pt x="5388" y="756"/>
                    <a:pt x="5609" y="756"/>
                  </a:cubicBezTo>
                  <a:close/>
                  <a:moveTo>
                    <a:pt x="5160" y="3316"/>
                  </a:moveTo>
                  <a:cubicBezTo>
                    <a:pt x="5254" y="3316"/>
                    <a:pt x="5341" y="3355"/>
                    <a:pt x="5388" y="3434"/>
                  </a:cubicBezTo>
                  <a:cubicBezTo>
                    <a:pt x="5546" y="3592"/>
                    <a:pt x="5546" y="3812"/>
                    <a:pt x="5388" y="3938"/>
                  </a:cubicBezTo>
                  <a:cubicBezTo>
                    <a:pt x="5041" y="4285"/>
                    <a:pt x="4569" y="4505"/>
                    <a:pt x="4065" y="4505"/>
                  </a:cubicBezTo>
                  <a:cubicBezTo>
                    <a:pt x="3561" y="4505"/>
                    <a:pt x="3088" y="4285"/>
                    <a:pt x="2773" y="3938"/>
                  </a:cubicBezTo>
                  <a:cubicBezTo>
                    <a:pt x="2616" y="3781"/>
                    <a:pt x="2616" y="3560"/>
                    <a:pt x="2773" y="3434"/>
                  </a:cubicBezTo>
                  <a:cubicBezTo>
                    <a:pt x="2868" y="3355"/>
                    <a:pt x="2970" y="3316"/>
                    <a:pt x="3065" y="3316"/>
                  </a:cubicBezTo>
                  <a:cubicBezTo>
                    <a:pt x="3159" y="3316"/>
                    <a:pt x="3246" y="3355"/>
                    <a:pt x="3309" y="3434"/>
                  </a:cubicBezTo>
                  <a:cubicBezTo>
                    <a:pt x="3529" y="3655"/>
                    <a:pt x="3813" y="3765"/>
                    <a:pt x="4096" y="3765"/>
                  </a:cubicBezTo>
                  <a:cubicBezTo>
                    <a:pt x="4380" y="3765"/>
                    <a:pt x="4663" y="3655"/>
                    <a:pt x="4884" y="3434"/>
                  </a:cubicBezTo>
                  <a:cubicBezTo>
                    <a:pt x="4963" y="3355"/>
                    <a:pt x="5065" y="3316"/>
                    <a:pt x="5160" y="3316"/>
                  </a:cubicBezTo>
                  <a:close/>
                  <a:moveTo>
                    <a:pt x="1" y="0"/>
                  </a:moveTo>
                  <a:lnTo>
                    <a:pt x="1" y="2615"/>
                  </a:lnTo>
                  <a:cubicBezTo>
                    <a:pt x="1" y="4852"/>
                    <a:pt x="1859" y="6742"/>
                    <a:pt x="4096" y="6742"/>
                  </a:cubicBezTo>
                  <a:cubicBezTo>
                    <a:pt x="6333" y="6742"/>
                    <a:pt x="8192" y="4883"/>
                    <a:pt x="8192" y="2615"/>
                  </a:cubicBez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77"/>
            <p:cNvSpPr/>
            <p:nvPr/>
          </p:nvSpPr>
          <p:spPr>
            <a:xfrm>
              <a:off x="-55967525" y="3591025"/>
              <a:ext cx="297750" cy="131700"/>
            </a:xfrm>
            <a:custGeom>
              <a:avLst/>
              <a:gdLst/>
              <a:ahLst/>
              <a:cxnLst/>
              <a:rect l="l" t="t" r="r" b="b"/>
              <a:pathLst>
                <a:path w="11910" h="5268" extrusionOk="0">
                  <a:moveTo>
                    <a:pt x="4810" y="0"/>
                  </a:moveTo>
                  <a:cubicBezTo>
                    <a:pt x="4730" y="0"/>
                    <a:pt x="4650" y="2"/>
                    <a:pt x="4569" y="6"/>
                  </a:cubicBezTo>
                  <a:cubicBezTo>
                    <a:pt x="1954" y="163"/>
                    <a:pt x="1" y="2463"/>
                    <a:pt x="1" y="5047"/>
                  </a:cubicBezTo>
                  <a:cubicBezTo>
                    <a:pt x="1" y="5173"/>
                    <a:pt x="64" y="5267"/>
                    <a:pt x="190" y="5267"/>
                  </a:cubicBezTo>
                  <a:lnTo>
                    <a:pt x="2994" y="5267"/>
                  </a:lnTo>
                  <a:lnTo>
                    <a:pt x="2994" y="4920"/>
                  </a:lnTo>
                  <a:cubicBezTo>
                    <a:pt x="2994" y="4259"/>
                    <a:pt x="3498" y="3818"/>
                    <a:pt x="4096" y="3818"/>
                  </a:cubicBezTo>
                  <a:lnTo>
                    <a:pt x="5577" y="3818"/>
                  </a:lnTo>
                  <a:cubicBezTo>
                    <a:pt x="6207" y="3818"/>
                    <a:pt x="6680" y="4322"/>
                    <a:pt x="6680" y="4920"/>
                  </a:cubicBezTo>
                  <a:lnTo>
                    <a:pt x="6680" y="5267"/>
                  </a:lnTo>
                  <a:lnTo>
                    <a:pt x="11563" y="5267"/>
                  </a:lnTo>
                  <a:cubicBezTo>
                    <a:pt x="11752" y="5267"/>
                    <a:pt x="11909" y="5110"/>
                    <a:pt x="11909" y="4920"/>
                  </a:cubicBezTo>
                  <a:cubicBezTo>
                    <a:pt x="11909" y="4637"/>
                    <a:pt x="11752" y="4479"/>
                    <a:pt x="11563" y="4479"/>
                  </a:cubicBezTo>
                  <a:lnTo>
                    <a:pt x="9673" y="4479"/>
                  </a:lnTo>
                  <a:cubicBezTo>
                    <a:pt x="9489" y="1943"/>
                    <a:pt x="7380" y="0"/>
                    <a:pt x="4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77"/>
            <p:cNvSpPr/>
            <p:nvPr/>
          </p:nvSpPr>
          <p:spPr>
            <a:xfrm>
              <a:off x="-55875375" y="3703000"/>
              <a:ext cx="55950" cy="17350"/>
            </a:xfrm>
            <a:custGeom>
              <a:avLst/>
              <a:gdLst/>
              <a:ahLst/>
              <a:cxnLst/>
              <a:rect l="l" t="t" r="r" b="b"/>
              <a:pathLst>
                <a:path w="2238" h="694" extrusionOk="0">
                  <a:moveTo>
                    <a:pt x="347" y="0"/>
                  </a:moveTo>
                  <a:cubicBezTo>
                    <a:pt x="158" y="0"/>
                    <a:pt x="1" y="158"/>
                    <a:pt x="1" y="347"/>
                  </a:cubicBezTo>
                  <a:lnTo>
                    <a:pt x="1" y="694"/>
                  </a:lnTo>
                  <a:lnTo>
                    <a:pt x="2238" y="694"/>
                  </a:lnTo>
                  <a:lnTo>
                    <a:pt x="2238" y="347"/>
                  </a:lnTo>
                  <a:cubicBezTo>
                    <a:pt x="2238" y="158"/>
                    <a:pt x="2080" y="0"/>
                    <a:pt x="1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77"/>
            <p:cNvSpPr/>
            <p:nvPr/>
          </p:nvSpPr>
          <p:spPr>
            <a:xfrm>
              <a:off x="-55987225" y="3746325"/>
              <a:ext cx="18150" cy="63825"/>
            </a:xfrm>
            <a:custGeom>
              <a:avLst/>
              <a:gdLst/>
              <a:ahLst/>
              <a:cxnLst/>
              <a:rect l="l" t="t" r="r" b="b"/>
              <a:pathLst>
                <a:path w="726" h="2553" extrusionOk="0">
                  <a:moveTo>
                    <a:pt x="726" y="0"/>
                  </a:moveTo>
                  <a:cubicBezTo>
                    <a:pt x="253" y="221"/>
                    <a:pt x="1" y="693"/>
                    <a:pt x="1" y="1260"/>
                  </a:cubicBezTo>
                  <a:cubicBezTo>
                    <a:pt x="1" y="1796"/>
                    <a:pt x="316" y="2269"/>
                    <a:pt x="726" y="2552"/>
                  </a:cubicBezTo>
                  <a:lnTo>
                    <a:pt x="7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77"/>
            <p:cNvSpPr/>
            <p:nvPr/>
          </p:nvSpPr>
          <p:spPr>
            <a:xfrm>
              <a:off x="-55725725"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1" name="Google Shape;8181;p77"/>
          <p:cNvGrpSpPr/>
          <p:nvPr/>
        </p:nvGrpSpPr>
        <p:grpSpPr>
          <a:xfrm>
            <a:off x="7071665" y="2273605"/>
            <a:ext cx="358999" cy="358999"/>
            <a:chOff x="-55988800" y="3982600"/>
            <a:chExt cx="319025" cy="319025"/>
          </a:xfrm>
        </p:grpSpPr>
        <p:sp>
          <p:nvSpPr>
            <p:cNvPr id="8182" name="Google Shape;8182;p77"/>
            <p:cNvSpPr/>
            <p:nvPr/>
          </p:nvSpPr>
          <p:spPr>
            <a:xfrm>
              <a:off x="-55791875" y="3982600"/>
              <a:ext cx="102400" cy="102425"/>
            </a:xfrm>
            <a:custGeom>
              <a:avLst/>
              <a:gdLst/>
              <a:ahLst/>
              <a:cxnLst/>
              <a:rect l="l" t="t" r="r" b="b"/>
              <a:pathLst>
                <a:path w="4096" h="4097" extrusionOk="0">
                  <a:moveTo>
                    <a:pt x="1859" y="1"/>
                  </a:moveTo>
                  <a:cubicBezTo>
                    <a:pt x="1071" y="1"/>
                    <a:pt x="410" y="379"/>
                    <a:pt x="0" y="977"/>
                  </a:cubicBezTo>
                  <a:cubicBezTo>
                    <a:pt x="1512" y="1450"/>
                    <a:pt x="2647" y="2647"/>
                    <a:pt x="3119" y="4096"/>
                  </a:cubicBezTo>
                  <a:cubicBezTo>
                    <a:pt x="3718" y="3687"/>
                    <a:pt x="4096" y="3025"/>
                    <a:pt x="4096" y="2237"/>
                  </a:cubicBezTo>
                  <a:cubicBezTo>
                    <a:pt x="4096" y="1009"/>
                    <a:pt x="3119" y="1"/>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77"/>
            <p:cNvSpPr/>
            <p:nvPr/>
          </p:nvSpPr>
          <p:spPr>
            <a:xfrm>
              <a:off x="-55969100" y="3982600"/>
              <a:ext cx="102400" cy="102425"/>
            </a:xfrm>
            <a:custGeom>
              <a:avLst/>
              <a:gdLst/>
              <a:ahLst/>
              <a:cxnLst/>
              <a:rect l="l" t="t" r="r" b="b"/>
              <a:pathLst>
                <a:path w="4096" h="4097" extrusionOk="0">
                  <a:moveTo>
                    <a:pt x="2269" y="1"/>
                  </a:moveTo>
                  <a:cubicBezTo>
                    <a:pt x="1040" y="1"/>
                    <a:pt x="1" y="977"/>
                    <a:pt x="1" y="2237"/>
                  </a:cubicBezTo>
                  <a:cubicBezTo>
                    <a:pt x="1" y="2994"/>
                    <a:pt x="410" y="3687"/>
                    <a:pt x="1009" y="4096"/>
                  </a:cubicBezTo>
                  <a:cubicBezTo>
                    <a:pt x="1481" y="2647"/>
                    <a:pt x="2647" y="1450"/>
                    <a:pt x="4096" y="977"/>
                  </a:cubicBezTo>
                  <a:cubicBezTo>
                    <a:pt x="3718" y="379"/>
                    <a:pt x="3057" y="1"/>
                    <a:pt x="2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77"/>
            <p:cNvSpPr/>
            <p:nvPr/>
          </p:nvSpPr>
          <p:spPr>
            <a:xfrm>
              <a:off x="-55819450" y="4021200"/>
              <a:ext cx="92950" cy="92175"/>
            </a:xfrm>
            <a:custGeom>
              <a:avLst/>
              <a:gdLst/>
              <a:ahLst/>
              <a:cxnLst/>
              <a:rect l="l" t="t" r="r" b="b"/>
              <a:pathLst>
                <a:path w="3718" h="3687" extrusionOk="0">
                  <a:moveTo>
                    <a:pt x="32" y="0"/>
                  </a:moveTo>
                  <a:lnTo>
                    <a:pt x="32" y="1103"/>
                  </a:lnTo>
                  <a:cubicBezTo>
                    <a:pt x="1" y="2521"/>
                    <a:pt x="1198" y="3686"/>
                    <a:pt x="2615" y="3686"/>
                  </a:cubicBezTo>
                  <a:lnTo>
                    <a:pt x="3718" y="3686"/>
                  </a:lnTo>
                  <a:cubicBezTo>
                    <a:pt x="3529" y="1733"/>
                    <a:pt x="1985" y="158"/>
                    <a:pt x="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77"/>
            <p:cNvSpPr/>
            <p:nvPr/>
          </p:nvSpPr>
          <p:spPr>
            <a:xfrm>
              <a:off x="-55930500" y="4021200"/>
              <a:ext cx="92950" cy="92175"/>
            </a:xfrm>
            <a:custGeom>
              <a:avLst/>
              <a:gdLst/>
              <a:ahLst/>
              <a:cxnLst/>
              <a:rect l="l" t="t" r="r" b="b"/>
              <a:pathLst>
                <a:path w="3718" h="3687" extrusionOk="0">
                  <a:moveTo>
                    <a:pt x="3718" y="0"/>
                  </a:moveTo>
                  <a:cubicBezTo>
                    <a:pt x="1733" y="158"/>
                    <a:pt x="158" y="1733"/>
                    <a:pt x="0" y="3686"/>
                  </a:cubicBezTo>
                  <a:lnTo>
                    <a:pt x="1103" y="3686"/>
                  </a:lnTo>
                  <a:cubicBezTo>
                    <a:pt x="2552" y="3686"/>
                    <a:pt x="3718" y="2521"/>
                    <a:pt x="3718" y="1103"/>
                  </a:cubicBezTo>
                  <a:lnTo>
                    <a:pt x="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77"/>
            <p:cNvSpPr/>
            <p:nvPr/>
          </p:nvSpPr>
          <p:spPr>
            <a:xfrm>
              <a:off x="-55988800" y="4086575"/>
              <a:ext cx="319025" cy="215050"/>
            </a:xfrm>
            <a:custGeom>
              <a:avLst/>
              <a:gdLst/>
              <a:ahLst/>
              <a:cxnLst/>
              <a:rect l="l" t="t" r="r" b="b"/>
              <a:pathLst>
                <a:path w="12761" h="8602" extrusionOk="0">
                  <a:moveTo>
                    <a:pt x="4884" y="2584"/>
                  </a:moveTo>
                  <a:cubicBezTo>
                    <a:pt x="5105" y="2584"/>
                    <a:pt x="5262" y="2741"/>
                    <a:pt x="5262" y="2930"/>
                  </a:cubicBezTo>
                  <a:cubicBezTo>
                    <a:pt x="5262" y="3119"/>
                    <a:pt x="5105" y="3277"/>
                    <a:pt x="4884" y="3277"/>
                  </a:cubicBezTo>
                  <a:cubicBezTo>
                    <a:pt x="4695" y="3277"/>
                    <a:pt x="4538" y="3151"/>
                    <a:pt x="4538" y="2930"/>
                  </a:cubicBezTo>
                  <a:cubicBezTo>
                    <a:pt x="4538" y="2741"/>
                    <a:pt x="4695" y="2584"/>
                    <a:pt x="4884" y="2584"/>
                  </a:cubicBezTo>
                  <a:close/>
                  <a:moveTo>
                    <a:pt x="7877" y="2615"/>
                  </a:moveTo>
                  <a:cubicBezTo>
                    <a:pt x="8098" y="2615"/>
                    <a:pt x="8255" y="2773"/>
                    <a:pt x="8255" y="2962"/>
                  </a:cubicBezTo>
                  <a:cubicBezTo>
                    <a:pt x="8287" y="3151"/>
                    <a:pt x="8129" y="3308"/>
                    <a:pt x="7877" y="3308"/>
                  </a:cubicBezTo>
                  <a:cubicBezTo>
                    <a:pt x="7688" y="3308"/>
                    <a:pt x="7531" y="3151"/>
                    <a:pt x="7531" y="2962"/>
                  </a:cubicBezTo>
                  <a:cubicBezTo>
                    <a:pt x="7531" y="2773"/>
                    <a:pt x="7688" y="2615"/>
                    <a:pt x="7877" y="2615"/>
                  </a:cubicBezTo>
                  <a:close/>
                  <a:moveTo>
                    <a:pt x="1104" y="4222"/>
                  </a:moveTo>
                  <a:cubicBezTo>
                    <a:pt x="1387" y="4568"/>
                    <a:pt x="1828" y="4820"/>
                    <a:pt x="2332" y="4820"/>
                  </a:cubicBezTo>
                  <a:cubicBezTo>
                    <a:pt x="2301" y="5199"/>
                    <a:pt x="1954" y="5577"/>
                    <a:pt x="1545" y="5577"/>
                  </a:cubicBezTo>
                  <a:cubicBezTo>
                    <a:pt x="1167" y="5577"/>
                    <a:pt x="789" y="5199"/>
                    <a:pt x="789" y="4820"/>
                  </a:cubicBezTo>
                  <a:cubicBezTo>
                    <a:pt x="789" y="4568"/>
                    <a:pt x="915" y="4348"/>
                    <a:pt x="1104" y="4222"/>
                  </a:cubicBezTo>
                  <a:close/>
                  <a:moveTo>
                    <a:pt x="11721" y="4222"/>
                  </a:moveTo>
                  <a:cubicBezTo>
                    <a:pt x="11910" y="4348"/>
                    <a:pt x="12036" y="4568"/>
                    <a:pt x="12036" y="4820"/>
                  </a:cubicBezTo>
                  <a:cubicBezTo>
                    <a:pt x="12036" y="5199"/>
                    <a:pt x="11721" y="5577"/>
                    <a:pt x="11280" y="5577"/>
                  </a:cubicBezTo>
                  <a:cubicBezTo>
                    <a:pt x="10870" y="5577"/>
                    <a:pt x="10492" y="5199"/>
                    <a:pt x="10492" y="4820"/>
                  </a:cubicBezTo>
                  <a:cubicBezTo>
                    <a:pt x="10965" y="4820"/>
                    <a:pt x="11437" y="4568"/>
                    <a:pt x="11721" y="4222"/>
                  </a:cubicBezTo>
                  <a:close/>
                  <a:moveTo>
                    <a:pt x="7460" y="5143"/>
                  </a:moveTo>
                  <a:cubicBezTo>
                    <a:pt x="7554" y="5143"/>
                    <a:pt x="7641" y="5183"/>
                    <a:pt x="7688" y="5262"/>
                  </a:cubicBezTo>
                  <a:cubicBezTo>
                    <a:pt x="7877" y="5356"/>
                    <a:pt x="7877" y="5608"/>
                    <a:pt x="7720" y="5766"/>
                  </a:cubicBezTo>
                  <a:cubicBezTo>
                    <a:pt x="7373" y="6112"/>
                    <a:pt x="6901" y="6301"/>
                    <a:pt x="6396" y="6301"/>
                  </a:cubicBezTo>
                  <a:cubicBezTo>
                    <a:pt x="5892" y="6301"/>
                    <a:pt x="5420" y="6112"/>
                    <a:pt x="5105" y="5766"/>
                  </a:cubicBezTo>
                  <a:cubicBezTo>
                    <a:pt x="4947" y="5608"/>
                    <a:pt x="4947" y="5356"/>
                    <a:pt x="5105" y="5262"/>
                  </a:cubicBezTo>
                  <a:cubicBezTo>
                    <a:pt x="5184" y="5183"/>
                    <a:pt x="5278" y="5143"/>
                    <a:pt x="5369" y="5143"/>
                  </a:cubicBezTo>
                  <a:cubicBezTo>
                    <a:pt x="5459" y="5143"/>
                    <a:pt x="5546" y="5183"/>
                    <a:pt x="5609" y="5262"/>
                  </a:cubicBezTo>
                  <a:cubicBezTo>
                    <a:pt x="5829" y="5466"/>
                    <a:pt x="6113" y="5569"/>
                    <a:pt x="6396" y="5569"/>
                  </a:cubicBezTo>
                  <a:cubicBezTo>
                    <a:pt x="6680" y="5569"/>
                    <a:pt x="6964" y="5466"/>
                    <a:pt x="7184" y="5262"/>
                  </a:cubicBezTo>
                  <a:cubicBezTo>
                    <a:pt x="7263" y="5183"/>
                    <a:pt x="7365" y="5143"/>
                    <a:pt x="7460" y="5143"/>
                  </a:cubicBezTo>
                  <a:close/>
                  <a:moveTo>
                    <a:pt x="6396" y="0"/>
                  </a:moveTo>
                  <a:cubicBezTo>
                    <a:pt x="5829" y="1071"/>
                    <a:pt x="4695" y="1828"/>
                    <a:pt x="3403" y="1828"/>
                  </a:cubicBezTo>
                  <a:lnTo>
                    <a:pt x="2301" y="1828"/>
                  </a:lnTo>
                  <a:cubicBezTo>
                    <a:pt x="1482" y="1828"/>
                    <a:pt x="757" y="2489"/>
                    <a:pt x="757" y="3308"/>
                  </a:cubicBezTo>
                  <a:lnTo>
                    <a:pt x="757" y="3529"/>
                  </a:lnTo>
                  <a:cubicBezTo>
                    <a:pt x="284" y="3781"/>
                    <a:pt x="1" y="4253"/>
                    <a:pt x="1" y="4820"/>
                  </a:cubicBezTo>
                  <a:cubicBezTo>
                    <a:pt x="1" y="5640"/>
                    <a:pt x="694" y="6301"/>
                    <a:pt x="1513" y="6301"/>
                  </a:cubicBezTo>
                  <a:cubicBezTo>
                    <a:pt x="1891" y="6301"/>
                    <a:pt x="2301" y="6144"/>
                    <a:pt x="2521" y="5923"/>
                  </a:cubicBezTo>
                  <a:cubicBezTo>
                    <a:pt x="3120" y="7467"/>
                    <a:pt x="4632" y="8601"/>
                    <a:pt x="6365" y="8601"/>
                  </a:cubicBezTo>
                  <a:cubicBezTo>
                    <a:pt x="8098" y="8601"/>
                    <a:pt x="9578" y="7467"/>
                    <a:pt x="10177" y="5923"/>
                  </a:cubicBezTo>
                  <a:cubicBezTo>
                    <a:pt x="10461" y="6144"/>
                    <a:pt x="10807" y="6301"/>
                    <a:pt x="11185" y="6301"/>
                  </a:cubicBezTo>
                  <a:cubicBezTo>
                    <a:pt x="12036" y="6301"/>
                    <a:pt x="12697" y="5640"/>
                    <a:pt x="12697" y="4820"/>
                  </a:cubicBezTo>
                  <a:cubicBezTo>
                    <a:pt x="12760" y="4253"/>
                    <a:pt x="12445" y="3749"/>
                    <a:pt x="12036" y="3529"/>
                  </a:cubicBezTo>
                  <a:lnTo>
                    <a:pt x="12036" y="3308"/>
                  </a:lnTo>
                  <a:cubicBezTo>
                    <a:pt x="12036" y="2489"/>
                    <a:pt x="11311" y="1828"/>
                    <a:pt x="10492" y="1828"/>
                  </a:cubicBezTo>
                  <a:lnTo>
                    <a:pt x="9389" y="1828"/>
                  </a:lnTo>
                  <a:cubicBezTo>
                    <a:pt x="8098" y="1828"/>
                    <a:pt x="6932" y="1071"/>
                    <a:pt x="6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7" name="Google Shape;8187;p77"/>
          <p:cNvGrpSpPr/>
          <p:nvPr/>
        </p:nvGrpSpPr>
        <p:grpSpPr>
          <a:xfrm>
            <a:off x="5730184" y="2731562"/>
            <a:ext cx="356326" cy="358971"/>
            <a:chOff x="-54026025" y="3192625"/>
            <a:chExt cx="316650" cy="319000"/>
          </a:xfrm>
        </p:grpSpPr>
        <p:sp>
          <p:nvSpPr>
            <p:cNvPr id="8188" name="Google Shape;8188;p77"/>
            <p:cNvSpPr/>
            <p:nvPr/>
          </p:nvSpPr>
          <p:spPr>
            <a:xfrm>
              <a:off x="-54026025" y="3312350"/>
              <a:ext cx="18125" cy="63800"/>
            </a:xfrm>
            <a:custGeom>
              <a:avLst/>
              <a:gdLst/>
              <a:ahLst/>
              <a:cxnLst/>
              <a:rect l="l" t="t" r="r" b="b"/>
              <a:pathLst>
                <a:path w="725" h="2552" extrusionOk="0">
                  <a:moveTo>
                    <a:pt x="725" y="0"/>
                  </a:moveTo>
                  <a:cubicBezTo>
                    <a:pt x="315" y="189"/>
                    <a:pt x="0" y="693"/>
                    <a:pt x="0" y="1260"/>
                  </a:cubicBezTo>
                  <a:cubicBezTo>
                    <a:pt x="0" y="1796"/>
                    <a:pt x="315" y="2268"/>
                    <a:pt x="725" y="2552"/>
                  </a:cubicBezTo>
                  <a:lnTo>
                    <a:pt x="725" y="158"/>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77"/>
            <p:cNvSpPr/>
            <p:nvPr/>
          </p:nvSpPr>
          <p:spPr>
            <a:xfrm>
              <a:off x="-53890550" y="3192625"/>
              <a:ext cx="125250" cy="56725"/>
            </a:xfrm>
            <a:custGeom>
              <a:avLst/>
              <a:gdLst/>
              <a:ahLst/>
              <a:cxnLst/>
              <a:rect l="l" t="t" r="r" b="b"/>
              <a:pathLst>
                <a:path w="5010" h="2269" extrusionOk="0">
                  <a:moveTo>
                    <a:pt x="914" y="0"/>
                  </a:moveTo>
                  <a:cubicBezTo>
                    <a:pt x="599" y="0"/>
                    <a:pt x="315" y="63"/>
                    <a:pt x="0" y="95"/>
                  </a:cubicBezTo>
                  <a:cubicBezTo>
                    <a:pt x="158" y="536"/>
                    <a:pt x="441" y="914"/>
                    <a:pt x="756" y="1260"/>
                  </a:cubicBezTo>
                  <a:cubicBezTo>
                    <a:pt x="1418" y="1891"/>
                    <a:pt x="2237" y="2269"/>
                    <a:pt x="3151" y="2269"/>
                  </a:cubicBezTo>
                  <a:lnTo>
                    <a:pt x="5009" y="2269"/>
                  </a:lnTo>
                  <a:cubicBezTo>
                    <a:pt x="4127" y="914"/>
                    <a:pt x="2647" y="0"/>
                    <a:pt x="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77"/>
            <p:cNvSpPr/>
            <p:nvPr/>
          </p:nvSpPr>
          <p:spPr>
            <a:xfrm>
              <a:off x="-53839375" y="3306025"/>
              <a:ext cx="55175" cy="55175"/>
            </a:xfrm>
            <a:custGeom>
              <a:avLst/>
              <a:gdLst/>
              <a:ahLst/>
              <a:cxnLst/>
              <a:rect l="l" t="t" r="r" b="b"/>
              <a:pathLst>
                <a:path w="2207" h="2207" extrusionOk="0">
                  <a:moveTo>
                    <a:pt x="1104" y="1"/>
                  </a:moveTo>
                  <a:cubicBezTo>
                    <a:pt x="505" y="1"/>
                    <a:pt x="1" y="505"/>
                    <a:pt x="1" y="1104"/>
                  </a:cubicBezTo>
                  <a:cubicBezTo>
                    <a:pt x="1" y="1702"/>
                    <a:pt x="505" y="2206"/>
                    <a:pt x="1104" y="2206"/>
                  </a:cubicBezTo>
                  <a:cubicBezTo>
                    <a:pt x="1734" y="2206"/>
                    <a:pt x="2206" y="1702"/>
                    <a:pt x="2206" y="1104"/>
                  </a:cubicBezTo>
                  <a:cubicBezTo>
                    <a:pt x="2206" y="505"/>
                    <a:pt x="1734" y="1"/>
                    <a:pt x="1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77"/>
            <p:cNvSpPr/>
            <p:nvPr/>
          </p:nvSpPr>
          <p:spPr>
            <a:xfrm>
              <a:off x="-53950425" y="3306025"/>
              <a:ext cx="55150" cy="55175"/>
            </a:xfrm>
            <a:custGeom>
              <a:avLst/>
              <a:gdLst/>
              <a:ahLst/>
              <a:cxnLst/>
              <a:rect l="l" t="t" r="r" b="b"/>
              <a:pathLst>
                <a:path w="2206" h="2207" extrusionOk="0">
                  <a:moveTo>
                    <a:pt x="1103" y="1"/>
                  </a:moveTo>
                  <a:cubicBezTo>
                    <a:pt x="505" y="1"/>
                    <a:pt x="1" y="505"/>
                    <a:pt x="1" y="1104"/>
                  </a:cubicBezTo>
                  <a:cubicBezTo>
                    <a:pt x="1" y="1702"/>
                    <a:pt x="505" y="2206"/>
                    <a:pt x="1103" y="2206"/>
                  </a:cubicBezTo>
                  <a:cubicBezTo>
                    <a:pt x="1702" y="2206"/>
                    <a:pt x="2206" y="1702"/>
                    <a:pt x="2206" y="1104"/>
                  </a:cubicBezTo>
                  <a:cubicBezTo>
                    <a:pt x="2206" y="505"/>
                    <a:pt x="1702"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77"/>
            <p:cNvSpPr/>
            <p:nvPr/>
          </p:nvSpPr>
          <p:spPr>
            <a:xfrm>
              <a:off x="-53985075" y="3400950"/>
              <a:ext cx="236300" cy="110675"/>
            </a:xfrm>
            <a:custGeom>
              <a:avLst/>
              <a:gdLst/>
              <a:ahLst/>
              <a:cxnLst/>
              <a:rect l="l" t="t" r="r" b="b"/>
              <a:pathLst>
                <a:path w="9452" h="4427" extrusionOk="0">
                  <a:moveTo>
                    <a:pt x="5790" y="969"/>
                  </a:moveTo>
                  <a:cubicBezTo>
                    <a:pt x="5884" y="969"/>
                    <a:pt x="5971" y="1008"/>
                    <a:pt x="6018" y="1087"/>
                  </a:cubicBezTo>
                  <a:cubicBezTo>
                    <a:pt x="6176" y="1245"/>
                    <a:pt x="6176" y="1497"/>
                    <a:pt x="6018" y="1591"/>
                  </a:cubicBezTo>
                  <a:cubicBezTo>
                    <a:pt x="5671" y="1969"/>
                    <a:pt x="5199" y="2158"/>
                    <a:pt x="4726" y="2158"/>
                  </a:cubicBezTo>
                  <a:cubicBezTo>
                    <a:pt x="4254" y="2158"/>
                    <a:pt x="3750" y="1969"/>
                    <a:pt x="3435" y="1591"/>
                  </a:cubicBezTo>
                  <a:cubicBezTo>
                    <a:pt x="3277" y="1434"/>
                    <a:pt x="3277" y="1213"/>
                    <a:pt x="3435" y="1087"/>
                  </a:cubicBezTo>
                  <a:cubicBezTo>
                    <a:pt x="3513" y="1008"/>
                    <a:pt x="3608" y="969"/>
                    <a:pt x="3698" y="969"/>
                  </a:cubicBezTo>
                  <a:cubicBezTo>
                    <a:pt x="3789" y="969"/>
                    <a:pt x="3876" y="1008"/>
                    <a:pt x="3939" y="1087"/>
                  </a:cubicBezTo>
                  <a:cubicBezTo>
                    <a:pt x="4159" y="1308"/>
                    <a:pt x="4443" y="1418"/>
                    <a:pt x="4726" y="1418"/>
                  </a:cubicBezTo>
                  <a:cubicBezTo>
                    <a:pt x="5010" y="1418"/>
                    <a:pt x="5293" y="1308"/>
                    <a:pt x="5514" y="1087"/>
                  </a:cubicBezTo>
                  <a:cubicBezTo>
                    <a:pt x="5593" y="1008"/>
                    <a:pt x="5695" y="969"/>
                    <a:pt x="5790" y="969"/>
                  </a:cubicBezTo>
                  <a:close/>
                  <a:moveTo>
                    <a:pt x="4711" y="0"/>
                  </a:moveTo>
                  <a:cubicBezTo>
                    <a:pt x="4002" y="0"/>
                    <a:pt x="3293" y="205"/>
                    <a:pt x="2678" y="615"/>
                  </a:cubicBezTo>
                  <a:cubicBezTo>
                    <a:pt x="2615" y="646"/>
                    <a:pt x="2552" y="709"/>
                    <a:pt x="2489" y="709"/>
                  </a:cubicBezTo>
                  <a:lnTo>
                    <a:pt x="1" y="709"/>
                  </a:lnTo>
                  <a:cubicBezTo>
                    <a:pt x="505" y="2820"/>
                    <a:pt x="2458" y="4427"/>
                    <a:pt x="4726" y="4427"/>
                  </a:cubicBezTo>
                  <a:cubicBezTo>
                    <a:pt x="7026" y="4427"/>
                    <a:pt x="8948" y="2820"/>
                    <a:pt x="9452" y="709"/>
                  </a:cubicBezTo>
                  <a:lnTo>
                    <a:pt x="6963" y="709"/>
                  </a:lnTo>
                  <a:cubicBezTo>
                    <a:pt x="6869" y="646"/>
                    <a:pt x="6774" y="646"/>
                    <a:pt x="6743" y="615"/>
                  </a:cubicBezTo>
                  <a:cubicBezTo>
                    <a:pt x="6128" y="205"/>
                    <a:pt x="5419" y="0"/>
                    <a:pt x="4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77"/>
            <p:cNvSpPr/>
            <p:nvPr/>
          </p:nvSpPr>
          <p:spPr>
            <a:xfrm>
              <a:off x="-53986650" y="3342275"/>
              <a:ext cx="241025" cy="55150"/>
            </a:xfrm>
            <a:custGeom>
              <a:avLst/>
              <a:gdLst/>
              <a:ahLst/>
              <a:cxnLst/>
              <a:rect l="l" t="t" r="r" b="b"/>
              <a:pathLst>
                <a:path w="9641" h="2206" extrusionOk="0">
                  <a:moveTo>
                    <a:pt x="1" y="0"/>
                  </a:moveTo>
                  <a:lnTo>
                    <a:pt x="1" y="1859"/>
                  </a:lnTo>
                  <a:lnTo>
                    <a:pt x="1" y="2206"/>
                  </a:lnTo>
                  <a:lnTo>
                    <a:pt x="2458" y="2206"/>
                  </a:lnTo>
                  <a:cubicBezTo>
                    <a:pt x="3198" y="1749"/>
                    <a:pt x="4017" y="1520"/>
                    <a:pt x="4829" y="1520"/>
                  </a:cubicBezTo>
                  <a:cubicBezTo>
                    <a:pt x="5640" y="1520"/>
                    <a:pt x="6443" y="1749"/>
                    <a:pt x="7152" y="2206"/>
                  </a:cubicBezTo>
                  <a:lnTo>
                    <a:pt x="9641" y="2206"/>
                  </a:lnTo>
                  <a:lnTo>
                    <a:pt x="9641" y="1859"/>
                  </a:lnTo>
                  <a:lnTo>
                    <a:pt x="9641" y="0"/>
                  </a:lnTo>
                  <a:lnTo>
                    <a:pt x="8853" y="0"/>
                  </a:lnTo>
                  <a:cubicBezTo>
                    <a:pt x="8696" y="882"/>
                    <a:pt x="7940" y="1512"/>
                    <a:pt x="7026" y="1512"/>
                  </a:cubicBezTo>
                  <a:cubicBezTo>
                    <a:pt x="6144" y="1512"/>
                    <a:pt x="5388" y="882"/>
                    <a:pt x="5230" y="0"/>
                  </a:cubicBezTo>
                  <a:lnTo>
                    <a:pt x="4411" y="0"/>
                  </a:lnTo>
                  <a:cubicBezTo>
                    <a:pt x="4254" y="882"/>
                    <a:pt x="3466" y="1512"/>
                    <a:pt x="2584" y="1512"/>
                  </a:cubicBezTo>
                  <a:cubicBezTo>
                    <a:pt x="1670" y="1512"/>
                    <a:pt x="946" y="882"/>
                    <a:pt x="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77"/>
            <p:cNvSpPr/>
            <p:nvPr/>
          </p:nvSpPr>
          <p:spPr>
            <a:xfrm>
              <a:off x="-53989000" y="3199700"/>
              <a:ext cx="241800" cy="123700"/>
            </a:xfrm>
            <a:custGeom>
              <a:avLst/>
              <a:gdLst/>
              <a:ahLst/>
              <a:cxnLst/>
              <a:rect l="l" t="t" r="r" b="b"/>
              <a:pathLst>
                <a:path w="9672" h="4948" extrusionOk="0">
                  <a:moveTo>
                    <a:pt x="3245" y="1"/>
                  </a:moveTo>
                  <a:cubicBezTo>
                    <a:pt x="1355" y="662"/>
                    <a:pt x="0" y="2490"/>
                    <a:pt x="0" y="4601"/>
                  </a:cubicBezTo>
                  <a:lnTo>
                    <a:pt x="0" y="4947"/>
                  </a:lnTo>
                  <a:lnTo>
                    <a:pt x="788" y="4947"/>
                  </a:lnTo>
                  <a:cubicBezTo>
                    <a:pt x="945" y="4096"/>
                    <a:pt x="1701" y="3466"/>
                    <a:pt x="2615" y="3466"/>
                  </a:cubicBezTo>
                  <a:cubicBezTo>
                    <a:pt x="3529" y="3466"/>
                    <a:pt x="4253" y="4096"/>
                    <a:pt x="4411" y="4947"/>
                  </a:cubicBezTo>
                  <a:lnTo>
                    <a:pt x="5261" y="4947"/>
                  </a:lnTo>
                  <a:cubicBezTo>
                    <a:pt x="5419" y="4096"/>
                    <a:pt x="6207" y="3466"/>
                    <a:pt x="7057" y="3466"/>
                  </a:cubicBezTo>
                  <a:cubicBezTo>
                    <a:pt x="7971" y="3466"/>
                    <a:pt x="8727" y="4096"/>
                    <a:pt x="8884" y="4947"/>
                  </a:cubicBezTo>
                  <a:lnTo>
                    <a:pt x="9672" y="4947"/>
                  </a:lnTo>
                  <a:lnTo>
                    <a:pt x="9672" y="4601"/>
                  </a:lnTo>
                  <a:cubicBezTo>
                    <a:pt x="9672" y="3939"/>
                    <a:pt x="9546" y="3309"/>
                    <a:pt x="9262" y="2710"/>
                  </a:cubicBezTo>
                  <a:lnTo>
                    <a:pt x="7089" y="2710"/>
                  </a:lnTo>
                  <a:cubicBezTo>
                    <a:pt x="5986" y="2710"/>
                    <a:pt x="4978" y="2301"/>
                    <a:pt x="4190" y="1513"/>
                  </a:cubicBezTo>
                  <a:cubicBezTo>
                    <a:pt x="3749" y="1072"/>
                    <a:pt x="3434" y="568"/>
                    <a:pt x="3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77"/>
            <p:cNvSpPr/>
            <p:nvPr/>
          </p:nvSpPr>
          <p:spPr>
            <a:xfrm>
              <a:off x="-53728300" y="3310775"/>
              <a:ext cx="18925" cy="64600"/>
            </a:xfrm>
            <a:custGeom>
              <a:avLst/>
              <a:gdLst/>
              <a:ahLst/>
              <a:cxnLst/>
              <a:rect l="l" t="t" r="r" b="b"/>
              <a:pathLst>
                <a:path w="757" h="2584" extrusionOk="0">
                  <a:moveTo>
                    <a:pt x="0" y="0"/>
                  </a:moveTo>
                  <a:lnTo>
                    <a:pt x="0" y="158"/>
                  </a:lnTo>
                  <a:lnTo>
                    <a:pt x="0" y="2583"/>
                  </a:lnTo>
                  <a:cubicBezTo>
                    <a:pt x="441" y="2300"/>
                    <a:pt x="756" y="1827"/>
                    <a:pt x="756" y="1260"/>
                  </a:cubicBezTo>
                  <a:cubicBezTo>
                    <a:pt x="756" y="756"/>
                    <a:pt x="473"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6" name="Google Shape;8196;p77"/>
          <p:cNvGrpSpPr/>
          <p:nvPr/>
        </p:nvGrpSpPr>
        <p:grpSpPr>
          <a:xfrm>
            <a:off x="5750130" y="3202536"/>
            <a:ext cx="316434" cy="358099"/>
            <a:chOff x="-54007925" y="3584850"/>
            <a:chExt cx="281200" cy="318225"/>
          </a:xfrm>
        </p:grpSpPr>
        <p:sp>
          <p:nvSpPr>
            <p:cNvPr id="8197" name="Google Shape;8197;p77"/>
            <p:cNvSpPr/>
            <p:nvPr/>
          </p:nvSpPr>
          <p:spPr>
            <a:xfrm>
              <a:off x="-53943325" y="3716375"/>
              <a:ext cx="151250" cy="18950"/>
            </a:xfrm>
            <a:custGeom>
              <a:avLst/>
              <a:gdLst/>
              <a:ahLst/>
              <a:cxnLst/>
              <a:rect l="l" t="t" r="r" b="b"/>
              <a:pathLst>
                <a:path w="6050" h="758" extrusionOk="0">
                  <a:moveTo>
                    <a:pt x="0" y="1"/>
                  </a:moveTo>
                  <a:cubicBezTo>
                    <a:pt x="441" y="474"/>
                    <a:pt x="1040" y="757"/>
                    <a:pt x="1702" y="757"/>
                  </a:cubicBezTo>
                  <a:lnTo>
                    <a:pt x="4348" y="757"/>
                  </a:lnTo>
                  <a:cubicBezTo>
                    <a:pt x="5041" y="757"/>
                    <a:pt x="5608" y="474"/>
                    <a:pt x="6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77"/>
            <p:cNvSpPr/>
            <p:nvPr/>
          </p:nvSpPr>
          <p:spPr>
            <a:xfrm>
              <a:off x="-53970100" y="3679375"/>
              <a:ext cx="205575" cy="18125"/>
            </a:xfrm>
            <a:custGeom>
              <a:avLst/>
              <a:gdLst/>
              <a:ahLst/>
              <a:cxnLst/>
              <a:rect l="l" t="t" r="r" b="b"/>
              <a:pathLst>
                <a:path w="8223" h="725" extrusionOk="0">
                  <a:moveTo>
                    <a:pt x="0" y="0"/>
                  </a:moveTo>
                  <a:lnTo>
                    <a:pt x="0" y="725"/>
                  </a:lnTo>
                  <a:lnTo>
                    <a:pt x="8223" y="725"/>
                  </a:lnTo>
                  <a:lnTo>
                    <a:pt x="82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77"/>
            <p:cNvSpPr/>
            <p:nvPr/>
          </p:nvSpPr>
          <p:spPr>
            <a:xfrm>
              <a:off x="-53970100" y="3715600"/>
              <a:ext cx="204800" cy="187475"/>
            </a:xfrm>
            <a:custGeom>
              <a:avLst/>
              <a:gdLst/>
              <a:ahLst/>
              <a:cxnLst/>
              <a:rect l="l" t="t" r="r" b="b"/>
              <a:pathLst>
                <a:path w="8192" h="7499" extrusionOk="0">
                  <a:moveTo>
                    <a:pt x="2584" y="2300"/>
                  </a:moveTo>
                  <a:cubicBezTo>
                    <a:pt x="2804" y="2300"/>
                    <a:pt x="2962" y="2426"/>
                    <a:pt x="2962" y="2647"/>
                  </a:cubicBezTo>
                  <a:cubicBezTo>
                    <a:pt x="2962" y="2836"/>
                    <a:pt x="2804" y="2993"/>
                    <a:pt x="2584" y="2993"/>
                  </a:cubicBezTo>
                  <a:cubicBezTo>
                    <a:pt x="2395" y="2993"/>
                    <a:pt x="2237" y="2836"/>
                    <a:pt x="2237" y="2647"/>
                  </a:cubicBezTo>
                  <a:cubicBezTo>
                    <a:pt x="2237" y="2426"/>
                    <a:pt x="2395" y="2300"/>
                    <a:pt x="2584" y="2300"/>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91" y="4072"/>
                  </a:moveTo>
                  <a:cubicBezTo>
                    <a:pt x="5285" y="4072"/>
                    <a:pt x="5372" y="4112"/>
                    <a:pt x="5419" y="4191"/>
                  </a:cubicBezTo>
                  <a:cubicBezTo>
                    <a:pt x="5577" y="4348"/>
                    <a:pt x="5577" y="4569"/>
                    <a:pt x="5419" y="4695"/>
                  </a:cubicBezTo>
                  <a:cubicBezTo>
                    <a:pt x="5072" y="5041"/>
                    <a:pt x="4600" y="5230"/>
                    <a:pt x="4127" y="5230"/>
                  </a:cubicBezTo>
                  <a:cubicBezTo>
                    <a:pt x="3655" y="5230"/>
                    <a:pt x="3151" y="5041"/>
                    <a:pt x="2836" y="4695"/>
                  </a:cubicBezTo>
                  <a:cubicBezTo>
                    <a:pt x="2678" y="4537"/>
                    <a:pt x="2678" y="4285"/>
                    <a:pt x="2836" y="4191"/>
                  </a:cubicBezTo>
                  <a:cubicBezTo>
                    <a:pt x="2914" y="4112"/>
                    <a:pt x="3009" y="4072"/>
                    <a:pt x="3099" y="4072"/>
                  </a:cubicBezTo>
                  <a:cubicBezTo>
                    <a:pt x="3190" y="4072"/>
                    <a:pt x="3277" y="4112"/>
                    <a:pt x="3340" y="4191"/>
                  </a:cubicBezTo>
                  <a:cubicBezTo>
                    <a:pt x="3560" y="4395"/>
                    <a:pt x="3844" y="4498"/>
                    <a:pt x="4127" y="4498"/>
                  </a:cubicBezTo>
                  <a:cubicBezTo>
                    <a:pt x="4411" y="4498"/>
                    <a:pt x="4694" y="4395"/>
                    <a:pt x="4915" y="4191"/>
                  </a:cubicBezTo>
                  <a:cubicBezTo>
                    <a:pt x="4994" y="4112"/>
                    <a:pt x="5096" y="4072"/>
                    <a:pt x="5191" y="4072"/>
                  </a:cubicBezTo>
                  <a:close/>
                  <a:moveTo>
                    <a:pt x="0" y="0"/>
                  </a:moveTo>
                  <a:lnTo>
                    <a:pt x="0" y="3340"/>
                  </a:lnTo>
                  <a:cubicBezTo>
                    <a:pt x="0" y="5577"/>
                    <a:pt x="1859" y="7499"/>
                    <a:pt x="4096" y="7499"/>
                  </a:cubicBezTo>
                  <a:cubicBezTo>
                    <a:pt x="6333" y="7499"/>
                    <a:pt x="8191" y="5640"/>
                    <a:pt x="8191" y="3340"/>
                  </a:cubicBezTo>
                  <a:lnTo>
                    <a:pt x="8191" y="0"/>
                  </a:lnTo>
                  <a:lnTo>
                    <a:pt x="8034" y="0"/>
                  </a:lnTo>
                  <a:cubicBezTo>
                    <a:pt x="7467" y="946"/>
                    <a:pt x="6490" y="1513"/>
                    <a:pt x="5419" y="1513"/>
                  </a:cubicBezTo>
                  <a:lnTo>
                    <a:pt x="2804" y="1513"/>
                  </a:lnTo>
                  <a:cubicBezTo>
                    <a:pt x="1701" y="1513"/>
                    <a:pt x="693" y="946"/>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77"/>
            <p:cNvSpPr/>
            <p:nvPr/>
          </p:nvSpPr>
          <p:spPr>
            <a:xfrm>
              <a:off x="-54007125" y="3584850"/>
              <a:ext cx="278825" cy="74850"/>
            </a:xfrm>
            <a:custGeom>
              <a:avLst/>
              <a:gdLst/>
              <a:ahLst/>
              <a:cxnLst/>
              <a:rect l="l" t="t" r="r" b="b"/>
              <a:pathLst>
                <a:path w="11153" h="2994" extrusionOk="0">
                  <a:moveTo>
                    <a:pt x="5577" y="1"/>
                  </a:moveTo>
                  <a:cubicBezTo>
                    <a:pt x="2867" y="1"/>
                    <a:pt x="0" y="788"/>
                    <a:pt x="0" y="2238"/>
                  </a:cubicBezTo>
                  <a:cubicBezTo>
                    <a:pt x="0" y="2647"/>
                    <a:pt x="315" y="2994"/>
                    <a:pt x="725" y="2994"/>
                  </a:cubicBezTo>
                  <a:lnTo>
                    <a:pt x="10429" y="2994"/>
                  </a:lnTo>
                  <a:cubicBezTo>
                    <a:pt x="10838" y="2994"/>
                    <a:pt x="11153" y="2679"/>
                    <a:pt x="11153" y="2238"/>
                  </a:cubicBezTo>
                  <a:cubicBezTo>
                    <a:pt x="11153" y="788"/>
                    <a:pt x="8286"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77"/>
            <p:cNvSpPr/>
            <p:nvPr/>
          </p:nvSpPr>
          <p:spPr>
            <a:xfrm>
              <a:off x="-54007925" y="3740025"/>
              <a:ext cx="18925" cy="64600"/>
            </a:xfrm>
            <a:custGeom>
              <a:avLst/>
              <a:gdLst/>
              <a:ahLst/>
              <a:cxnLst/>
              <a:rect l="l" t="t" r="r" b="b"/>
              <a:pathLst>
                <a:path w="757" h="2584" extrusionOk="0">
                  <a:moveTo>
                    <a:pt x="757" y="0"/>
                  </a:moveTo>
                  <a:cubicBezTo>
                    <a:pt x="316" y="252"/>
                    <a:pt x="1" y="725"/>
                    <a:pt x="1" y="1260"/>
                  </a:cubicBezTo>
                  <a:cubicBezTo>
                    <a:pt x="1" y="1827"/>
                    <a:pt x="316" y="2300"/>
                    <a:pt x="757" y="2584"/>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77"/>
            <p:cNvSpPr/>
            <p:nvPr/>
          </p:nvSpPr>
          <p:spPr>
            <a:xfrm>
              <a:off x="-53745625" y="3740025"/>
              <a:ext cx="18900" cy="64600"/>
            </a:xfrm>
            <a:custGeom>
              <a:avLst/>
              <a:gdLst/>
              <a:ahLst/>
              <a:cxnLst/>
              <a:rect l="l" t="t" r="r" b="b"/>
              <a:pathLst>
                <a:path w="756" h="2584" extrusionOk="0">
                  <a:moveTo>
                    <a:pt x="0" y="0"/>
                  </a:moveTo>
                  <a:lnTo>
                    <a:pt x="0" y="2584"/>
                  </a:lnTo>
                  <a:cubicBezTo>
                    <a:pt x="441" y="2300"/>
                    <a:pt x="756" y="1827"/>
                    <a:pt x="756" y="1260"/>
                  </a:cubicBezTo>
                  <a:cubicBezTo>
                    <a:pt x="693" y="725"/>
                    <a:pt x="441"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3" name="Google Shape;8203;p77"/>
          <p:cNvGrpSpPr/>
          <p:nvPr/>
        </p:nvGrpSpPr>
        <p:grpSpPr>
          <a:xfrm>
            <a:off x="5750130" y="3664421"/>
            <a:ext cx="316434" cy="358914"/>
            <a:chOff x="-54007925" y="3975575"/>
            <a:chExt cx="281200" cy="318950"/>
          </a:xfrm>
        </p:grpSpPr>
        <p:sp>
          <p:nvSpPr>
            <p:cNvPr id="8204" name="Google Shape;8204;p77"/>
            <p:cNvSpPr/>
            <p:nvPr/>
          </p:nvSpPr>
          <p:spPr>
            <a:xfrm>
              <a:off x="-53988225" y="3975575"/>
              <a:ext cx="244175" cy="142825"/>
            </a:xfrm>
            <a:custGeom>
              <a:avLst/>
              <a:gdLst/>
              <a:ahLst/>
              <a:cxnLst/>
              <a:rect l="l" t="t" r="r" b="b"/>
              <a:pathLst>
                <a:path w="9767" h="5713" extrusionOk="0">
                  <a:moveTo>
                    <a:pt x="5161" y="1329"/>
                  </a:moveTo>
                  <a:cubicBezTo>
                    <a:pt x="5247" y="1329"/>
                    <a:pt x="5333" y="1337"/>
                    <a:pt x="5419" y="1353"/>
                  </a:cubicBezTo>
                  <a:cubicBezTo>
                    <a:pt x="5577" y="1384"/>
                    <a:pt x="5671" y="1416"/>
                    <a:pt x="5797" y="1479"/>
                  </a:cubicBezTo>
                  <a:cubicBezTo>
                    <a:pt x="6617" y="1857"/>
                    <a:pt x="7026" y="2960"/>
                    <a:pt x="6837" y="4220"/>
                  </a:cubicBezTo>
                  <a:cubicBezTo>
                    <a:pt x="6774" y="4409"/>
                    <a:pt x="6617" y="4535"/>
                    <a:pt x="6459" y="4535"/>
                  </a:cubicBezTo>
                  <a:lnTo>
                    <a:pt x="6396" y="4535"/>
                  </a:lnTo>
                  <a:cubicBezTo>
                    <a:pt x="6207" y="4503"/>
                    <a:pt x="6049" y="4283"/>
                    <a:pt x="6081" y="4094"/>
                  </a:cubicBezTo>
                  <a:cubicBezTo>
                    <a:pt x="6239" y="3117"/>
                    <a:pt x="5892" y="2172"/>
                    <a:pt x="5293" y="2046"/>
                  </a:cubicBezTo>
                  <a:cubicBezTo>
                    <a:pt x="5250" y="2037"/>
                    <a:pt x="5205" y="2032"/>
                    <a:pt x="5161" y="2032"/>
                  </a:cubicBezTo>
                  <a:cubicBezTo>
                    <a:pt x="4601" y="2032"/>
                    <a:pt x="4022" y="2752"/>
                    <a:pt x="3876" y="3716"/>
                  </a:cubicBezTo>
                  <a:cubicBezTo>
                    <a:pt x="3847" y="3888"/>
                    <a:pt x="3660" y="4035"/>
                    <a:pt x="3484" y="4035"/>
                  </a:cubicBezTo>
                  <a:cubicBezTo>
                    <a:pt x="3468" y="4035"/>
                    <a:pt x="3451" y="4033"/>
                    <a:pt x="3435" y="4031"/>
                  </a:cubicBezTo>
                  <a:cubicBezTo>
                    <a:pt x="3246" y="3968"/>
                    <a:pt x="3088" y="3779"/>
                    <a:pt x="3120" y="3590"/>
                  </a:cubicBezTo>
                  <a:cubicBezTo>
                    <a:pt x="3351" y="2261"/>
                    <a:pt x="4217" y="1329"/>
                    <a:pt x="5161" y="1329"/>
                  </a:cubicBezTo>
                  <a:close/>
                  <a:moveTo>
                    <a:pt x="6821" y="1"/>
                  </a:moveTo>
                  <a:cubicBezTo>
                    <a:pt x="6045" y="1"/>
                    <a:pt x="5381" y="480"/>
                    <a:pt x="5104" y="1227"/>
                  </a:cubicBezTo>
                  <a:lnTo>
                    <a:pt x="3939" y="1038"/>
                  </a:lnTo>
                  <a:cubicBezTo>
                    <a:pt x="3734" y="998"/>
                    <a:pt x="3530" y="979"/>
                    <a:pt x="3328" y="979"/>
                  </a:cubicBezTo>
                  <a:cubicBezTo>
                    <a:pt x="1759" y="979"/>
                    <a:pt x="343" y="2128"/>
                    <a:pt x="64" y="3747"/>
                  </a:cubicBezTo>
                  <a:cubicBezTo>
                    <a:pt x="1" y="3936"/>
                    <a:pt x="158" y="4125"/>
                    <a:pt x="379" y="4188"/>
                  </a:cubicBezTo>
                  <a:lnTo>
                    <a:pt x="9200" y="5700"/>
                  </a:lnTo>
                  <a:cubicBezTo>
                    <a:pt x="9225" y="5709"/>
                    <a:pt x="9251" y="5713"/>
                    <a:pt x="9276" y="5713"/>
                  </a:cubicBezTo>
                  <a:cubicBezTo>
                    <a:pt x="9437" y="5713"/>
                    <a:pt x="9582" y="5549"/>
                    <a:pt x="9610" y="5385"/>
                  </a:cubicBezTo>
                  <a:cubicBezTo>
                    <a:pt x="9767" y="4535"/>
                    <a:pt x="9578" y="3621"/>
                    <a:pt x="9074" y="2865"/>
                  </a:cubicBezTo>
                  <a:cubicBezTo>
                    <a:pt x="8570" y="2203"/>
                    <a:pt x="7782" y="1731"/>
                    <a:pt x="6900" y="1573"/>
                  </a:cubicBezTo>
                  <a:lnTo>
                    <a:pt x="5892" y="1384"/>
                  </a:lnTo>
                  <a:cubicBezTo>
                    <a:pt x="6090" y="1017"/>
                    <a:pt x="6465" y="776"/>
                    <a:pt x="6882" y="776"/>
                  </a:cubicBezTo>
                  <a:cubicBezTo>
                    <a:pt x="6929" y="776"/>
                    <a:pt x="6978" y="779"/>
                    <a:pt x="7026" y="786"/>
                  </a:cubicBezTo>
                  <a:cubicBezTo>
                    <a:pt x="7042" y="788"/>
                    <a:pt x="7059" y="790"/>
                    <a:pt x="7075" y="790"/>
                  </a:cubicBezTo>
                  <a:cubicBezTo>
                    <a:pt x="7247" y="790"/>
                    <a:pt x="7410" y="643"/>
                    <a:pt x="7467" y="471"/>
                  </a:cubicBezTo>
                  <a:cubicBezTo>
                    <a:pt x="7499" y="282"/>
                    <a:pt x="7341" y="93"/>
                    <a:pt x="7152" y="30"/>
                  </a:cubicBezTo>
                  <a:cubicBezTo>
                    <a:pt x="7040" y="10"/>
                    <a:pt x="6930" y="1"/>
                    <a:pt x="68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77"/>
            <p:cNvSpPr/>
            <p:nvPr/>
          </p:nvSpPr>
          <p:spPr>
            <a:xfrm>
              <a:off x="-53970100" y="4100750"/>
              <a:ext cx="204800" cy="193775"/>
            </a:xfrm>
            <a:custGeom>
              <a:avLst/>
              <a:gdLst/>
              <a:ahLst/>
              <a:cxnLst/>
              <a:rect l="l" t="t" r="r" b="b"/>
              <a:pathLst>
                <a:path w="8192" h="7751" extrusionOk="0">
                  <a:moveTo>
                    <a:pt x="2584" y="1796"/>
                  </a:moveTo>
                  <a:cubicBezTo>
                    <a:pt x="2804" y="1796"/>
                    <a:pt x="2962" y="1954"/>
                    <a:pt x="2962" y="2143"/>
                  </a:cubicBezTo>
                  <a:cubicBezTo>
                    <a:pt x="2962" y="2363"/>
                    <a:pt x="2804" y="2521"/>
                    <a:pt x="2584" y="2521"/>
                  </a:cubicBezTo>
                  <a:cubicBezTo>
                    <a:pt x="2395" y="2521"/>
                    <a:pt x="2237" y="2363"/>
                    <a:pt x="2237" y="2143"/>
                  </a:cubicBezTo>
                  <a:cubicBezTo>
                    <a:pt x="2237" y="1954"/>
                    <a:pt x="2395" y="1796"/>
                    <a:pt x="2584" y="1796"/>
                  </a:cubicBezTo>
                  <a:close/>
                  <a:moveTo>
                    <a:pt x="5577" y="1796"/>
                  </a:moveTo>
                  <a:cubicBezTo>
                    <a:pt x="5797" y="1796"/>
                    <a:pt x="5955" y="1954"/>
                    <a:pt x="5955" y="2143"/>
                  </a:cubicBezTo>
                  <a:cubicBezTo>
                    <a:pt x="5955" y="2363"/>
                    <a:pt x="5797" y="2521"/>
                    <a:pt x="5577" y="2521"/>
                  </a:cubicBezTo>
                  <a:cubicBezTo>
                    <a:pt x="5388" y="2521"/>
                    <a:pt x="5230" y="2363"/>
                    <a:pt x="5230" y="2143"/>
                  </a:cubicBezTo>
                  <a:cubicBezTo>
                    <a:pt x="5230" y="1954"/>
                    <a:pt x="5388" y="1796"/>
                    <a:pt x="5577" y="1796"/>
                  </a:cubicBezTo>
                  <a:close/>
                  <a:moveTo>
                    <a:pt x="5147" y="4324"/>
                  </a:moveTo>
                  <a:cubicBezTo>
                    <a:pt x="5238" y="4324"/>
                    <a:pt x="5324" y="4364"/>
                    <a:pt x="5388" y="4443"/>
                  </a:cubicBezTo>
                  <a:cubicBezTo>
                    <a:pt x="5545" y="4600"/>
                    <a:pt x="5545" y="4852"/>
                    <a:pt x="5388" y="4947"/>
                  </a:cubicBezTo>
                  <a:cubicBezTo>
                    <a:pt x="5041" y="5325"/>
                    <a:pt x="4568" y="5514"/>
                    <a:pt x="4096" y="5514"/>
                  </a:cubicBezTo>
                  <a:cubicBezTo>
                    <a:pt x="3623" y="5514"/>
                    <a:pt x="3119" y="5325"/>
                    <a:pt x="2804" y="4947"/>
                  </a:cubicBezTo>
                  <a:cubicBezTo>
                    <a:pt x="2647" y="4789"/>
                    <a:pt x="2647" y="4569"/>
                    <a:pt x="2804" y="4443"/>
                  </a:cubicBezTo>
                  <a:cubicBezTo>
                    <a:pt x="2883" y="4380"/>
                    <a:pt x="2977" y="4348"/>
                    <a:pt x="3068" y="4348"/>
                  </a:cubicBezTo>
                  <a:cubicBezTo>
                    <a:pt x="3159" y="4348"/>
                    <a:pt x="3245" y="4380"/>
                    <a:pt x="3308" y="4443"/>
                  </a:cubicBezTo>
                  <a:cubicBezTo>
                    <a:pt x="3529" y="4663"/>
                    <a:pt x="3812" y="4773"/>
                    <a:pt x="4096" y="4773"/>
                  </a:cubicBezTo>
                  <a:cubicBezTo>
                    <a:pt x="4379" y="4773"/>
                    <a:pt x="4663" y="4663"/>
                    <a:pt x="4883" y="4443"/>
                  </a:cubicBezTo>
                  <a:cubicBezTo>
                    <a:pt x="4962" y="4364"/>
                    <a:pt x="5057" y="4324"/>
                    <a:pt x="5147" y="4324"/>
                  </a:cubicBezTo>
                  <a:close/>
                  <a:moveTo>
                    <a:pt x="0" y="0"/>
                  </a:moveTo>
                  <a:lnTo>
                    <a:pt x="0" y="3655"/>
                  </a:lnTo>
                  <a:cubicBezTo>
                    <a:pt x="0" y="5892"/>
                    <a:pt x="1859" y="7751"/>
                    <a:pt x="4096" y="7751"/>
                  </a:cubicBezTo>
                  <a:cubicBezTo>
                    <a:pt x="6333" y="7751"/>
                    <a:pt x="8191" y="5892"/>
                    <a:pt x="8191" y="3655"/>
                  </a:cubicBezTo>
                  <a:lnTo>
                    <a:pt x="8191" y="145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77"/>
            <p:cNvSpPr/>
            <p:nvPr/>
          </p:nvSpPr>
          <p:spPr>
            <a:xfrm>
              <a:off x="-53745625" y="4132250"/>
              <a:ext cx="18900" cy="63825"/>
            </a:xfrm>
            <a:custGeom>
              <a:avLst/>
              <a:gdLst/>
              <a:ahLst/>
              <a:cxnLst/>
              <a:rect l="l" t="t" r="r" b="b"/>
              <a:pathLst>
                <a:path w="756" h="2553" extrusionOk="0">
                  <a:moveTo>
                    <a:pt x="0" y="1"/>
                  </a:moveTo>
                  <a:lnTo>
                    <a:pt x="0" y="2552"/>
                  </a:lnTo>
                  <a:cubicBezTo>
                    <a:pt x="441" y="2269"/>
                    <a:pt x="756" y="1796"/>
                    <a:pt x="756" y="1261"/>
                  </a:cubicBezTo>
                  <a:cubicBezTo>
                    <a:pt x="693" y="694"/>
                    <a:pt x="441" y="22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77"/>
            <p:cNvSpPr/>
            <p:nvPr/>
          </p:nvSpPr>
          <p:spPr>
            <a:xfrm>
              <a:off x="-54007925"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8" name="Google Shape;8208;p77"/>
          <p:cNvGrpSpPr/>
          <p:nvPr/>
        </p:nvGrpSpPr>
        <p:grpSpPr>
          <a:xfrm>
            <a:off x="7984996" y="2748891"/>
            <a:ext cx="274770" cy="358492"/>
            <a:chOff x="-52005775" y="3208025"/>
            <a:chExt cx="244175" cy="318575"/>
          </a:xfrm>
        </p:grpSpPr>
        <p:sp>
          <p:nvSpPr>
            <p:cNvPr id="8209" name="Google Shape;8209;p77"/>
            <p:cNvSpPr/>
            <p:nvPr/>
          </p:nvSpPr>
          <p:spPr>
            <a:xfrm>
              <a:off x="-51800200" y="3469850"/>
              <a:ext cx="38600" cy="56750"/>
            </a:xfrm>
            <a:custGeom>
              <a:avLst/>
              <a:gdLst/>
              <a:ahLst/>
              <a:cxnLst/>
              <a:rect l="l" t="t" r="r" b="b"/>
              <a:pathLst>
                <a:path w="1544" h="2270" extrusionOk="0">
                  <a:moveTo>
                    <a:pt x="756" y="1"/>
                  </a:moveTo>
                  <a:cubicBezTo>
                    <a:pt x="347" y="1"/>
                    <a:pt x="0" y="348"/>
                    <a:pt x="0" y="726"/>
                  </a:cubicBezTo>
                  <a:cubicBezTo>
                    <a:pt x="0" y="852"/>
                    <a:pt x="32" y="915"/>
                    <a:pt x="63" y="1041"/>
                  </a:cubicBezTo>
                  <a:lnTo>
                    <a:pt x="630" y="2175"/>
                  </a:lnTo>
                  <a:cubicBezTo>
                    <a:pt x="662" y="2238"/>
                    <a:pt x="717" y="2269"/>
                    <a:pt x="776" y="2269"/>
                  </a:cubicBezTo>
                  <a:cubicBezTo>
                    <a:pt x="835" y="2269"/>
                    <a:pt x="898" y="2238"/>
                    <a:pt x="945" y="2175"/>
                  </a:cubicBezTo>
                  <a:lnTo>
                    <a:pt x="1449" y="1135"/>
                  </a:lnTo>
                  <a:cubicBezTo>
                    <a:pt x="1513" y="1009"/>
                    <a:pt x="1544" y="883"/>
                    <a:pt x="1544" y="789"/>
                  </a:cubicBezTo>
                  <a:cubicBezTo>
                    <a:pt x="1481" y="348"/>
                    <a:pt x="1166" y="1"/>
                    <a:pt x="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77"/>
            <p:cNvSpPr/>
            <p:nvPr/>
          </p:nvSpPr>
          <p:spPr>
            <a:xfrm>
              <a:off x="-52005775" y="3208025"/>
              <a:ext cx="111875" cy="131900"/>
            </a:xfrm>
            <a:custGeom>
              <a:avLst/>
              <a:gdLst/>
              <a:ahLst/>
              <a:cxnLst/>
              <a:rect l="l" t="t" r="r" b="b"/>
              <a:pathLst>
                <a:path w="4475" h="5276" extrusionOk="0">
                  <a:moveTo>
                    <a:pt x="2915" y="1"/>
                  </a:moveTo>
                  <a:cubicBezTo>
                    <a:pt x="2816" y="1"/>
                    <a:pt x="2717" y="5"/>
                    <a:pt x="2615" y="14"/>
                  </a:cubicBezTo>
                  <a:cubicBezTo>
                    <a:pt x="1103" y="235"/>
                    <a:pt x="0" y="1590"/>
                    <a:pt x="0" y="3133"/>
                  </a:cubicBezTo>
                  <a:lnTo>
                    <a:pt x="0" y="4866"/>
                  </a:lnTo>
                  <a:cubicBezTo>
                    <a:pt x="32" y="5055"/>
                    <a:pt x="189" y="5276"/>
                    <a:pt x="379" y="5276"/>
                  </a:cubicBezTo>
                  <a:lnTo>
                    <a:pt x="1135" y="5276"/>
                  </a:lnTo>
                  <a:cubicBezTo>
                    <a:pt x="2993" y="5276"/>
                    <a:pt x="4474" y="3732"/>
                    <a:pt x="4474" y="1873"/>
                  </a:cubicBezTo>
                  <a:lnTo>
                    <a:pt x="4474" y="424"/>
                  </a:lnTo>
                  <a:cubicBezTo>
                    <a:pt x="4017" y="155"/>
                    <a:pt x="3490" y="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77"/>
            <p:cNvSpPr/>
            <p:nvPr/>
          </p:nvSpPr>
          <p:spPr>
            <a:xfrm>
              <a:off x="-51800200" y="3385575"/>
              <a:ext cx="37025" cy="37850"/>
            </a:xfrm>
            <a:custGeom>
              <a:avLst/>
              <a:gdLst/>
              <a:ahLst/>
              <a:cxnLst/>
              <a:rect l="l" t="t" r="r" b="b"/>
              <a:pathLst>
                <a:path w="1481" h="1514" extrusionOk="0">
                  <a:moveTo>
                    <a:pt x="756" y="1"/>
                  </a:moveTo>
                  <a:cubicBezTo>
                    <a:pt x="347" y="1"/>
                    <a:pt x="0" y="348"/>
                    <a:pt x="0" y="757"/>
                  </a:cubicBezTo>
                  <a:cubicBezTo>
                    <a:pt x="0" y="1167"/>
                    <a:pt x="347" y="1513"/>
                    <a:pt x="756" y="1513"/>
                  </a:cubicBezTo>
                  <a:cubicBezTo>
                    <a:pt x="1166" y="1513"/>
                    <a:pt x="1481" y="1167"/>
                    <a:pt x="1481" y="757"/>
                  </a:cubicBezTo>
                  <a:cubicBezTo>
                    <a:pt x="1481" y="348"/>
                    <a:pt x="1166" y="1"/>
                    <a:pt x="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77"/>
            <p:cNvSpPr/>
            <p:nvPr/>
          </p:nvSpPr>
          <p:spPr>
            <a:xfrm>
              <a:off x="-51800200" y="3348575"/>
              <a:ext cx="37025" cy="37025"/>
            </a:xfrm>
            <a:custGeom>
              <a:avLst/>
              <a:gdLst/>
              <a:ahLst/>
              <a:cxnLst/>
              <a:rect l="l" t="t" r="r" b="b"/>
              <a:pathLst>
                <a:path w="1481" h="1481" extrusionOk="0">
                  <a:moveTo>
                    <a:pt x="756" y="0"/>
                  </a:moveTo>
                  <a:cubicBezTo>
                    <a:pt x="347" y="0"/>
                    <a:pt x="0" y="315"/>
                    <a:pt x="0" y="756"/>
                  </a:cubicBezTo>
                  <a:cubicBezTo>
                    <a:pt x="0" y="1166"/>
                    <a:pt x="347" y="1481"/>
                    <a:pt x="756" y="1481"/>
                  </a:cubicBezTo>
                  <a:cubicBezTo>
                    <a:pt x="1166" y="1481"/>
                    <a:pt x="1481" y="1166"/>
                    <a:pt x="1481" y="756"/>
                  </a:cubicBezTo>
                  <a:cubicBezTo>
                    <a:pt x="1481" y="315"/>
                    <a:pt x="116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77"/>
            <p:cNvSpPr/>
            <p:nvPr/>
          </p:nvSpPr>
          <p:spPr>
            <a:xfrm>
              <a:off x="-51800200" y="3423400"/>
              <a:ext cx="37025" cy="37025"/>
            </a:xfrm>
            <a:custGeom>
              <a:avLst/>
              <a:gdLst/>
              <a:ahLst/>
              <a:cxnLst/>
              <a:rect l="l" t="t" r="r" b="b"/>
              <a:pathLst>
                <a:path w="1481" h="1481" extrusionOk="0">
                  <a:moveTo>
                    <a:pt x="756" y="0"/>
                  </a:moveTo>
                  <a:cubicBezTo>
                    <a:pt x="347" y="0"/>
                    <a:pt x="0" y="315"/>
                    <a:pt x="0" y="725"/>
                  </a:cubicBezTo>
                  <a:cubicBezTo>
                    <a:pt x="0" y="1166"/>
                    <a:pt x="347" y="1481"/>
                    <a:pt x="756" y="1481"/>
                  </a:cubicBezTo>
                  <a:cubicBezTo>
                    <a:pt x="1166" y="1481"/>
                    <a:pt x="1481" y="1166"/>
                    <a:pt x="1481" y="725"/>
                  </a:cubicBezTo>
                  <a:cubicBezTo>
                    <a:pt x="1481" y="315"/>
                    <a:pt x="1166"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77"/>
            <p:cNvSpPr/>
            <p:nvPr/>
          </p:nvSpPr>
          <p:spPr>
            <a:xfrm>
              <a:off x="-51875025" y="3208025"/>
              <a:ext cx="111850" cy="131125"/>
            </a:xfrm>
            <a:custGeom>
              <a:avLst/>
              <a:gdLst/>
              <a:ahLst/>
              <a:cxnLst/>
              <a:rect l="l" t="t" r="r" b="b"/>
              <a:pathLst>
                <a:path w="4474" h="5245" extrusionOk="0">
                  <a:moveTo>
                    <a:pt x="1560" y="1"/>
                  </a:moveTo>
                  <a:cubicBezTo>
                    <a:pt x="984" y="1"/>
                    <a:pt x="458" y="155"/>
                    <a:pt x="0" y="424"/>
                  </a:cubicBezTo>
                  <a:lnTo>
                    <a:pt x="0" y="1873"/>
                  </a:lnTo>
                  <a:cubicBezTo>
                    <a:pt x="0" y="3732"/>
                    <a:pt x="1481" y="5244"/>
                    <a:pt x="3340" y="5244"/>
                  </a:cubicBezTo>
                  <a:lnTo>
                    <a:pt x="4096" y="5244"/>
                  </a:lnTo>
                  <a:cubicBezTo>
                    <a:pt x="4285" y="5244"/>
                    <a:pt x="4442" y="5087"/>
                    <a:pt x="4442" y="4898"/>
                  </a:cubicBezTo>
                  <a:lnTo>
                    <a:pt x="4442" y="3165"/>
                  </a:lnTo>
                  <a:cubicBezTo>
                    <a:pt x="4474" y="1590"/>
                    <a:pt x="3371" y="235"/>
                    <a:pt x="1859" y="14"/>
                  </a:cubicBezTo>
                  <a:cubicBezTo>
                    <a:pt x="1758" y="5"/>
                    <a:pt x="1658" y="1"/>
                    <a:pt x="1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77"/>
            <p:cNvSpPr/>
            <p:nvPr/>
          </p:nvSpPr>
          <p:spPr>
            <a:xfrm>
              <a:off x="-52005000" y="3469850"/>
              <a:ext cx="38625" cy="56750"/>
            </a:xfrm>
            <a:custGeom>
              <a:avLst/>
              <a:gdLst/>
              <a:ahLst/>
              <a:cxnLst/>
              <a:rect l="l" t="t" r="r" b="b"/>
              <a:pathLst>
                <a:path w="1545" h="2270" extrusionOk="0">
                  <a:moveTo>
                    <a:pt x="757" y="1"/>
                  </a:moveTo>
                  <a:cubicBezTo>
                    <a:pt x="348" y="1"/>
                    <a:pt x="1" y="348"/>
                    <a:pt x="1" y="726"/>
                  </a:cubicBezTo>
                  <a:cubicBezTo>
                    <a:pt x="1" y="852"/>
                    <a:pt x="32" y="915"/>
                    <a:pt x="64" y="1041"/>
                  </a:cubicBezTo>
                  <a:lnTo>
                    <a:pt x="631" y="2175"/>
                  </a:lnTo>
                  <a:cubicBezTo>
                    <a:pt x="663" y="2238"/>
                    <a:pt x="718" y="2269"/>
                    <a:pt x="777" y="2269"/>
                  </a:cubicBezTo>
                  <a:cubicBezTo>
                    <a:pt x="836" y="2269"/>
                    <a:pt x="899" y="2238"/>
                    <a:pt x="946" y="2175"/>
                  </a:cubicBezTo>
                  <a:lnTo>
                    <a:pt x="1450" y="1135"/>
                  </a:lnTo>
                  <a:cubicBezTo>
                    <a:pt x="1482" y="1009"/>
                    <a:pt x="1545" y="883"/>
                    <a:pt x="1545" y="789"/>
                  </a:cubicBezTo>
                  <a:cubicBezTo>
                    <a:pt x="1482" y="348"/>
                    <a:pt x="1135"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77"/>
            <p:cNvSpPr/>
            <p:nvPr/>
          </p:nvSpPr>
          <p:spPr>
            <a:xfrm>
              <a:off x="-52005000" y="3423400"/>
              <a:ext cx="37050" cy="37025"/>
            </a:xfrm>
            <a:custGeom>
              <a:avLst/>
              <a:gdLst/>
              <a:ahLst/>
              <a:cxnLst/>
              <a:rect l="l" t="t" r="r" b="b"/>
              <a:pathLst>
                <a:path w="1482" h="1481" extrusionOk="0">
                  <a:moveTo>
                    <a:pt x="757" y="0"/>
                  </a:moveTo>
                  <a:cubicBezTo>
                    <a:pt x="348" y="0"/>
                    <a:pt x="1" y="315"/>
                    <a:pt x="1" y="725"/>
                  </a:cubicBezTo>
                  <a:cubicBezTo>
                    <a:pt x="1" y="1166"/>
                    <a:pt x="348" y="1481"/>
                    <a:pt x="757" y="1481"/>
                  </a:cubicBezTo>
                  <a:cubicBezTo>
                    <a:pt x="1167" y="1481"/>
                    <a:pt x="1482" y="1166"/>
                    <a:pt x="1482" y="725"/>
                  </a:cubicBezTo>
                  <a:cubicBezTo>
                    <a:pt x="1482" y="315"/>
                    <a:pt x="1167" y="0"/>
                    <a:pt x="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77"/>
            <p:cNvSpPr/>
            <p:nvPr/>
          </p:nvSpPr>
          <p:spPr>
            <a:xfrm>
              <a:off x="-52005000" y="3385575"/>
              <a:ext cx="37050" cy="37850"/>
            </a:xfrm>
            <a:custGeom>
              <a:avLst/>
              <a:gdLst/>
              <a:ahLst/>
              <a:cxnLst/>
              <a:rect l="l" t="t" r="r" b="b"/>
              <a:pathLst>
                <a:path w="1482" h="1514" extrusionOk="0">
                  <a:moveTo>
                    <a:pt x="757" y="1"/>
                  </a:moveTo>
                  <a:cubicBezTo>
                    <a:pt x="348" y="1"/>
                    <a:pt x="1" y="348"/>
                    <a:pt x="1" y="757"/>
                  </a:cubicBezTo>
                  <a:cubicBezTo>
                    <a:pt x="1" y="1167"/>
                    <a:pt x="348" y="1513"/>
                    <a:pt x="757" y="1513"/>
                  </a:cubicBezTo>
                  <a:cubicBezTo>
                    <a:pt x="1167" y="1513"/>
                    <a:pt x="1482" y="1167"/>
                    <a:pt x="1482" y="757"/>
                  </a:cubicBezTo>
                  <a:cubicBezTo>
                    <a:pt x="1482" y="348"/>
                    <a:pt x="1167"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77"/>
            <p:cNvSpPr/>
            <p:nvPr/>
          </p:nvSpPr>
          <p:spPr>
            <a:xfrm>
              <a:off x="-51957725" y="3298150"/>
              <a:ext cx="148100" cy="209550"/>
            </a:xfrm>
            <a:custGeom>
              <a:avLst/>
              <a:gdLst/>
              <a:ahLst/>
              <a:cxnLst/>
              <a:rect l="l" t="t" r="r" b="b"/>
              <a:pathLst>
                <a:path w="5924" h="8382" extrusionOk="0">
                  <a:moveTo>
                    <a:pt x="1449" y="3151"/>
                  </a:moveTo>
                  <a:cubicBezTo>
                    <a:pt x="1639" y="3151"/>
                    <a:pt x="1796" y="3309"/>
                    <a:pt x="1796" y="3498"/>
                  </a:cubicBezTo>
                  <a:cubicBezTo>
                    <a:pt x="1796" y="3719"/>
                    <a:pt x="1639" y="3845"/>
                    <a:pt x="1449" y="3845"/>
                  </a:cubicBezTo>
                  <a:cubicBezTo>
                    <a:pt x="1260" y="3845"/>
                    <a:pt x="1103" y="3719"/>
                    <a:pt x="1103" y="3498"/>
                  </a:cubicBezTo>
                  <a:cubicBezTo>
                    <a:pt x="1103" y="3309"/>
                    <a:pt x="1260" y="3151"/>
                    <a:pt x="1449" y="3151"/>
                  </a:cubicBezTo>
                  <a:close/>
                  <a:moveTo>
                    <a:pt x="4442" y="3183"/>
                  </a:moveTo>
                  <a:cubicBezTo>
                    <a:pt x="4631" y="3183"/>
                    <a:pt x="4789" y="3340"/>
                    <a:pt x="4789" y="3561"/>
                  </a:cubicBezTo>
                  <a:cubicBezTo>
                    <a:pt x="4789" y="3719"/>
                    <a:pt x="4631" y="3908"/>
                    <a:pt x="4442" y="3908"/>
                  </a:cubicBezTo>
                  <a:cubicBezTo>
                    <a:pt x="4253" y="3908"/>
                    <a:pt x="4096" y="3750"/>
                    <a:pt x="4096" y="3561"/>
                  </a:cubicBezTo>
                  <a:cubicBezTo>
                    <a:pt x="4096" y="3340"/>
                    <a:pt x="4253" y="3183"/>
                    <a:pt x="4442" y="3183"/>
                  </a:cubicBezTo>
                  <a:close/>
                  <a:moveTo>
                    <a:pt x="3966" y="5680"/>
                  </a:moveTo>
                  <a:cubicBezTo>
                    <a:pt x="4064" y="5680"/>
                    <a:pt x="4159" y="5719"/>
                    <a:pt x="4222" y="5798"/>
                  </a:cubicBezTo>
                  <a:cubicBezTo>
                    <a:pt x="4411" y="5955"/>
                    <a:pt x="4411" y="6176"/>
                    <a:pt x="4253" y="6302"/>
                  </a:cubicBezTo>
                  <a:cubicBezTo>
                    <a:pt x="3907" y="6648"/>
                    <a:pt x="3434" y="6869"/>
                    <a:pt x="2899" y="6869"/>
                  </a:cubicBezTo>
                  <a:cubicBezTo>
                    <a:pt x="2395" y="6869"/>
                    <a:pt x="1922" y="6648"/>
                    <a:pt x="1607" y="6302"/>
                  </a:cubicBezTo>
                  <a:cubicBezTo>
                    <a:pt x="1449" y="6144"/>
                    <a:pt x="1449" y="5924"/>
                    <a:pt x="1607" y="5798"/>
                  </a:cubicBezTo>
                  <a:cubicBezTo>
                    <a:pt x="1686" y="5719"/>
                    <a:pt x="1788" y="5680"/>
                    <a:pt x="1883" y="5680"/>
                  </a:cubicBezTo>
                  <a:cubicBezTo>
                    <a:pt x="1977" y="5680"/>
                    <a:pt x="2064" y="5719"/>
                    <a:pt x="2111" y="5798"/>
                  </a:cubicBezTo>
                  <a:cubicBezTo>
                    <a:pt x="2332" y="6018"/>
                    <a:pt x="2623" y="6129"/>
                    <a:pt x="2911" y="6129"/>
                  </a:cubicBezTo>
                  <a:cubicBezTo>
                    <a:pt x="3198" y="6129"/>
                    <a:pt x="3482" y="6018"/>
                    <a:pt x="3686" y="5798"/>
                  </a:cubicBezTo>
                  <a:cubicBezTo>
                    <a:pt x="3765" y="5719"/>
                    <a:pt x="3868" y="5680"/>
                    <a:pt x="3966" y="5680"/>
                  </a:cubicBezTo>
                  <a:close/>
                  <a:moveTo>
                    <a:pt x="2993" y="1"/>
                  </a:moveTo>
                  <a:cubicBezTo>
                    <a:pt x="2489" y="1104"/>
                    <a:pt x="1513" y="1923"/>
                    <a:pt x="284" y="2238"/>
                  </a:cubicBezTo>
                  <a:cubicBezTo>
                    <a:pt x="347" y="2395"/>
                    <a:pt x="347" y="2553"/>
                    <a:pt x="347" y="2773"/>
                  </a:cubicBezTo>
                  <a:cubicBezTo>
                    <a:pt x="347" y="3025"/>
                    <a:pt x="284" y="3277"/>
                    <a:pt x="158" y="3498"/>
                  </a:cubicBezTo>
                  <a:cubicBezTo>
                    <a:pt x="284" y="3750"/>
                    <a:pt x="347" y="3971"/>
                    <a:pt x="347" y="4254"/>
                  </a:cubicBezTo>
                  <a:cubicBezTo>
                    <a:pt x="347" y="4538"/>
                    <a:pt x="284" y="4758"/>
                    <a:pt x="158" y="5010"/>
                  </a:cubicBezTo>
                  <a:cubicBezTo>
                    <a:pt x="284" y="5231"/>
                    <a:pt x="347" y="5483"/>
                    <a:pt x="347" y="5735"/>
                  </a:cubicBezTo>
                  <a:cubicBezTo>
                    <a:pt x="347" y="6113"/>
                    <a:pt x="252" y="6428"/>
                    <a:pt x="0" y="6680"/>
                  </a:cubicBezTo>
                  <a:cubicBezTo>
                    <a:pt x="158" y="6900"/>
                    <a:pt x="284" y="7121"/>
                    <a:pt x="315" y="7405"/>
                  </a:cubicBezTo>
                  <a:cubicBezTo>
                    <a:pt x="1040" y="8035"/>
                    <a:pt x="1985" y="8381"/>
                    <a:pt x="2962" y="8381"/>
                  </a:cubicBezTo>
                  <a:cubicBezTo>
                    <a:pt x="3938" y="8381"/>
                    <a:pt x="4852" y="8035"/>
                    <a:pt x="5608" y="7436"/>
                  </a:cubicBezTo>
                  <a:cubicBezTo>
                    <a:pt x="5640" y="7184"/>
                    <a:pt x="5766" y="6932"/>
                    <a:pt x="5923" y="6743"/>
                  </a:cubicBezTo>
                  <a:cubicBezTo>
                    <a:pt x="5671" y="6459"/>
                    <a:pt x="5545" y="6113"/>
                    <a:pt x="5545" y="5798"/>
                  </a:cubicBezTo>
                  <a:cubicBezTo>
                    <a:pt x="5545" y="5483"/>
                    <a:pt x="5640" y="5231"/>
                    <a:pt x="5797" y="5010"/>
                  </a:cubicBezTo>
                  <a:cubicBezTo>
                    <a:pt x="5671" y="4758"/>
                    <a:pt x="5577" y="4538"/>
                    <a:pt x="5577" y="4254"/>
                  </a:cubicBezTo>
                  <a:cubicBezTo>
                    <a:pt x="5577" y="3971"/>
                    <a:pt x="5671" y="3750"/>
                    <a:pt x="5797" y="3498"/>
                  </a:cubicBezTo>
                  <a:cubicBezTo>
                    <a:pt x="5671" y="3277"/>
                    <a:pt x="5577" y="3025"/>
                    <a:pt x="5577" y="2773"/>
                  </a:cubicBezTo>
                  <a:cubicBezTo>
                    <a:pt x="5577" y="2679"/>
                    <a:pt x="5577" y="2553"/>
                    <a:pt x="5640" y="2490"/>
                  </a:cubicBezTo>
                  <a:cubicBezTo>
                    <a:pt x="5640" y="2395"/>
                    <a:pt x="5671" y="2332"/>
                    <a:pt x="5703" y="2238"/>
                  </a:cubicBezTo>
                  <a:cubicBezTo>
                    <a:pt x="4474" y="1923"/>
                    <a:pt x="3497" y="1104"/>
                    <a:pt x="2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77"/>
            <p:cNvSpPr/>
            <p:nvPr/>
          </p:nvSpPr>
          <p:spPr>
            <a:xfrm>
              <a:off x="-52005000" y="3348575"/>
              <a:ext cx="37050" cy="37025"/>
            </a:xfrm>
            <a:custGeom>
              <a:avLst/>
              <a:gdLst/>
              <a:ahLst/>
              <a:cxnLst/>
              <a:rect l="l" t="t" r="r" b="b"/>
              <a:pathLst>
                <a:path w="1482" h="1481" extrusionOk="0">
                  <a:moveTo>
                    <a:pt x="757" y="0"/>
                  </a:moveTo>
                  <a:cubicBezTo>
                    <a:pt x="348" y="0"/>
                    <a:pt x="1" y="315"/>
                    <a:pt x="1" y="756"/>
                  </a:cubicBezTo>
                  <a:cubicBezTo>
                    <a:pt x="1" y="1166"/>
                    <a:pt x="348" y="1481"/>
                    <a:pt x="757" y="1481"/>
                  </a:cubicBezTo>
                  <a:cubicBezTo>
                    <a:pt x="1167" y="1481"/>
                    <a:pt x="1482" y="1166"/>
                    <a:pt x="1482" y="756"/>
                  </a:cubicBezTo>
                  <a:cubicBezTo>
                    <a:pt x="1482" y="315"/>
                    <a:pt x="1167" y="0"/>
                    <a:pt x="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0" name="Google Shape;8220;p77"/>
          <p:cNvGrpSpPr/>
          <p:nvPr/>
        </p:nvGrpSpPr>
        <p:grpSpPr>
          <a:xfrm>
            <a:off x="5291462" y="1376934"/>
            <a:ext cx="358099" cy="358099"/>
            <a:chOff x="-57568775" y="3198925"/>
            <a:chExt cx="318225" cy="318225"/>
          </a:xfrm>
        </p:grpSpPr>
        <p:sp>
          <p:nvSpPr>
            <p:cNvPr id="8221" name="Google Shape;8221;p77"/>
            <p:cNvSpPr/>
            <p:nvPr/>
          </p:nvSpPr>
          <p:spPr>
            <a:xfrm>
              <a:off x="-57530950" y="3373775"/>
              <a:ext cx="18125" cy="64600"/>
            </a:xfrm>
            <a:custGeom>
              <a:avLst/>
              <a:gdLst/>
              <a:ahLst/>
              <a:cxnLst/>
              <a:rect l="l" t="t" r="r" b="b"/>
              <a:pathLst>
                <a:path w="725" h="2584" extrusionOk="0">
                  <a:moveTo>
                    <a:pt x="725" y="0"/>
                  </a:moveTo>
                  <a:cubicBezTo>
                    <a:pt x="315" y="284"/>
                    <a:pt x="0" y="725"/>
                    <a:pt x="0" y="1261"/>
                  </a:cubicBezTo>
                  <a:lnTo>
                    <a:pt x="0" y="1324"/>
                  </a:lnTo>
                  <a:cubicBezTo>
                    <a:pt x="0" y="1859"/>
                    <a:pt x="315" y="2332"/>
                    <a:pt x="725" y="2584"/>
                  </a:cubicBezTo>
                  <a:lnTo>
                    <a:pt x="725" y="1576"/>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77"/>
            <p:cNvSpPr/>
            <p:nvPr/>
          </p:nvSpPr>
          <p:spPr>
            <a:xfrm>
              <a:off x="-57568775" y="3406850"/>
              <a:ext cx="99275" cy="110300"/>
            </a:xfrm>
            <a:custGeom>
              <a:avLst/>
              <a:gdLst/>
              <a:ahLst/>
              <a:cxnLst/>
              <a:rect l="l" t="t" r="r" b="b"/>
              <a:pathLst>
                <a:path w="3971" h="4412" extrusionOk="0">
                  <a:moveTo>
                    <a:pt x="757" y="1"/>
                  </a:moveTo>
                  <a:cubicBezTo>
                    <a:pt x="285" y="473"/>
                    <a:pt x="1" y="1103"/>
                    <a:pt x="1" y="1796"/>
                  </a:cubicBezTo>
                  <a:cubicBezTo>
                    <a:pt x="1" y="3246"/>
                    <a:pt x="1198" y="4411"/>
                    <a:pt x="2616" y="4411"/>
                  </a:cubicBezTo>
                  <a:cubicBezTo>
                    <a:pt x="3120" y="4411"/>
                    <a:pt x="3561" y="4254"/>
                    <a:pt x="3971" y="4002"/>
                  </a:cubicBezTo>
                  <a:cubicBezTo>
                    <a:pt x="3435" y="3561"/>
                    <a:pt x="2994" y="2962"/>
                    <a:pt x="2710" y="2363"/>
                  </a:cubicBezTo>
                  <a:lnTo>
                    <a:pt x="1891" y="1891"/>
                  </a:lnTo>
                  <a:cubicBezTo>
                    <a:pt x="1230" y="1481"/>
                    <a:pt x="789" y="788"/>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77"/>
            <p:cNvSpPr/>
            <p:nvPr/>
          </p:nvSpPr>
          <p:spPr>
            <a:xfrm>
              <a:off x="-57494725" y="3254850"/>
              <a:ext cx="207175" cy="262300"/>
            </a:xfrm>
            <a:custGeom>
              <a:avLst/>
              <a:gdLst/>
              <a:ahLst/>
              <a:cxnLst/>
              <a:rect l="l" t="t" r="r" b="b"/>
              <a:pathLst>
                <a:path w="8287" h="10492" extrusionOk="0">
                  <a:moveTo>
                    <a:pt x="2647" y="5293"/>
                  </a:moveTo>
                  <a:cubicBezTo>
                    <a:pt x="2836" y="5293"/>
                    <a:pt x="2993" y="5451"/>
                    <a:pt x="2993" y="5640"/>
                  </a:cubicBezTo>
                  <a:cubicBezTo>
                    <a:pt x="2993" y="5829"/>
                    <a:pt x="2836" y="5986"/>
                    <a:pt x="2647" y="5986"/>
                  </a:cubicBezTo>
                  <a:cubicBezTo>
                    <a:pt x="2628" y="5989"/>
                    <a:pt x="2609" y="5990"/>
                    <a:pt x="2592" y="5990"/>
                  </a:cubicBezTo>
                  <a:cubicBezTo>
                    <a:pt x="2400" y="5990"/>
                    <a:pt x="2269" y="5841"/>
                    <a:pt x="2269" y="5640"/>
                  </a:cubicBezTo>
                  <a:cubicBezTo>
                    <a:pt x="2269" y="5451"/>
                    <a:pt x="2426" y="5293"/>
                    <a:pt x="2647" y="5293"/>
                  </a:cubicBezTo>
                  <a:close/>
                  <a:moveTo>
                    <a:pt x="5640" y="5324"/>
                  </a:moveTo>
                  <a:cubicBezTo>
                    <a:pt x="5829" y="5324"/>
                    <a:pt x="5986" y="5482"/>
                    <a:pt x="5986" y="5671"/>
                  </a:cubicBezTo>
                  <a:cubicBezTo>
                    <a:pt x="6018" y="5860"/>
                    <a:pt x="5860" y="6018"/>
                    <a:pt x="5640" y="6018"/>
                  </a:cubicBezTo>
                  <a:cubicBezTo>
                    <a:pt x="5419" y="6018"/>
                    <a:pt x="5262" y="5860"/>
                    <a:pt x="5262" y="5671"/>
                  </a:cubicBezTo>
                  <a:cubicBezTo>
                    <a:pt x="5262" y="5482"/>
                    <a:pt x="5419" y="5324"/>
                    <a:pt x="5640" y="5324"/>
                  </a:cubicBezTo>
                  <a:close/>
                  <a:moveTo>
                    <a:pt x="5191" y="7845"/>
                  </a:moveTo>
                  <a:cubicBezTo>
                    <a:pt x="5285" y="7845"/>
                    <a:pt x="5372" y="7876"/>
                    <a:pt x="5419" y="7939"/>
                  </a:cubicBezTo>
                  <a:cubicBezTo>
                    <a:pt x="5640" y="8065"/>
                    <a:pt x="5640" y="8317"/>
                    <a:pt x="5482" y="8475"/>
                  </a:cubicBezTo>
                  <a:cubicBezTo>
                    <a:pt x="5104" y="8822"/>
                    <a:pt x="4632" y="9011"/>
                    <a:pt x="4128" y="9011"/>
                  </a:cubicBezTo>
                  <a:cubicBezTo>
                    <a:pt x="3624" y="9011"/>
                    <a:pt x="3151" y="8822"/>
                    <a:pt x="2836" y="8475"/>
                  </a:cubicBezTo>
                  <a:cubicBezTo>
                    <a:pt x="2678" y="8317"/>
                    <a:pt x="2678" y="8065"/>
                    <a:pt x="2836" y="7939"/>
                  </a:cubicBezTo>
                  <a:cubicBezTo>
                    <a:pt x="2915" y="7876"/>
                    <a:pt x="3009" y="7845"/>
                    <a:pt x="3100" y="7845"/>
                  </a:cubicBezTo>
                  <a:cubicBezTo>
                    <a:pt x="3190" y="7845"/>
                    <a:pt x="3277" y="7876"/>
                    <a:pt x="3340" y="7939"/>
                  </a:cubicBezTo>
                  <a:cubicBezTo>
                    <a:pt x="3561" y="8160"/>
                    <a:pt x="3844" y="8270"/>
                    <a:pt x="4128" y="8270"/>
                  </a:cubicBezTo>
                  <a:cubicBezTo>
                    <a:pt x="4411" y="8270"/>
                    <a:pt x="4695" y="8160"/>
                    <a:pt x="4915" y="7939"/>
                  </a:cubicBezTo>
                  <a:cubicBezTo>
                    <a:pt x="4994" y="7876"/>
                    <a:pt x="5096" y="7845"/>
                    <a:pt x="5191" y="7845"/>
                  </a:cubicBezTo>
                  <a:close/>
                  <a:moveTo>
                    <a:pt x="1796" y="0"/>
                  </a:moveTo>
                  <a:cubicBezTo>
                    <a:pt x="1670" y="126"/>
                    <a:pt x="1135" y="504"/>
                    <a:pt x="1072" y="630"/>
                  </a:cubicBezTo>
                  <a:cubicBezTo>
                    <a:pt x="442" y="1260"/>
                    <a:pt x="0" y="2363"/>
                    <a:pt x="0" y="3403"/>
                  </a:cubicBezTo>
                  <a:lnTo>
                    <a:pt x="0" y="6396"/>
                  </a:lnTo>
                  <a:cubicBezTo>
                    <a:pt x="0" y="8632"/>
                    <a:pt x="1859" y="10491"/>
                    <a:pt x="4128" y="10491"/>
                  </a:cubicBezTo>
                  <a:cubicBezTo>
                    <a:pt x="6427" y="10491"/>
                    <a:pt x="8286" y="8632"/>
                    <a:pt x="8286" y="6396"/>
                  </a:cubicBezTo>
                  <a:lnTo>
                    <a:pt x="8286" y="4505"/>
                  </a:lnTo>
                  <a:cubicBezTo>
                    <a:pt x="8157" y="4513"/>
                    <a:pt x="8028" y="4517"/>
                    <a:pt x="7899" y="4517"/>
                  </a:cubicBezTo>
                  <a:cubicBezTo>
                    <a:pt x="6396" y="4517"/>
                    <a:pt x="4939" y="4009"/>
                    <a:pt x="3750" y="2993"/>
                  </a:cubicBezTo>
                  <a:cubicBezTo>
                    <a:pt x="2804" y="2206"/>
                    <a:pt x="2174" y="1103"/>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77"/>
            <p:cNvSpPr/>
            <p:nvPr/>
          </p:nvSpPr>
          <p:spPr>
            <a:xfrm>
              <a:off x="-57269475" y="3372975"/>
              <a:ext cx="18925" cy="63825"/>
            </a:xfrm>
            <a:custGeom>
              <a:avLst/>
              <a:gdLst/>
              <a:ahLst/>
              <a:cxnLst/>
              <a:rect l="l" t="t" r="r" b="b"/>
              <a:pathLst>
                <a:path w="757" h="2553" extrusionOk="0">
                  <a:moveTo>
                    <a:pt x="1" y="1"/>
                  </a:moveTo>
                  <a:lnTo>
                    <a:pt x="1" y="2553"/>
                  </a:lnTo>
                  <a:cubicBezTo>
                    <a:pt x="442" y="2301"/>
                    <a:pt x="757" y="1828"/>
                    <a:pt x="757" y="1261"/>
                  </a:cubicBezTo>
                  <a:cubicBezTo>
                    <a:pt x="757" y="757"/>
                    <a:pt x="473" y="2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77"/>
            <p:cNvSpPr/>
            <p:nvPr/>
          </p:nvSpPr>
          <p:spPr>
            <a:xfrm>
              <a:off x="-57436450" y="3198925"/>
              <a:ext cx="185900" cy="154400"/>
            </a:xfrm>
            <a:custGeom>
              <a:avLst/>
              <a:gdLst/>
              <a:ahLst/>
              <a:cxnLst/>
              <a:rect l="l" t="t" r="r" b="b"/>
              <a:pathLst>
                <a:path w="7436" h="6176" extrusionOk="0">
                  <a:moveTo>
                    <a:pt x="1828" y="0"/>
                  </a:moveTo>
                  <a:cubicBezTo>
                    <a:pt x="1198" y="0"/>
                    <a:pt x="568" y="126"/>
                    <a:pt x="1" y="315"/>
                  </a:cubicBezTo>
                  <a:cubicBezTo>
                    <a:pt x="1" y="977"/>
                    <a:pt x="127" y="1639"/>
                    <a:pt x="316" y="2237"/>
                  </a:cubicBezTo>
                  <a:cubicBezTo>
                    <a:pt x="631" y="3151"/>
                    <a:pt x="1167" y="3970"/>
                    <a:pt x="1923" y="4600"/>
                  </a:cubicBezTo>
                  <a:cubicBezTo>
                    <a:pt x="2710" y="5262"/>
                    <a:pt x="3655" y="5734"/>
                    <a:pt x="4632" y="5892"/>
                  </a:cubicBezTo>
                  <a:cubicBezTo>
                    <a:pt x="5073" y="5976"/>
                    <a:pt x="5262" y="5976"/>
                    <a:pt x="5507" y="5976"/>
                  </a:cubicBezTo>
                  <a:lnTo>
                    <a:pt x="5507" y="5976"/>
                  </a:lnTo>
                  <a:cubicBezTo>
                    <a:pt x="5630" y="5976"/>
                    <a:pt x="5766" y="5976"/>
                    <a:pt x="5955" y="5986"/>
                  </a:cubicBezTo>
                  <a:lnTo>
                    <a:pt x="6680" y="5986"/>
                  </a:lnTo>
                  <a:cubicBezTo>
                    <a:pt x="6963" y="5986"/>
                    <a:pt x="7215" y="6049"/>
                    <a:pt x="7436" y="6175"/>
                  </a:cubicBezTo>
                  <a:lnTo>
                    <a:pt x="7436" y="5671"/>
                  </a:lnTo>
                  <a:lnTo>
                    <a:pt x="7436" y="5640"/>
                  </a:lnTo>
                  <a:cubicBezTo>
                    <a:pt x="7436" y="2552"/>
                    <a:pt x="4916" y="0"/>
                    <a:pt x="1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77"/>
            <p:cNvSpPr/>
            <p:nvPr/>
          </p:nvSpPr>
          <p:spPr>
            <a:xfrm>
              <a:off x="-57532525" y="3215450"/>
              <a:ext cx="77975" cy="148900"/>
            </a:xfrm>
            <a:custGeom>
              <a:avLst/>
              <a:gdLst/>
              <a:ahLst/>
              <a:cxnLst/>
              <a:rect l="l" t="t" r="r" b="b"/>
              <a:pathLst>
                <a:path w="3119" h="5956" extrusionOk="0">
                  <a:moveTo>
                    <a:pt x="3056" y="1"/>
                  </a:moveTo>
                  <a:cubicBezTo>
                    <a:pt x="1260" y="946"/>
                    <a:pt x="0" y="2836"/>
                    <a:pt x="0" y="5010"/>
                  </a:cubicBezTo>
                  <a:lnTo>
                    <a:pt x="0" y="5199"/>
                  </a:lnTo>
                  <a:lnTo>
                    <a:pt x="0" y="5955"/>
                  </a:lnTo>
                  <a:lnTo>
                    <a:pt x="63" y="5955"/>
                  </a:lnTo>
                  <a:cubicBezTo>
                    <a:pt x="158" y="5829"/>
                    <a:pt x="284" y="5766"/>
                    <a:pt x="410" y="5672"/>
                  </a:cubicBezTo>
                  <a:lnTo>
                    <a:pt x="788" y="5451"/>
                  </a:lnTo>
                  <a:lnTo>
                    <a:pt x="788" y="4601"/>
                  </a:lnTo>
                  <a:cubicBezTo>
                    <a:pt x="914" y="3088"/>
                    <a:pt x="1828" y="1576"/>
                    <a:pt x="3119" y="789"/>
                  </a:cubicBezTo>
                  <a:cubicBezTo>
                    <a:pt x="3088" y="505"/>
                    <a:pt x="3056" y="253"/>
                    <a:pt x="3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7" name="Google Shape;8227;p77"/>
          <p:cNvGrpSpPr/>
          <p:nvPr/>
        </p:nvGrpSpPr>
        <p:grpSpPr>
          <a:xfrm>
            <a:off x="5313181" y="1832234"/>
            <a:ext cx="314662" cy="358099"/>
            <a:chOff x="-57549075" y="3590375"/>
            <a:chExt cx="279625" cy="318225"/>
          </a:xfrm>
        </p:grpSpPr>
        <p:sp>
          <p:nvSpPr>
            <p:cNvPr id="8228" name="Google Shape;8228;p77"/>
            <p:cNvSpPr/>
            <p:nvPr/>
          </p:nvSpPr>
          <p:spPr>
            <a:xfrm>
              <a:off x="-57493150" y="3777825"/>
              <a:ext cx="167000" cy="74850"/>
            </a:xfrm>
            <a:custGeom>
              <a:avLst/>
              <a:gdLst/>
              <a:ahLst/>
              <a:cxnLst/>
              <a:rect l="l" t="t" r="r" b="b"/>
              <a:pathLst>
                <a:path w="6680" h="2994" extrusionOk="0">
                  <a:moveTo>
                    <a:pt x="4376" y="670"/>
                  </a:moveTo>
                  <a:cubicBezTo>
                    <a:pt x="4474" y="670"/>
                    <a:pt x="4569" y="709"/>
                    <a:pt x="4632" y="788"/>
                  </a:cubicBezTo>
                  <a:cubicBezTo>
                    <a:pt x="4789" y="946"/>
                    <a:pt x="4789" y="1166"/>
                    <a:pt x="4632" y="1292"/>
                  </a:cubicBezTo>
                  <a:cubicBezTo>
                    <a:pt x="4285" y="1639"/>
                    <a:pt x="3781" y="1859"/>
                    <a:pt x="3308" y="1859"/>
                  </a:cubicBezTo>
                  <a:cubicBezTo>
                    <a:pt x="2836" y="1859"/>
                    <a:pt x="2332" y="1639"/>
                    <a:pt x="2017" y="1292"/>
                  </a:cubicBezTo>
                  <a:cubicBezTo>
                    <a:pt x="1859" y="1166"/>
                    <a:pt x="1859" y="946"/>
                    <a:pt x="2017" y="788"/>
                  </a:cubicBezTo>
                  <a:cubicBezTo>
                    <a:pt x="2096" y="709"/>
                    <a:pt x="2198" y="670"/>
                    <a:pt x="2292" y="670"/>
                  </a:cubicBezTo>
                  <a:cubicBezTo>
                    <a:pt x="2387" y="670"/>
                    <a:pt x="2474" y="709"/>
                    <a:pt x="2521" y="788"/>
                  </a:cubicBezTo>
                  <a:cubicBezTo>
                    <a:pt x="2741" y="1009"/>
                    <a:pt x="3033" y="1119"/>
                    <a:pt x="3320" y="1119"/>
                  </a:cubicBezTo>
                  <a:cubicBezTo>
                    <a:pt x="3608" y="1119"/>
                    <a:pt x="3891" y="1009"/>
                    <a:pt x="4096" y="788"/>
                  </a:cubicBezTo>
                  <a:cubicBezTo>
                    <a:pt x="4175" y="709"/>
                    <a:pt x="4277" y="670"/>
                    <a:pt x="4376" y="670"/>
                  </a:cubicBezTo>
                  <a:close/>
                  <a:moveTo>
                    <a:pt x="0" y="0"/>
                  </a:moveTo>
                  <a:cubicBezTo>
                    <a:pt x="221" y="1702"/>
                    <a:pt x="1639" y="2993"/>
                    <a:pt x="3371" y="2993"/>
                  </a:cubicBezTo>
                  <a:cubicBezTo>
                    <a:pt x="5104" y="2993"/>
                    <a:pt x="6522" y="1702"/>
                    <a:pt x="6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77"/>
            <p:cNvSpPr/>
            <p:nvPr/>
          </p:nvSpPr>
          <p:spPr>
            <a:xfrm>
              <a:off x="-57478975" y="3647075"/>
              <a:ext cx="139425" cy="37050"/>
            </a:xfrm>
            <a:custGeom>
              <a:avLst/>
              <a:gdLst/>
              <a:ahLst/>
              <a:cxnLst/>
              <a:rect l="l" t="t" r="r" b="b"/>
              <a:pathLst>
                <a:path w="5577" h="1482" extrusionOk="0">
                  <a:moveTo>
                    <a:pt x="2804" y="1"/>
                  </a:moveTo>
                  <a:cubicBezTo>
                    <a:pt x="1639" y="1"/>
                    <a:pt x="599" y="568"/>
                    <a:pt x="1" y="1481"/>
                  </a:cubicBezTo>
                  <a:lnTo>
                    <a:pt x="5577" y="1481"/>
                  </a:lnTo>
                  <a:cubicBezTo>
                    <a:pt x="4947" y="568"/>
                    <a:pt x="3939" y="1"/>
                    <a:pt x="28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77"/>
            <p:cNvSpPr/>
            <p:nvPr/>
          </p:nvSpPr>
          <p:spPr>
            <a:xfrm>
              <a:off x="-57493950" y="3703775"/>
              <a:ext cx="168575" cy="55175"/>
            </a:xfrm>
            <a:custGeom>
              <a:avLst/>
              <a:gdLst/>
              <a:ahLst/>
              <a:cxnLst/>
              <a:rect l="l" t="t" r="r" b="b"/>
              <a:pathLst>
                <a:path w="6743" h="2207" extrusionOk="0">
                  <a:moveTo>
                    <a:pt x="1891" y="726"/>
                  </a:moveTo>
                  <a:cubicBezTo>
                    <a:pt x="2080" y="726"/>
                    <a:pt x="2238" y="883"/>
                    <a:pt x="2238" y="1072"/>
                  </a:cubicBezTo>
                  <a:cubicBezTo>
                    <a:pt x="2238" y="1261"/>
                    <a:pt x="2080" y="1419"/>
                    <a:pt x="1891" y="1419"/>
                  </a:cubicBezTo>
                  <a:cubicBezTo>
                    <a:pt x="1702" y="1419"/>
                    <a:pt x="1545" y="1261"/>
                    <a:pt x="1545" y="1072"/>
                  </a:cubicBezTo>
                  <a:cubicBezTo>
                    <a:pt x="1513" y="883"/>
                    <a:pt x="1671" y="726"/>
                    <a:pt x="1891" y="726"/>
                  </a:cubicBezTo>
                  <a:close/>
                  <a:moveTo>
                    <a:pt x="4853" y="726"/>
                  </a:moveTo>
                  <a:cubicBezTo>
                    <a:pt x="5042" y="726"/>
                    <a:pt x="5199" y="883"/>
                    <a:pt x="5199" y="1072"/>
                  </a:cubicBezTo>
                  <a:cubicBezTo>
                    <a:pt x="5199" y="1261"/>
                    <a:pt x="5042" y="1419"/>
                    <a:pt x="4853" y="1419"/>
                  </a:cubicBezTo>
                  <a:cubicBezTo>
                    <a:pt x="4664" y="1419"/>
                    <a:pt x="4506" y="1261"/>
                    <a:pt x="4506" y="1072"/>
                  </a:cubicBezTo>
                  <a:cubicBezTo>
                    <a:pt x="4506" y="883"/>
                    <a:pt x="4664" y="726"/>
                    <a:pt x="4853" y="726"/>
                  </a:cubicBezTo>
                  <a:close/>
                  <a:moveTo>
                    <a:pt x="253" y="1"/>
                  </a:moveTo>
                  <a:cubicBezTo>
                    <a:pt x="95" y="316"/>
                    <a:pt x="1" y="726"/>
                    <a:pt x="1" y="1104"/>
                  </a:cubicBezTo>
                  <a:lnTo>
                    <a:pt x="1" y="2206"/>
                  </a:lnTo>
                  <a:lnTo>
                    <a:pt x="6743" y="2206"/>
                  </a:lnTo>
                  <a:lnTo>
                    <a:pt x="6743" y="1104"/>
                  </a:lnTo>
                  <a:cubicBezTo>
                    <a:pt x="6743" y="726"/>
                    <a:pt x="6680" y="347"/>
                    <a:pt x="6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77"/>
            <p:cNvSpPr/>
            <p:nvPr/>
          </p:nvSpPr>
          <p:spPr>
            <a:xfrm>
              <a:off x="-57549075" y="3590375"/>
              <a:ext cx="279625" cy="318225"/>
            </a:xfrm>
            <a:custGeom>
              <a:avLst/>
              <a:gdLst/>
              <a:ahLst/>
              <a:cxnLst/>
              <a:rect l="l" t="t" r="r" b="b"/>
              <a:pathLst>
                <a:path w="11185" h="12729" extrusionOk="0">
                  <a:moveTo>
                    <a:pt x="5608" y="1544"/>
                  </a:moveTo>
                  <a:cubicBezTo>
                    <a:pt x="7877" y="1544"/>
                    <a:pt x="9704" y="3403"/>
                    <a:pt x="9704" y="5640"/>
                  </a:cubicBezTo>
                  <a:lnTo>
                    <a:pt x="9704" y="7152"/>
                  </a:lnTo>
                  <a:cubicBezTo>
                    <a:pt x="9704" y="9389"/>
                    <a:pt x="7845" y="11247"/>
                    <a:pt x="5608" y="11247"/>
                  </a:cubicBezTo>
                  <a:cubicBezTo>
                    <a:pt x="3372" y="11247"/>
                    <a:pt x="1513" y="9389"/>
                    <a:pt x="1513" y="7152"/>
                  </a:cubicBezTo>
                  <a:lnTo>
                    <a:pt x="1513" y="5640"/>
                  </a:lnTo>
                  <a:cubicBezTo>
                    <a:pt x="1513" y="3403"/>
                    <a:pt x="3309" y="1544"/>
                    <a:pt x="5608" y="1544"/>
                  </a:cubicBezTo>
                  <a:close/>
                  <a:moveTo>
                    <a:pt x="5608" y="0"/>
                  </a:moveTo>
                  <a:cubicBezTo>
                    <a:pt x="2521" y="0"/>
                    <a:pt x="1" y="2521"/>
                    <a:pt x="1" y="5640"/>
                  </a:cubicBezTo>
                  <a:lnTo>
                    <a:pt x="1" y="12382"/>
                  </a:lnTo>
                  <a:cubicBezTo>
                    <a:pt x="1" y="12571"/>
                    <a:pt x="158" y="12728"/>
                    <a:pt x="347" y="12728"/>
                  </a:cubicBezTo>
                  <a:lnTo>
                    <a:pt x="10807" y="12728"/>
                  </a:lnTo>
                  <a:cubicBezTo>
                    <a:pt x="10996" y="12728"/>
                    <a:pt x="11153" y="12571"/>
                    <a:pt x="11153" y="12382"/>
                  </a:cubicBezTo>
                  <a:lnTo>
                    <a:pt x="11153" y="5640"/>
                  </a:lnTo>
                  <a:cubicBezTo>
                    <a:pt x="11185" y="2521"/>
                    <a:pt x="8664" y="0"/>
                    <a:pt x="5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2" name="Google Shape;8232;p77"/>
          <p:cNvGrpSpPr/>
          <p:nvPr/>
        </p:nvGrpSpPr>
        <p:grpSpPr>
          <a:xfrm>
            <a:off x="5305378" y="2273605"/>
            <a:ext cx="359871" cy="359871"/>
            <a:chOff x="-57570350" y="3982600"/>
            <a:chExt cx="319800" cy="319800"/>
          </a:xfrm>
        </p:grpSpPr>
        <p:sp>
          <p:nvSpPr>
            <p:cNvPr id="8233" name="Google Shape;8233;p77"/>
            <p:cNvSpPr/>
            <p:nvPr/>
          </p:nvSpPr>
          <p:spPr>
            <a:xfrm>
              <a:off x="-57570350" y="4033000"/>
              <a:ext cx="319800" cy="269400"/>
            </a:xfrm>
            <a:custGeom>
              <a:avLst/>
              <a:gdLst/>
              <a:ahLst/>
              <a:cxnLst/>
              <a:rect l="l" t="t" r="r" b="b"/>
              <a:pathLst>
                <a:path w="12792" h="10776" extrusionOk="0">
                  <a:moveTo>
                    <a:pt x="9452" y="4002"/>
                  </a:moveTo>
                  <a:cubicBezTo>
                    <a:pt x="10083" y="4002"/>
                    <a:pt x="10555" y="4506"/>
                    <a:pt x="10555" y="5105"/>
                  </a:cubicBezTo>
                  <a:lnTo>
                    <a:pt x="10555" y="5861"/>
                  </a:lnTo>
                  <a:cubicBezTo>
                    <a:pt x="10555" y="6459"/>
                    <a:pt x="10020" y="6963"/>
                    <a:pt x="9389" y="6963"/>
                  </a:cubicBezTo>
                  <a:lnTo>
                    <a:pt x="8665" y="6963"/>
                  </a:lnTo>
                  <a:cubicBezTo>
                    <a:pt x="7751" y="6963"/>
                    <a:pt x="6995" y="6333"/>
                    <a:pt x="6838" y="5451"/>
                  </a:cubicBezTo>
                  <a:lnTo>
                    <a:pt x="6018" y="5451"/>
                  </a:lnTo>
                  <a:cubicBezTo>
                    <a:pt x="5861" y="6333"/>
                    <a:pt x="5105" y="6963"/>
                    <a:pt x="4191" y="6963"/>
                  </a:cubicBezTo>
                  <a:lnTo>
                    <a:pt x="3467" y="6963"/>
                  </a:lnTo>
                  <a:cubicBezTo>
                    <a:pt x="2836" y="6963"/>
                    <a:pt x="2364" y="6459"/>
                    <a:pt x="2364" y="5861"/>
                  </a:cubicBezTo>
                  <a:lnTo>
                    <a:pt x="2364" y="5105"/>
                  </a:lnTo>
                  <a:cubicBezTo>
                    <a:pt x="2364" y="4475"/>
                    <a:pt x="2868" y="4002"/>
                    <a:pt x="3467" y="4002"/>
                  </a:cubicBezTo>
                  <a:lnTo>
                    <a:pt x="4947" y="4002"/>
                  </a:lnTo>
                  <a:cubicBezTo>
                    <a:pt x="5420" y="4002"/>
                    <a:pt x="5861" y="4317"/>
                    <a:pt x="6018" y="4758"/>
                  </a:cubicBezTo>
                  <a:lnTo>
                    <a:pt x="6869" y="4758"/>
                  </a:lnTo>
                  <a:cubicBezTo>
                    <a:pt x="7027" y="4317"/>
                    <a:pt x="7436" y="4002"/>
                    <a:pt x="7940" y="4002"/>
                  </a:cubicBezTo>
                  <a:close/>
                  <a:moveTo>
                    <a:pt x="1135" y="6365"/>
                  </a:moveTo>
                  <a:cubicBezTo>
                    <a:pt x="1419" y="6711"/>
                    <a:pt x="1860" y="6963"/>
                    <a:pt x="2364" y="6963"/>
                  </a:cubicBezTo>
                  <a:cubicBezTo>
                    <a:pt x="2301" y="7342"/>
                    <a:pt x="1954" y="7720"/>
                    <a:pt x="1576" y="7720"/>
                  </a:cubicBezTo>
                  <a:cubicBezTo>
                    <a:pt x="1167" y="7720"/>
                    <a:pt x="820" y="7342"/>
                    <a:pt x="820" y="6963"/>
                  </a:cubicBezTo>
                  <a:cubicBezTo>
                    <a:pt x="820" y="6711"/>
                    <a:pt x="946" y="6491"/>
                    <a:pt x="1135" y="6365"/>
                  </a:cubicBezTo>
                  <a:close/>
                  <a:moveTo>
                    <a:pt x="11784" y="6365"/>
                  </a:moveTo>
                  <a:cubicBezTo>
                    <a:pt x="11973" y="6491"/>
                    <a:pt x="12099" y="6711"/>
                    <a:pt x="12099" y="6963"/>
                  </a:cubicBezTo>
                  <a:cubicBezTo>
                    <a:pt x="12099" y="7342"/>
                    <a:pt x="11721" y="7720"/>
                    <a:pt x="11343" y="7720"/>
                  </a:cubicBezTo>
                  <a:cubicBezTo>
                    <a:pt x="10933" y="7720"/>
                    <a:pt x="10555" y="7342"/>
                    <a:pt x="10555" y="6963"/>
                  </a:cubicBezTo>
                  <a:cubicBezTo>
                    <a:pt x="11028" y="6963"/>
                    <a:pt x="11500" y="6711"/>
                    <a:pt x="11784" y="6365"/>
                  </a:cubicBezTo>
                  <a:close/>
                  <a:moveTo>
                    <a:pt x="7432" y="7286"/>
                  </a:moveTo>
                  <a:cubicBezTo>
                    <a:pt x="7531" y="7286"/>
                    <a:pt x="7625" y="7326"/>
                    <a:pt x="7688" y="7405"/>
                  </a:cubicBezTo>
                  <a:cubicBezTo>
                    <a:pt x="7909" y="7499"/>
                    <a:pt x="7909" y="7751"/>
                    <a:pt x="7751" y="7909"/>
                  </a:cubicBezTo>
                  <a:cubicBezTo>
                    <a:pt x="7405" y="8255"/>
                    <a:pt x="6932" y="8444"/>
                    <a:pt x="6396" y="8444"/>
                  </a:cubicBezTo>
                  <a:cubicBezTo>
                    <a:pt x="5892" y="8444"/>
                    <a:pt x="5420" y="8255"/>
                    <a:pt x="5073" y="7909"/>
                  </a:cubicBezTo>
                  <a:cubicBezTo>
                    <a:pt x="4916" y="7751"/>
                    <a:pt x="4916" y="7499"/>
                    <a:pt x="5073" y="7405"/>
                  </a:cubicBezTo>
                  <a:cubicBezTo>
                    <a:pt x="5152" y="7326"/>
                    <a:pt x="5254" y="7286"/>
                    <a:pt x="5349" y="7286"/>
                  </a:cubicBezTo>
                  <a:cubicBezTo>
                    <a:pt x="5443" y="7286"/>
                    <a:pt x="5530" y="7326"/>
                    <a:pt x="5577" y="7405"/>
                  </a:cubicBezTo>
                  <a:cubicBezTo>
                    <a:pt x="5798" y="7609"/>
                    <a:pt x="6081" y="7712"/>
                    <a:pt x="6365" y="7712"/>
                  </a:cubicBezTo>
                  <a:cubicBezTo>
                    <a:pt x="6649" y="7712"/>
                    <a:pt x="6932" y="7609"/>
                    <a:pt x="7153" y="7405"/>
                  </a:cubicBezTo>
                  <a:cubicBezTo>
                    <a:pt x="7231" y="7326"/>
                    <a:pt x="7334" y="7286"/>
                    <a:pt x="7432" y="7286"/>
                  </a:cubicBezTo>
                  <a:close/>
                  <a:moveTo>
                    <a:pt x="8287" y="1"/>
                  </a:moveTo>
                  <a:lnTo>
                    <a:pt x="8350" y="158"/>
                  </a:lnTo>
                  <a:cubicBezTo>
                    <a:pt x="8476" y="726"/>
                    <a:pt x="8287" y="1324"/>
                    <a:pt x="7940" y="1797"/>
                  </a:cubicBezTo>
                  <a:cubicBezTo>
                    <a:pt x="7562" y="2269"/>
                    <a:pt x="6995" y="2521"/>
                    <a:pt x="6428" y="2521"/>
                  </a:cubicBezTo>
                  <a:cubicBezTo>
                    <a:pt x="5829" y="2521"/>
                    <a:pt x="5262" y="2238"/>
                    <a:pt x="4884" y="1797"/>
                  </a:cubicBezTo>
                  <a:cubicBezTo>
                    <a:pt x="4475" y="1324"/>
                    <a:pt x="4380" y="726"/>
                    <a:pt x="4475" y="190"/>
                  </a:cubicBezTo>
                  <a:lnTo>
                    <a:pt x="4538" y="32"/>
                  </a:lnTo>
                  <a:lnTo>
                    <a:pt x="4538" y="32"/>
                  </a:lnTo>
                  <a:cubicBezTo>
                    <a:pt x="3183" y="726"/>
                    <a:pt x="2332" y="2112"/>
                    <a:pt x="2332" y="3655"/>
                  </a:cubicBezTo>
                  <a:lnTo>
                    <a:pt x="2332" y="4002"/>
                  </a:lnTo>
                  <a:cubicBezTo>
                    <a:pt x="1482" y="4002"/>
                    <a:pt x="789" y="4664"/>
                    <a:pt x="789" y="5514"/>
                  </a:cubicBezTo>
                  <a:lnTo>
                    <a:pt x="789" y="5703"/>
                  </a:lnTo>
                  <a:cubicBezTo>
                    <a:pt x="316" y="5987"/>
                    <a:pt x="32" y="6428"/>
                    <a:pt x="32" y="6995"/>
                  </a:cubicBezTo>
                  <a:cubicBezTo>
                    <a:pt x="32" y="7405"/>
                    <a:pt x="190" y="7751"/>
                    <a:pt x="442" y="7972"/>
                  </a:cubicBezTo>
                  <a:lnTo>
                    <a:pt x="64" y="8696"/>
                  </a:lnTo>
                  <a:cubicBezTo>
                    <a:pt x="1" y="8885"/>
                    <a:pt x="64" y="9074"/>
                    <a:pt x="222" y="9200"/>
                  </a:cubicBezTo>
                  <a:cubicBezTo>
                    <a:pt x="282" y="9226"/>
                    <a:pt x="341" y="9238"/>
                    <a:pt x="396" y="9238"/>
                  </a:cubicBezTo>
                  <a:cubicBezTo>
                    <a:pt x="541" y="9238"/>
                    <a:pt x="666" y="9157"/>
                    <a:pt x="757" y="9043"/>
                  </a:cubicBezTo>
                  <a:lnTo>
                    <a:pt x="1072" y="8413"/>
                  </a:lnTo>
                  <a:cubicBezTo>
                    <a:pt x="1230" y="8444"/>
                    <a:pt x="1387" y="8507"/>
                    <a:pt x="1545" y="8507"/>
                  </a:cubicBezTo>
                  <a:cubicBezTo>
                    <a:pt x="1923" y="8507"/>
                    <a:pt x="2332" y="8350"/>
                    <a:pt x="2553" y="8098"/>
                  </a:cubicBezTo>
                  <a:cubicBezTo>
                    <a:pt x="3151" y="9641"/>
                    <a:pt x="4632" y="10776"/>
                    <a:pt x="6365" y="10776"/>
                  </a:cubicBezTo>
                  <a:cubicBezTo>
                    <a:pt x="8098" y="10776"/>
                    <a:pt x="9610" y="9641"/>
                    <a:pt x="10209" y="8098"/>
                  </a:cubicBezTo>
                  <a:cubicBezTo>
                    <a:pt x="10461" y="8381"/>
                    <a:pt x="10839" y="8507"/>
                    <a:pt x="11217" y="8507"/>
                  </a:cubicBezTo>
                  <a:cubicBezTo>
                    <a:pt x="11374" y="8507"/>
                    <a:pt x="11532" y="8444"/>
                    <a:pt x="11689" y="8413"/>
                  </a:cubicBezTo>
                  <a:lnTo>
                    <a:pt x="12004" y="9043"/>
                  </a:lnTo>
                  <a:cubicBezTo>
                    <a:pt x="12069" y="9173"/>
                    <a:pt x="12193" y="9258"/>
                    <a:pt x="12326" y="9258"/>
                  </a:cubicBezTo>
                  <a:cubicBezTo>
                    <a:pt x="12387" y="9258"/>
                    <a:pt x="12449" y="9240"/>
                    <a:pt x="12508" y="9200"/>
                  </a:cubicBezTo>
                  <a:cubicBezTo>
                    <a:pt x="12729" y="9137"/>
                    <a:pt x="12792" y="8885"/>
                    <a:pt x="12666" y="8696"/>
                  </a:cubicBezTo>
                  <a:lnTo>
                    <a:pt x="12382" y="7940"/>
                  </a:lnTo>
                  <a:cubicBezTo>
                    <a:pt x="12634" y="7657"/>
                    <a:pt x="12792" y="7310"/>
                    <a:pt x="12792" y="6963"/>
                  </a:cubicBezTo>
                  <a:cubicBezTo>
                    <a:pt x="12792" y="6396"/>
                    <a:pt x="12477" y="5924"/>
                    <a:pt x="12036" y="5672"/>
                  </a:cubicBezTo>
                  <a:lnTo>
                    <a:pt x="12036" y="5451"/>
                  </a:lnTo>
                  <a:cubicBezTo>
                    <a:pt x="12036" y="4632"/>
                    <a:pt x="11343" y="3971"/>
                    <a:pt x="10524" y="3971"/>
                  </a:cubicBezTo>
                  <a:lnTo>
                    <a:pt x="10524" y="3624"/>
                  </a:lnTo>
                  <a:cubicBezTo>
                    <a:pt x="10524" y="2080"/>
                    <a:pt x="9641" y="694"/>
                    <a:pt x="8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77"/>
            <p:cNvSpPr/>
            <p:nvPr/>
          </p:nvSpPr>
          <p:spPr>
            <a:xfrm>
              <a:off x="-57493150" y="4151150"/>
              <a:ext cx="55150" cy="36250"/>
            </a:xfrm>
            <a:custGeom>
              <a:avLst/>
              <a:gdLst/>
              <a:ahLst/>
              <a:cxnLst/>
              <a:rect l="l" t="t" r="r" b="b"/>
              <a:pathLst>
                <a:path w="2206" h="1450" extrusionOk="0">
                  <a:moveTo>
                    <a:pt x="379" y="1"/>
                  </a:moveTo>
                  <a:cubicBezTo>
                    <a:pt x="158" y="1"/>
                    <a:pt x="0" y="127"/>
                    <a:pt x="0" y="347"/>
                  </a:cubicBezTo>
                  <a:lnTo>
                    <a:pt x="0" y="1072"/>
                  </a:lnTo>
                  <a:cubicBezTo>
                    <a:pt x="0" y="1292"/>
                    <a:pt x="158" y="1450"/>
                    <a:pt x="379" y="1450"/>
                  </a:cubicBezTo>
                  <a:lnTo>
                    <a:pt x="1103" y="1450"/>
                  </a:lnTo>
                  <a:cubicBezTo>
                    <a:pt x="1733" y="1450"/>
                    <a:pt x="2206" y="914"/>
                    <a:pt x="2206" y="347"/>
                  </a:cubicBezTo>
                  <a:cubicBezTo>
                    <a:pt x="2206" y="158"/>
                    <a:pt x="2048" y="1"/>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77"/>
            <p:cNvSpPr/>
            <p:nvPr/>
          </p:nvSpPr>
          <p:spPr>
            <a:xfrm>
              <a:off x="-57381300" y="4151150"/>
              <a:ext cx="55925" cy="36250"/>
            </a:xfrm>
            <a:custGeom>
              <a:avLst/>
              <a:gdLst/>
              <a:ahLst/>
              <a:cxnLst/>
              <a:rect l="l" t="t" r="r" b="b"/>
              <a:pathLst>
                <a:path w="2237" h="1450" extrusionOk="0">
                  <a:moveTo>
                    <a:pt x="347" y="1"/>
                  </a:moveTo>
                  <a:cubicBezTo>
                    <a:pt x="158" y="1"/>
                    <a:pt x="0" y="127"/>
                    <a:pt x="0" y="347"/>
                  </a:cubicBezTo>
                  <a:cubicBezTo>
                    <a:pt x="0" y="977"/>
                    <a:pt x="504" y="1450"/>
                    <a:pt x="1103" y="1450"/>
                  </a:cubicBezTo>
                  <a:lnTo>
                    <a:pt x="1827" y="1450"/>
                  </a:lnTo>
                  <a:cubicBezTo>
                    <a:pt x="2048" y="1450"/>
                    <a:pt x="2206" y="1292"/>
                    <a:pt x="2206" y="1103"/>
                  </a:cubicBezTo>
                  <a:lnTo>
                    <a:pt x="2206" y="347"/>
                  </a:lnTo>
                  <a:cubicBezTo>
                    <a:pt x="2237" y="158"/>
                    <a:pt x="2079" y="1"/>
                    <a:pt x="1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77"/>
            <p:cNvSpPr/>
            <p:nvPr/>
          </p:nvSpPr>
          <p:spPr>
            <a:xfrm>
              <a:off x="-57442750" y="3982600"/>
              <a:ext cx="65400" cy="93750"/>
            </a:xfrm>
            <a:custGeom>
              <a:avLst/>
              <a:gdLst/>
              <a:ahLst/>
              <a:cxnLst/>
              <a:rect l="l" t="t" r="r" b="b"/>
              <a:pathLst>
                <a:path w="2616" h="3750" extrusionOk="0">
                  <a:moveTo>
                    <a:pt x="1292" y="1"/>
                  </a:moveTo>
                  <a:cubicBezTo>
                    <a:pt x="883" y="1"/>
                    <a:pt x="473" y="316"/>
                    <a:pt x="410" y="757"/>
                  </a:cubicBezTo>
                  <a:lnTo>
                    <a:pt x="95" y="2269"/>
                  </a:lnTo>
                  <a:cubicBezTo>
                    <a:pt x="1" y="2616"/>
                    <a:pt x="127" y="3025"/>
                    <a:pt x="316" y="3309"/>
                  </a:cubicBezTo>
                  <a:cubicBezTo>
                    <a:pt x="599" y="3529"/>
                    <a:pt x="946" y="3750"/>
                    <a:pt x="1355" y="3750"/>
                  </a:cubicBezTo>
                  <a:cubicBezTo>
                    <a:pt x="1702" y="3750"/>
                    <a:pt x="2049" y="3592"/>
                    <a:pt x="2301" y="3309"/>
                  </a:cubicBezTo>
                  <a:cubicBezTo>
                    <a:pt x="2521" y="3025"/>
                    <a:pt x="2616" y="2647"/>
                    <a:pt x="2521" y="2269"/>
                  </a:cubicBezTo>
                  <a:lnTo>
                    <a:pt x="2206" y="757"/>
                  </a:lnTo>
                  <a:cubicBezTo>
                    <a:pt x="2143" y="316"/>
                    <a:pt x="1734" y="1"/>
                    <a:pt x="1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7" name="Google Shape;8237;p77"/>
          <p:cNvGrpSpPr/>
          <p:nvPr/>
        </p:nvGrpSpPr>
        <p:grpSpPr>
          <a:xfrm>
            <a:off x="7520416" y="1376033"/>
            <a:ext cx="314662" cy="358999"/>
            <a:chOff x="-55576850" y="3198125"/>
            <a:chExt cx="279625" cy="319025"/>
          </a:xfrm>
        </p:grpSpPr>
        <p:sp>
          <p:nvSpPr>
            <p:cNvPr id="8238" name="Google Shape;8238;p77"/>
            <p:cNvSpPr/>
            <p:nvPr/>
          </p:nvSpPr>
          <p:spPr>
            <a:xfrm>
              <a:off x="-55576850" y="3335975"/>
              <a:ext cx="18900" cy="63825"/>
            </a:xfrm>
            <a:custGeom>
              <a:avLst/>
              <a:gdLst/>
              <a:ahLst/>
              <a:cxnLst/>
              <a:rect l="l" t="t" r="r" b="b"/>
              <a:pathLst>
                <a:path w="756" h="2553" extrusionOk="0">
                  <a:moveTo>
                    <a:pt x="756" y="0"/>
                  </a:moveTo>
                  <a:cubicBezTo>
                    <a:pt x="315" y="221"/>
                    <a:pt x="0" y="693"/>
                    <a:pt x="0" y="1260"/>
                  </a:cubicBezTo>
                  <a:cubicBezTo>
                    <a:pt x="0" y="1796"/>
                    <a:pt x="315" y="2269"/>
                    <a:pt x="756" y="2552"/>
                  </a:cubicBezTo>
                  <a:lnTo>
                    <a:pt x="7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77"/>
            <p:cNvSpPr/>
            <p:nvPr/>
          </p:nvSpPr>
          <p:spPr>
            <a:xfrm>
              <a:off x="-55539850" y="3198125"/>
              <a:ext cx="206375" cy="99275"/>
            </a:xfrm>
            <a:custGeom>
              <a:avLst/>
              <a:gdLst/>
              <a:ahLst/>
              <a:cxnLst/>
              <a:rect l="l" t="t" r="r" b="b"/>
              <a:pathLst>
                <a:path w="8255" h="3971" extrusionOk="0">
                  <a:moveTo>
                    <a:pt x="2616" y="1"/>
                  </a:moveTo>
                  <a:cubicBezTo>
                    <a:pt x="2348" y="1"/>
                    <a:pt x="2080" y="95"/>
                    <a:pt x="1860" y="284"/>
                  </a:cubicBezTo>
                  <a:cubicBezTo>
                    <a:pt x="1671" y="95"/>
                    <a:pt x="1387" y="32"/>
                    <a:pt x="1103" y="32"/>
                  </a:cubicBezTo>
                  <a:cubicBezTo>
                    <a:pt x="473" y="32"/>
                    <a:pt x="1" y="536"/>
                    <a:pt x="1" y="1135"/>
                  </a:cubicBezTo>
                  <a:lnTo>
                    <a:pt x="1" y="3970"/>
                  </a:lnTo>
                  <a:lnTo>
                    <a:pt x="1639" y="2364"/>
                  </a:lnTo>
                  <a:cubicBezTo>
                    <a:pt x="1715" y="2287"/>
                    <a:pt x="1815" y="2246"/>
                    <a:pt x="1916" y="2246"/>
                  </a:cubicBezTo>
                  <a:cubicBezTo>
                    <a:pt x="1982" y="2246"/>
                    <a:pt x="2049" y="2263"/>
                    <a:pt x="2112" y="2301"/>
                  </a:cubicBezTo>
                  <a:cubicBezTo>
                    <a:pt x="2726" y="2726"/>
                    <a:pt x="3435" y="2939"/>
                    <a:pt x="4144" y="2939"/>
                  </a:cubicBezTo>
                  <a:cubicBezTo>
                    <a:pt x="4853" y="2939"/>
                    <a:pt x="5561" y="2726"/>
                    <a:pt x="6176" y="2301"/>
                  </a:cubicBezTo>
                  <a:cubicBezTo>
                    <a:pt x="6225" y="2263"/>
                    <a:pt x="6290" y="2246"/>
                    <a:pt x="6355" y="2246"/>
                  </a:cubicBezTo>
                  <a:cubicBezTo>
                    <a:pt x="6456" y="2246"/>
                    <a:pt x="6560" y="2287"/>
                    <a:pt x="6617" y="2364"/>
                  </a:cubicBezTo>
                  <a:lnTo>
                    <a:pt x="8255" y="3970"/>
                  </a:lnTo>
                  <a:lnTo>
                    <a:pt x="8255" y="1135"/>
                  </a:lnTo>
                  <a:cubicBezTo>
                    <a:pt x="8192" y="536"/>
                    <a:pt x="7719" y="32"/>
                    <a:pt x="7089" y="32"/>
                  </a:cubicBezTo>
                  <a:cubicBezTo>
                    <a:pt x="6837" y="32"/>
                    <a:pt x="6554" y="158"/>
                    <a:pt x="6365" y="284"/>
                  </a:cubicBezTo>
                  <a:cubicBezTo>
                    <a:pt x="6144" y="95"/>
                    <a:pt x="5876" y="1"/>
                    <a:pt x="5609" y="1"/>
                  </a:cubicBezTo>
                  <a:cubicBezTo>
                    <a:pt x="5341" y="1"/>
                    <a:pt x="5073" y="95"/>
                    <a:pt x="4853" y="284"/>
                  </a:cubicBezTo>
                  <a:cubicBezTo>
                    <a:pt x="4632" y="95"/>
                    <a:pt x="4372" y="1"/>
                    <a:pt x="4112" y="1"/>
                  </a:cubicBezTo>
                  <a:cubicBezTo>
                    <a:pt x="3852" y="1"/>
                    <a:pt x="3592" y="95"/>
                    <a:pt x="3372" y="284"/>
                  </a:cubicBezTo>
                  <a:cubicBezTo>
                    <a:pt x="3151" y="95"/>
                    <a:pt x="2883" y="1"/>
                    <a:pt x="2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77"/>
            <p:cNvSpPr/>
            <p:nvPr/>
          </p:nvSpPr>
          <p:spPr>
            <a:xfrm>
              <a:off x="-55539850" y="3275325"/>
              <a:ext cx="204800" cy="241825"/>
            </a:xfrm>
            <a:custGeom>
              <a:avLst/>
              <a:gdLst/>
              <a:ahLst/>
              <a:cxnLst/>
              <a:rect l="l" t="t" r="r" b="b"/>
              <a:pathLst>
                <a:path w="8192" h="9673" extrusionOk="0">
                  <a:moveTo>
                    <a:pt x="2616" y="2962"/>
                  </a:moveTo>
                  <a:cubicBezTo>
                    <a:pt x="2805" y="2962"/>
                    <a:pt x="2962" y="3119"/>
                    <a:pt x="2962" y="3308"/>
                  </a:cubicBezTo>
                  <a:cubicBezTo>
                    <a:pt x="2962" y="3529"/>
                    <a:pt x="2805" y="3686"/>
                    <a:pt x="2616" y="3686"/>
                  </a:cubicBezTo>
                  <a:cubicBezTo>
                    <a:pt x="2427" y="3686"/>
                    <a:pt x="2269" y="3560"/>
                    <a:pt x="2269" y="3308"/>
                  </a:cubicBezTo>
                  <a:cubicBezTo>
                    <a:pt x="2269" y="3119"/>
                    <a:pt x="2427" y="2962"/>
                    <a:pt x="2616" y="2962"/>
                  </a:cubicBezTo>
                  <a:close/>
                  <a:moveTo>
                    <a:pt x="5609" y="2993"/>
                  </a:moveTo>
                  <a:cubicBezTo>
                    <a:pt x="5798" y="2993"/>
                    <a:pt x="5955" y="3151"/>
                    <a:pt x="5955" y="3371"/>
                  </a:cubicBezTo>
                  <a:cubicBezTo>
                    <a:pt x="5987" y="3560"/>
                    <a:pt x="5798" y="3718"/>
                    <a:pt x="5609" y="3718"/>
                  </a:cubicBezTo>
                  <a:cubicBezTo>
                    <a:pt x="5420" y="3718"/>
                    <a:pt x="5262" y="3560"/>
                    <a:pt x="5262" y="3371"/>
                  </a:cubicBezTo>
                  <a:cubicBezTo>
                    <a:pt x="5262" y="3151"/>
                    <a:pt x="5420" y="2993"/>
                    <a:pt x="5609" y="2993"/>
                  </a:cubicBezTo>
                  <a:close/>
                  <a:moveTo>
                    <a:pt x="5164" y="6278"/>
                  </a:moveTo>
                  <a:cubicBezTo>
                    <a:pt x="5262" y="6278"/>
                    <a:pt x="5357" y="6317"/>
                    <a:pt x="5420" y="6396"/>
                  </a:cubicBezTo>
                  <a:cubicBezTo>
                    <a:pt x="5577" y="6522"/>
                    <a:pt x="5577" y="6742"/>
                    <a:pt x="5451" y="6900"/>
                  </a:cubicBezTo>
                  <a:cubicBezTo>
                    <a:pt x="5105" y="7246"/>
                    <a:pt x="4632" y="7435"/>
                    <a:pt x="4096" y="7435"/>
                  </a:cubicBezTo>
                  <a:cubicBezTo>
                    <a:pt x="3592" y="7435"/>
                    <a:pt x="3120" y="7246"/>
                    <a:pt x="2805" y="6900"/>
                  </a:cubicBezTo>
                  <a:cubicBezTo>
                    <a:pt x="2647" y="6742"/>
                    <a:pt x="2647" y="6522"/>
                    <a:pt x="2805" y="6396"/>
                  </a:cubicBezTo>
                  <a:cubicBezTo>
                    <a:pt x="2883" y="6317"/>
                    <a:pt x="2986" y="6278"/>
                    <a:pt x="3080" y="6278"/>
                  </a:cubicBezTo>
                  <a:cubicBezTo>
                    <a:pt x="3175" y="6278"/>
                    <a:pt x="3262" y="6317"/>
                    <a:pt x="3309" y="6396"/>
                  </a:cubicBezTo>
                  <a:cubicBezTo>
                    <a:pt x="3529" y="6616"/>
                    <a:pt x="3821" y="6727"/>
                    <a:pt x="4108" y="6727"/>
                  </a:cubicBezTo>
                  <a:cubicBezTo>
                    <a:pt x="4396" y="6727"/>
                    <a:pt x="4679" y="6616"/>
                    <a:pt x="4884" y="6396"/>
                  </a:cubicBezTo>
                  <a:cubicBezTo>
                    <a:pt x="4963" y="6317"/>
                    <a:pt x="5065" y="6278"/>
                    <a:pt x="5164" y="6278"/>
                  </a:cubicBezTo>
                  <a:close/>
                  <a:moveTo>
                    <a:pt x="1954" y="0"/>
                  </a:moveTo>
                  <a:lnTo>
                    <a:pt x="1" y="1954"/>
                  </a:lnTo>
                  <a:lnTo>
                    <a:pt x="1" y="5577"/>
                  </a:lnTo>
                  <a:cubicBezTo>
                    <a:pt x="1" y="7813"/>
                    <a:pt x="1860" y="9672"/>
                    <a:pt x="4096" y="9672"/>
                  </a:cubicBezTo>
                  <a:cubicBezTo>
                    <a:pt x="6365" y="9672"/>
                    <a:pt x="8192" y="7813"/>
                    <a:pt x="8192" y="5577"/>
                  </a:cubicBezTo>
                  <a:lnTo>
                    <a:pt x="8192" y="1954"/>
                  </a:lnTo>
                  <a:lnTo>
                    <a:pt x="6270" y="0"/>
                  </a:lnTo>
                  <a:cubicBezTo>
                    <a:pt x="5609" y="394"/>
                    <a:pt x="4860" y="591"/>
                    <a:pt x="4112" y="591"/>
                  </a:cubicBezTo>
                  <a:cubicBezTo>
                    <a:pt x="3364" y="591"/>
                    <a:pt x="2616" y="394"/>
                    <a:pt x="1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77"/>
            <p:cNvSpPr/>
            <p:nvPr/>
          </p:nvSpPr>
          <p:spPr>
            <a:xfrm>
              <a:off x="-55316150" y="3335975"/>
              <a:ext cx="18925" cy="63825"/>
            </a:xfrm>
            <a:custGeom>
              <a:avLst/>
              <a:gdLst/>
              <a:ahLst/>
              <a:cxnLst/>
              <a:rect l="l" t="t" r="r" b="b"/>
              <a:pathLst>
                <a:path w="757" h="2553" extrusionOk="0">
                  <a:moveTo>
                    <a:pt x="0" y="0"/>
                  </a:moveTo>
                  <a:lnTo>
                    <a:pt x="0" y="2552"/>
                  </a:lnTo>
                  <a:cubicBezTo>
                    <a:pt x="441" y="2269"/>
                    <a:pt x="756" y="1796"/>
                    <a:pt x="756" y="1260"/>
                  </a:cubicBezTo>
                  <a:cubicBezTo>
                    <a:pt x="756" y="693"/>
                    <a:pt x="473" y="22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2" name="Google Shape;8242;p77"/>
          <p:cNvGrpSpPr/>
          <p:nvPr/>
        </p:nvGrpSpPr>
        <p:grpSpPr>
          <a:xfrm>
            <a:off x="7497812" y="1832009"/>
            <a:ext cx="359871" cy="358324"/>
            <a:chOff x="-55596550" y="3590175"/>
            <a:chExt cx="319800" cy="318425"/>
          </a:xfrm>
        </p:grpSpPr>
        <p:sp>
          <p:nvSpPr>
            <p:cNvPr id="8243" name="Google Shape;8243;p77"/>
            <p:cNvSpPr/>
            <p:nvPr/>
          </p:nvSpPr>
          <p:spPr>
            <a:xfrm>
              <a:off x="-55596550" y="3590175"/>
              <a:ext cx="319800" cy="112850"/>
            </a:xfrm>
            <a:custGeom>
              <a:avLst/>
              <a:gdLst/>
              <a:ahLst/>
              <a:cxnLst/>
              <a:rect l="l" t="t" r="r" b="b"/>
              <a:pathLst>
                <a:path w="12792" h="4514" extrusionOk="0">
                  <a:moveTo>
                    <a:pt x="6380" y="0"/>
                  </a:moveTo>
                  <a:cubicBezTo>
                    <a:pt x="6309" y="0"/>
                    <a:pt x="6238" y="24"/>
                    <a:pt x="6175" y="71"/>
                  </a:cubicBezTo>
                  <a:lnTo>
                    <a:pt x="189" y="3789"/>
                  </a:lnTo>
                  <a:cubicBezTo>
                    <a:pt x="32" y="3883"/>
                    <a:pt x="0" y="4072"/>
                    <a:pt x="32" y="4230"/>
                  </a:cubicBezTo>
                  <a:cubicBezTo>
                    <a:pt x="95" y="4387"/>
                    <a:pt x="221" y="4513"/>
                    <a:pt x="378" y="4513"/>
                  </a:cubicBezTo>
                  <a:lnTo>
                    <a:pt x="12350" y="4513"/>
                  </a:lnTo>
                  <a:cubicBezTo>
                    <a:pt x="12508" y="4513"/>
                    <a:pt x="12665" y="4387"/>
                    <a:pt x="12728" y="4230"/>
                  </a:cubicBezTo>
                  <a:cubicBezTo>
                    <a:pt x="12791" y="4072"/>
                    <a:pt x="12728" y="3883"/>
                    <a:pt x="12571" y="3789"/>
                  </a:cubicBezTo>
                  <a:lnTo>
                    <a:pt x="6585" y="71"/>
                  </a:lnTo>
                  <a:cubicBezTo>
                    <a:pt x="6522" y="24"/>
                    <a:pt x="6451" y="0"/>
                    <a:pt x="6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77"/>
            <p:cNvSpPr/>
            <p:nvPr/>
          </p:nvSpPr>
          <p:spPr>
            <a:xfrm>
              <a:off x="-55539850" y="3721900"/>
              <a:ext cx="204800" cy="186700"/>
            </a:xfrm>
            <a:custGeom>
              <a:avLst/>
              <a:gdLst/>
              <a:ahLst/>
              <a:cxnLst/>
              <a:rect l="l" t="t" r="r" b="b"/>
              <a:pathLst>
                <a:path w="8192" h="7468" extrusionOk="0">
                  <a:moveTo>
                    <a:pt x="2616" y="725"/>
                  </a:moveTo>
                  <a:cubicBezTo>
                    <a:pt x="2805" y="725"/>
                    <a:pt x="2962" y="883"/>
                    <a:pt x="2962" y="1072"/>
                  </a:cubicBezTo>
                  <a:cubicBezTo>
                    <a:pt x="2962" y="1292"/>
                    <a:pt x="2805" y="1450"/>
                    <a:pt x="2616" y="1450"/>
                  </a:cubicBezTo>
                  <a:cubicBezTo>
                    <a:pt x="2427" y="1450"/>
                    <a:pt x="2269" y="1292"/>
                    <a:pt x="2269" y="1072"/>
                  </a:cubicBezTo>
                  <a:cubicBezTo>
                    <a:pt x="2269" y="883"/>
                    <a:pt x="2427" y="725"/>
                    <a:pt x="2616" y="725"/>
                  </a:cubicBezTo>
                  <a:close/>
                  <a:moveTo>
                    <a:pt x="5609" y="725"/>
                  </a:moveTo>
                  <a:cubicBezTo>
                    <a:pt x="5798" y="725"/>
                    <a:pt x="5955" y="883"/>
                    <a:pt x="5955" y="1072"/>
                  </a:cubicBezTo>
                  <a:cubicBezTo>
                    <a:pt x="5955" y="1292"/>
                    <a:pt x="5798" y="1450"/>
                    <a:pt x="5609" y="1450"/>
                  </a:cubicBezTo>
                  <a:cubicBezTo>
                    <a:pt x="5420" y="1450"/>
                    <a:pt x="5262" y="1292"/>
                    <a:pt x="5262" y="1072"/>
                  </a:cubicBezTo>
                  <a:cubicBezTo>
                    <a:pt x="5262" y="883"/>
                    <a:pt x="5420" y="725"/>
                    <a:pt x="5609" y="725"/>
                  </a:cubicBezTo>
                  <a:close/>
                  <a:moveTo>
                    <a:pt x="3395" y="2245"/>
                  </a:moveTo>
                  <a:cubicBezTo>
                    <a:pt x="3490" y="2245"/>
                    <a:pt x="3577" y="2285"/>
                    <a:pt x="3624" y="2363"/>
                  </a:cubicBezTo>
                  <a:cubicBezTo>
                    <a:pt x="3781" y="2521"/>
                    <a:pt x="3781" y="2741"/>
                    <a:pt x="3624" y="2867"/>
                  </a:cubicBezTo>
                  <a:lnTo>
                    <a:pt x="2899" y="3624"/>
                  </a:lnTo>
                  <a:cubicBezTo>
                    <a:pt x="2820" y="3687"/>
                    <a:pt x="2718" y="3718"/>
                    <a:pt x="2620" y="3718"/>
                  </a:cubicBezTo>
                  <a:cubicBezTo>
                    <a:pt x="2521" y="3718"/>
                    <a:pt x="2427" y="3687"/>
                    <a:pt x="2364" y="3624"/>
                  </a:cubicBezTo>
                  <a:cubicBezTo>
                    <a:pt x="2206" y="3466"/>
                    <a:pt x="2206" y="3214"/>
                    <a:pt x="2364" y="3088"/>
                  </a:cubicBezTo>
                  <a:lnTo>
                    <a:pt x="3120" y="2363"/>
                  </a:lnTo>
                  <a:cubicBezTo>
                    <a:pt x="3199" y="2285"/>
                    <a:pt x="3301" y="2245"/>
                    <a:pt x="3395" y="2245"/>
                  </a:cubicBezTo>
                  <a:close/>
                  <a:moveTo>
                    <a:pt x="4849" y="2245"/>
                  </a:moveTo>
                  <a:cubicBezTo>
                    <a:pt x="4947" y="2245"/>
                    <a:pt x="5042" y="2285"/>
                    <a:pt x="5105" y="2363"/>
                  </a:cubicBezTo>
                  <a:lnTo>
                    <a:pt x="5829" y="3088"/>
                  </a:lnTo>
                  <a:cubicBezTo>
                    <a:pt x="5987" y="3246"/>
                    <a:pt x="5987" y="3498"/>
                    <a:pt x="5829" y="3624"/>
                  </a:cubicBezTo>
                  <a:cubicBezTo>
                    <a:pt x="5750" y="3687"/>
                    <a:pt x="5656" y="3718"/>
                    <a:pt x="5565" y="3718"/>
                  </a:cubicBezTo>
                  <a:cubicBezTo>
                    <a:pt x="5475" y="3718"/>
                    <a:pt x="5388" y="3687"/>
                    <a:pt x="5325" y="3624"/>
                  </a:cubicBezTo>
                  <a:lnTo>
                    <a:pt x="4569" y="2867"/>
                  </a:lnTo>
                  <a:cubicBezTo>
                    <a:pt x="4474" y="2741"/>
                    <a:pt x="4474" y="2521"/>
                    <a:pt x="4569" y="2363"/>
                  </a:cubicBezTo>
                  <a:cubicBezTo>
                    <a:pt x="4648" y="2285"/>
                    <a:pt x="4750" y="2245"/>
                    <a:pt x="4849" y="2245"/>
                  </a:cubicBezTo>
                  <a:close/>
                  <a:moveTo>
                    <a:pt x="5164" y="4041"/>
                  </a:moveTo>
                  <a:cubicBezTo>
                    <a:pt x="5262" y="4041"/>
                    <a:pt x="5357" y="4080"/>
                    <a:pt x="5420" y="4159"/>
                  </a:cubicBezTo>
                  <a:cubicBezTo>
                    <a:pt x="5577" y="4317"/>
                    <a:pt x="5577" y="4537"/>
                    <a:pt x="5420" y="4663"/>
                  </a:cubicBezTo>
                  <a:cubicBezTo>
                    <a:pt x="5042" y="5010"/>
                    <a:pt x="4569" y="5230"/>
                    <a:pt x="4065" y="5230"/>
                  </a:cubicBezTo>
                  <a:cubicBezTo>
                    <a:pt x="3561" y="5230"/>
                    <a:pt x="3088" y="5010"/>
                    <a:pt x="2773" y="4663"/>
                  </a:cubicBezTo>
                  <a:cubicBezTo>
                    <a:pt x="2616" y="4506"/>
                    <a:pt x="2616" y="4285"/>
                    <a:pt x="2773" y="4159"/>
                  </a:cubicBezTo>
                  <a:cubicBezTo>
                    <a:pt x="2852" y="4080"/>
                    <a:pt x="2946" y="4041"/>
                    <a:pt x="3037" y="4041"/>
                  </a:cubicBezTo>
                  <a:cubicBezTo>
                    <a:pt x="3128" y="4041"/>
                    <a:pt x="3214" y="4080"/>
                    <a:pt x="3277" y="4159"/>
                  </a:cubicBezTo>
                  <a:cubicBezTo>
                    <a:pt x="3514" y="4380"/>
                    <a:pt x="3821" y="4490"/>
                    <a:pt x="4116" y="4490"/>
                  </a:cubicBezTo>
                  <a:cubicBezTo>
                    <a:pt x="4411" y="4490"/>
                    <a:pt x="4695" y="4380"/>
                    <a:pt x="4884" y="4159"/>
                  </a:cubicBezTo>
                  <a:cubicBezTo>
                    <a:pt x="4963" y="4080"/>
                    <a:pt x="5065" y="4041"/>
                    <a:pt x="5164" y="4041"/>
                  </a:cubicBezTo>
                  <a:close/>
                  <a:moveTo>
                    <a:pt x="1" y="1"/>
                  </a:moveTo>
                  <a:lnTo>
                    <a:pt x="1" y="3340"/>
                  </a:lnTo>
                  <a:cubicBezTo>
                    <a:pt x="1" y="5577"/>
                    <a:pt x="1860" y="7467"/>
                    <a:pt x="4096" y="7467"/>
                  </a:cubicBezTo>
                  <a:cubicBezTo>
                    <a:pt x="6365" y="7467"/>
                    <a:pt x="8192" y="5608"/>
                    <a:pt x="8192" y="3340"/>
                  </a:cubicBezTo>
                  <a:lnTo>
                    <a:pt x="81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77"/>
            <p:cNvSpPr/>
            <p:nvPr/>
          </p:nvSpPr>
          <p:spPr>
            <a:xfrm>
              <a:off x="-55316150" y="3726625"/>
              <a:ext cx="18925" cy="63825"/>
            </a:xfrm>
            <a:custGeom>
              <a:avLst/>
              <a:gdLst/>
              <a:ahLst/>
              <a:cxnLst/>
              <a:rect l="l" t="t" r="r" b="b"/>
              <a:pathLst>
                <a:path w="757" h="2553" extrusionOk="0">
                  <a:moveTo>
                    <a:pt x="0" y="1"/>
                  </a:moveTo>
                  <a:lnTo>
                    <a:pt x="0" y="2552"/>
                  </a:lnTo>
                  <a:cubicBezTo>
                    <a:pt x="441" y="2269"/>
                    <a:pt x="756" y="1796"/>
                    <a:pt x="756" y="1261"/>
                  </a:cubicBezTo>
                  <a:cubicBezTo>
                    <a:pt x="756" y="757"/>
                    <a:pt x="473" y="28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77"/>
            <p:cNvSpPr/>
            <p:nvPr/>
          </p:nvSpPr>
          <p:spPr>
            <a:xfrm>
              <a:off x="-55576850" y="3727425"/>
              <a:ext cx="18900" cy="63800"/>
            </a:xfrm>
            <a:custGeom>
              <a:avLst/>
              <a:gdLst/>
              <a:ahLst/>
              <a:cxnLst/>
              <a:rect l="l" t="t" r="r" b="b"/>
              <a:pathLst>
                <a:path w="756" h="2552" extrusionOk="0">
                  <a:moveTo>
                    <a:pt x="756" y="0"/>
                  </a:moveTo>
                  <a:cubicBezTo>
                    <a:pt x="315" y="252"/>
                    <a:pt x="0" y="725"/>
                    <a:pt x="0" y="1260"/>
                  </a:cubicBezTo>
                  <a:cubicBezTo>
                    <a:pt x="0" y="1827"/>
                    <a:pt x="315" y="2300"/>
                    <a:pt x="756" y="2552"/>
                  </a:cubicBezTo>
                  <a:lnTo>
                    <a:pt x="7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47" name="Google Shape;8247;p77"/>
          <p:cNvGrpSpPr/>
          <p:nvPr/>
        </p:nvGrpSpPr>
        <p:grpSpPr>
          <a:xfrm>
            <a:off x="7513049" y="2273351"/>
            <a:ext cx="358999" cy="359252"/>
            <a:chOff x="-55595775" y="3982375"/>
            <a:chExt cx="319025" cy="319250"/>
          </a:xfrm>
        </p:grpSpPr>
        <p:sp>
          <p:nvSpPr>
            <p:cNvPr id="8248" name="Google Shape;8248;p77"/>
            <p:cNvSpPr/>
            <p:nvPr/>
          </p:nvSpPr>
          <p:spPr>
            <a:xfrm>
              <a:off x="-55441400" y="3982375"/>
              <a:ext cx="125250" cy="145175"/>
            </a:xfrm>
            <a:custGeom>
              <a:avLst/>
              <a:gdLst/>
              <a:ahLst/>
              <a:cxnLst/>
              <a:rect l="l" t="t" r="r" b="b"/>
              <a:pathLst>
                <a:path w="5010" h="5807" extrusionOk="0">
                  <a:moveTo>
                    <a:pt x="2038" y="1"/>
                  </a:moveTo>
                  <a:cubicBezTo>
                    <a:pt x="1277" y="1"/>
                    <a:pt x="574" y="302"/>
                    <a:pt x="1" y="797"/>
                  </a:cubicBezTo>
                  <a:cubicBezTo>
                    <a:pt x="2332" y="1081"/>
                    <a:pt x="4160" y="3003"/>
                    <a:pt x="4254" y="5365"/>
                  </a:cubicBezTo>
                  <a:cubicBezTo>
                    <a:pt x="4538" y="5491"/>
                    <a:pt x="4821" y="5586"/>
                    <a:pt x="5010" y="5807"/>
                  </a:cubicBezTo>
                  <a:lnTo>
                    <a:pt x="5010" y="3066"/>
                  </a:lnTo>
                  <a:cubicBezTo>
                    <a:pt x="5010" y="1585"/>
                    <a:pt x="3939" y="293"/>
                    <a:pt x="2521" y="41"/>
                  </a:cubicBezTo>
                  <a:cubicBezTo>
                    <a:pt x="2358" y="14"/>
                    <a:pt x="2197" y="1"/>
                    <a:pt x="2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77"/>
            <p:cNvSpPr/>
            <p:nvPr/>
          </p:nvSpPr>
          <p:spPr>
            <a:xfrm>
              <a:off x="-55343725" y="4203125"/>
              <a:ext cx="66975" cy="41000"/>
            </a:xfrm>
            <a:custGeom>
              <a:avLst/>
              <a:gdLst/>
              <a:ahLst/>
              <a:cxnLst/>
              <a:rect l="l" t="t" r="r" b="b"/>
              <a:pathLst>
                <a:path w="2679" h="1640" extrusionOk="0">
                  <a:moveTo>
                    <a:pt x="1418" y="1"/>
                  </a:moveTo>
                  <a:cubicBezTo>
                    <a:pt x="1135" y="379"/>
                    <a:pt x="757" y="663"/>
                    <a:pt x="284" y="789"/>
                  </a:cubicBezTo>
                  <a:cubicBezTo>
                    <a:pt x="190" y="1072"/>
                    <a:pt x="127" y="1387"/>
                    <a:pt x="1" y="1639"/>
                  </a:cubicBezTo>
                  <a:lnTo>
                    <a:pt x="2300" y="1639"/>
                  </a:lnTo>
                  <a:cubicBezTo>
                    <a:pt x="2458" y="1639"/>
                    <a:pt x="2615" y="1545"/>
                    <a:pt x="2647" y="1387"/>
                  </a:cubicBezTo>
                  <a:cubicBezTo>
                    <a:pt x="2678" y="1167"/>
                    <a:pt x="2615" y="1009"/>
                    <a:pt x="2458" y="946"/>
                  </a:cubicBezTo>
                  <a:cubicBezTo>
                    <a:pt x="2017" y="757"/>
                    <a:pt x="1670" y="379"/>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77"/>
            <p:cNvSpPr/>
            <p:nvPr/>
          </p:nvSpPr>
          <p:spPr>
            <a:xfrm>
              <a:off x="-55557950" y="4019625"/>
              <a:ext cx="147300" cy="94525"/>
            </a:xfrm>
            <a:custGeom>
              <a:avLst/>
              <a:gdLst/>
              <a:ahLst/>
              <a:cxnLst/>
              <a:rect l="l" t="t" r="r" b="b"/>
              <a:pathLst>
                <a:path w="5892" h="3781" extrusionOk="0">
                  <a:moveTo>
                    <a:pt x="4064" y="0"/>
                  </a:moveTo>
                  <a:cubicBezTo>
                    <a:pt x="1922" y="63"/>
                    <a:pt x="189" y="1702"/>
                    <a:pt x="0" y="3781"/>
                  </a:cubicBezTo>
                  <a:lnTo>
                    <a:pt x="2584" y="3749"/>
                  </a:lnTo>
                  <a:cubicBezTo>
                    <a:pt x="3938" y="3749"/>
                    <a:pt x="5135" y="2930"/>
                    <a:pt x="5671" y="1670"/>
                  </a:cubicBezTo>
                  <a:cubicBezTo>
                    <a:pt x="5829" y="1261"/>
                    <a:pt x="5892" y="882"/>
                    <a:pt x="5892" y="441"/>
                  </a:cubicBezTo>
                  <a:cubicBezTo>
                    <a:pt x="5356" y="158"/>
                    <a:pt x="4726" y="0"/>
                    <a:pt x="4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77"/>
            <p:cNvSpPr/>
            <p:nvPr/>
          </p:nvSpPr>
          <p:spPr>
            <a:xfrm>
              <a:off x="-55557950" y="4042450"/>
              <a:ext cx="206375" cy="259175"/>
            </a:xfrm>
            <a:custGeom>
              <a:avLst/>
              <a:gdLst/>
              <a:ahLst/>
              <a:cxnLst/>
              <a:rect l="l" t="t" r="r" b="b"/>
              <a:pathLst>
                <a:path w="8255" h="10367" extrusionOk="0">
                  <a:moveTo>
                    <a:pt x="2584" y="4349"/>
                  </a:moveTo>
                  <a:cubicBezTo>
                    <a:pt x="2773" y="4349"/>
                    <a:pt x="2993" y="4475"/>
                    <a:pt x="2993" y="4695"/>
                  </a:cubicBezTo>
                  <a:cubicBezTo>
                    <a:pt x="2993" y="4884"/>
                    <a:pt x="2836" y="5073"/>
                    <a:pt x="2615" y="5073"/>
                  </a:cubicBezTo>
                  <a:cubicBezTo>
                    <a:pt x="2395" y="5073"/>
                    <a:pt x="2237" y="4916"/>
                    <a:pt x="2237" y="4727"/>
                  </a:cubicBezTo>
                  <a:cubicBezTo>
                    <a:pt x="2237" y="4538"/>
                    <a:pt x="2395" y="4349"/>
                    <a:pt x="2584" y="4349"/>
                  </a:cubicBezTo>
                  <a:close/>
                  <a:moveTo>
                    <a:pt x="5545" y="4349"/>
                  </a:moveTo>
                  <a:cubicBezTo>
                    <a:pt x="5734" y="4349"/>
                    <a:pt x="5923" y="4506"/>
                    <a:pt x="5923" y="4695"/>
                  </a:cubicBezTo>
                  <a:cubicBezTo>
                    <a:pt x="5986" y="4884"/>
                    <a:pt x="5829" y="5042"/>
                    <a:pt x="5577" y="5073"/>
                  </a:cubicBezTo>
                  <a:cubicBezTo>
                    <a:pt x="5388" y="5073"/>
                    <a:pt x="5198" y="4916"/>
                    <a:pt x="5198" y="4727"/>
                  </a:cubicBezTo>
                  <a:cubicBezTo>
                    <a:pt x="5198" y="4538"/>
                    <a:pt x="5356" y="4349"/>
                    <a:pt x="5545" y="4349"/>
                  </a:cubicBezTo>
                  <a:close/>
                  <a:moveTo>
                    <a:pt x="5191" y="6908"/>
                  </a:moveTo>
                  <a:cubicBezTo>
                    <a:pt x="5285" y="6908"/>
                    <a:pt x="5372" y="6948"/>
                    <a:pt x="5419" y="7027"/>
                  </a:cubicBezTo>
                  <a:cubicBezTo>
                    <a:pt x="5577" y="7121"/>
                    <a:pt x="5577" y="7373"/>
                    <a:pt x="5451" y="7531"/>
                  </a:cubicBezTo>
                  <a:cubicBezTo>
                    <a:pt x="5104" y="7877"/>
                    <a:pt x="4631" y="8066"/>
                    <a:pt x="4159" y="8066"/>
                  </a:cubicBezTo>
                  <a:cubicBezTo>
                    <a:pt x="3655" y="8066"/>
                    <a:pt x="3182" y="7877"/>
                    <a:pt x="2836" y="7531"/>
                  </a:cubicBezTo>
                  <a:cubicBezTo>
                    <a:pt x="2678" y="7373"/>
                    <a:pt x="2678" y="7121"/>
                    <a:pt x="2836" y="7027"/>
                  </a:cubicBezTo>
                  <a:cubicBezTo>
                    <a:pt x="2914" y="6948"/>
                    <a:pt x="3009" y="6908"/>
                    <a:pt x="3099" y="6908"/>
                  </a:cubicBezTo>
                  <a:cubicBezTo>
                    <a:pt x="3190" y="6908"/>
                    <a:pt x="3277" y="6948"/>
                    <a:pt x="3340" y="7027"/>
                  </a:cubicBezTo>
                  <a:cubicBezTo>
                    <a:pt x="3556" y="7227"/>
                    <a:pt x="3848" y="7322"/>
                    <a:pt x="4133" y="7322"/>
                  </a:cubicBezTo>
                  <a:cubicBezTo>
                    <a:pt x="4431" y="7322"/>
                    <a:pt x="4722" y="7219"/>
                    <a:pt x="4915" y="7027"/>
                  </a:cubicBezTo>
                  <a:cubicBezTo>
                    <a:pt x="4994" y="6948"/>
                    <a:pt x="5096" y="6908"/>
                    <a:pt x="5191" y="6908"/>
                  </a:cubicBezTo>
                  <a:close/>
                  <a:moveTo>
                    <a:pt x="6616" y="1"/>
                  </a:moveTo>
                  <a:cubicBezTo>
                    <a:pt x="6553" y="348"/>
                    <a:pt x="6490" y="726"/>
                    <a:pt x="6333" y="1072"/>
                  </a:cubicBezTo>
                  <a:cubicBezTo>
                    <a:pt x="5703" y="2584"/>
                    <a:pt x="4253" y="3624"/>
                    <a:pt x="2584" y="3624"/>
                  </a:cubicBezTo>
                  <a:lnTo>
                    <a:pt x="0" y="3656"/>
                  </a:lnTo>
                  <a:lnTo>
                    <a:pt x="32" y="6302"/>
                  </a:lnTo>
                  <a:cubicBezTo>
                    <a:pt x="63" y="8520"/>
                    <a:pt x="1891" y="10366"/>
                    <a:pt x="4103" y="10366"/>
                  </a:cubicBezTo>
                  <a:cubicBezTo>
                    <a:pt x="4121" y="10366"/>
                    <a:pt x="4140" y="10366"/>
                    <a:pt x="4159" y="10366"/>
                  </a:cubicBezTo>
                  <a:cubicBezTo>
                    <a:pt x="6396" y="10335"/>
                    <a:pt x="8254" y="8476"/>
                    <a:pt x="8223" y="6239"/>
                  </a:cubicBezTo>
                  <a:lnTo>
                    <a:pt x="8191" y="3246"/>
                  </a:lnTo>
                  <a:cubicBezTo>
                    <a:pt x="8191" y="1891"/>
                    <a:pt x="7561" y="757"/>
                    <a:pt x="6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2" name="Google Shape;8252;p77"/>
            <p:cNvSpPr/>
            <p:nvPr/>
          </p:nvSpPr>
          <p:spPr>
            <a:xfrm>
              <a:off x="-55335050" y="4136200"/>
              <a:ext cx="18900" cy="64600"/>
            </a:xfrm>
            <a:custGeom>
              <a:avLst/>
              <a:gdLst/>
              <a:ahLst/>
              <a:cxnLst/>
              <a:rect l="l" t="t" r="r" b="b"/>
              <a:pathLst>
                <a:path w="756" h="2584" extrusionOk="0">
                  <a:moveTo>
                    <a:pt x="0" y="0"/>
                  </a:moveTo>
                  <a:lnTo>
                    <a:pt x="0" y="2426"/>
                  </a:lnTo>
                  <a:lnTo>
                    <a:pt x="0" y="2583"/>
                  </a:lnTo>
                  <a:cubicBezTo>
                    <a:pt x="441" y="2331"/>
                    <a:pt x="756" y="1859"/>
                    <a:pt x="756" y="1292"/>
                  </a:cubicBezTo>
                  <a:cubicBezTo>
                    <a:pt x="756" y="756"/>
                    <a:pt x="441" y="2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77"/>
            <p:cNvSpPr/>
            <p:nvPr/>
          </p:nvSpPr>
          <p:spPr>
            <a:xfrm>
              <a:off x="-55595775" y="4136975"/>
              <a:ext cx="18925" cy="65400"/>
            </a:xfrm>
            <a:custGeom>
              <a:avLst/>
              <a:gdLst/>
              <a:ahLst/>
              <a:cxnLst/>
              <a:rect l="l" t="t" r="r" b="b"/>
              <a:pathLst>
                <a:path w="757" h="2616" extrusionOk="0">
                  <a:moveTo>
                    <a:pt x="757" y="1"/>
                  </a:moveTo>
                  <a:cubicBezTo>
                    <a:pt x="284" y="284"/>
                    <a:pt x="1" y="757"/>
                    <a:pt x="1" y="1292"/>
                  </a:cubicBezTo>
                  <a:cubicBezTo>
                    <a:pt x="1" y="1859"/>
                    <a:pt x="316" y="2332"/>
                    <a:pt x="757" y="2615"/>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4" name="Google Shape;8254;p77"/>
          <p:cNvGrpSpPr/>
          <p:nvPr/>
        </p:nvGrpSpPr>
        <p:grpSpPr>
          <a:xfrm>
            <a:off x="6170232" y="2731562"/>
            <a:ext cx="358999" cy="358099"/>
            <a:chOff x="-53635375" y="3192625"/>
            <a:chExt cx="319025" cy="318225"/>
          </a:xfrm>
        </p:grpSpPr>
        <p:sp>
          <p:nvSpPr>
            <p:cNvPr id="8255" name="Google Shape;8255;p77"/>
            <p:cNvSpPr/>
            <p:nvPr/>
          </p:nvSpPr>
          <p:spPr>
            <a:xfrm>
              <a:off x="-53560550" y="3342275"/>
              <a:ext cx="167000" cy="151250"/>
            </a:xfrm>
            <a:custGeom>
              <a:avLst/>
              <a:gdLst/>
              <a:ahLst/>
              <a:cxnLst/>
              <a:rect l="l" t="t" r="r" b="b"/>
              <a:pathLst>
                <a:path w="6680" h="6050" extrusionOk="0">
                  <a:moveTo>
                    <a:pt x="1891" y="756"/>
                  </a:moveTo>
                  <a:cubicBezTo>
                    <a:pt x="2080" y="756"/>
                    <a:pt x="2238" y="914"/>
                    <a:pt x="2238" y="1103"/>
                  </a:cubicBezTo>
                  <a:cubicBezTo>
                    <a:pt x="2238" y="1323"/>
                    <a:pt x="2080" y="1481"/>
                    <a:pt x="1891" y="1481"/>
                  </a:cubicBezTo>
                  <a:cubicBezTo>
                    <a:pt x="1875" y="1484"/>
                    <a:pt x="1859" y="1485"/>
                    <a:pt x="1844" y="1485"/>
                  </a:cubicBezTo>
                  <a:cubicBezTo>
                    <a:pt x="1676" y="1485"/>
                    <a:pt x="1544" y="1333"/>
                    <a:pt x="1544" y="1103"/>
                  </a:cubicBezTo>
                  <a:cubicBezTo>
                    <a:pt x="1544" y="914"/>
                    <a:pt x="1702" y="756"/>
                    <a:pt x="1891" y="756"/>
                  </a:cubicBezTo>
                  <a:close/>
                  <a:moveTo>
                    <a:pt x="4884" y="788"/>
                  </a:moveTo>
                  <a:cubicBezTo>
                    <a:pt x="5073" y="788"/>
                    <a:pt x="5231" y="945"/>
                    <a:pt x="5231" y="1166"/>
                  </a:cubicBezTo>
                  <a:cubicBezTo>
                    <a:pt x="5262" y="1355"/>
                    <a:pt x="5073" y="1512"/>
                    <a:pt x="4884" y="1512"/>
                  </a:cubicBezTo>
                  <a:cubicBezTo>
                    <a:pt x="4695" y="1512"/>
                    <a:pt x="4537" y="1355"/>
                    <a:pt x="4537" y="1166"/>
                  </a:cubicBezTo>
                  <a:cubicBezTo>
                    <a:pt x="4537" y="945"/>
                    <a:pt x="4695" y="788"/>
                    <a:pt x="4884" y="788"/>
                  </a:cubicBezTo>
                  <a:close/>
                  <a:moveTo>
                    <a:pt x="4443" y="3348"/>
                  </a:moveTo>
                  <a:cubicBezTo>
                    <a:pt x="4537" y="3348"/>
                    <a:pt x="4632" y="3387"/>
                    <a:pt x="4695" y="3466"/>
                  </a:cubicBezTo>
                  <a:cubicBezTo>
                    <a:pt x="4852" y="3592"/>
                    <a:pt x="4852" y="3844"/>
                    <a:pt x="4726" y="3970"/>
                  </a:cubicBezTo>
                  <a:cubicBezTo>
                    <a:pt x="4380" y="4348"/>
                    <a:pt x="3907" y="4537"/>
                    <a:pt x="3435" y="4537"/>
                  </a:cubicBezTo>
                  <a:cubicBezTo>
                    <a:pt x="2899" y="4537"/>
                    <a:pt x="2427" y="4348"/>
                    <a:pt x="2080" y="3970"/>
                  </a:cubicBezTo>
                  <a:cubicBezTo>
                    <a:pt x="1923" y="3844"/>
                    <a:pt x="1923" y="3592"/>
                    <a:pt x="2080" y="3466"/>
                  </a:cubicBezTo>
                  <a:cubicBezTo>
                    <a:pt x="2159" y="3387"/>
                    <a:pt x="2261" y="3348"/>
                    <a:pt x="2360" y="3348"/>
                  </a:cubicBezTo>
                  <a:cubicBezTo>
                    <a:pt x="2458" y="3348"/>
                    <a:pt x="2553" y="3387"/>
                    <a:pt x="2616" y="3466"/>
                  </a:cubicBezTo>
                  <a:cubicBezTo>
                    <a:pt x="2820" y="3686"/>
                    <a:pt x="3104" y="3797"/>
                    <a:pt x="3391" y="3797"/>
                  </a:cubicBezTo>
                  <a:cubicBezTo>
                    <a:pt x="3679" y="3797"/>
                    <a:pt x="3970" y="3686"/>
                    <a:pt x="4191" y="3466"/>
                  </a:cubicBezTo>
                  <a:cubicBezTo>
                    <a:pt x="4254" y="3387"/>
                    <a:pt x="4348" y="3348"/>
                    <a:pt x="4443" y="3348"/>
                  </a:cubicBezTo>
                  <a:close/>
                  <a:moveTo>
                    <a:pt x="1" y="0"/>
                  </a:moveTo>
                  <a:lnTo>
                    <a:pt x="1" y="2678"/>
                  </a:lnTo>
                  <a:cubicBezTo>
                    <a:pt x="1" y="4537"/>
                    <a:pt x="1481" y="6049"/>
                    <a:pt x="3340" y="6049"/>
                  </a:cubicBezTo>
                  <a:cubicBezTo>
                    <a:pt x="5199" y="6049"/>
                    <a:pt x="6680" y="4537"/>
                    <a:pt x="6680" y="2678"/>
                  </a:cubicBezTo>
                  <a:lnTo>
                    <a:pt x="6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77"/>
            <p:cNvSpPr/>
            <p:nvPr/>
          </p:nvSpPr>
          <p:spPr>
            <a:xfrm>
              <a:off x="-53559750" y="3305250"/>
              <a:ext cx="168575" cy="18150"/>
            </a:xfrm>
            <a:custGeom>
              <a:avLst/>
              <a:gdLst/>
              <a:ahLst/>
              <a:cxnLst/>
              <a:rect l="l" t="t" r="r" b="b"/>
              <a:pathLst>
                <a:path w="6743" h="726" extrusionOk="0">
                  <a:moveTo>
                    <a:pt x="0" y="0"/>
                  </a:moveTo>
                  <a:lnTo>
                    <a:pt x="0" y="725"/>
                  </a:lnTo>
                  <a:lnTo>
                    <a:pt x="6742" y="725"/>
                  </a:lnTo>
                  <a:lnTo>
                    <a:pt x="67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77"/>
            <p:cNvSpPr/>
            <p:nvPr/>
          </p:nvSpPr>
          <p:spPr>
            <a:xfrm>
              <a:off x="-53635375" y="3192625"/>
              <a:ext cx="319025" cy="318225"/>
            </a:xfrm>
            <a:custGeom>
              <a:avLst/>
              <a:gdLst/>
              <a:ahLst/>
              <a:cxnLst/>
              <a:rect l="l" t="t" r="r" b="b"/>
              <a:pathLst>
                <a:path w="12761" h="12729" extrusionOk="0">
                  <a:moveTo>
                    <a:pt x="6302" y="1607"/>
                  </a:moveTo>
                  <a:cubicBezTo>
                    <a:pt x="6491" y="1607"/>
                    <a:pt x="6648" y="1765"/>
                    <a:pt x="6648" y="1985"/>
                  </a:cubicBezTo>
                  <a:lnTo>
                    <a:pt x="6648" y="2332"/>
                  </a:lnTo>
                  <a:lnTo>
                    <a:pt x="6995" y="2332"/>
                  </a:lnTo>
                  <a:cubicBezTo>
                    <a:pt x="7215" y="2332"/>
                    <a:pt x="7373" y="2489"/>
                    <a:pt x="7373" y="2678"/>
                  </a:cubicBezTo>
                  <a:cubicBezTo>
                    <a:pt x="7373" y="2867"/>
                    <a:pt x="7215" y="3056"/>
                    <a:pt x="6995" y="3056"/>
                  </a:cubicBezTo>
                  <a:lnTo>
                    <a:pt x="6648" y="3056"/>
                  </a:lnTo>
                  <a:lnTo>
                    <a:pt x="6648" y="3781"/>
                  </a:lnTo>
                  <a:lnTo>
                    <a:pt x="9988" y="3781"/>
                  </a:lnTo>
                  <a:cubicBezTo>
                    <a:pt x="10208" y="3781"/>
                    <a:pt x="10366" y="3938"/>
                    <a:pt x="10366" y="4159"/>
                  </a:cubicBezTo>
                  <a:lnTo>
                    <a:pt x="10366" y="5041"/>
                  </a:lnTo>
                  <a:lnTo>
                    <a:pt x="10366" y="5104"/>
                  </a:lnTo>
                  <a:lnTo>
                    <a:pt x="10366" y="8633"/>
                  </a:lnTo>
                  <a:cubicBezTo>
                    <a:pt x="10366" y="10859"/>
                    <a:pt x="8525" y="12711"/>
                    <a:pt x="6302" y="12728"/>
                  </a:cubicBezTo>
                  <a:lnTo>
                    <a:pt x="6302" y="12728"/>
                  </a:lnTo>
                  <a:cubicBezTo>
                    <a:pt x="4079" y="12711"/>
                    <a:pt x="2238" y="10859"/>
                    <a:pt x="2238" y="8633"/>
                  </a:cubicBezTo>
                  <a:lnTo>
                    <a:pt x="2238" y="5104"/>
                  </a:lnTo>
                  <a:lnTo>
                    <a:pt x="2238" y="5041"/>
                  </a:lnTo>
                  <a:lnTo>
                    <a:pt x="2238" y="4159"/>
                  </a:lnTo>
                  <a:cubicBezTo>
                    <a:pt x="2238" y="3938"/>
                    <a:pt x="2395" y="3781"/>
                    <a:pt x="2584" y="3781"/>
                  </a:cubicBezTo>
                  <a:lnTo>
                    <a:pt x="5955" y="3781"/>
                  </a:lnTo>
                  <a:lnTo>
                    <a:pt x="5955" y="3056"/>
                  </a:lnTo>
                  <a:lnTo>
                    <a:pt x="5577" y="3056"/>
                  </a:lnTo>
                  <a:cubicBezTo>
                    <a:pt x="5388" y="3056"/>
                    <a:pt x="5231" y="2867"/>
                    <a:pt x="5231" y="2678"/>
                  </a:cubicBezTo>
                  <a:cubicBezTo>
                    <a:pt x="5231" y="2489"/>
                    <a:pt x="5388" y="2332"/>
                    <a:pt x="5577" y="2332"/>
                  </a:cubicBezTo>
                  <a:lnTo>
                    <a:pt x="5955" y="2332"/>
                  </a:lnTo>
                  <a:lnTo>
                    <a:pt x="5955" y="1985"/>
                  </a:lnTo>
                  <a:cubicBezTo>
                    <a:pt x="5955" y="1765"/>
                    <a:pt x="6113" y="1607"/>
                    <a:pt x="6302" y="1607"/>
                  </a:cubicBezTo>
                  <a:close/>
                  <a:moveTo>
                    <a:pt x="6365" y="0"/>
                  </a:moveTo>
                  <a:cubicBezTo>
                    <a:pt x="2868" y="0"/>
                    <a:pt x="1" y="2836"/>
                    <a:pt x="1" y="6364"/>
                  </a:cubicBezTo>
                  <a:lnTo>
                    <a:pt x="1" y="12382"/>
                  </a:lnTo>
                  <a:cubicBezTo>
                    <a:pt x="1" y="12571"/>
                    <a:pt x="158" y="12728"/>
                    <a:pt x="347" y="12728"/>
                  </a:cubicBezTo>
                  <a:lnTo>
                    <a:pt x="12256" y="12728"/>
                  </a:lnTo>
                  <a:cubicBezTo>
                    <a:pt x="12445" y="12728"/>
                    <a:pt x="12603" y="12571"/>
                    <a:pt x="12603" y="12382"/>
                  </a:cubicBezTo>
                  <a:lnTo>
                    <a:pt x="12603" y="6364"/>
                  </a:lnTo>
                  <a:cubicBezTo>
                    <a:pt x="12760" y="2899"/>
                    <a:pt x="9893" y="0"/>
                    <a:pt x="6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8" name="Google Shape;8258;p77"/>
          <p:cNvGrpSpPr/>
          <p:nvPr/>
        </p:nvGrpSpPr>
        <p:grpSpPr>
          <a:xfrm>
            <a:off x="6192401" y="3202536"/>
            <a:ext cx="314662" cy="358999"/>
            <a:chOff x="-53615675" y="3584850"/>
            <a:chExt cx="279625" cy="319025"/>
          </a:xfrm>
        </p:grpSpPr>
        <p:sp>
          <p:nvSpPr>
            <p:cNvPr id="8259" name="Google Shape;8259;p77"/>
            <p:cNvSpPr/>
            <p:nvPr/>
          </p:nvSpPr>
          <p:spPr>
            <a:xfrm>
              <a:off x="-53577075" y="3584850"/>
              <a:ext cx="204800" cy="319025"/>
            </a:xfrm>
            <a:custGeom>
              <a:avLst/>
              <a:gdLst/>
              <a:ahLst/>
              <a:cxnLst/>
              <a:rect l="l" t="t" r="r" b="b"/>
              <a:pathLst>
                <a:path w="8192" h="12761" extrusionOk="0">
                  <a:moveTo>
                    <a:pt x="2552" y="6774"/>
                  </a:moveTo>
                  <a:cubicBezTo>
                    <a:pt x="2741" y="6774"/>
                    <a:pt x="2899" y="6932"/>
                    <a:pt x="2899" y="7121"/>
                  </a:cubicBezTo>
                  <a:cubicBezTo>
                    <a:pt x="2899" y="7310"/>
                    <a:pt x="2741" y="7467"/>
                    <a:pt x="2552" y="7467"/>
                  </a:cubicBezTo>
                  <a:cubicBezTo>
                    <a:pt x="2363" y="7467"/>
                    <a:pt x="2205" y="7310"/>
                    <a:pt x="2205" y="7121"/>
                  </a:cubicBezTo>
                  <a:cubicBezTo>
                    <a:pt x="2205" y="6932"/>
                    <a:pt x="2363" y="6774"/>
                    <a:pt x="2552" y="6774"/>
                  </a:cubicBezTo>
                  <a:close/>
                  <a:moveTo>
                    <a:pt x="5545" y="6774"/>
                  </a:moveTo>
                  <a:cubicBezTo>
                    <a:pt x="5734" y="6774"/>
                    <a:pt x="5892" y="6932"/>
                    <a:pt x="5892" y="7121"/>
                  </a:cubicBezTo>
                  <a:cubicBezTo>
                    <a:pt x="5892" y="7310"/>
                    <a:pt x="5734" y="7467"/>
                    <a:pt x="5545" y="7467"/>
                  </a:cubicBezTo>
                  <a:cubicBezTo>
                    <a:pt x="5356" y="7467"/>
                    <a:pt x="5198" y="7310"/>
                    <a:pt x="5198" y="7121"/>
                  </a:cubicBezTo>
                  <a:cubicBezTo>
                    <a:pt x="5198" y="6932"/>
                    <a:pt x="5356" y="6774"/>
                    <a:pt x="5545" y="6774"/>
                  </a:cubicBezTo>
                  <a:close/>
                  <a:moveTo>
                    <a:pt x="5104" y="9302"/>
                  </a:moveTo>
                  <a:cubicBezTo>
                    <a:pt x="5198" y="9302"/>
                    <a:pt x="5293" y="9342"/>
                    <a:pt x="5356" y="9421"/>
                  </a:cubicBezTo>
                  <a:cubicBezTo>
                    <a:pt x="5513" y="9578"/>
                    <a:pt x="5513" y="9799"/>
                    <a:pt x="5387" y="9925"/>
                  </a:cubicBezTo>
                  <a:cubicBezTo>
                    <a:pt x="5041" y="10271"/>
                    <a:pt x="4568" y="10460"/>
                    <a:pt x="4096" y="10460"/>
                  </a:cubicBezTo>
                  <a:cubicBezTo>
                    <a:pt x="3560" y="10460"/>
                    <a:pt x="3088" y="10271"/>
                    <a:pt x="2741" y="9925"/>
                  </a:cubicBezTo>
                  <a:cubicBezTo>
                    <a:pt x="2584" y="9767"/>
                    <a:pt x="2584" y="9515"/>
                    <a:pt x="2741" y="9421"/>
                  </a:cubicBezTo>
                  <a:cubicBezTo>
                    <a:pt x="2820" y="9342"/>
                    <a:pt x="2922" y="9302"/>
                    <a:pt x="3021" y="9302"/>
                  </a:cubicBezTo>
                  <a:cubicBezTo>
                    <a:pt x="3119" y="9302"/>
                    <a:pt x="3214" y="9342"/>
                    <a:pt x="3277" y="9421"/>
                  </a:cubicBezTo>
                  <a:cubicBezTo>
                    <a:pt x="3481" y="9625"/>
                    <a:pt x="3765" y="9728"/>
                    <a:pt x="4052" y="9728"/>
                  </a:cubicBezTo>
                  <a:cubicBezTo>
                    <a:pt x="4340" y="9728"/>
                    <a:pt x="4631" y="9625"/>
                    <a:pt x="4852" y="9421"/>
                  </a:cubicBezTo>
                  <a:cubicBezTo>
                    <a:pt x="4915" y="9342"/>
                    <a:pt x="5009" y="9302"/>
                    <a:pt x="5104" y="9302"/>
                  </a:cubicBezTo>
                  <a:close/>
                  <a:moveTo>
                    <a:pt x="5577" y="1"/>
                  </a:moveTo>
                  <a:cubicBezTo>
                    <a:pt x="4568" y="1"/>
                    <a:pt x="3749" y="820"/>
                    <a:pt x="3749" y="1859"/>
                  </a:cubicBezTo>
                  <a:lnTo>
                    <a:pt x="3749" y="3025"/>
                  </a:lnTo>
                  <a:cubicBezTo>
                    <a:pt x="1638" y="3214"/>
                    <a:pt x="0" y="4947"/>
                    <a:pt x="0" y="7121"/>
                  </a:cubicBezTo>
                  <a:lnTo>
                    <a:pt x="0" y="9358"/>
                  </a:lnTo>
                  <a:cubicBezTo>
                    <a:pt x="0" y="11216"/>
                    <a:pt x="1481" y="12760"/>
                    <a:pt x="3340" y="12760"/>
                  </a:cubicBezTo>
                  <a:lnTo>
                    <a:pt x="4852" y="12760"/>
                  </a:lnTo>
                  <a:cubicBezTo>
                    <a:pt x="6679" y="12760"/>
                    <a:pt x="8191" y="11216"/>
                    <a:pt x="8191" y="9358"/>
                  </a:cubicBezTo>
                  <a:lnTo>
                    <a:pt x="8191" y="7121"/>
                  </a:lnTo>
                  <a:cubicBezTo>
                    <a:pt x="8128" y="5010"/>
                    <a:pt x="6522" y="3214"/>
                    <a:pt x="4442" y="3025"/>
                  </a:cubicBezTo>
                  <a:lnTo>
                    <a:pt x="4442" y="1859"/>
                  </a:lnTo>
                  <a:cubicBezTo>
                    <a:pt x="4442" y="1229"/>
                    <a:pt x="4946" y="757"/>
                    <a:pt x="5545" y="757"/>
                  </a:cubicBezTo>
                  <a:cubicBezTo>
                    <a:pt x="6144" y="757"/>
                    <a:pt x="6648" y="1261"/>
                    <a:pt x="6648" y="1859"/>
                  </a:cubicBezTo>
                  <a:cubicBezTo>
                    <a:pt x="6648" y="2049"/>
                    <a:pt x="6490" y="2206"/>
                    <a:pt x="6301" y="2206"/>
                  </a:cubicBezTo>
                  <a:cubicBezTo>
                    <a:pt x="6081" y="2206"/>
                    <a:pt x="5955" y="2049"/>
                    <a:pt x="5955" y="1859"/>
                  </a:cubicBezTo>
                  <a:cubicBezTo>
                    <a:pt x="5955" y="1639"/>
                    <a:pt x="5797" y="1481"/>
                    <a:pt x="5577" y="1481"/>
                  </a:cubicBezTo>
                  <a:cubicBezTo>
                    <a:pt x="5387" y="1481"/>
                    <a:pt x="5230" y="1639"/>
                    <a:pt x="5230" y="1859"/>
                  </a:cubicBezTo>
                  <a:cubicBezTo>
                    <a:pt x="5230" y="2490"/>
                    <a:pt x="5734" y="2962"/>
                    <a:pt x="6333" y="2962"/>
                  </a:cubicBezTo>
                  <a:cubicBezTo>
                    <a:pt x="6963" y="2962"/>
                    <a:pt x="7435" y="2427"/>
                    <a:pt x="7435" y="1859"/>
                  </a:cubicBezTo>
                  <a:cubicBezTo>
                    <a:pt x="7435" y="820"/>
                    <a:pt x="6616"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77"/>
            <p:cNvSpPr/>
            <p:nvPr/>
          </p:nvSpPr>
          <p:spPr>
            <a:xfrm>
              <a:off x="-53615675" y="3739225"/>
              <a:ext cx="20500" cy="65400"/>
            </a:xfrm>
            <a:custGeom>
              <a:avLst/>
              <a:gdLst/>
              <a:ahLst/>
              <a:cxnLst/>
              <a:rect l="l" t="t" r="r" b="b"/>
              <a:pathLst>
                <a:path w="820" h="2616" extrusionOk="0">
                  <a:moveTo>
                    <a:pt x="820" y="1"/>
                  </a:moveTo>
                  <a:cubicBezTo>
                    <a:pt x="347" y="253"/>
                    <a:pt x="0" y="694"/>
                    <a:pt x="0" y="1292"/>
                  </a:cubicBezTo>
                  <a:cubicBezTo>
                    <a:pt x="0" y="1859"/>
                    <a:pt x="315" y="2332"/>
                    <a:pt x="757" y="2616"/>
                  </a:cubicBezTo>
                  <a:lnTo>
                    <a:pt x="757" y="946"/>
                  </a:lnTo>
                  <a:cubicBezTo>
                    <a:pt x="757" y="631"/>
                    <a:pt x="788" y="284"/>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77"/>
            <p:cNvSpPr/>
            <p:nvPr/>
          </p:nvSpPr>
          <p:spPr>
            <a:xfrm>
              <a:off x="-53356550" y="3738450"/>
              <a:ext cx="20500" cy="64600"/>
            </a:xfrm>
            <a:custGeom>
              <a:avLst/>
              <a:gdLst/>
              <a:ahLst/>
              <a:cxnLst/>
              <a:rect l="l" t="t" r="r" b="b"/>
              <a:pathLst>
                <a:path w="820" h="2584" extrusionOk="0">
                  <a:moveTo>
                    <a:pt x="1" y="0"/>
                  </a:moveTo>
                  <a:cubicBezTo>
                    <a:pt x="64" y="315"/>
                    <a:pt x="64" y="630"/>
                    <a:pt x="64" y="945"/>
                  </a:cubicBezTo>
                  <a:lnTo>
                    <a:pt x="64" y="2584"/>
                  </a:lnTo>
                  <a:cubicBezTo>
                    <a:pt x="505" y="2300"/>
                    <a:pt x="820" y="1859"/>
                    <a:pt x="820" y="1292"/>
                  </a:cubicBezTo>
                  <a:cubicBezTo>
                    <a:pt x="820" y="725"/>
                    <a:pt x="505" y="28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2" name="Google Shape;8262;p77"/>
          <p:cNvGrpSpPr/>
          <p:nvPr/>
        </p:nvGrpSpPr>
        <p:grpSpPr>
          <a:xfrm>
            <a:off x="6170246" y="3665461"/>
            <a:ext cx="358971" cy="357874"/>
            <a:chOff x="-53634575" y="3976500"/>
            <a:chExt cx="319000" cy="318025"/>
          </a:xfrm>
        </p:grpSpPr>
        <p:sp>
          <p:nvSpPr>
            <p:cNvPr id="8263" name="Google Shape;8263;p77"/>
            <p:cNvSpPr/>
            <p:nvPr/>
          </p:nvSpPr>
          <p:spPr>
            <a:xfrm>
              <a:off x="-53634575" y="3976500"/>
              <a:ext cx="319000" cy="93550"/>
            </a:xfrm>
            <a:custGeom>
              <a:avLst/>
              <a:gdLst/>
              <a:ahLst/>
              <a:cxnLst/>
              <a:rect l="l" t="t" r="r" b="b"/>
              <a:pathLst>
                <a:path w="12760" h="3742" extrusionOk="0">
                  <a:moveTo>
                    <a:pt x="6372" y="0"/>
                  </a:moveTo>
                  <a:cubicBezTo>
                    <a:pt x="6317" y="0"/>
                    <a:pt x="6270" y="8"/>
                    <a:pt x="6238" y="24"/>
                  </a:cubicBezTo>
                  <a:lnTo>
                    <a:pt x="252" y="3017"/>
                  </a:lnTo>
                  <a:cubicBezTo>
                    <a:pt x="95" y="3112"/>
                    <a:pt x="0" y="3269"/>
                    <a:pt x="32" y="3458"/>
                  </a:cubicBezTo>
                  <a:cubicBezTo>
                    <a:pt x="95" y="3616"/>
                    <a:pt x="252" y="3742"/>
                    <a:pt x="410" y="3742"/>
                  </a:cubicBezTo>
                  <a:lnTo>
                    <a:pt x="12382" y="3742"/>
                  </a:lnTo>
                  <a:cubicBezTo>
                    <a:pt x="12539" y="3742"/>
                    <a:pt x="12697" y="3616"/>
                    <a:pt x="12728" y="3458"/>
                  </a:cubicBezTo>
                  <a:cubicBezTo>
                    <a:pt x="12760" y="3269"/>
                    <a:pt x="12697" y="3112"/>
                    <a:pt x="12539" y="3017"/>
                  </a:cubicBezTo>
                  <a:lnTo>
                    <a:pt x="6553" y="24"/>
                  </a:lnTo>
                  <a:cubicBezTo>
                    <a:pt x="6490" y="8"/>
                    <a:pt x="6427" y="0"/>
                    <a:pt x="6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77"/>
            <p:cNvSpPr/>
            <p:nvPr/>
          </p:nvSpPr>
          <p:spPr>
            <a:xfrm>
              <a:off x="-53614900" y="4163750"/>
              <a:ext cx="140225" cy="130775"/>
            </a:xfrm>
            <a:custGeom>
              <a:avLst/>
              <a:gdLst/>
              <a:ahLst/>
              <a:cxnLst/>
              <a:rect l="l" t="t" r="r" b="b"/>
              <a:pathLst>
                <a:path w="5609" h="5231" extrusionOk="0">
                  <a:moveTo>
                    <a:pt x="1" y="1"/>
                  </a:moveTo>
                  <a:lnTo>
                    <a:pt x="1" y="4884"/>
                  </a:lnTo>
                  <a:cubicBezTo>
                    <a:pt x="1" y="5073"/>
                    <a:pt x="158" y="5231"/>
                    <a:pt x="347" y="5231"/>
                  </a:cubicBezTo>
                  <a:lnTo>
                    <a:pt x="5488" y="5231"/>
                  </a:lnTo>
                  <a:cubicBezTo>
                    <a:pt x="3370" y="5200"/>
                    <a:pt x="1668" y="3553"/>
                    <a:pt x="1513" y="1481"/>
                  </a:cubicBezTo>
                  <a:cubicBezTo>
                    <a:pt x="662" y="1481"/>
                    <a:pt x="1" y="820"/>
                    <a:pt x="1" y="1"/>
                  </a:cubicBezTo>
                  <a:close/>
                  <a:moveTo>
                    <a:pt x="5488" y="5231"/>
                  </a:moveTo>
                  <a:cubicBezTo>
                    <a:pt x="5508" y="5231"/>
                    <a:pt x="5528" y="5231"/>
                    <a:pt x="5548" y="5231"/>
                  </a:cubicBezTo>
                  <a:cubicBezTo>
                    <a:pt x="5568" y="5231"/>
                    <a:pt x="5589" y="5231"/>
                    <a:pt x="5609" y="52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77"/>
            <p:cNvSpPr/>
            <p:nvPr/>
          </p:nvSpPr>
          <p:spPr>
            <a:xfrm>
              <a:off x="-53616475" y="4088925"/>
              <a:ext cx="126050" cy="74850"/>
            </a:xfrm>
            <a:custGeom>
              <a:avLst/>
              <a:gdLst/>
              <a:ahLst/>
              <a:cxnLst/>
              <a:rect l="l" t="t" r="r" b="b"/>
              <a:pathLst>
                <a:path w="5042" h="2994" extrusionOk="0">
                  <a:moveTo>
                    <a:pt x="1" y="1"/>
                  </a:moveTo>
                  <a:lnTo>
                    <a:pt x="1" y="2994"/>
                  </a:lnTo>
                  <a:cubicBezTo>
                    <a:pt x="32" y="2175"/>
                    <a:pt x="694" y="1481"/>
                    <a:pt x="1513" y="1481"/>
                  </a:cubicBezTo>
                  <a:lnTo>
                    <a:pt x="2521" y="1481"/>
                  </a:lnTo>
                  <a:cubicBezTo>
                    <a:pt x="3561" y="1481"/>
                    <a:pt x="4569" y="914"/>
                    <a:pt x="50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77"/>
            <p:cNvSpPr/>
            <p:nvPr/>
          </p:nvSpPr>
          <p:spPr>
            <a:xfrm>
              <a:off x="-53475475" y="4163750"/>
              <a:ext cx="139425" cy="130775"/>
            </a:xfrm>
            <a:custGeom>
              <a:avLst/>
              <a:gdLst/>
              <a:ahLst/>
              <a:cxnLst/>
              <a:rect l="l" t="t" r="r" b="b"/>
              <a:pathLst>
                <a:path w="5577" h="5231" extrusionOk="0">
                  <a:moveTo>
                    <a:pt x="5577" y="1"/>
                  </a:moveTo>
                  <a:cubicBezTo>
                    <a:pt x="5577" y="820"/>
                    <a:pt x="4915" y="1481"/>
                    <a:pt x="4064" y="1481"/>
                  </a:cubicBezTo>
                  <a:cubicBezTo>
                    <a:pt x="3875" y="3592"/>
                    <a:pt x="2111" y="5231"/>
                    <a:pt x="0" y="5231"/>
                  </a:cubicBezTo>
                  <a:lnTo>
                    <a:pt x="5230" y="5231"/>
                  </a:lnTo>
                  <a:cubicBezTo>
                    <a:pt x="5419" y="5231"/>
                    <a:pt x="5577" y="5073"/>
                    <a:pt x="5577" y="4884"/>
                  </a:cubicBezTo>
                  <a:lnTo>
                    <a:pt x="5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77"/>
            <p:cNvSpPr/>
            <p:nvPr/>
          </p:nvSpPr>
          <p:spPr>
            <a:xfrm>
              <a:off x="-53559750" y="4100750"/>
              <a:ext cx="167775" cy="174875"/>
            </a:xfrm>
            <a:custGeom>
              <a:avLst/>
              <a:gdLst/>
              <a:ahLst/>
              <a:cxnLst/>
              <a:rect l="l" t="t" r="r" b="b"/>
              <a:pathLst>
                <a:path w="6711" h="6995" extrusionOk="0">
                  <a:moveTo>
                    <a:pt x="1859" y="2521"/>
                  </a:moveTo>
                  <a:cubicBezTo>
                    <a:pt x="2048" y="2521"/>
                    <a:pt x="2206" y="2678"/>
                    <a:pt x="2206" y="2867"/>
                  </a:cubicBezTo>
                  <a:cubicBezTo>
                    <a:pt x="2206" y="3056"/>
                    <a:pt x="2048" y="3214"/>
                    <a:pt x="1859" y="3214"/>
                  </a:cubicBezTo>
                  <a:cubicBezTo>
                    <a:pt x="1670" y="3214"/>
                    <a:pt x="1512" y="3056"/>
                    <a:pt x="1512" y="2867"/>
                  </a:cubicBezTo>
                  <a:cubicBezTo>
                    <a:pt x="1512" y="2710"/>
                    <a:pt x="1670" y="2521"/>
                    <a:pt x="1859" y="2521"/>
                  </a:cubicBezTo>
                  <a:close/>
                  <a:moveTo>
                    <a:pt x="4852" y="2521"/>
                  </a:moveTo>
                  <a:cubicBezTo>
                    <a:pt x="5041" y="2521"/>
                    <a:pt x="5199" y="2678"/>
                    <a:pt x="5199" y="2867"/>
                  </a:cubicBezTo>
                  <a:cubicBezTo>
                    <a:pt x="5199" y="3056"/>
                    <a:pt x="5041" y="3214"/>
                    <a:pt x="4852" y="3214"/>
                  </a:cubicBezTo>
                  <a:cubicBezTo>
                    <a:pt x="4663" y="3214"/>
                    <a:pt x="4505" y="3056"/>
                    <a:pt x="4505" y="2867"/>
                  </a:cubicBezTo>
                  <a:cubicBezTo>
                    <a:pt x="4505" y="2710"/>
                    <a:pt x="4663" y="2521"/>
                    <a:pt x="4852" y="2521"/>
                  </a:cubicBezTo>
                  <a:close/>
                  <a:moveTo>
                    <a:pt x="4407" y="4324"/>
                  </a:moveTo>
                  <a:cubicBezTo>
                    <a:pt x="4505" y="4324"/>
                    <a:pt x="4600" y="4364"/>
                    <a:pt x="4663" y="4443"/>
                  </a:cubicBezTo>
                  <a:cubicBezTo>
                    <a:pt x="4820" y="4600"/>
                    <a:pt x="4820" y="4852"/>
                    <a:pt x="4663" y="4947"/>
                  </a:cubicBezTo>
                  <a:cubicBezTo>
                    <a:pt x="4285" y="5325"/>
                    <a:pt x="3812" y="5514"/>
                    <a:pt x="3340" y="5514"/>
                  </a:cubicBezTo>
                  <a:cubicBezTo>
                    <a:pt x="2836" y="5514"/>
                    <a:pt x="2363" y="5325"/>
                    <a:pt x="2017" y="4947"/>
                  </a:cubicBezTo>
                  <a:cubicBezTo>
                    <a:pt x="1859" y="4789"/>
                    <a:pt x="1859" y="4569"/>
                    <a:pt x="2017" y="4443"/>
                  </a:cubicBezTo>
                  <a:cubicBezTo>
                    <a:pt x="2095" y="4380"/>
                    <a:pt x="2190" y="4348"/>
                    <a:pt x="2284" y="4348"/>
                  </a:cubicBezTo>
                  <a:cubicBezTo>
                    <a:pt x="2379" y="4348"/>
                    <a:pt x="2473" y="4380"/>
                    <a:pt x="2552" y="4443"/>
                  </a:cubicBezTo>
                  <a:cubicBezTo>
                    <a:pt x="2773" y="4663"/>
                    <a:pt x="3064" y="4773"/>
                    <a:pt x="3352" y="4773"/>
                  </a:cubicBezTo>
                  <a:cubicBezTo>
                    <a:pt x="3639" y="4773"/>
                    <a:pt x="3923" y="4663"/>
                    <a:pt x="4127" y="4443"/>
                  </a:cubicBezTo>
                  <a:cubicBezTo>
                    <a:pt x="4206" y="4364"/>
                    <a:pt x="4309" y="4324"/>
                    <a:pt x="4407" y="4324"/>
                  </a:cubicBezTo>
                  <a:close/>
                  <a:moveTo>
                    <a:pt x="3340" y="0"/>
                  </a:moveTo>
                  <a:cubicBezTo>
                    <a:pt x="2678" y="1072"/>
                    <a:pt x="1544" y="1765"/>
                    <a:pt x="252" y="1765"/>
                  </a:cubicBezTo>
                  <a:lnTo>
                    <a:pt x="0" y="1765"/>
                  </a:lnTo>
                  <a:lnTo>
                    <a:pt x="0" y="3623"/>
                  </a:lnTo>
                  <a:cubicBezTo>
                    <a:pt x="0" y="5482"/>
                    <a:pt x="1512" y="6994"/>
                    <a:pt x="3340" y="6994"/>
                  </a:cubicBezTo>
                  <a:cubicBezTo>
                    <a:pt x="5199" y="6994"/>
                    <a:pt x="6711" y="5482"/>
                    <a:pt x="6711" y="3623"/>
                  </a:cubicBezTo>
                  <a:lnTo>
                    <a:pt x="6711" y="1765"/>
                  </a:lnTo>
                  <a:lnTo>
                    <a:pt x="6459" y="1765"/>
                  </a:lnTo>
                  <a:cubicBezTo>
                    <a:pt x="5167" y="1765"/>
                    <a:pt x="4033" y="1103"/>
                    <a:pt x="3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77"/>
            <p:cNvSpPr/>
            <p:nvPr/>
          </p:nvSpPr>
          <p:spPr>
            <a:xfrm>
              <a:off x="-53373875" y="4144850"/>
              <a:ext cx="18925" cy="37825"/>
            </a:xfrm>
            <a:custGeom>
              <a:avLst/>
              <a:gdLst/>
              <a:ahLst/>
              <a:cxnLst/>
              <a:rect l="l" t="t" r="r" b="b"/>
              <a:pathLst>
                <a:path w="757" h="1513" extrusionOk="0">
                  <a:moveTo>
                    <a:pt x="0" y="1"/>
                  </a:moveTo>
                  <a:lnTo>
                    <a:pt x="0" y="1513"/>
                  </a:lnTo>
                  <a:cubicBezTo>
                    <a:pt x="410" y="1513"/>
                    <a:pt x="757" y="1135"/>
                    <a:pt x="757" y="757"/>
                  </a:cubicBezTo>
                  <a:cubicBezTo>
                    <a:pt x="757" y="347"/>
                    <a:pt x="441"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77"/>
            <p:cNvSpPr/>
            <p:nvPr/>
          </p:nvSpPr>
          <p:spPr>
            <a:xfrm>
              <a:off x="-53596775" y="4144850"/>
              <a:ext cx="18125" cy="37825"/>
            </a:xfrm>
            <a:custGeom>
              <a:avLst/>
              <a:gdLst/>
              <a:ahLst/>
              <a:cxnLst/>
              <a:rect l="l" t="t" r="r" b="b"/>
              <a:pathLst>
                <a:path w="725" h="1513" extrusionOk="0">
                  <a:moveTo>
                    <a:pt x="725" y="1"/>
                  </a:moveTo>
                  <a:cubicBezTo>
                    <a:pt x="347" y="1"/>
                    <a:pt x="1" y="347"/>
                    <a:pt x="1" y="757"/>
                  </a:cubicBezTo>
                  <a:cubicBezTo>
                    <a:pt x="1" y="1135"/>
                    <a:pt x="347" y="1513"/>
                    <a:pt x="725" y="1513"/>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77"/>
            <p:cNvSpPr/>
            <p:nvPr/>
          </p:nvSpPr>
          <p:spPr>
            <a:xfrm>
              <a:off x="-53461300" y="4088925"/>
              <a:ext cx="125250" cy="74850"/>
            </a:xfrm>
            <a:custGeom>
              <a:avLst/>
              <a:gdLst/>
              <a:ahLst/>
              <a:cxnLst/>
              <a:rect l="l" t="t" r="r" b="b"/>
              <a:pathLst>
                <a:path w="5010" h="2994" extrusionOk="0">
                  <a:moveTo>
                    <a:pt x="0" y="1"/>
                  </a:moveTo>
                  <a:cubicBezTo>
                    <a:pt x="504" y="914"/>
                    <a:pt x="1450" y="1481"/>
                    <a:pt x="2521" y="1481"/>
                  </a:cubicBezTo>
                  <a:lnTo>
                    <a:pt x="3497" y="1481"/>
                  </a:lnTo>
                  <a:cubicBezTo>
                    <a:pt x="4348" y="1481"/>
                    <a:pt x="5010" y="2175"/>
                    <a:pt x="5010" y="2994"/>
                  </a:cubicBezTo>
                  <a:lnTo>
                    <a:pt x="50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1" name="Google Shape;8271;p77"/>
          <p:cNvGrpSpPr/>
          <p:nvPr/>
        </p:nvGrpSpPr>
        <p:grpSpPr>
          <a:xfrm>
            <a:off x="7965050" y="3208415"/>
            <a:ext cx="314662" cy="358436"/>
            <a:chOff x="-52023900" y="3590075"/>
            <a:chExt cx="279625" cy="318525"/>
          </a:xfrm>
        </p:grpSpPr>
        <p:sp>
          <p:nvSpPr>
            <p:cNvPr id="8272" name="Google Shape;8272;p77"/>
            <p:cNvSpPr/>
            <p:nvPr/>
          </p:nvSpPr>
          <p:spPr>
            <a:xfrm>
              <a:off x="-52005000" y="3611625"/>
              <a:ext cx="92175" cy="92175"/>
            </a:xfrm>
            <a:custGeom>
              <a:avLst/>
              <a:gdLst/>
              <a:ahLst/>
              <a:cxnLst/>
              <a:rect l="l" t="t" r="r" b="b"/>
              <a:pathLst>
                <a:path w="3687" h="3687" extrusionOk="0">
                  <a:moveTo>
                    <a:pt x="1104" y="1"/>
                  </a:moveTo>
                  <a:cubicBezTo>
                    <a:pt x="474" y="1"/>
                    <a:pt x="1" y="505"/>
                    <a:pt x="1" y="1104"/>
                  </a:cubicBezTo>
                  <a:cubicBezTo>
                    <a:pt x="1" y="1419"/>
                    <a:pt x="127" y="1576"/>
                    <a:pt x="285" y="1828"/>
                  </a:cubicBezTo>
                  <a:cubicBezTo>
                    <a:pt x="127" y="2112"/>
                    <a:pt x="1" y="2269"/>
                    <a:pt x="1" y="2584"/>
                  </a:cubicBezTo>
                  <a:cubicBezTo>
                    <a:pt x="1" y="3214"/>
                    <a:pt x="505" y="3687"/>
                    <a:pt x="1104" y="3687"/>
                  </a:cubicBezTo>
                  <a:cubicBezTo>
                    <a:pt x="1734" y="3655"/>
                    <a:pt x="2238" y="3183"/>
                    <a:pt x="2238" y="2553"/>
                  </a:cubicBezTo>
                  <a:lnTo>
                    <a:pt x="2238" y="2206"/>
                  </a:lnTo>
                  <a:lnTo>
                    <a:pt x="2584" y="2206"/>
                  </a:lnTo>
                  <a:cubicBezTo>
                    <a:pt x="3214" y="2206"/>
                    <a:pt x="3687" y="1671"/>
                    <a:pt x="3687" y="1104"/>
                  </a:cubicBezTo>
                  <a:cubicBezTo>
                    <a:pt x="3687" y="505"/>
                    <a:pt x="3183" y="1"/>
                    <a:pt x="2584" y="1"/>
                  </a:cubicBezTo>
                  <a:cubicBezTo>
                    <a:pt x="2269" y="1"/>
                    <a:pt x="2112" y="95"/>
                    <a:pt x="1860" y="253"/>
                  </a:cubicBezTo>
                  <a:cubicBezTo>
                    <a:pt x="1576" y="95"/>
                    <a:pt x="1419" y="1"/>
                    <a:pt x="1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77"/>
            <p:cNvSpPr/>
            <p:nvPr/>
          </p:nvSpPr>
          <p:spPr>
            <a:xfrm>
              <a:off x="-51894725" y="3614000"/>
              <a:ext cx="121325" cy="106350"/>
            </a:xfrm>
            <a:custGeom>
              <a:avLst/>
              <a:gdLst/>
              <a:ahLst/>
              <a:cxnLst/>
              <a:rect l="l" t="t" r="r" b="b"/>
              <a:pathLst>
                <a:path w="4853" h="4254" extrusionOk="0">
                  <a:moveTo>
                    <a:pt x="1576" y="0"/>
                  </a:moveTo>
                  <a:lnTo>
                    <a:pt x="1" y="441"/>
                  </a:lnTo>
                  <a:cubicBezTo>
                    <a:pt x="32" y="567"/>
                    <a:pt x="32" y="725"/>
                    <a:pt x="64" y="851"/>
                  </a:cubicBezTo>
                  <a:lnTo>
                    <a:pt x="64" y="914"/>
                  </a:lnTo>
                  <a:cubicBezTo>
                    <a:pt x="473" y="2836"/>
                    <a:pt x="2206" y="4254"/>
                    <a:pt x="4159" y="4254"/>
                  </a:cubicBezTo>
                  <a:lnTo>
                    <a:pt x="4600" y="4254"/>
                  </a:lnTo>
                  <a:lnTo>
                    <a:pt x="4852" y="2678"/>
                  </a:lnTo>
                  <a:lnTo>
                    <a:pt x="4852" y="2678"/>
                  </a:lnTo>
                  <a:cubicBezTo>
                    <a:pt x="4632" y="2741"/>
                    <a:pt x="4411" y="2773"/>
                    <a:pt x="4159" y="2773"/>
                  </a:cubicBezTo>
                  <a:cubicBezTo>
                    <a:pt x="4131" y="2774"/>
                    <a:pt x="4103" y="2774"/>
                    <a:pt x="4076" y="2774"/>
                  </a:cubicBezTo>
                  <a:cubicBezTo>
                    <a:pt x="3164" y="2774"/>
                    <a:pt x="2350" y="2276"/>
                    <a:pt x="1891" y="1481"/>
                  </a:cubicBezTo>
                  <a:cubicBezTo>
                    <a:pt x="1639" y="1009"/>
                    <a:pt x="1544" y="536"/>
                    <a:pt x="1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77"/>
            <p:cNvSpPr/>
            <p:nvPr/>
          </p:nvSpPr>
          <p:spPr>
            <a:xfrm>
              <a:off x="-51838000" y="3590075"/>
              <a:ext cx="76400" cy="74350"/>
            </a:xfrm>
            <a:custGeom>
              <a:avLst/>
              <a:gdLst/>
              <a:ahLst/>
              <a:cxnLst/>
              <a:rect l="l" t="t" r="r" b="b"/>
              <a:pathLst>
                <a:path w="3056" h="2974" extrusionOk="0">
                  <a:moveTo>
                    <a:pt x="2615" y="0"/>
                  </a:moveTo>
                  <a:cubicBezTo>
                    <a:pt x="2583" y="0"/>
                    <a:pt x="2552" y="4"/>
                    <a:pt x="2520" y="12"/>
                  </a:cubicBezTo>
                  <a:lnTo>
                    <a:pt x="95" y="737"/>
                  </a:lnTo>
                  <a:cubicBezTo>
                    <a:pt x="0" y="1209"/>
                    <a:pt x="63" y="1650"/>
                    <a:pt x="284" y="2029"/>
                  </a:cubicBezTo>
                  <a:cubicBezTo>
                    <a:pt x="599" y="2627"/>
                    <a:pt x="1229" y="2974"/>
                    <a:pt x="1890" y="2974"/>
                  </a:cubicBezTo>
                  <a:cubicBezTo>
                    <a:pt x="2174" y="2974"/>
                    <a:pt x="2457" y="2911"/>
                    <a:pt x="2678" y="2785"/>
                  </a:cubicBezTo>
                  <a:lnTo>
                    <a:pt x="3056" y="422"/>
                  </a:lnTo>
                  <a:cubicBezTo>
                    <a:pt x="3056" y="296"/>
                    <a:pt x="2993" y="170"/>
                    <a:pt x="2930" y="107"/>
                  </a:cubicBezTo>
                  <a:cubicBezTo>
                    <a:pt x="2812" y="36"/>
                    <a:pt x="2711" y="0"/>
                    <a:pt x="2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77"/>
            <p:cNvSpPr/>
            <p:nvPr/>
          </p:nvSpPr>
          <p:spPr>
            <a:xfrm>
              <a:off x="-51988450" y="3666775"/>
              <a:ext cx="204800" cy="241825"/>
            </a:xfrm>
            <a:custGeom>
              <a:avLst/>
              <a:gdLst/>
              <a:ahLst/>
              <a:cxnLst/>
              <a:rect l="l" t="t" r="r" b="b"/>
              <a:pathLst>
                <a:path w="8192" h="9673" extrusionOk="0">
                  <a:moveTo>
                    <a:pt x="2678" y="3718"/>
                  </a:moveTo>
                  <a:cubicBezTo>
                    <a:pt x="2868" y="3718"/>
                    <a:pt x="3025" y="3875"/>
                    <a:pt x="3025" y="4096"/>
                  </a:cubicBezTo>
                  <a:cubicBezTo>
                    <a:pt x="3025" y="4285"/>
                    <a:pt x="2868" y="4442"/>
                    <a:pt x="2678" y="4442"/>
                  </a:cubicBezTo>
                  <a:cubicBezTo>
                    <a:pt x="2489" y="4442"/>
                    <a:pt x="2332" y="4285"/>
                    <a:pt x="2332" y="4096"/>
                  </a:cubicBezTo>
                  <a:cubicBezTo>
                    <a:pt x="2332" y="3875"/>
                    <a:pt x="2489" y="3718"/>
                    <a:pt x="2678" y="3718"/>
                  </a:cubicBezTo>
                  <a:close/>
                  <a:moveTo>
                    <a:pt x="5671" y="3781"/>
                  </a:moveTo>
                  <a:cubicBezTo>
                    <a:pt x="5860" y="3781"/>
                    <a:pt x="6018" y="3938"/>
                    <a:pt x="6018" y="4127"/>
                  </a:cubicBezTo>
                  <a:cubicBezTo>
                    <a:pt x="6018" y="4316"/>
                    <a:pt x="5860" y="4474"/>
                    <a:pt x="5671" y="4474"/>
                  </a:cubicBezTo>
                  <a:cubicBezTo>
                    <a:pt x="5482" y="4474"/>
                    <a:pt x="5325" y="4316"/>
                    <a:pt x="5325" y="4127"/>
                  </a:cubicBezTo>
                  <a:cubicBezTo>
                    <a:pt x="5325" y="3938"/>
                    <a:pt x="5482" y="3781"/>
                    <a:pt x="5671" y="3781"/>
                  </a:cubicBezTo>
                  <a:close/>
                  <a:moveTo>
                    <a:pt x="4191" y="4474"/>
                  </a:moveTo>
                  <a:cubicBezTo>
                    <a:pt x="4821" y="4474"/>
                    <a:pt x="5293" y="4978"/>
                    <a:pt x="5293" y="5577"/>
                  </a:cubicBezTo>
                  <a:cubicBezTo>
                    <a:pt x="5293" y="6207"/>
                    <a:pt x="4758" y="6679"/>
                    <a:pt x="4191" y="6679"/>
                  </a:cubicBezTo>
                  <a:cubicBezTo>
                    <a:pt x="3561" y="6679"/>
                    <a:pt x="3088" y="6175"/>
                    <a:pt x="3088" y="5577"/>
                  </a:cubicBezTo>
                  <a:cubicBezTo>
                    <a:pt x="3088" y="4946"/>
                    <a:pt x="3561" y="4474"/>
                    <a:pt x="4191" y="4474"/>
                  </a:cubicBezTo>
                  <a:close/>
                  <a:moveTo>
                    <a:pt x="5195" y="7034"/>
                  </a:moveTo>
                  <a:cubicBezTo>
                    <a:pt x="5293" y="7034"/>
                    <a:pt x="5388" y="7073"/>
                    <a:pt x="5451" y="7152"/>
                  </a:cubicBezTo>
                  <a:cubicBezTo>
                    <a:pt x="5640" y="7278"/>
                    <a:pt x="5640" y="7498"/>
                    <a:pt x="5482" y="7656"/>
                  </a:cubicBezTo>
                  <a:cubicBezTo>
                    <a:pt x="5136" y="8002"/>
                    <a:pt x="4663" y="8223"/>
                    <a:pt x="4128" y="8223"/>
                  </a:cubicBezTo>
                  <a:cubicBezTo>
                    <a:pt x="3624" y="8223"/>
                    <a:pt x="3151" y="8002"/>
                    <a:pt x="2836" y="7656"/>
                  </a:cubicBezTo>
                  <a:cubicBezTo>
                    <a:pt x="2678" y="7498"/>
                    <a:pt x="2678" y="7278"/>
                    <a:pt x="2836" y="7152"/>
                  </a:cubicBezTo>
                  <a:cubicBezTo>
                    <a:pt x="2915" y="7073"/>
                    <a:pt x="3017" y="7034"/>
                    <a:pt x="3112" y="7034"/>
                  </a:cubicBezTo>
                  <a:cubicBezTo>
                    <a:pt x="3206" y="7034"/>
                    <a:pt x="3293" y="7073"/>
                    <a:pt x="3340" y="7152"/>
                  </a:cubicBezTo>
                  <a:cubicBezTo>
                    <a:pt x="3561" y="7372"/>
                    <a:pt x="3852" y="7483"/>
                    <a:pt x="4140" y="7483"/>
                  </a:cubicBezTo>
                  <a:cubicBezTo>
                    <a:pt x="4427" y="7483"/>
                    <a:pt x="4711" y="7372"/>
                    <a:pt x="4915" y="7152"/>
                  </a:cubicBezTo>
                  <a:cubicBezTo>
                    <a:pt x="4994" y="7073"/>
                    <a:pt x="5097" y="7034"/>
                    <a:pt x="5195" y="7034"/>
                  </a:cubicBezTo>
                  <a:close/>
                  <a:moveTo>
                    <a:pt x="3403" y="0"/>
                  </a:moveTo>
                  <a:cubicBezTo>
                    <a:pt x="3120" y="347"/>
                    <a:pt x="2710" y="567"/>
                    <a:pt x="2237" y="693"/>
                  </a:cubicBezTo>
                  <a:cubicBezTo>
                    <a:pt x="2080" y="1575"/>
                    <a:pt x="1355" y="2237"/>
                    <a:pt x="410" y="2237"/>
                  </a:cubicBezTo>
                  <a:cubicBezTo>
                    <a:pt x="284" y="2237"/>
                    <a:pt x="158" y="2237"/>
                    <a:pt x="32" y="2174"/>
                  </a:cubicBezTo>
                  <a:cubicBezTo>
                    <a:pt x="32" y="2300"/>
                    <a:pt x="1" y="2458"/>
                    <a:pt x="1" y="2584"/>
                  </a:cubicBezTo>
                  <a:lnTo>
                    <a:pt x="1" y="5577"/>
                  </a:lnTo>
                  <a:cubicBezTo>
                    <a:pt x="1" y="7813"/>
                    <a:pt x="1859" y="9672"/>
                    <a:pt x="4096" y="9672"/>
                  </a:cubicBezTo>
                  <a:cubicBezTo>
                    <a:pt x="6333" y="9672"/>
                    <a:pt x="8192" y="7813"/>
                    <a:pt x="8192" y="5577"/>
                  </a:cubicBezTo>
                  <a:lnTo>
                    <a:pt x="8192" y="2930"/>
                  </a:lnTo>
                  <a:lnTo>
                    <a:pt x="7845" y="2930"/>
                  </a:lnTo>
                  <a:cubicBezTo>
                    <a:pt x="5924" y="2930"/>
                    <a:pt x="4191" y="1764"/>
                    <a:pt x="3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77"/>
            <p:cNvSpPr/>
            <p:nvPr/>
          </p:nvSpPr>
          <p:spPr>
            <a:xfrm>
              <a:off x="-51893150" y="3797500"/>
              <a:ext cx="18150" cy="17375"/>
            </a:xfrm>
            <a:custGeom>
              <a:avLst/>
              <a:gdLst/>
              <a:ahLst/>
              <a:cxnLst/>
              <a:rect l="l" t="t" r="r" b="b"/>
              <a:pathLst>
                <a:path w="726" h="695" extrusionOk="0">
                  <a:moveTo>
                    <a:pt x="379" y="1"/>
                  </a:moveTo>
                  <a:cubicBezTo>
                    <a:pt x="190" y="1"/>
                    <a:pt x="1" y="159"/>
                    <a:pt x="1" y="348"/>
                  </a:cubicBezTo>
                  <a:cubicBezTo>
                    <a:pt x="1" y="537"/>
                    <a:pt x="190" y="694"/>
                    <a:pt x="379" y="694"/>
                  </a:cubicBezTo>
                  <a:cubicBezTo>
                    <a:pt x="568" y="694"/>
                    <a:pt x="725" y="537"/>
                    <a:pt x="725" y="348"/>
                  </a:cubicBezTo>
                  <a:cubicBezTo>
                    <a:pt x="725" y="159"/>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77"/>
            <p:cNvSpPr/>
            <p:nvPr/>
          </p:nvSpPr>
          <p:spPr>
            <a:xfrm>
              <a:off x="-51763200" y="3745525"/>
              <a:ext cx="18925" cy="63825"/>
            </a:xfrm>
            <a:custGeom>
              <a:avLst/>
              <a:gdLst/>
              <a:ahLst/>
              <a:cxnLst/>
              <a:rect l="l" t="t" r="r" b="b"/>
              <a:pathLst>
                <a:path w="757" h="2553" extrusionOk="0">
                  <a:moveTo>
                    <a:pt x="1" y="1"/>
                  </a:moveTo>
                  <a:lnTo>
                    <a:pt x="1" y="2553"/>
                  </a:lnTo>
                  <a:cubicBezTo>
                    <a:pt x="442" y="2269"/>
                    <a:pt x="757" y="1796"/>
                    <a:pt x="757" y="1229"/>
                  </a:cubicBezTo>
                  <a:cubicBezTo>
                    <a:pt x="757" y="725"/>
                    <a:pt x="442" y="25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77"/>
            <p:cNvSpPr/>
            <p:nvPr/>
          </p:nvSpPr>
          <p:spPr>
            <a:xfrm>
              <a:off x="-52023900" y="374632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9" name="Google Shape;8279;p77"/>
          <p:cNvGrpSpPr/>
          <p:nvPr/>
        </p:nvGrpSpPr>
        <p:grpSpPr>
          <a:xfrm>
            <a:off x="5728292" y="1376934"/>
            <a:ext cx="358971" cy="358971"/>
            <a:chOff x="-57173375" y="3198925"/>
            <a:chExt cx="319000" cy="319000"/>
          </a:xfrm>
        </p:grpSpPr>
        <p:sp>
          <p:nvSpPr>
            <p:cNvPr id="8280" name="Google Shape;8280;p77"/>
            <p:cNvSpPr/>
            <p:nvPr/>
          </p:nvSpPr>
          <p:spPr>
            <a:xfrm>
              <a:off x="-57120600" y="3237525"/>
              <a:ext cx="204800" cy="92825"/>
            </a:xfrm>
            <a:custGeom>
              <a:avLst/>
              <a:gdLst/>
              <a:ahLst/>
              <a:cxnLst/>
              <a:rect l="l" t="t" r="r" b="b"/>
              <a:pathLst>
                <a:path w="8192" h="3713" extrusionOk="0">
                  <a:moveTo>
                    <a:pt x="4096" y="0"/>
                  </a:moveTo>
                  <a:cubicBezTo>
                    <a:pt x="1954" y="0"/>
                    <a:pt x="189" y="1607"/>
                    <a:pt x="0" y="3686"/>
                  </a:cubicBezTo>
                  <a:cubicBezTo>
                    <a:pt x="81" y="3690"/>
                    <a:pt x="163" y="3692"/>
                    <a:pt x="245" y="3692"/>
                  </a:cubicBezTo>
                  <a:cubicBezTo>
                    <a:pt x="868" y="3692"/>
                    <a:pt x="1523" y="3579"/>
                    <a:pt x="2080" y="3245"/>
                  </a:cubicBezTo>
                  <a:cubicBezTo>
                    <a:pt x="2111" y="3182"/>
                    <a:pt x="2174" y="3056"/>
                    <a:pt x="2206" y="2993"/>
                  </a:cubicBezTo>
                  <a:cubicBezTo>
                    <a:pt x="2017" y="2615"/>
                    <a:pt x="1954" y="2237"/>
                    <a:pt x="2206" y="1890"/>
                  </a:cubicBezTo>
                  <a:cubicBezTo>
                    <a:pt x="2395" y="1512"/>
                    <a:pt x="2741" y="1323"/>
                    <a:pt x="3151" y="1323"/>
                  </a:cubicBezTo>
                  <a:cubicBezTo>
                    <a:pt x="3340" y="977"/>
                    <a:pt x="3686" y="725"/>
                    <a:pt x="4096" y="725"/>
                  </a:cubicBezTo>
                  <a:cubicBezTo>
                    <a:pt x="4474" y="725"/>
                    <a:pt x="4884" y="977"/>
                    <a:pt x="5041" y="1323"/>
                  </a:cubicBezTo>
                  <a:cubicBezTo>
                    <a:pt x="5419" y="1323"/>
                    <a:pt x="5829" y="1512"/>
                    <a:pt x="6018" y="1890"/>
                  </a:cubicBezTo>
                  <a:cubicBezTo>
                    <a:pt x="6207" y="2237"/>
                    <a:pt x="6207" y="2678"/>
                    <a:pt x="6018" y="2993"/>
                  </a:cubicBezTo>
                  <a:cubicBezTo>
                    <a:pt x="6049" y="3056"/>
                    <a:pt x="6112" y="3182"/>
                    <a:pt x="6144" y="3245"/>
                  </a:cubicBezTo>
                  <a:cubicBezTo>
                    <a:pt x="6654" y="3551"/>
                    <a:pt x="7206" y="3713"/>
                    <a:pt x="7783" y="3713"/>
                  </a:cubicBezTo>
                  <a:cubicBezTo>
                    <a:pt x="7918" y="3713"/>
                    <a:pt x="8054" y="3704"/>
                    <a:pt x="8192" y="3686"/>
                  </a:cubicBezTo>
                  <a:cubicBezTo>
                    <a:pt x="8003" y="1607"/>
                    <a:pt x="6207" y="0"/>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77"/>
            <p:cNvSpPr/>
            <p:nvPr/>
          </p:nvSpPr>
          <p:spPr>
            <a:xfrm>
              <a:off x="-57053650" y="3273750"/>
              <a:ext cx="70100" cy="74850"/>
            </a:xfrm>
            <a:custGeom>
              <a:avLst/>
              <a:gdLst/>
              <a:ahLst/>
              <a:cxnLst/>
              <a:rect l="l" t="t" r="r" b="b"/>
              <a:pathLst>
                <a:path w="2804" h="2994" extrusionOk="0">
                  <a:moveTo>
                    <a:pt x="1418" y="1166"/>
                  </a:moveTo>
                  <a:cubicBezTo>
                    <a:pt x="1607" y="1166"/>
                    <a:pt x="1765" y="1323"/>
                    <a:pt x="1765" y="1544"/>
                  </a:cubicBezTo>
                  <a:cubicBezTo>
                    <a:pt x="1765" y="1733"/>
                    <a:pt x="1638" y="1891"/>
                    <a:pt x="1418" y="1891"/>
                  </a:cubicBezTo>
                  <a:cubicBezTo>
                    <a:pt x="1229" y="1891"/>
                    <a:pt x="1071" y="1733"/>
                    <a:pt x="1071" y="1544"/>
                  </a:cubicBezTo>
                  <a:cubicBezTo>
                    <a:pt x="1071" y="1323"/>
                    <a:pt x="1229" y="1166"/>
                    <a:pt x="1418" y="1166"/>
                  </a:cubicBezTo>
                  <a:close/>
                  <a:moveTo>
                    <a:pt x="1418" y="0"/>
                  </a:moveTo>
                  <a:cubicBezTo>
                    <a:pt x="1260" y="0"/>
                    <a:pt x="1103" y="126"/>
                    <a:pt x="1071" y="315"/>
                  </a:cubicBezTo>
                  <a:cubicBezTo>
                    <a:pt x="1019" y="497"/>
                    <a:pt x="860" y="615"/>
                    <a:pt x="664" y="615"/>
                  </a:cubicBezTo>
                  <a:cubicBezTo>
                    <a:pt x="623" y="615"/>
                    <a:pt x="580" y="610"/>
                    <a:pt x="536" y="599"/>
                  </a:cubicBezTo>
                  <a:cubicBezTo>
                    <a:pt x="492" y="573"/>
                    <a:pt x="447" y="561"/>
                    <a:pt x="402" y="561"/>
                  </a:cubicBezTo>
                  <a:cubicBezTo>
                    <a:pt x="284" y="561"/>
                    <a:pt x="172" y="642"/>
                    <a:pt x="126" y="756"/>
                  </a:cubicBezTo>
                  <a:cubicBezTo>
                    <a:pt x="32" y="914"/>
                    <a:pt x="63" y="1103"/>
                    <a:pt x="189" y="1197"/>
                  </a:cubicBezTo>
                  <a:cubicBezTo>
                    <a:pt x="347" y="1387"/>
                    <a:pt x="347" y="1639"/>
                    <a:pt x="189" y="1765"/>
                  </a:cubicBezTo>
                  <a:cubicBezTo>
                    <a:pt x="32" y="1891"/>
                    <a:pt x="0" y="2080"/>
                    <a:pt x="126" y="2237"/>
                  </a:cubicBezTo>
                  <a:cubicBezTo>
                    <a:pt x="175" y="2359"/>
                    <a:pt x="300" y="2406"/>
                    <a:pt x="427" y="2406"/>
                  </a:cubicBezTo>
                  <a:cubicBezTo>
                    <a:pt x="463" y="2406"/>
                    <a:pt x="500" y="2402"/>
                    <a:pt x="536" y="2395"/>
                  </a:cubicBezTo>
                  <a:cubicBezTo>
                    <a:pt x="580" y="2382"/>
                    <a:pt x="624" y="2376"/>
                    <a:pt x="667" y="2376"/>
                  </a:cubicBezTo>
                  <a:cubicBezTo>
                    <a:pt x="840" y="2376"/>
                    <a:pt x="996" y="2477"/>
                    <a:pt x="1071" y="2678"/>
                  </a:cubicBezTo>
                  <a:cubicBezTo>
                    <a:pt x="1103" y="2867"/>
                    <a:pt x="1260" y="2993"/>
                    <a:pt x="1418" y="2993"/>
                  </a:cubicBezTo>
                  <a:cubicBezTo>
                    <a:pt x="1575" y="2993"/>
                    <a:pt x="1733" y="2867"/>
                    <a:pt x="1765" y="2678"/>
                  </a:cubicBezTo>
                  <a:cubicBezTo>
                    <a:pt x="1789" y="2483"/>
                    <a:pt x="1946" y="2363"/>
                    <a:pt x="2118" y="2363"/>
                  </a:cubicBezTo>
                  <a:cubicBezTo>
                    <a:pt x="2168" y="2363"/>
                    <a:pt x="2219" y="2373"/>
                    <a:pt x="2269" y="2395"/>
                  </a:cubicBezTo>
                  <a:cubicBezTo>
                    <a:pt x="2309" y="2411"/>
                    <a:pt x="2354" y="2419"/>
                    <a:pt x="2399" y="2419"/>
                  </a:cubicBezTo>
                  <a:cubicBezTo>
                    <a:pt x="2530" y="2419"/>
                    <a:pt x="2663" y="2354"/>
                    <a:pt x="2710" y="2237"/>
                  </a:cubicBezTo>
                  <a:cubicBezTo>
                    <a:pt x="2804" y="2080"/>
                    <a:pt x="2741" y="1891"/>
                    <a:pt x="2647" y="1765"/>
                  </a:cubicBezTo>
                  <a:cubicBezTo>
                    <a:pt x="2489" y="1607"/>
                    <a:pt x="2489" y="1323"/>
                    <a:pt x="2647" y="1197"/>
                  </a:cubicBezTo>
                  <a:cubicBezTo>
                    <a:pt x="2804" y="1103"/>
                    <a:pt x="2804" y="914"/>
                    <a:pt x="2710" y="756"/>
                  </a:cubicBezTo>
                  <a:cubicBezTo>
                    <a:pt x="2663" y="640"/>
                    <a:pt x="2530" y="575"/>
                    <a:pt x="2399" y="575"/>
                  </a:cubicBezTo>
                  <a:cubicBezTo>
                    <a:pt x="2354" y="575"/>
                    <a:pt x="2309" y="583"/>
                    <a:pt x="2269" y="599"/>
                  </a:cubicBezTo>
                  <a:cubicBezTo>
                    <a:pt x="2235" y="609"/>
                    <a:pt x="2202" y="613"/>
                    <a:pt x="2170" y="613"/>
                  </a:cubicBezTo>
                  <a:cubicBezTo>
                    <a:pt x="1992" y="613"/>
                    <a:pt x="1845" y="475"/>
                    <a:pt x="1765" y="315"/>
                  </a:cubicBezTo>
                  <a:cubicBezTo>
                    <a:pt x="1733" y="126"/>
                    <a:pt x="1575"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77"/>
            <p:cNvSpPr/>
            <p:nvPr/>
          </p:nvSpPr>
          <p:spPr>
            <a:xfrm>
              <a:off x="-57058375" y="3198925"/>
              <a:ext cx="82700" cy="26800"/>
            </a:xfrm>
            <a:custGeom>
              <a:avLst/>
              <a:gdLst/>
              <a:ahLst/>
              <a:cxnLst/>
              <a:rect l="l" t="t" r="r" b="b"/>
              <a:pathLst>
                <a:path w="3308" h="1072" extrusionOk="0">
                  <a:moveTo>
                    <a:pt x="1638" y="0"/>
                  </a:moveTo>
                  <a:cubicBezTo>
                    <a:pt x="882" y="0"/>
                    <a:pt x="252" y="441"/>
                    <a:pt x="0" y="1071"/>
                  </a:cubicBezTo>
                  <a:cubicBezTo>
                    <a:pt x="504" y="851"/>
                    <a:pt x="1040" y="756"/>
                    <a:pt x="1638" y="756"/>
                  </a:cubicBezTo>
                  <a:cubicBezTo>
                    <a:pt x="2206" y="756"/>
                    <a:pt x="2773" y="851"/>
                    <a:pt x="3308" y="1071"/>
                  </a:cubicBezTo>
                  <a:cubicBezTo>
                    <a:pt x="2993" y="441"/>
                    <a:pt x="2363" y="0"/>
                    <a:pt x="1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3" name="Google Shape;8283;p77"/>
            <p:cNvSpPr/>
            <p:nvPr/>
          </p:nvSpPr>
          <p:spPr>
            <a:xfrm>
              <a:off x="-57173375" y="3338325"/>
              <a:ext cx="319000" cy="179600"/>
            </a:xfrm>
            <a:custGeom>
              <a:avLst/>
              <a:gdLst/>
              <a:ahLst/>
              <a:cxnLst/>
              <a:rect l="l" t="t" r="r" b="b"/>
              <a:pathLst>
                <a:path w="12760" h="7184" extrusionOk="0">
                  <a:moveTo>
                    <a:pt x="4695" y="1198"/>
                  </a:moveTo>
                  <a:cubicBezTo>
                    <a:pt x="4915" y="1198"/>
                    <a:pt x="5073" y="1355"/>
                    <a:pt x="5073" y="1544"/>
                  </a:cubicBezTo>
                  <a:cubicBezTo>
                    <a:pt x="5073" y="1733"/>
                    <a:pt x="4915" y="1891"/>
                    <a:pt x="4695" y="1891"/>
                  </a:cubicBezTo>
                  <a:cubicBezTo>
                    <a:pt x="4506" y="1891"/>
                    <a:pt x="4348" y="1733"/>
                    <a:pt x="4348" y="1544"/>
                  </a:cubicBezTo>
                  <a:cubicBezTo>
                    <a:pt x="4348" y="1355"/>
                    <a:pt x="4506" y="1198"/>
                    <a:pt x="4695" y="1198"/>
                  </a:cubicBezTo>
                  <a:close/>
                  <a:moveTo>
                    <a:pt x="7688" y="1198"/>
                  </a:moveTo>
                  <a:cubicBezTo>
                    <a:pt x="7908" y="1198"/>
                    <a:pt x="8066" y="1355"/>
                    <a:pt x="8066" y="1544"/>
                  </a:cubicBezTo>
                  <a:cubicBezTo>
                    <a:pt x="8066" y="1733"/>
                    <a:pt x="7940" y="1891"/>
                    <a:pt x="7688" y="1891"/>
                  </a:cubicBezTo>
                  <a:cubicBezTo>
                    <a:pt x="7499" y="1891"/>
                    <a:pt x="7341" y="1733"/>
                    <a:pt x="7341" y="1544"/>
                  </a:cubicBezTo>
                  <a:cubicBezTo>
                    <a:pt x="7341" y="1355"/>
                    <a:pt x="7499" y="1198"/>
                    <a:pt x="7688" y="1198"/>
                  </a:cubicBezTo>
                  <a:close/>
                  <a:moveTo>
                    <a:pt x="946" y="2805"/>
                  </a:moveTo>
                  <a:cubicBezTo>
                    <a:pt x="1198" y="3151"/>
                    <a:pt x="1639" y="3403"/>
                    <a:pt x="2111" y="3403"/>
                  </a:cubicBezTo>
                  <a:cubicBezTo>
                    <a:pt x="2111" y="3844"/>
                    <a:pt x="1765" y="4128"/>
                    <a:pt x="1355" y="4128"/>
                  </a:cubicBezTo>
                  <a:cubicBezTo>
                    <a:pt x="977" y="4128"/>
                    <a:pt x="631" y="3781"/>
                    <a:pt x="631" y="3403"/>
                  </a:cubicBezTo>
                  <a:cubicBezTo>
                    <a:pt x="631" y="3151"/>
                    <a:pt x="725" y="2931"/>
                    <a:pt x="946" y="2805"/>
                  </a:cubicBezTo>
                  <a:close/>
                  <a:moveTo>
                    <a:pt x="11531" y="2805"/>
                  </a:moveTo>
                  <a:cubicBezTo>
                    <a:pt x="11720" y="2931"/>
                    <a:pt x="11846" y="3151"/>
                    <a:pt x="11846" y="3403"/>
                  </a:cubicBezTo>
                  <a:cubicBezTo>
                    <a:pt x="11846" y="3844"/>
                    <a:pt x="11531" y="4128"/>
                    <a:pt x="11090" y="4128"/>
                  </a:cubicBezTo>
                  <a:cubicBezTo>
                    <a:pt x="10681" y="4128"/>
                    <a:pt x="10334" y="3781"/>
                    <a:pt x="10334" y="3403"/>
                  </a:cubicBezTo>
                  <a:cubicBezTo>
                    <a:pt x="10807" y="3403"/>
                    <a:pt x="11248" y="3151"/>
                    <a:pt x="11531" y="2805"/>
                  </a:cubicBezTo>
                  <a:close/>
                  <a:moveTo>
                    <a:pt x="7302" y="3718"/>
                  </a:moveTo>
                  <a:cubicBezTo>
                    <a:pt x="7396" y="3718"/>
                    <a:pt x="7483" y="3750"/>
                    <a:pt x="7530" y="3813"/>
                  </a:cubicBezTo>
                  <a:cubicBezTo>
                    <a:pt x="7688" y="3939"/>
                    <a:pt x="7688" y="4191"/>
                    <a:pt x="7530" y="4348"/>
                  </a:cubicBezTo>
                  <a:cubicBezTo>
                    <a:pt x="7184" y="4695"/>
                    <a:pt x="6711" y="4884"/>
                    <a:pt x="6238" y="4884"/>
                  </a:cubicBezTo>
                  <a:cubicBezTo>
                    <a:pt x="5766" y="4884"/>
                    <a:pt x="5262" y="4695"/>
                    <a:pt x="4947" y="4348"/>
                  </a:cubicBezTo>
                  <a:cubicBezTo>
                    <a:pt x="4789" y="4191"/>
                    <a:pt x="4789" y="3939"/>
                    <a:pt x="4947" y="3813"/>
                  </a:cubicBezTo>
                  <a:cubicBezTo>
                    <a:pt x="5026" y="3750"/>
                    <a:pt x="5120" y="3718"/>
                    <a:pt x="5211" y="3718"/>
                  </a:cubicBezTo>
                  <a:cubicBezTo>
                    <a:pt x="5301" y="3718"/>
                    <a:pt x="5388" y="3750"/>
                    <a:pt x="5451" y="3813"/>
                  </a:cubicBezTo>
                  <a:cubicBezTo>
                    <a:pt x="5671" y="4033"/>
                    <a:pt x="5955" y="4144"/>
                    <a:pt x="6238" y="4144"/>
                  </a:cubicBezTo>
                  <a:cubicBezTo>
                    <a:pt x="6522" y="4144"/>
                    <a:pt x="6806" y="4033"/>
                    <a:pt x="7026" y="3813"/>
                  </a:cubicBezTo>
                  <a:cubicBezTo>
                    <a:pt x="7105" y="3750"/>
                    <a:pt x="7207" y="3718"/>
                    <a:pt x="7302" y="3718"/>
                  </a:cubicBezTo>
                  <a:close/>
                  <a:moveTo>
                    <a:pt x="4317" y="1"/>
                  </a:moveTo>
                  <a:cubicBezTo>
                    <a:pt x="3781" y="284"/>
                    <a:pt x="3119" y="410"/>
                    <a:pt x="2552" y="410"/>
                  </a:cubicBezTo>
                  <a:cubicBezTo>
                    <a:pt x="2426" y="410"/>
                    <a:pt x="2300" y="410"/>
                    <a:pt x="2206" y="379"/>
                  </a:cubicBezTo>
                  <a:lnTo>
                    <a:pt x="2206" y="410"/>
                  </a:lnTo>
                  <a:cubicBezTo>
                    <a:pt x="1355" y="410"/>
                    <a:pt x="694" y="1072"/>
                    <a:pt x="694" y="1891"/>
                  </a:cubicBezTo>
                  <a:cubicBezTo>
                    <a:pt x="694" y="1985"/>
                    <a:pt x="694" y="2017"/>
                    <a:pt x="725" y="2112"/>
                  </a:cubicBezTo>
                  <a:cubicBezTo>
                    <a:pt x="253" y="2364"/>
                    <a:pt x="0" y="2836"/>
                    <a:pt x="0" y="3403"/>
                  </a:cubicBezTo>
                  <a:cubicBezTo>
                    <a:pt x="0" y="4222"/>
                    <a:pt x="662" y="4884"/>
                    <a:pt x="1481" y="4884"/>
                  </a:cubicBezTo>
                  <a:cubicBezTo>
                    <a:pt x="1891" y="4884"/>
                    <a:pt x="2237" y="4726"/>
                    <a:pt x="2521" y="4506"/>
                  </a:cubicBezTo>
                  <a:cubicBezTo>
                    <a:pt x="3088" y="6050"/>
                    <a:pt x="4632" y="7184"/>
                    <a:pt x="6364" y="7184"/>
                  </a:cubicBezTo>
                  <a:cubicBezTo>
                    <a:pt x="8097" y="7184"/>
                    <a:pt x="9641" y="6050"/>
                    <a:pt x="10240" y="4506"/>
                  </a:cubicBezTo>
                  <a:cubicBezTo>
                    <a:pt x="10492" y="4726"/>
                    <a:pt x="10870" y="4884"/>
                    <a:pt x="11248" y="4884"/>
                  </a:cubicBezTo>
                  <a:cubicBezTo>
                    <a:pt x="12067" y="4884"/>
                    <a:pt x="12760" y="4222"/>
                    <a:pt x="12760" y="3403"/>
                  </a:cubicBezTo>
                  <a:cubicBezTo>
                    <a:pt x="12571" y="2836"/>
                    <a:pt x="12256" y="2364"/>
                    <a:pt x="11846" y="2112"/>
                  </a:cubicBezTo>
                  <a:lnTo>
                    <a:pt x="11846" y="1891"/>
                  </a:lnTo>
                  <a:cubicBezTo>
                    <a:pt x="11846" y="1072"/>
                    <a:pt x="11153" y="410"/>
                    <a:pt x="10334" y="410"/>
                  </a:cubicBezTo>
                  <a:lnTo>
                    <a:pt x="10334" y="379"/>
                  </a:lnTo>
                  <a:cubicBezTo>
                    <a:pt x="10208" y="379"/>
                    <a:pt x="10114" y="410"/>
                    <a:pt x="9988" y="410"/>
                  </a:cubicBezTo>
                  <a:cubicBezTo>
                    <a:pt x="9357" y="410"/>
                    <a:pt x="8727" y="253"/>
                    <a:pt x="8160" y="1"/>
                  </a:cubicBezTo>
                  <a:lnTo>
                    <a:pt x="8160" y="32"/>
                  </a:lnTo>
                  <a:cubicBezTo>
                    <a:pt x="7971" y="410"/>
                    <a:pt x="7593" y="599"/>
                    <a:pt x="7184" y="599"/>
                  </a:cubicBezTo>
                  <a:cubicBezTo>
                    <a:pt x="6995" y="946"/>
                    <a:pt x="6648" y="1198"/>
                    <a:pt x="6238" y="1198"/>
                  </a:cubicBezTo>
                  <a:cubicBezTo>
                    <a:pt x="5860" y="1198"/>
                    <a:pt x="5451" y="946"/>
                    <a:pt x="5293" y="599"/>
                  </a:cubicBezTo>
                  <a:cubicBezTo>
                    <a:pt x="4852" y="599"/>
                    <a:pt x="4506" y="410"/>
                    <a:pt x="4317" y="32"/>
                  </a:cubicBezTo>
                  <a:lnTo>
                    <a:pt x="43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4" name="Google Shape;8284;p77"/>
          <p:cNvGrpSpPr/>
          <p:nvPr/>
        </p:nvGrpSpPr>
        <p:grpSpPr>
          <a:xfrm>
            <a:off x="5729178" y="1854374"/>
            <a:ext cx="357198" cy="314690"/>
            <a:chOff x="-57176525" y="3610050"/>
            <a:chExt cx="317425" cy="279650"/>
          </a:xfrm>
        </p:grpSpPr>
        <p:sp>
          <p:nvSpPr>
            <p:cNvPr id="8285" name="Google Shape;8285;p77"/>
            <p:cNvSpPr/>
            <p:nvPr/>
          </p:nvSpPr>
          <p:spPr>
            <a:xfrm>
              <a:off x="-57109575" y="3610050"/>
              <a:ext cx="181950" cy="56750"/>
            </a:xfrm>
            <a:custGeom>
              <a:avLst/>
              <a:gdLst/>
              <a:ahLst/>
              <a:cxnLst/>
              <a:rect l="l" t="t" r="r" b="b"/>
              <a:pathLst>
                <a:path w="7278" h="2270" extrusionOk="0">
                  <a:moveTo>
                    <a:pt x="3655" y="1"/>
                  </a:moveTo>
                  <a:cubicBezTo>
                    <a:pt x="2080" y="1"/>
                    <a:pt x="693" y="914"/>
                    <a:pt x="0" y="2269"/>
                  </a:cubicBezTo>
                  <a:lnTo>
                    <a:pt x="7278" y="2269"/>
                  </a:lnTo>
                  <a:cubicBezTo>
                    <a:pt x="6648" y="914"/>
                    <a:pt x="526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77"/>
            <p:cNvSpPr/>
            <p:nvPr/>
          </p:nvSpPr>
          <p:spPr>
            <a:xfrm>
              <a:off x="-57120600" y="3684100"/>
              <a:ext cx="88225" cy="36375"/>
            </a:xfrm>
            <a:custGeom>
              <a:avLst/>
              <a:gdLst/>
              <a:ahLst/>
              <a:cxnLst/>
              <a:rect l="l" t="t" r="r" b="b"/>
              <a:pathLst>
                <a:path w="3529" h="1455" extrusionOk="0">
                  <a:moveTo>
                    <a:pt x="158" y="0"/>
                  </a:moveTo>
                  <a:cubicBezTo>
                    <a:pt x="32" y="347"/>
                    <a:pt x="0" y="756"/>
                    <a:pt x="0" y="1103"/>
                  </a:cubicBezTo>
                  <a:lnTo>
                    <a:pt x="0" y="1450"/>
                  </a:lnTo>
                  <a:lnTo>
                    <a:pt x="977" y="1450"/>
                  </a:lnTo>
                  <a:cubicBezTo>
                    <a:pt x="1030" y="1453"/>
                    <a:pt x="1083" y="1454"/>
                    <a:pt x="1135" y="1454"/>
                  </a:cubicBezTo>
                  <a:cubicBezTo>
                    <a:pt x="2170" y="1454"/>
                    <a:pt x="3049" y="870"/>
                    <a:pt x="3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77"/>
            <p:cNvSpPr/>
            <p:nvPr/>
          </p:nvSpPr>
          <p:spPr>
            <a:xfrm>
              <a:off x="-57176525" y="3747100"/>
              <a:ext cx="28375" cy="67775"/>
            </a:xfrm>
            <a:custGeom>
              <a:avLst/>
              <a:gdLst/>
              <a:ahLst/>
              <a:cxnLst/>
              <a:rect l="l" t="t" r="r" b="b"/>
              <a:pathLst>
                <a:path w="1135" h="2711" extrusionOk="0">
                  <a:moveTo>
                    <a:pt x="1135" y="1"/>
                  </a:moveTo>
                  <a:lnTo>
                    <a:pt x="1135" y="1"/>
                  </a:lnTo>
                  <a:cubicBezTo>
                    <a:pt x="473" y="379"/>
                    <a:pt x="0" y="1135"/>
                    <a:pt x="0" y="1954"/>
                  </a:cubicBezTo>
                  <a:lnTo>
                    <a:pt x="0" y="2521"/>
                  </a:lnTo>
                  <a:cubicBezTo>
                    <a:pt x="0" y="2647"/>
                    <a:pt x="63" y="2710"/>
                    <a:pt x="189" y="2710"/>
                  </a:cubicBezTo>
                  <a:cubicBezTo>
                    <a:pt x="410" y="2679"/>
                    <a:pt x="662" y="2647"/>
                    <a:pt x="883" y="2521"/>
                  </a:cubicBezTo>
                  <a:cubicBezTo>
                    <a:pt x="788" y="2206"/>
                    <a:pt x="757" y="1891"/>
                    <a:pt x="757" y="1576"/>
                  </a:cubicBezTo>
                  <a:cubicBezTo>
                    <a:pt x="757" y="946"/>
                    <a:pt x="946" y="442"/>
                    <a:pt x="1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77"/>
            <p:cNvSpPr/>
            <p:nvPr/>
          </p:nvSpPr>
          <p:spPr>
            <a:xfrm>
              <a:off x="-57139500" y="3743175"/>
              <a:ext cx="37825" cy="89025"/>
            </a:xfrm>
            <a:custGeom>
              <a:avLst/>
              <a:gdLst/>
              <a:ahLst/>
              <a:cxnLst/>
              <a:rect l="l" t="t" r="r" b="b"/>
              <a:pathLst>
                <a:path w="1513" h="3561" extrusionOk="0">
                  <a:moveTo>
                    <a:pt x="744" y="0"/>
                  </a:moveTo>
                  <a:cubicBezTo>
                    <a:pt x="685" y="0"/>
                    <a:pt x="630" y="32"/>
                    <a:pt x="599" y="95"/>
                  </a:cubicBezTo>
                  <a:cubicBezTo>
                    <a:pt x="347" y="410"/>
                    <a:pt x="0" y="1008"/>
                    <a:pt x="0" y="1764"/>
                  </a:cubicBezTo>
                  <a:cubicBezTo>
                    <a:pt x="0" y="2363"/>
                    <a:pt x="284" y="2993"/>
                    <a:pt x="599" y="3466"/>
                  </a:cubicBezTo>
                  <a:cubicBezTo>
                    <a:pt x="630" y="3529"/>
                    <a:pt x="685" y="3560"/>
                    <a:pt x="744" y="3560"/>
                  </a:cubicBezTo>
                  <a:cubicBezTo>
                    <a:pt x="804" y="3560"/>
                    <a:pt x="867" y="3529"/>
                    <a:pt x="914" y="3466"/>
                  </a:cubicBezTo>
                  <a:cubicBezTo>
                    <a:pt x="1260" y="2962"/>
                    <a:pt x="1512" y="2395"/>
                    <a:pt x="1512" y="1764"/>
                  </a:cubicBezTo>
                  <a:cubicBezTo>
                    <a:pt x="1512" y="1040"/>
                    <a:pt x="1134" y="410"/>
                    <a:pt x="914" y="95"/>
                  </a:cubicBezTo>
                  <a:cubicBezTo>
                    <a:pt x="867" y="32"/>
                    <a:pt x="804" y="0"/>
                    <a:pt x="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77"/>
            <p:cNvSpPr/>
            <p:nvPr/>
          </p:nvSpPr>
          <p:spPr>
            <a:xfrm>
              <a:off x="-57104075" y="3684875"/>
              <a:ext cx="244975" cy="204825"/>
            </a:xfrm>
            <a:custGeom>
              <a:avLst/>
              <a:gdLst/>
              <a:ahLst/>
              <a:cxnLst/>
              <a:rect l="l" t="t" r="r" b="b"/>
              <a:pathLst>
                <a:path w="9799" h="8193" extrusionOk="0">
                  <a:moveTo>
                    <a:pt x="1923" y="2269"/>
                  </a:moveTo>
                  <a:cubicBezTo>
                    <a:pt x="2143" y="2269"/>
                    <a:pt x="2301" y="2427"/>
                    <a:pt x="2301" y="2616"/>
                  </a:cubicBezTo>
                  <a:cubicBezTo>
                    <a:pt x="2301" y="2805"/>
                    <a:pt x="2143" y="2962"/>
                    <a:pt x="1923" y="2962"/>
                  </a:cubicBezTo>
                  <a:cubicBezTo>
                    <a:pt x="1734" y="2962"/>
                    <a:pt x="1576" y="2805"/>
                    <a:pt x="1576" y="2616"/>
                  </a:cubicBezTo>
                  <a:cubicBezTo>
                    <a:pt x="1576" y="2427"/>
                    <a:pt x="1734" y="2269"/>
                    <a:pt x="1923" y="2269"/>
                  </a:cubicBezTo>
                  <a:close/>
                  <a:moveTo>
                    <a:pt x="4916" y="2269"/>
                  </a:moveTo>
                  <a:cubicBezTo>
                    <a:pt x="5136" y="2269"/>
                    <a:pt x="5294" y="2427"/>
                    <a:pt x="5294" y="2616"/>
                  </a:cubicBezTo>
                  <a:cubicBezTo>
                    <a:pt x="5325" y="2805"/>
                    <a:pt x="5168" y="2962"/>
                    <a:pt x="4916" y="2962"/>
                  </a:cubicBezTo>
                  <a:cubicBezTo>
                    <a:pt x="4727" y="2962"/>
                    <a:pt x="4569" y="2805"/>
                    <a:pt x="4569" y="2616"/>
                  </a:cubicBezTo>
                  <a:cubicBezTo>
                    <a:pt x="4569" y="2427"/>
                    <a:pt x="4727" y="2269"/>
                    <a:pt x="4916" y="2269"/>
                  </a:cubicBezTo>
                  <a:close/>
                  <a:moveTo>
                    <a:pt x="8759" y="3876"/>
                  </a:moveTo>
                  <a:cubicBezTo>
                    <a:pt x="8948" y="4002"/>
                    <a:pt x="9074" y="4222"/>
                    <a:pt x="9074" y="4474"/>
                  </a:cubicBezTo>
                  <a:cubicBezTo>
                    <a:pt x="9074" y="4853"/>
                    <a:pt x="8759" y="5199"/>
                    <a:pt x="8318" y="5199"/>
                  </a:cubicBezTo>
                  <a:cubicBezTo>
                    <a:pt x="7909" y="5199"/>
                    <a:pt x="7531" y="4853"/>
                    <a:pt x="7531" y="4474"/>
                  </a:cubicBezTo>
                  <a:cubicBezTo>
                    <a:pt x="8003" y="4474"/>
                    <a:pt x="8476" y="4222"/>
                    <a:pt x="8759" y="3876"/>
                  </a:cubicBezTo>
                  <a:close/>
                  <a:moveTo>
                    <a:pt x="4530" y="4766"/>
                  </a:moveTo>
                  <a:cubicBezTo>
                    <a:pt x="4624" y="4766"/>
                    <a:pt x="4711" y="4805"/>
                    <a:pt x="4758" y="4884"/>
                  </a:cubicBezTo>
                  <a:cubicBezTo>
                    <a:pt x="4916" y="5010"/>
                    <a:pt x="4916" y="5231"/>
                    <a:pt x="4758" y="5420"/>
                  </a:cubicBezTo>
                  <a:cubicBezTo>
                    <a:pt x="4412" y="5766"/>
                    <a:pt x="3939" y="5955"/>
                    <a:pt x="3466" y="5955"/>
                  </a:cubicBezTo>
                  <a:cubicBezTo>
                    <a:pt x="2994" y="5955"/>
                    <a:pt x="2490" y="5766"/>
                    <a:pt x="2175" y="5420"/>
                  </a:cubicBezTo>
                  <a:cubicBezTo>
                    <a:pt x="2017" y="5262"/>
                    <a:pt x="2017" y="5010"/>
                    <a:pt x="2175" y="4884"/>
                  </a:cubicBezTo>
                  <a:cubicBezTo>
                    <a:pt x="2254" y="4805"/>
                    <a:pt x="2348" y="4766"/>
                    <a:pt x="2439" y="4766"/>
                  </a:cubicBezTo>
                  <a:cubicBezTo>
                    <a:pt x="2529" y="4766"/>
                    <a:pt x="2616" y="4805"/>
                    <a:pt x="2679" y="4884"/>
                  </a:cubicBezTo>
                  <a:cubicBezTo>
                    <a:pt x="2899" y="5105"/>
                    <a:pt x="3183" y="5215"/>
                    <a:pt x="3466" y="5215"/>
                  </a:cubicBezTo>
                  <a:cubicBezTo>
                    <a:pt x="3750" y="5215"/>
                    <a:pt x="4034" y="5105"/>
                    <a:pt x="4254" y="4884"/>
                  </a:cubicBezTo>
                  <a:cubicBezTo>
                    <a:pt x="4333" y="4805"/>
                    <a:pt x="4435" y="4766"/>
                    <a:pt x="4530" y="4766"/>
                  </a:cubicBezTo>
                  <a:close/>
                  <a:moveTo>
                    <a:pt x="3687" y="1"/>
                  </a:moveTo>
                  <a:cubicBezTo>
                    <a:pt x="3120" y="1356"/>
                    <a:pt x="1797" y="2269"/>
                    <a:pt x="316" y="2269"/>
                  </a:cubicBezTo>
                  <a:lnTo>
                    <a:pt x="253" y="2269"/>
                  </a:lnTo>
                  <a:cubicBezTo>
                    <a:pt x="536" y="2679"/>
                    <a:pt x="852" y="3372"/>
                    <a:pt x="852" y="4096"/>
                  </a:cubicBezTo>
                  <a:cubicBezTo>
                    <a:pt x="852" y="5168"/>
                    <a:pt x="253" y="5987"/>
                    <a:pt x="1" y="6302"/>
                  </a:cubicBezTo>
                  <a:cubicBezTo>
                    <a:pt x="757" y="7467"/>
                    <a:pt x="2017" y="8192"/>
                    <a:pt x="3435" y="8192"/>
                  </a:cubicBezTo>
                  <a:cubicBezTo>
                    <a:pt x="5168" y="8192"/>
                    <a:pt x="6648" y="7089"/>
                    <a:pt x="7247" y="5577"/>
                  </a:cubicBezTo>
                  <a:cubicBezTo>
                    <a:pt x="7531" y="5798"/>
                    <a:pt x="7877" y="5955"/>
                    <a:pt x="8287" y="5955"/>
                  </a:cubicBezTo>
                  <a:cubicBezTo>
                    <a:pt x="9106" y="5955"/>
                    <a:pt x="9767" y="5294"/>
                    <a:pt x="9767" y="4474"/>
                  </a:cubicBezTo>
                  <a:cubicBezTo>
                    <a:pt x="9799" y="3907"/>
                    <a:pt x="9484" y="3435"/>
                    <a:pt x="9074" y="3151"/>
                  </a:cubicBezTo>
                  <a:lnTo>
                    <a:pt x="9074" y="2962"/>
                  </a:lnTo>
                  <a:cubicBezTo>
                    <a:pt x="9074" y="2143"/>
                    <a:pt x="8350" y="1482"/>
                    <a:pt x="7531" y="1482"/>
                  </a:cubicBezTo>
                  <a:lnTo>
                    <a:pt x="7531" y="1103"/>
                  </a:lnTo>
                  <a:cubicBezTo>
                    <a:pt x="7531" y="725"/>
                    <a:pt x="7499" y="379"/>
                    <a:pt x="7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0" name="Google Shape;8290;p77"/>
          <p:cNvGrpSpPr/>
          <p:nvPr/>
        </p:nvGrpSpPr>
        <p:grpSpPr>
          <a:xfrm>
            <a:off x="7939633" y="1376934"/>
            <a:ext cx="358099" cy="356326"/>
            <a:chOff x="-55202750" y="3198925"/>
            <a:chExt cx="318225" cy="316650"/>
          </a:xfrm>
        </p:grpSpPr>
        <p:sp>
          <p:nvSpPr>
            <p:cNvPr id="8291" name="Google Shape;8291;p77"/>
            <p:cNvSpPr/>
            <p:nvPr/>
          </p:nvSpPr>
          <p:spPr>
            <a:xfrm>
              <a:off x="-55130275" y="3293425"/>
              <a:ext cx="167775" cy="168575"/>
            </a:xfrm>
            <a:custGeom>
              <a:avLst/>
              <a:gdLst/>
              <a:ahLst/>
              <a:cxnLst/>
              <a:rect l="l" t="t" r="r" b="b"/>
              <a:pathLst>
                <a:path w="6711" h="6743" extrusionOk="0">
                  <a:moveTo>
                    <a:pt x="1891" y="2238"/>
                  </a:moveTo>
                  <a:cubicBezTo>
                    <a:pt x="2111" y="2238"/>
                    <a:pt x="2269" y="2395"/>
                    <a:pt x="2269" y="2584"/>
                  </a:cubicBezTo>
                  <a:cubicBezTo>
                    <a:pt x="2269" y="2805"/>
                    <a:pt x="2111" y="2962"/>
                    <a:pt x="1891" y="2962"/>
                  </a:cubicBezTo>
                  <a:cubicBezTo>
                    <a:pt x="1702" y="2962"/>
                    <a:pt x="1544" y="2836"/>
                    <a:pt x="1544" y="2584"/>
                  </a:cubicBezTo>
                  <a:cubicBezTo>
                    <a:pt x="1544" y="2395"/>
                    <a:pt x="1702" y="2238"/>
                    <a:pt x="1891" y="2238"/>
                  </a:cubicBezTo>
                  <a:close/>
                  <a:moveTo>
                    <a:pt x="4884" y="2269"/>
                  </a:moveTo>
                  <a:cubicBezTo>
                    <a:pt x="5104" y="2269"/>
                    <a:pt x="5262" y="2427"/>
                    <a:pt x="5262" y="2647"/>
                  </a:cubicBezTo>
                  <a:cubicBezTo>
                    <a:pt x="5262" y="2836"/>
                    <a:pt x="5104" y="2994"/>
                    <a:pt x="4884" y="2994"/>
                  </a:cubicBezTo>
                  <a:cubicBezTo>
                    <a:pt x="4695" y="2994"/>
                    <a:pt x="4537" y="2836"/>
                    <a:pt x="4537" y="2647"/>
                  </a:cubicBezTo>
                  <a:cubicBezTo>
                    <a:pt x="4537" y="2427"/>
                    <a:pt x="4695" y="2269"/>
                    <a:pt x="4884" y="2269"/>
                  </a:cubicBezTo>
                  <a:close/>
                  <a:moveTo>
                    <a:pt x="4454" y="4798"/>
                  </a:moveTo>
                  <a:cubicBezTo>
                    <a:pt x="4545" y="4798"/>
                    <a:pt x="4632" y="4837"/>
                    <a:pt x="4695" y="4916"/>
                  </a:cubicBezTo>
                  <a:cubicBezTo>
                    <a:pt x="4852" y="5042"/>
                    <a:pt x="4852" y="5262"/>
                    <a:pt x="4726" y="5420"/>
                  </a:cubicBezTo>
                  <a:cubicBezTo>
                    <a:pt x="4380" y="5798"/>
                    <a:pt x="3907" y="5987"/>
                    <a:pt x="3403" y="5987"/>
                  </a:cubicBezTo>
                  <a:cubicBezTo>
                    <a:pt x="2899" y="5987"/>
                    <a:pt x="2426" y="5798"/>
                    <a:pt x="2111" y="5420"/>
                  </a:cubicBezTo>
                  <a:cubicBezTo>
                    <a:pt x="1954" y="5262"/>
                    <a:pt x="1954" y="5042"/>
                    <a:pt x="2111" y="4916"/>
                  </a:cubicBezTo>
                  <a:cubicBezTo>
                    <a:pt x="2190" y="4837"/>
                    <a:pt x="2284" y="4798"/>
                    <a:pt x="2375" y="4798"/>
                  </a:cubicBezTo>
                  <a:cubicBezTo>
                    <a:pt x="2466" y="4798"/>
                    <a:pt x="2552" y="4837"/>
                    <a:pt x="2615" y="4916"/>
                  </a:cubicBezTo>
                  <a:cubicBezTo>
                    <a:pt x="2836" y="5136"/>
                    <a:pt x="3119" y="5246"/>
                    <a:pt x="3403" y="5246"/>
                  </a:cubicBezTo>
                  <a:cubicBezTo>
                    <a:pt x="3686" y="5246"/>
                    <a:pt x="3970" y="5136"/>
                    <a:pt x="4191" y="4916"/>
                  </a:cubicBezTo>
                  <a:cubicBezTo>
                    <a:pt x="4269" y="4837"/>
                    <a:pt x="4364" y="4798"/>
                    <a:pt x="4454" y="4798"/>
                  </a:cubicBezTo>
                  <a:close/>
                  <a:moveTo>
                    <a:pt x="3403" y="1"/>
                  </a:moveTo>
                  <a:cubicBezTo>
                    <a:pt x="2773" y="1261"/>
                    <a:pt x="1513" y="2112"/>
                    <a:pt x="63" y="2238"/>
                  </a:cubicBezTo>
                  <a:cubicBezTo>
                    <a:pt x="63" y="2364"/>
                    <a:pt x="0" y="2521"/>
                    <a:pt x="0" y="2647"/>
                  </a:cubicBezTo>
                  <a:lnTo>
                    <a:pt x="0" y="4128"/>
                  </a:lnTo>
                  <a:cubicBezTo>
                    <a:pt x="0" y="5577"/>
                    <a:pt x="1198" y="6743"/>
                    <a:pt x="2615" y="6743"/>
                  </a:cubicBezTo>
                  <a:lnTo>
                    <a:pt x="4096" y="6743"/>
                  </a:lnTo>
                  <a:cubicBezTo>
                    <a:pt x="5577" y="6743"/>
                    <a:pt x="6711" y="5546"/>
                    <a:pt x="6711" y="4128"/>
                  </a:cubicBezTo>
                  <a:lnTo>
                    <a:pt x="6711" y="2647"/>
                  </a:lnTo>
                  <a:cubicBezTo>
                    <a:pt x="6711" y="2521"/>
                    <a:pt x="6711" y="2364"/>
                    <a:pt x="6679" y="2238"/>
                  </a:cubicBezTo>
                  <a:cubicBezTo>
                    <a:pt x="5293" y="2112"/>
                    <a:pt x="4033" y="1261"/>
                    <a:pt x="3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77"/>
            <p:cNvSpPr/>
            <p:nvPr/>
          </p:nvSpPr>
          <p:spPr>
            <a:xfrm>
              <a:off x="-55202750" y="3198925"/>
              <a:ext cx="318225" cy="316650"/>
            </a:xfrm>
            <a:custGeom>
              <a:avLst/>
              <a:gdLst/>
              <a:ahLst/>
              <a:cxnLst/>
              <a:rect l="l" t="t" r="r" b="b"/>
              <a:pathLst>
                <a:path w="12729" h="12666" extrusionOk="0">
                  <a:moveTo>
                    <a:pt x="6302" y="2221"/>
                  </a:moveTo>
                  <a:cubicBezTo>
                    <a:pt x="6459" y="2221"/>
                    <a:pt x="6617" y="2300"/>
                    <a:pt x="6648" y="2458"/>
                  </a:cubicBezTo>
                  <a:lnTo>
                    <a:pt x="6680" y="2615"/>
                  </a:lnTo>
                  <a:cubicBezTo>
                    <a:pt x="7058" y="4127"/>
                    <a:pt x="8381" y="5230"/>
                    <a:pt x="9956" y="5230"/>
                  </a:cubicBezTo>
                  <a:cubicBezTo>
                    <a:pt x="10145" y="5230"/>
                    <a:pt x="10272" y="5356"/>
                    <a:pt x="10303" y="5545"/>
                  </a:cubicBezTo>
                  <a:cubicBezTo>
                    <a:pt x="10366" y="5829"/>
                    <a:pt x="10398" y="6112"/>
                    <a:pt x="10398" y="6364"/>
                  </a:cubicBezTo>
                  <a:lnTo>
                    <a:pt x="10398" y="7877"/>
                  </a:lnTo>
                  <a:cubicBezTo>
                    <a:pt x="10398" y="9704"/>
                    <a:pt x="8885" y="11216"/>
                    <a:pt x="7058" y="11216"/>
                  </a:cubicBezTo>
                  <a:lnTo>
                    <a:pt x="5546" y="11216"/>
                  </a:lnTo>
                  <a:cubicBezTo>
                    <a:pt x="3687" y="11216"/>
                    <a:pt x="2206" y="9704"/>
                    <a:pt x="2206" y="7877"/>
                  </a:cubicBezTo>
                  <a:lnTo>
                    <a:pt x="2206" y="6364"/>
                  </a:lnTo>
                  <a:cubicBezTo>
                    <a:pt x="2206" y="6112"/>
                    <a:pt x="2238" y="5829"/>
                    <a:pt x="2269" y="5545"/>
                  </a:cubicBezTo>
                  <a:cubicBezTo>
                    <a:pt x="2332" y="5388"/>
                    <a:pt x="2490" y="5230"/>
                    <a:pt x="2647" y="5230"/>
                  </a:cubicBezTo>
                  <a:cubicBezTo>
                    <a:pt x="4160" y="5230"/>
                    <a:pt x="5514" y="4127"/>
                    <a:pt x="5892" y="2615"/>
                  </a:cubicBezTo>
                  <a:lnTo>
                    <a:pt x="5955" y="2458"/>
                  </a:lnTo>
                  <a:cubicBezTo>
                    <a:pt x="5987" y="2300"/>
                    <a:pt x="6144" y="2221"/>
                    <a:pt x="6302" y="2221"/>
                  </a:cubicBezTo>
                  <a:close/>
                  <a:moveTo>
                    <a:pt x="6333" y="0"/>
                  </a:moveTo>
                  <a:cubicBezTo>
                    <a:pt x="3529" y="0"/>
                    <a:pt x="1135" y="2111"/>
                    <a:pt x="789" y="4884"/>
                  </a:cubicBezTo>
                  <a:cubicBezTo>
                    <a:pt x="284" y="5230"/>
                    <a:pt x="1" y="5797"/>
                    <a:pt x="1" y="6427"/>
                  </a:cubicBezTo>
                  <a:cubicBezTo>
                    <a:pt x="1" y="6805"/>
                    <a:pt x="127" y="7215"/>
                    <a:pt x="379" y="7530"/>
                  </a:cubicBezTo>
                  <a:cubicBezTo>
                    <a:pt x="158" y="7845"/>
                    <a:pt x="1" y="8223"/>
                    <a:pt x="1" y="8633"/>
                  </a:cubicBezTo>
                  <a:cubicBezTo>
                    <a:pt x="1" y="9011"/>
                    <a:pt x="127" y="9420"/>
                    <a:pt x="379" y="9735"/>
                  </a:cubicBezTo>
                  <a:cubicBezTo>
                    <a:pt x="158" y="10050"/>
                    <a:pt x="1" y="10428"/>
                    <a:pt x="1" y="10838"/>
                  </a:cubicBezTo>
                  <a:cubicBezTo>
                    <a:pt x="1" y="11846"/>
                    <a:pt x="852" y="12665"/>
                    <a:pt x="1891" y="12665"/>
                  </a:cubicBezTo>
                  <a:lnTo>
                    <a:pt x="10839" y="12665"/>
                  </a:lnTo>
                  <a:cubicBezTo>
                    <a:pt x="11847" y="12665"/>
                    <a:pt x="12729" y="11846"/>
                    <a:pt x="12729" y="10838"/>
                  </a:cubicBezTo>
                  <a:cubicBezTo>
                    <a:pt x="12729" y="10428"/>
                    <a:pt x="12603" y="10050"/>
                    <a:pt x="12319" y="9735"/>
                  </a:cubicBezTo>
                  <a:cubicBezTo>
                    <a:pt x="12571" y="9420"/>
                    <a:pt x="12729" y="9011"/>
                    <a:pt x="12729" y="8633"/>
                  </a:cubicBezTo>
                  <a:cubicBezTo>
                    <a:pt x="12666" y="8223"/>
                    <a:pt x="12508" y="7845"/>
                    <a:pt x="12288" y="7530"/>
                  </a:cubicBezTo>
                  <a:cubicBezTo>
                    <a:pt x="12508" y="7215"/>
                    <a:pt x="12666" y="6805"/>
                    <a:pt x="12666" y="6427"/>
                  </a:cubicBezTo>
                  <a:cubicBezTo>
                    <a:pt x="12666" y="5829"/>
                    <a:pt x="12351" y="5230"/>
                    <a:pt x="11878" y="4884"/>
                  </a:cubicBezTo>
                  <a:cubicBezTo>
                    <a:pt x="11500" y="2111"/>
                    <a:pt x="9137" y="0"/>
                    <a:pt x="6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3" name="Google Shape;8293;p77"/>
          <p:cNvGrpSpPr/>
          <p:nvPr/>
        </p:nvGrpSpPr>
        <p:grpSpPr>
          <a:xfrm>
            <a:off x="7950267" y="1832234"/>
            <a:ext cx="336830" cy="358099"/>
            <a:chOff x="-55194875" y="3590375"/>
            <a:chExt cx="299325" cy="318225"/>
          </a:xfrm>
        </p:grpSpPr>
        <p:sp>
          <p:nvSpPr>
            <p:cNvPr id="8294" name="Google Shape;8294;p77"/>
            <p:cNvSpPr/>
            <p:nvPr/>
          </p:nvSpPr>
          <p:spPr>
            <a:xfrm>
              <a:off x="-55194875" y="3667550"/>
              <a:ext cx="37050" cy="241050"/>
            </a:xfrm>
            <a:custGeom>
              <a:avLst/>
              <a:gdLst/>
              <a:ahLst/>
              <a:cxnLst/>
              <a:rect l="l" t="t" r="r" b="b"/>
              <a:pathLst>
                <a:path w="1482" h="9642" extrusionOk="0">
                  <a:moveTo>
                    <a:pt x="1482" y="1"/>
                  </a:moveTo>
                  <a:cubicBezTo>
                    <a:pt x="537" y="977"/>
                    <a:pt x="1" y="2301"/>
                    <a:pt x="1" y="3687"/>
                  </a:cubicBezTo>
                  <a:lnTo>
                    <a:pt x="1" y="9295"/>
                  </a:lnTo>
                  <a:lnTo>
                    <a:pt x="32" y="9295"/>
                  </a:lnTo>
                  <a:cubicBezTo>
                    <a:pt x="32" y="9484"/>
                    <a:pt x="190" y="9641"/>
                    <a:pt x="379" y="9641"/>
                  </a:cubicBezTo>
                  <a:lnTo>
                    <a:pt x="1482" y="9641"/>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77"/>
            <p:cNvSpPr/>
            <p:nvPr/>
          </p:nvSpPr>
          <p:spPr>
            <a:xfrm>
              <a:off x="-55065700" y="3643925"/>
              <a:ext cx="132350" cy="40200"/>
            </a:xfrm>
            <a:custGeom>
              <a:avLst/>
              <a:gdLst/>
              <a:ahLst/>
              <a:cxnLst/>
              <a:rect l="l" t="t" r="r" b="b"/>
              <a:pathLst>
                <a:path w="5294" h="1608" extrusionOk="0">
                  <a:moveTo>
                    <a:pt x="5294" y="1"/>
                  </a:moveTo>
                  <a:lnTo>
                    <a:pt x="1" y="1607"/>
                  </a:lnTo>
                  <a:lnTo>
                    <a:pt x="5294" y="1607"/>
                  </a:lnTo>
                  <a:lnTo>
                    <a:pt x="5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77"/>
            <p:cNvSpPr/>
            <p:nvPr/>
          </p:nvSpPr>
          <p:spPr>
            <a:xfrm>
              <a:off x="-55138950" y="3703000"/>
              <a:ext cx="204800" cy="168575"/>
            </a:xfrm>
            <a:custGeom>
              <a:avLst/>
              <a:gdLst/>
              <a:ahLst/>
              <a:cxnLst/>
              <a:rect l="l" t="t" r="r" b="b"/>
              <a:pathLst>
                <a:path w="8192" h="6743" extrusionOk="0">
                  <a:moveTo>
                    <a:pt x="2647" y="757"/>
                  </a:moveTo>
                  <a:cubicBezTo>
                    <a:pt x="2836" y="757"/>
                    <a:pt x="2994" y="914"/>
                    <a:pt x="2994" y="1103"/>
                  </a:cubicBezTo>
                  <a:cubicBezTo>
                    <a:pt x="2994" y="1292"/>
                    <a:pt x="2836" y="1450"/>
                    <a:pt x="2647" y="1450"/>
                  </a:cubicBezTo>
                  <a:cubicBezTo>
                    <a:pt x="2458" y="1450"/>
                    <a:pt x="2301" y="1292"/>
                    <a:pt x="2301" y="1103"/>
                  </a:cubicBezTo>
                  <a:cubicBezTo>
                    <a:pt x="2301" y="914"/>
                    <a:pt x="2395" y="757"/>
                    <a:pt x="2647" y="757"/>
                  </a:cubicBezTo>
                  <a:close/>
                  <a:moveTo>
                    <a:pt x="5609" y="757"/>
                  </a:moveTo>
                  <a:cubicBezTo>
                    <a:pt x="5798" y="757"/>
                    <a:pt x="5955" y="914"/>
                    <a:pt x="5955" y="1103"/>
                  </a:cubicBezTo>
                  <a:cubicBezTo>
                    <a:pt x="5955" y="1292"/>
                    <a:pt x="5798" y="1450"/>
                    <a:pt x="5609" y="1450"/>
                  </a:cubicBezTo>
                  <a:cubicBezTo>
                    <a:pt x="5388" y="1450"/>
                    <a:pt x="5231" y="1292"/>
                    <a:pt x="5231" y="1103"/>
                  </a:cubicBezTo>
                  <a:cubicBezTo>
                    <a:pt x="5231" y="914"/>
                    <a:pt x="5388" y="757"/>
                    <a:pt x="5609" y="757"/>
                  </a:cubicBezTo>
                  <a:close/>
                  <a:moveTo>
                    <a:pt x="5195" y="3316"/>
                  </a:moveTo>
                  <a:cubicBezTo>
                    <a:pt x="5294" y="3316"/>
                    <a:pt x="5388" y="3356"/>
                    <a:pt x="5451" y="3434"/>
                  </a:cubicBezTo>
                  <a:cubicBezTo>
                    <a:pt x="5609" y="3592"/>
                    <a:pt x="5609" y="3812"/>
                    <a:pt x="5451" y="3939"/>
                  </a:cubicBezTo>
                  <a:cubicBezTo>
                    <a:pt x="5105" y="4285"/>
                    <a:pt x="4601" y="4474"/>
                    <a:pt x="4096" y="4474"/>
                  </a:cubicBezTo>
                  <a:cubicBezTo>
                    <a:pt x="3592" y="4474"/>
                    <a:pt x="3120" y="4285"/>
                    <a:pt x="2805" y="3939"/>
                  </a:cubicBezTo>
                  <a:cubicBezTo>
                    <a:pt x="2647" y="3781"/>
                    <a:pt x="2647" y="3529"/>
                    <a:pt x="2805" y="3434"/>
                  </a:cubicBezTo>
                  <a:cubicBezTo>
                    <a:pt x="2883" y="3356"/>
                    <a:pt x="2978" y="3316"/>
                    <a:pt x="3073" y="3316"/>
                  </a:cubicBezTo>
                  <a:cubicBezTo>
                    <a:pt x="3167" y="3316"/>
                    <a:pt x="3262" y="3356"/>
                    <a:pt x="3340" y="3434"/>
                  </a:cubicBezTo>
                  <a:cubicBezTo>
                    <a:pt x="3561" y="3639"/>
                    <a:pt x="3852" y="3742"/>
                    <a:pt x="4140" y="3742"/>
                  </a:cubicBezTo>
                  <a:cubicBezTo>
                    <a:pt x="4427" y="3742"/>
                    <a:pt x="4711" y="3639"/>
                    <a:pt x="4916" y="3434"/>
                  </a:cubicBezTo>
                  <a:cubicBezTo>
                    <a:pt x="4994" y="3356"/>
                    <a:pt x="5097" y="3316"/>
                    <a:pt x="5195" y="3316"/>
                  </a:cubicBezTo>
                  <a:close/>
                  <a:moveTo>
                    <a:pt x="1" y="0"/>
                  </a:moveTo>
                  <a:lnTo>
                    <a:pt x="1" y="2584"/>
                  </a:lnTo>
                  <a:cubicBezTo>
                    <a:pt x="1" y="4852"/>
                    <a:pt x="1860" y="6742"/>
                    <a:pt x="4096" y="6742"/>
                  </a:cubicBezTo>
                  <a:cubicBezTo>
                    <a:pt x="6333" y="6742"/>
                    <a:pt x="8192" y="4884"/>
                    <a:pt x="8192" y="2584"/>
                  </a:cubicBez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77"/>
            <p:cNvSpPr/>
            <p:nvPr/>
          </p:nvSpPr>
          <p:spPr>
            <a:xfrm>
              <a:off x="-55138950" y="3590375"/>
              <a:ext cx="204025" cy="92950"/>
            </a:xfrm>
            <a:custGeom>
              <a:avLst/>
              <a:gdLst/>
              <a:ahLst/>
              <a:cxnLst/>
              <a:rect l="l" t="t" r="r" b="b"/>
              <a:pathLst>
                <a:path w="8161" h="3718" extrusionOk="0">
                  <a:moveTo>
                    <a:pt x="1860" y="0"/>
                  </a:moveTo>
                  <a:cubicBezTo>
                    <a:pt x="820" y="0"/>
                    <a:pt x="1" y="851"/>
                    <a:pt x="1" y="1859"/>
                  </a:cubicBezTo>
                  <a:lnTo>
                    <a:pt x="1" y="3718"/>
                  </a:lnTo>
                  <a:lnTo>
                    <a:pt x="316" y="3718"/>
                  </a:lnTo>
                  <a:lnTo>
                    <a:pt x="8161" y="1386"/>
                  </a:lnTo>
                  <a:cubicBezTo>
                    <a:pt x="7972" y="599"/>
                    <a:pt x="7215" y="0"/>
                    <a:pt x="6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77"/>
            <p:cNvSpPr/>
            <p:nvPr/>
          </p:nvSpPr>
          <p:spPr>
            <a:xfrm>
              <a:off x="-54914475" y="3688825"/>
              <a:ext cx="18925" cy="64600"/>
            </a:xfrm>
            <a:custGeom>
              <a:avLst/>
              <a:gdLst/>
              <a:ahLst/>
              <a:cxnLst/>
              <a:rect l="l" t="t" r="r" b="b"/>
              <a:pathLst>
                <a:path w="757" h="2584" extrusionOk="0">
                  <a:moveTo>
                    <a:pt x="1" y="0"/>
                  </a:moveTo>
                  <a:lnTo>
                    <a:pt x="1" y="2584"/>
                  </a:lnTo>
                  <a:cubicBezTo>
                    <a:pt x="442" y="2300"/>
                    <a:pt x="757" y="1828"/>
                    <a:pt x="757" y="1261"/>
                  </a:cubicBezTo>
                  <a:cubicBezTo>
                    <a:pt x="757" y="756"/>
                    <a:pt x="442" y="28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9" name="Google Shape;8299;p77"/>
          <p:cNvGrpSpPr/>
          <p:nvPr/>
        </p:nvGrpSpPr>
        <p:grpSpPr>
          <a:xfrm>
            <a:off x="7954884" y="2274505"/>
            <a:ext cx="357198" cy="357198"/>
            <a:chOff x="-55203525" y="3983400"/>
            <a:chExt cx="317425" cy="317425"/>
          </a:xfrm>
        </p:grpSpPr>
        <p:sp>
          <p:nvSpPr>
            <p:cNvPr id="8300" name="Google Shape;8300;p77"/>
            <p:cNvSpPr/>
            <p:nvPr/>
          </p:nvSpPr>
          <p:spPr>
            <a:xfrm>
              <a:off x="-55147600" y="4094450"/>
              <a:ext cx="204800" cy="206375"/>
            </a:xfrm>
            <a:custGeom>
              <a:avLst/>
              <a:gdLst/>
              <a:ahLst/>
              <a:cxnLst/>
              <a:rect l="l" t="t" r="r" b="b"/>
              <a:pathLst>
                <a:path w="8192" h="8255" extrusionOk="0">
                  <a:moveTo>
                    <a:pt x="2584" y="2269"/>
                  </a:moveTo>
                  <a:cubicBezTo>
                    <a:pt x="2804" y="2269"/>
                    <a:pt x="2962" y="2426"/>
                    <a:pt x="2962" y="2615"/>
                  </a:cubicBezTo>
                  <a:cubicBezTo>
                    <a:pt x="2962" y="2804"/>
                    <a:pt x="2804" y="2962"/>
                    <a:pt x="2584" y="2962"/>
                  </a:cubicBezTo>
                  <a:cubicBezTo>
                    <a:pt x="2395" y="2962"/>
                    <a:pt x="2237" y="2836"/>
                    <a:pt x="2237" y="2615"/>
                  </a:cubicBezTo>
                  <a:cubicBezTo>
                    <a:pt x="2237" y="2426"/>
                    <a:pt x="2395" y="2269"/>
                    <a:pt x="2584" y="2269"/>
                  </a:cubicBezTo>
                  <a:close/>
                  <a:moveTo>
                    <a:pt x="5577" y="2300"/>
                  </a:moveTo>
                  <a:cubicBezTo>
                    <a:pt x="5797" y="2300"/>
                    <a:pt x="5955" y="2458"/>
                    <a:pt x="5955" y="2647"/>
                  </a:cubicBezTo>
                  <a:cubicBezTo>
                    <a:pt x="5955" y="2836"/>
                    <a:pt x="5797" y="2993"/>
                    <a:pt x="5577" y="2993"/>
                  </a:cubicBezTo>
                  <a:cubicBezTo>
                    <a:pt x="5388" y="2993"/>
                    <a:pt x="5230" y="2836"/>
                    <a:pt x="5230" y="2647"/>
                  </a:cubicBezTo>
                  <a:cubicBezTo>
                    <a:pt x="5230" y="2458"/>
                    <a:pt x="5388" y="2300"/>
                    <a:pt x="5577" y="2300"/>
                  </a:cubicBezTo>
                  <a:close/>
                  <a:moveTo>
                    <a:pt x="5147" y="4828"/>
                  </a:moveTo>
                  <a:cubicBezTo>
                    <a:pt x="5238" y="4828"/>
                    <a:pt x="5325" y="4868"/>
                    <a:pt x="5388" y="4947"/>
                  </a:cubicBezTo>
                  <a:cubicBezTo>
                    <a:pt x="5545" y="5041"/>
                    <a:pt x="5545" y="5293"/>
                    <a:pt x="5419" y="5451"/>
                  </a:cubicBezTo>
                  <a:cubicBezTo>
                    <a:pt x="5073" y="5797"/>
                    <a:pt x="4600" y="5986"/>
                    <a:pt x="4096" y="5986"/>
                  </a:cubicBezTo>
                  <a:cubicBezTo>
                    <a:pt x="3592" y="5986"/>
                    <a:pt x="3119" y="5797"/>
                    <a:pt x="2804" y="5451"/>
                  </a:cubicBezTo>
                  <a:cubicBezTo>
                    <a:pt x="2647" y="5293"/>
                    <a:pt x="2647" y="5041"/>
                    <a:pt x="2804" y="4947"/>
                  </a:cubicBezTo>
                  <a:cubicBezTo>
                    <a:pt x="2883" y="4868"/>
                    <a:pt x="2977" y="4828"/>
                    <a:pt x="3068" y="4828"/>
                  </a:cubicBezTo>
                  <a:cubicBezTo>
                    <a:pt x="3159" y="4828"/>
                    <a:pt x="3245" y="4868"/>
                    <a:pt x="3308" y="4947"/>
                  </a:cubicBezTo>
                  <a:cubicBezTo>
                    <a:pt x="3529" y="5151"/>
                    <a:pt x="3812" y="5254"/>
                    <a:pt x="4096" y="5254"/>
                  </a:cubicBezTo>
                  <a:cubicBezTo>
                    <a:pt x="4379" y="5254"/>
                    <a:pt x="4663" y="5151"/>
                    <a:pt x="4884" y="4947"/>
                  </a:cubicBezTo>
                  <a:cubicBezTo>
                    <a:pt x="4962" y="4868"/>
                    <a:pt x="5057" y="4828"/>
                    <a:pt x="5147" y="4828"/>
                  </a:cubicBezTo>
                  <a:close/>
                  <a:moveTo>
                    <a:pt x="2584" y="0"/>
                  </a:moveTo>
                  <a:cubicBezTo>
                    <a:pt x="1134" y="0"/>
                    <a:pt x="0" y="1197"/>
                    <a:pt x="0" y="2615"/>
                  </a:cubicBezTo>
                  <a:lnTo>
                    <a:pt x="0" y="4096"/>
                  </a:lnTo>
                  <a:cubicBezTo>
                    <a:pt x="0" y="4379"/>
                    <a:pt x="32" y="4695"/>
                    <a:pt x="63" y="4947"/>
                  </a:cubicBezTo>
                  <a:cubicBezTo>
                    <a:pt x="473" y="6837"/>
                    <a:pt x="2174" y="8255"/>
                    <a:pt x="4096" y="8255"/>
                  </a:cubicBezTo>
                  <a:cubicBezTo>
                    <a:pt x="6018" y="8255"/>
                    <a:pt x="7719" y="6837"/>
                    <a:pt x="8097" y="4947"/>
                  </a:cubicBezTo>
                  <a:cubicBezTo>
                    <a:pt x="8160" y="4695"/>
                    <a:pt x="8192" y="4411"/>
                    <a:pt x="8192" y="4096"/>
                  </a:cubicBezTo>
                  <a:lnTo>
                    <a:pt x="8192" y="2615"/>
                  </a:lnTo>
                  <a:cubicBezTo>
                    <a:pt x="8192" y="1197"/>
                    <a:pt x="7057" y="0"/>
                    <a:pt x="5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77"/>
            <p:cNvSpPr/>
            <p:nvPr/>
          </p:nvSpPr>
          <p:spPr>
            <a:xfrm>
              <a:off x="-55203525" y="4027500"/>
              <a:ext cx="317425" cy="196925"/>
            </a:xfrm>
            <a:custGeom>
              <a:avLst/>
              <a:gdLst/>
              <a:ahLst/>
              <a:cxnLst/>
              <a:rect l="l" t="t" r="r" b="b"/>
              <a:pathLst>
                <a:path w="12697" h="7877" extrusionOk="0">
                  <a:moveTo>
                    <a:pt x="4443" y="0"/>
                  </a:moveTo>
                  <a:cubicBezTo>
                    <a:pt x="1828" y="851"/>
                    <a:pt x="0" y="3277"/>
                    <a:pt x="0" y="6049"/>
                  </a:cubicBezTo>
                  <a:cubicBezTo>
                    <a:pt x="0" y="6994"/>
                    <a:pt x="725" y="7782"/>
                    <a:pt x="1639" y="7877"/>
                  </a:cubicBezTo>
                  <a:cubicBezTo>
                    <a:pt x="1639" y="7845"/>
                    <a:pt x="1607" y="7814"/>
                    <a:pt x="1607" y="7782"/>
                  </a:cubicBezTo>
                  <a:cubicBezTo>
                    <a:pt x="1513" y="7499"/>
                    <a:pt x="1513" y="7120"/>
                    <a:pt x="1513" y="6774"/>
                  </a:cubicBezTo>
                  <a:lnTo>
                    <a:pt x="1513" y="5293"/>
                  </a:lnTo>
                  <a:cubicBezTo>
                    <a:pt x="1513" y="3434"/>
                    <a:pt x="3025" y="1922"/>
                    <a:pt x="4884" y="1922"/>
                  </a:cubicBezTo>
                  <a:lnTo>
                    <a:pt x="7877" y="1922"/>
                  </a:lnTo>
                  <a:cubicBezTo>
                    <a:pt x="9704" y="1922"/>
                    <a:pt x="11216" y="3434"/>
                    <a:pt x="11216" y="5293"/>
                  </a:cubicBezTo>
                  <a:lnTo>
                    <a:pt x="11216" y="6774"/>
                  </a:lnTo>
                  <a:cubicBezTo>
                    <a:pt x="11216" y="7120"/>
                    <a:pt x="11185" y="7436"/>
                    <a:pt x="11090" y="7782"/>
                  </a:cubicBezTo>
                  <a:cubicBezTo>
                    <a:pt x="11090" y="7814"/>
                    <a:pt x="11059" y="7845"/>
                    <a:pt x="11059" y="7877"/>
                  </a:cubicBezTo>
                  <a:cubicBezTo>
                    <a:pt x="11972" y="7782"/>
                    <a:pt x="12697" y="6994"/>
                    <a:pt x="12697" y="6049"/>
                  </a:cubicBezTo>
                  <a:cubicBezTo>
                    <a:pt x="12697" y="3277"/>
                    <a:pt x="10870" y="851"/>
                    <a:pt x="8255" y="0"/>
                  </a:cubicBezTo>
                  <a:cubicBezTo>
                    <a:pt x="8223" y="189"/>
                    <a:pt x="8129" y="441"/>
                    <a:pt x="8034" y="599"/>
                  </a:cubicBezTo>
                  <a:cubicBezTo>
                    <a:pt x="7751" y="977"/>
                    <a:pt x="7310" y="1229"/>
                    <a:pt x="6805" y="1229"/>
                  </a:cubicBezTo>
                  <a:lnTo>
                    <a:pt x="5892" y="1229"/>
                  </a:lnTo>
                  <a:cubicBezTo>
                    <a:pt x="5419" y="1229"/>
                    <a:pt x="4947" y="977"/>
                    <a:pt x="4663" y="599"/>
                  </a:cubicBezTo>
                  <a:cubicBezTo>
                    <a:pt x="4569" y="410"/>
                    <a:pt x="4474" y="189"/>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77"/>
            <p:cNvSpPr/>
            <p:nvPr/>
          </p:nvSpPr>
          <p:spPr>
            <a:xfrm>
              <a:off x="-55128700" y="3983400"/>
              <a:ext cx="166200" cy="54350"/>
            </a:xfrm>
            <a:custGeom>
              <a:avLst/>
              <a:gdLst/>
              <a:ahLst/>
              <a:cxnLst/>
              <a:rect l="l" t="t" r="r" b="b"/>
              <a:pathLst>
                <a:path w="6648" h="2174" extrusionOk="0">
                  <a:moveTo>
                    <a:pt x="3088" y="0"/>
                  </a:moveTo>
                  <a:cubicBezTo>
                    <a:pt x="2836" y="0"/>
                    <a:pt x="2584" y="158"/>
                    <a:pt x="2458" y="347"/>
                  </a:cubicBezTo>
                  <a:lnTo>
                    <a:pt x="347" y="347"/>
                  </a:lnTo>
                  <a:cubicBezTo>
                    <a:pt x="158" y="347"/>
                    <a:pt x="0" y="504"/>
                    <a:pt x="0" y="725"/>
                  </a:cubicBezTo>
                  <a:cubicBezTo>
                    <a:pt x="0" y="914"/>
                    <a:pt x="158" y="1071"/>
                    <a:pt x="347" y="1071"/>
                  </a:cubicBezTo>
                  <a:lnTo>
                    <a:pt x="2206" y="1071"/>
                  </a:lnTo>
                  <a:lnTo>
                    <a:pt x="2143" y="1197"/>
                  </a:lnTo>
                  <a:cubicBezTo>
                    <a:pt x="1985" y="1670"/>
                    <a:pt x="2363" y="2174"/>
                    <a:pt x="2867" y="2174"/>
                  </a:cubicBezTo>
                  <a:lnTo>
                    <a:pt x="3781" y="2174"/>
                  </a:lnTo>
                  <a:cubicBezTo>
                    <a:pt x="4285" y="2174"/>
                    <a:pt x="4632" y="1670"/>
                    <a:pt x="4474" y="1197"/>
                  </a:cubicBezTo>
                  <a:lnTo>
                    <a:pt x="4443" y="1071"/>
                  </a:lnTo>
                  <a:lnTo>
                    <a:pt x="6301" y="1071"/>
                  </a:lnTo>
                  <a:cubicBezTo>
                    <a:pt x="6490" y="1071"/>
                    <a:pt x="6648" y="914"/>
                    <a:pt x="6648" y="725"/>
                  </a:cubicBezTo>
                  <a:cubicBezTo>
                    <a:pt x="6648" y="504"/>
                    <a:pt x="6490" y="347"/>
                    <a:pt x="6301" y="347"/>
                  </a:cubicBezTo>
                  <a:lnTo>
                    <a:pt x="4159" y="347"/>
                  </a:lnTo>
                  <a:cubicBezTo>
                    <a:pt x="4033" y="126"/>
                    <a:pt x="3812" y="0"/>
                    <a:pt x="3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3" name="Google Shape;8303;p77"/>
          <p:cNvGrpSpPr/>
          <p:nvPr/>
        </p:nvGrpSpPr>
        <p:grpSpPr>
          <a:xfrm>
            <a:off x="6621365" y="2731562"/>
            <a:ext cx="335930" cy="358971"/>
            <a:chOff x="-53232900" y="3192625"/>
            <a:chExt cx="298525" cy="319000"/>
          </a:xfrm>
        </p:grpSpPr>
        <p:sp>
          <p:nvSpPr>
            <p:cNvPr id="8304" name="Google Shape;8304;p77"/>
            <p:cNvSpPr/>
            <p:nvPr/>
          </p:nvSpPr>
          <p:spPr>
            <a:xfrm>
              <a:off x="-52972975" y="3315500"/>
              <a:ext cx="37825" cy="55925"/>
            </a:xfrm>
            <a:custGeom>
              <a:avLst/>
              <a:gdLst/>
              <a:ahLst/>
              <a:cxnLst/>
              <a:rect l="l" t="t" r="r" b="b"/>
              <a:pathLst>
                <a:path w="1513" h="2237" extrusionOk="0">
                  <a:moveTo>
                    <a:pt x="0" y="0"/>
                  </a:moveTo>
                  <a:lnTo>
                    <a:pt x="0" y="2048"/>
                  </a:lnTo>
                  <a:cubicBezTo>
                    <a:pt x="252" y="2142"/>
                    <a:pt x="505" y="2237"/>
                    <a:pt x="788" y="2237"/>
                  </a:cubicBezTo>
                  <a:lnTo>
                    <a:pt x="1135" y="2237"/>
                  </a:lnTo>
                  <a:cubicBezTo>
                    <a:pt x="1355" y="2237"/>
                    <a:pt x="1513" y="2079"/>
                    <a:pt x="1513" y="1859"/>
                  </a:cubicBezTo>
                  <a:lnTo>
                    <a:pt x="1513" y="1512"/>
                  </a:lnTo>
                  <a:cubicBezTo>
                    <a:pt x="1513" y="693"/>
                    <a:pt x="82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77"/>
            <p:cNvSpPr/>
            <p:nvPr/>
          </p:nvSpPr>
          <p:spPr>
            <a:xfrm>
              <a:off x="-52978500" y="3259575"/>
              <a:ext cx="44125" cy="55950"/>
            </a:xfrm>
            <a:custGeom>
              <a:avLst/>
              <a:gdLst/>
              <a:ahLst/>
              <a:cxnLst/>
              <a:rect l="l" t="t" r="r" b="b"/>
              <a:pathLst>
                <a:path w="1765" h="2238" extrusionOk="0">
                  <a:moveTo>
                    <a:pt x="1041" y="0"/>
                  </a:moveTo>
                  <a:cubicBezTo>
                    <a:pt x="663" y="0"/>
                    <a:pt x="253" y="158"/>
                    <a:pt x="1" y="441"/>
                  </a:cubicBezTo>
                  <a:cubicBezTo>
                    <a:pt x="190" y="977"/>
                    <a:pt x="316" y="1607"/>
                    <a:pt x="316" y="2237"/>
                  </a:cubicBezTo>
                  <a:cubicBezTo>
                    <a:pt x="1104" y="2206"/>
                    <a:pt x="1765" y="1544"/>
                    <a:pt x="1765" y="725"/>
                  </a:cubicBezTo>
                  <a:lnTo>
                    <a:pt x="1765" y="378"/>
                  </a:lnTo>
                  <a:cubicBezTo>
                    <a:pt x="1765" y="158"/>
                    <a:pt x="1608" y="0"/>
                    <a:pt x="1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77"/>
            <p:cNvSpPr/>
            <p:nvPr/>
          </p:nvSpPr>
          <p:spPr>
            <a:xfrm>
              <a:off x="-53232900" y="3324950"/>
              <a:ext cx="242625" cy="55925"/>
            </a:xfrm>
            <a:custGeom>
              <a:avLst/>
              <a:gdLst/>
              <a:ahLst/>
              <a:cxnLst/>
              <a:rect l="l" t="t" r="r" b="b"/>
              <a:pathLst>
                <a:path w="9705" h="2237" extrusionOk="0">
                  <a:moveTo>
                    <a:pt x="3340" y="756"/>
                  </a:moveTo>
                  <a:cubicBezTo>
                    <a:pt x="3561" y="756"/>
                    <a:pt x="3718" y="914"/>
                    <a:pt x="3718" y="1103"/>
                  </a:cubicBezTo>
                  <a:cubicBezTo>
                    <a:pt x="3718" y="1292"/>
                    <a:pt x="3561" y="1449"/>
                    <a:pt x="3340" y="1449"/>
                  </a:cubicBezTo>
                  <a:cubicBezTo>
                    <a:pt x="3151" y="1449"/>
                    <a:pt x="2994" y="1292"/>
                    <a:pt x="2994" y="1103"/>
                  </a:cubicBezTo>
                  <a:cubicBezTo>
                    <a:pt x="2962" y="914"/>
                    <a:pt x="3151" y="756"/>
                    <a:pt x="3340" y="756"/>
                  </a:cubicBezTo>
                  <a:close/>
                  <a:moveTo>
                    <a:pt x="6333" y="756"/>
                  </a:moveTo>
                  <a:cubicBezTo>
                    <a:pt x="6554" y="756"/>
                    <a:pt x="6711" y="914"/>
                    <a:pt x="6711" y="1103"/>
                  </a:cubicBezTo>
                  <a:cubicBezTo>
                    <a:pt x="6711" y="1292"/>
                    <a:pt x="6554" y="1449"/>
                    <a:pt x="6333" y="1449"/>
                  </a:cubicBezTo>
                  <a:cubicBezTo>
                    <a:pt x="6144" y="1449"/>
                    <a:pt x="5987" y="1292"/>
                    <a:pt x="5987" y="1103"/>
                  </a:cubicBezTo>
                  <a:cubicBezTo>
                    <a:pt x="5955" y="914"/>
                    <a:pt x="6113" y="756"/>
                    <a:pt x="6333" y="756"/>
                  </a:cubicBezTo>
                  <a:close/>
                  <a:moveTo>
                    <a:pt x="1" y="0"/>
                  </a:moveTo>
                  <a:lnTo>
                    <a:pt x="1" y="2237"/>
                  </a:lnTo>
                  <a:lnTo>
                    <a:pt x="9704" y="2237"/>
                  </a:lnTo>
                  <a:lnTo>
                    <a:pt x="9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77"/>
            <p:cNvSpPr/>
            <p:nvPr/>
          </p:nvSpPr>
          <p:spPr>
            <a:xfrm>
              <a:off x="-53232100" y="3399775"/>
              <a:ext cx="241825" cy="111850"/>
            </a:xfrm>
            <a:custGeom>
              <a:avLst/>
              <a:gdLst/>
              <a:ahLst/>
              <a:cxnLst/>
              <a:rect l="l" t="t" r="r" b="b"/>
              <a:pathLst>
                <a:path w="9673" h="4474" extrusionOk="0">
                  <a:moveTo>
                    <a:pt x="0" y="0"/>
                  </a:moveTo>
                  <a:cubicBezTo>
                    <a:pt x="158" y="2457"/>
                    <a:pt x="2269" y="4474"/>
                    <a:pt x="4821" y="4474"/>
                  </a:cubicBezTo>
                  <a:cubicBezTo>
                    <a:pt x="7372" y="4474"/>
                    <a:pt x="9452" y="2457"/>
                    <a:pt x="9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77"/>
            <p:cNvSpPr/>
            <p:nvPr/>
          </p:nvSpPr>
          <p:spPr>
            <a:xfrm>
              <a:off x="-53134450" y="3287125"/>
              <a:ext cx="44125" cy="18925"/>
            </a:xfrm>
            <a:custGeom>
              <a:avLst/>
              <a:gdLst/>
              <a:ahLst/>
              <a:cxnLst/>
              <a:rect l="l" t="t" r="r" b="b"/>
              <a:pathLst>
                <a:path w="1765" h="757" extrusionOk="0">
                  <a:moveTo>
                    <a:pt x="1" y="1"/>
                  </a:moveTo>
                  <a:lnTo>
                    <a:pt x="410" y="757"/>
                  </a:lnTo>
                  <a:lnTo>
                    <a:pt x="1419" y="757"/>
                  </a:lnTo>
                  <a:lnTo>
                    <a:pt x="1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77"/>
            <p:cNvSpPr/>
            <p:nvPr/>
          </p:nvSpPr>
          <p:spPr>
            <a:xfrm>
              <a:off x="-53232900" y="3287125"/>
              <a:ext cx="86675" cy="18925"/>
            </a:xfrm>
            <a:custGeom>
              <a:avLst/>
              <a:gdLst/>
              <a:ahLst/>
              <a:cxnLst/>
              <a:rect l="l" t="t" r="r" b="b"/>
              <a:pathLst>
                <a:path w="3467" h="757" extrusionOk="0">
                  <a:moveTo>
                    <a:pt x="127" y="1"/>
                  </a:moveTo>
                  <a:cubicBezTo>
                    <a:pt x="95" y="253"/>
                    <a:pt x="32" y="473"/>
                    <a:pt x="1" y="757"/>
                  </a:cubicBezTo>
                  <a:lnTo>
                    <a:pt x="3466" y="757"/>
                  </a:lnTo>
                  <a:lnTo>
                    <a:pt x="31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77"/>
            <p:cNvSpPr/>
            <p:nvPr/>
          </p:nvSpPr>
          <p:spPr>
            <a:xfrm>
              <a:off x="-53078525" y="3287125"/>
              <a:ext cx="86675" cy="18925"/>
            </a:xfrm>
            <a:custGeom>
              <a:avLst/>
              <a:gdLst/>
              <a:ahLst/>
              <a:cxnLst/>
              <a:rect l="l" t="t" r="r" b="b"/>
              <a:pathLst>
                <a:path w="3467" h="757" extrusionOk="0">
                  <a:moveTo>
                    <a:pt x="379" y="1"/>
                  </a:moveTo>
                  <a:lnTo>
                    <a:pt x="1" y="757"/>
                  </a:lnTo>
                  <a:lnTo>
                    <a:pt x="3466" y="757"/>
                  </a:lnTo>
                  <a:cubicBezTo>
                    <a:pt x="3466" y="536"/>
                    <a:pt x="3435" y="253"/>
                    <a:pt x="3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77"/>
            <p:cNvSpPr/>
            <p:nvPr/>
          </p:nvSpPr>
          <p:spPr>
            <a:xfrm>
              <a:off x="-53224225" y="3192625"/>
              <a:ext cx="223700" cy="74850"/>
            </a:xfrm>
            <a:custGeom>
              <a:avLst/>
              <a:gdLst/>
              <a:ahLst/>
              <a:cxnLst/>
              <a:rect l="l" t="t" r="r" b="b"/>
              <a:pathLst>
                <a:path w="8948" h="2994" extrusionOk="0">
                  <a:moveTo>
                    <a:pt x="4506" y="0"/>
                  </a:moveTo>
                  <a:cubicBezTo>
                    <a:pt x="2489" y="0"/>
                    <a:pt x="756" y="1260"/>
                    <a:pt x="0" y="2993"/>
                  </a:cubicBezTo>
                  <a:lnTo>
                    <a:pt x="8948" y="2993"/>
                  </a:lnTo>
                  <a:cubicBezTo>
                    <a:pt x="8255" y="1260"/>
                    <a:pt x="6522" y="0"/>
                    <a:pt x="4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2" name="Google Shape;8312;p77"/>
          <p:cNvGrpSpPr/>
          <p:nvPr/>
        </p:nvGrpSpPr>
        <p:grpSpPr>
          <a:xfrm>
            <a:off x="6610731" y="3202536"/>
            <a:ext cx="357198" cy="356326"/>
            <a:chOff x="-53242350" y="3584850"/>
            <a:chExt cx="317425" cy="316650"/>
          </a:xfrm>
        </p:grpSpPr>
        <p:sp>
          <p:nvSpPr>
            <p:cNvPr id="8313" name="Google Shape;8313;p77"/>
            <p:cNvSpPr/>
            <p:nvPr/>
          </p:nvSpPr>
          <p:spPr>
            <a:xfrm>
              <a:off x="-53202975" y="3584850"/>
              <a:ext cx="237900" cy="98475"/>
            </a:xfrm>
            <a:custGeom>
              <a:avLst/>
              <a:gdLst/>
              <a:ahLst/>
              <a:cxnLst/>
              <a:rect l="l" t="t" r="r" b="b"/>
              <a:pathLst>
                <a:path w="9516" h="3939" extrusionOk="0">
                  <a:moveTo>
                    <a:pt x="4758" y="1"/>
                  </a:moveTo>
                  <a:cubicBezTo>
                    <a:pt x="2395" y="1"/>
                    <a:pt x="411" y="1702"/>
                    <a:pt x="1" y="3939"/>
                  </a:cubicBezTo>
                  <a:cubicBezTo>
                    <a:pt x="190" y="3781"/>
                    <a:pt x="474" y="3687"/>
                    <a:pt x="694" y="3655"/>
                  </a:cubicBezTo>
                  <a:cubicBezTo>
                    <a:pt x="2033" y="3435"/>
                    <a:pt x="3396" y="3324"/>
                    <a:pt x="4758" y="3324"/>
                  </a:cubicBezTo>
                  <a:cubicBezTo>
                    <a:pt x="6121" y="3324"/>
                    <a:pt x="7483" y="3435"/>
                    <a:pt x="8822" y="3655"/>
                  </a:cubicBezTo>
                  <a:cubicBezTo>
                    <a:pt x="9074" y="3687"/>
                    <a:pt x="9326" y="3813"/>
                    <a:pt x="9515" y="3939"/>
                  </a:cubicBezTo>
                  <a:cubicBezTo>
                    <a:pt x="9074" y="1702"/>
                    <a:pt x="7121" y="1"/>
                    <a:pt x="4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77"/>
            <p:cNvSpPr/>
            <p:nvPr/>
          </p:nvSpPr>
          <p:spPr>
            <a:xfrm>
              <a:off x="-53242350" y="3711650"/>
              <a:ext cx="80350" cy="155975"/>
            </a:xfrm>
            <a:custGeom>
              <a:avLst/>
              <a:gdLst/>
              <a:ahLst/>
              <a:cxnLst/>
              <a:rect l="l" t="t" r="r" b="b"/>
              <a:pathLst>
                <a:path w="3214" h="6239" extrusionOk="0">
                  <a:moveTo>
                    <a:pt x="820" y="1"/>
                  </a:moveTo>
                  <a:cubicBezTo>
                    <a:pt x="316" y="442"/>
                    <a:pt x="1" y="1041"/>
                    <a:pt x="1" y="1734"/>
                  </a:cubicBezTo>
                  <a:cubicBezTo>
                    <a:pt x="1" y="2395"/>
                    <a:pt x="316" y="2994"/>
                    <a:pt x="788" y="3403"/>
                  </a:cubicBezTo>
                  <a:lnTo>
                    <a:pt x="788" y="5136"/>
                  </a:lnTo>
                  <a:cubicBezTo>
                    <a:pt x="788" y="5766"/>
                    <a:pt x="1292" y="6239"/>
                    <a:pt x="1891" y="6239"/>
                  </a:cubicBezTo>
                  <a:lnTo>
                    <a:pt x="3214" y="6239"/>
                  </a:lnTo>
                  <a:cubicBezTo>
                    <a:pt x="3057" y="6081"/>
                    <a:pt x="2742" y="5609"/>
                    <a:pt x="2679" y="5451"/>
                  </a:cubicBezTo>
                  <a:lnTo>
                    <a:pt x="1828" y="5451"/>
                  </a:lnTo>
                  <a:cubicBezTo>
                    <a:pt x="1639" y="5451"/>
                    <a:pt x="1481" y="5294"/>
                    <a:pt x="1481" y="5073"/>
                  </a:cubicBezTo>
                  <a:lnTo>
                    <a:pt x="1481" y="2805"/>
                  </a:lnTo>
                  <a:cubicBezTo>
                    <a:pt x="1103" y="2490"/>
                    <a:pt x="820" y="2049"/>
                    <a:pt x="788" y="1545"/>
                  </a:cubicBezTo>
                  <a:cubicBezTo>
                    <a:pt x="788" y="1513"/>
                    <a:pt x="725" y="1419"/>
                    <a:pt x="725" y="1356"/>
                  </a:cubicBezTo>
                  <a:lnTo>
                    <a:pt x="725" y="411"/>
                  </a:lnTo>
                  <a:cubicBezTo>
                    <a:pt x="725" y="348"/>
                    <a:pt x="788" y="158"/>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77"/>
            <p:cNvSpPr/>
            <p:nvPr/>
          </p:nvSpPr>
          <p:spPr>
            <a:xfrm>
              <a:off x="-53206125" y="3686850"/>
              <a:ext cx="243400" cy="84700"/>
            </a:xfrm>
            <a:custGeom>
              <a:avLst/>
              <a:gdLst/>
              <a:ahLst/>
              <a:cxnLst/>
              <a:rect l="l" t="t" r="r" b="b"/>
              <a:pathLst>
                <a:path w="9736" h="3388" extrusionOk="0">
                  <a:moveTo>
                    <a:pt x="4857" y="1"/>
                  </a:moveTo>
                  <a:cubicBezTo>
                    <a:pt x="3545" y="1"/>
                    <a:pt x="2238" y="111"/>
                    <a:pt x="946" y="331"/>
                  </a:cubicBezTo>
                  <a:cubicBezTo>
                    <a:pt x="442" y="394"/>
                    <a:pt x="1" y="867"/>
                    <a:pt x="1" y="1434"/>
                  </a:cubicBezTo>
                  <a:lnTo>
                    <a:pt x="1" y="2285"/>
                  </a:lnTo>
                  <a:cubicBezTo>
                    <a:pt x="1" y="2915"/>
                    <a:pt x="505" y="3387"/>
                    <a:pt x="1104" y="3387"/>
                  </a:cubicBezTo>
                  <a:lnTo>
                    <a:pt x="3782" y="3387"/>
                  </a:lnTo>
                  <a:cubicBezTo>
                    <a:pt x="3876" y="3387"/>
                    <a:pt x="3971" y="3356"/>
                    <a:pt x="4065" y="3261"/>
                  </a:cubicBezTo>
                  <a:lnTo>
                    <a:pt x="4569" y="2757"/>
                  </a:lnTo>
                  <a:cubicBezTo>
                    <a:pt x="4648" y="2678"/>
                    <a:pt x="4750" y="2639"/>
                    <a:pt x="4845" y="2639"/>
                  </a:cubicBezTo>
                  <a:cubicBezTo>
                    <a:pt x="4939" y="2639"/>
                    <a:pt x="5026" y="2678"/>
                    <a:pt x="5073" y="2757"/>
                  </a:cubicBezTo>
                  <a:lnTo>
                    <a:pt x="5609" y="3261"/>
                  </a:lnTo>
                  <a:cubicBezTo>
                    <a:pt x="5672" y="3356"/>
                    <a:pt x="5766" y="3387"/>
                    <a:pt x="5861" y="3387"/>
                  </a:cubicBezTo>
                  <a:lnTo>
                    <a:pt x="8539" y="3387"/>
                  </a:lnTo>
                  <a:cubicBezTo>
                    <a:pt x="9169" y="3387"/>
                    <a:pt x="9641" y="2883"/>
                    <a:pt x="9641" y="2285"/>
                  </a:cubicBezTo>
                  <a:lnTo>
                    <a:pt x="9641" y="1434"/>
                  </a:lnTo>
                  <a:lnTo>
                    <a:pt x="9736" y="1434"/>
                  </a:lnTo>
                  <a:cubicBezTo>
                    <a:pt x="9736" y="867"/>
                    <a:pt x="9295" y="394"/>
                    <a:pt x="8791" y="331"/>
                  </a:cubicBezTo>
                  <a:cubicBezTo>
                    <a:pt x="7483" y="111"/>
                    <a:pt x="6168" y="1"/>
                    <a:pt x="48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77"/>
            <p:cNvSpPr/>
            <p:nvPr/>
          </p:nvSpPr>
          <p:spPr>
            <a:xfrm>
              <a:off x="-53186425" y="3775450"/>
              <a:ext cx="205600" cy="126050"/>
            </a:xfrm>
            <a:custGeom>
              <a:avLst/>
              <a:gdLst/>
              <a:ahLst/>
              <a:cxnLst/>
              <a:rect l="l" t="t" r="r" b="b"/>
              <a:pathLst>
                <a:path w="8224" h="5042" extrusionOk="0">
                  <a:moveTo>
                    <a:pt x="5148" y="1710"/>
                  </a:moveTo>
                  <a:cubicBezTo>
                    <a:pt x="5238" y="1710"/>
                    <a:pt x="5325" y="1749"/>
                    <a:pt x="5388" y="1828"/>
                  </a:cubicBezTo>
                  <a:cubicBezTo>
                    <a:pt x="5545" y="1954"/>
                    <a:pt x="5545" y="2175"/>
                    <a:pt x="5419" y="2332"/>
                  </a:cubicBezTo>
                  <a:cubicBezTo>
                    <a:pt x="5073" y="2679"/>
                    <a:pt x="4600" y="2868"/>
                    <a:pt x="4128" y="2868"/>
                  </a:cubicBezTo>
                  <a:cubicBezTo>
                    <a:pt x="3624" y="2868"/>
                    <a:pt x="3151" y="2679"/>
                    <a:pt x="2805" y="2332"/>
                  </a:cubicBezTo>
                  <a:cubicBezTo>
                    <a:pt x="2647" y="2175"/>
                    <a:pt x="2647" y="1954"/>
                    <a:pt x="2805" y="1828"/>
                  </a:cubicBezTo>
                  <a:cubicBezTo>
                    <a:pt x="2883" y="1749"/>
                    <a:pt x="2978" y="1710"/>
                    <a:pt x="3068" y="1710"/>
                  </a:cubicBezTo>
                  <a:cubicBezTo>
                    <a:pt x="3159" y="1710"/>
                    <a:pt x="3246" y="1749"/>
                    <a:pt x="3309" y="1828"/>
                  </a:cubicBezTo>
                  <a:cubicBezTo>
                    <a:pt x="3529" y="2049"/>
                    <a:pt x="3813" y="2159"/>
                    <a:pt x="4096" y="2159"/>
                  </a:cubicBezTo>
                  <a:cubicBezTo>
                    <a:pt x="4380" y="2159"/>
                    <a:pt x="4663" y="2049"/>
                    <a:pt x="4884" y="1828"/>
                  </a:cubicBezTo>
                  <a:cubicBezTo>
                    <a:pt x="4963" y="1749"/>
                    <a:pt x="5057" y="1710"/>
                    <a:pt x="5148" y="1710"/>
                  </a:cubicBezTo>
                  <a:close/>
                  <a:moveTo>
                    <a:pt x="4096" y="1"/>
                  </a:moveTo>
                  <a:lnTo>
                    <a:pt x="3813" y="284"/>
                  </a:lnTo>
                  <a:cubicBezTo>
                    <a:pt x="3624" y="473"/>
                    <a:pt x="3309" y="599"/>
                    <a:pt x="3025" y="599"/>
                  </a:cubicBezTo>
                  <a:lnTo>
                    <a:pt x="1" y="599"/>
                  </a:lnTo>
                  <a:lnTo>
                    <a:pt x="1" y="1009"/>
                  </a:lnTo>
                  <a:cubicBezTo>
                    <a:pt x="1" y="1671"/>
                    <a:pt x="158" y="2301"/>
                    <a:pt x="473" y="2836"/>
                  </a:cubicBezTo>
                  <a:lnTo>
                    <a:pt x="2647" y="2836"/>
                  </a:lnTo>
                  <a:cubicBezTo>
                    <a:pt x="2836" y="2836"/>
                    <a:pt x="2994" y="2994"/>
                    <a:pt x="2994" y="3183"/>
                  </a:cubicBezTo>
                  <a:cubicBezTo>
                    <a:pt x="2994" y="3403"/>
                    <a:pt x="2836" y="3561"/>
                    <a:pt x="2647" y="3561"/>
                  </a:cubicBezTo>
                  <a:lnTo>
                    <a:pt x="977" y="3561"/>
                  </a:lnTo>
                  <a:cubicBezTo>
                    <a:pt x="1733" y="4506"/>
                    <a:pt x="2962" y="5042"/>
                    <a:pt x="4128" y="5042"/>
                  </a:cubicBezTo>
                  <a:cubicBezTo>
                    <a:pt x="6428" y="5042"/>
                    <a:pt x="8223" y="3151"/>
                    <a:pt x="8223" y="946"/>
                  </a:cubicBezTo>
                  <a:lnTo>
                    <a:pt x="8223" y="568"/>
                  </a:lnTo>
                  <a:lnTo>
                    <a:pt x="5199" y="568"/>
                  </a:lnTo>
                  <a:cubicBezTo>
                    <a:pt x="5163" y="571"/>
                    <a:pt x="5128" y="573"/>
                    <a:pt x="5094" y="573"/>
                  </a:cubicBezTo>
                  <a:cubicBezTo>
                    <a:pt x="4795" y="573"/>
                    <a:pt x="4549" y="454"/>
                    <a:pt x="4380" y="284"/>
                  </a:cubicBezTo>
                  <a:lnTo>
                    <a:pt x="40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77"/>
            <p:cNvSpPr/>
            <p:nvPr/>
          </p:nvSpPr>
          <p:spPr>
            <a:xfrm>
              <a:off x="-52962725" y="3710875"/>
              <a:ext cx="37800" cy="95325"/>
            </a:xfrm>
            <a:custGeom>
              <a:avLst/>
              <a:gdLst/>
              <a:ahLst/>
              <a:cxnLst/>
              <a:rect l="l" t="t" r="r" b="b"/>
              <a:pathLst>
                <a:path w="1512" h="3813" extrusionOk="0">
                  <a:moveTo>
                    <a:pt x="662" y="0"/>
                  </a:moveTo>
                  <a:lnTo>
                    <a:pt x="662" y="0"/>
                  </a:lnTo>
                  <a:cubicBezTo>
                    <a:pt x="693" y="158"/>
                    <a:pt x="725" y="347"/>
                    <a:pt x="725" y="379"/>
                  </a:cubicBezTo>
                  <a:lnTo>
                    <a:pt x="725" y="1387"/>
                  </a:lnTo>
                  <a:cubicBezTo>
                    <a:pt x="725" y="1481"/>
                    <a:pt x="725" y="1513"/>
                    <a:pt x="693" y="1576"/>
                  </a:cubicBezTo>
                  <a:cubicBezTo>
                    <a:pt x="662" y="2080"/>
                    <a:pt x="378" y="2552"/>
                    <a:pt x="0" y="2836"/>
                  </a:cubicBezTo>
                  <a:lnTo>
                    <a:pt x="0" y="3561"/>
                  </a:lnTo>
                  <a:lnTo>
                    <a:pt x="0" y="3813"/>
                  </a:lnTo>
                  <a:cubicBezTo>
                    <a:pt x="851" y="3497"/>
                    <a:pt x="1512" y="2678"/>
                    <a:pt x="1512" y="1733"/>
                  </a:cubicBezTo>
                  <a:cubicBezTo>
                    <a:pt x="1512" y="1009"/>
                    <a:pt x="1166" y="379"/>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8" name="Google Shape;8318;p77"/>
          <p:cNvGrpSpPr/>
          <p:nvPr/>
        </p:nvGrpSpPr>
        <p:grpSpPr>
          <a:xfrm>
            <a:off x="6631999" y="3665236"/>
            <a:ext cx="314662" cy="358999"/>
            <a:chOff x="-53224225" y="3976300"/>
            <a:chExt cx="279625" cy="319025"/>
          </a:xfrm>
        </p:grpSpPr>
        <p:sp>
          <p:nvSpPr>
            <p:cNvPr id="8319" name="Google Shape;8319;p77"/>
            <p:cNvSpPr/>
            <p:nvPr/>
          </p:nvSpPr>
          <p:spPr>
            <a:xfrm>
              <a:off x="-53224225" y="4132250"/>
              <a:ext cx="18925" cy="63825"/>
            </a:xfrm>
            <a:custGeom>
              <a:avLst/>
              <a:gdLst/>
              <a:ahLst/>
              <a:cxnLst/>
              <a:rect l="l" t="t" r="r" b="b"/>
              <a:pathLst>
                <a:path w="757" h="2553" extrusionOk="0">
                  <a:moveTo>
                    <a:pt x="756" y="1"/>
                  </a:moveTo>
                  <a:cubicBezTo>
                    <a:pt x="315" y="284"/>
                    <a:pt x="0" y="757"/>
                    <a:pt x="0" y="1292"/>
                  </a:cubicBezTo>
                  <a:cubicBezTo>
                    <a:pt x="0" y="1796"/>
                    <a:pt x="315" y="2269"/>
                    <a:pt x="756" y="2552"/>
                  </a:cubicBezTo>
                  <a:lnTo>
                    <a:pt x="756" y="2395"/>
                  </a:lnTo>
                  <a:lnTo>
                    <a:pt x="7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77"/>
            <p:cNvSpPr/>
            <p:nvPr/>
          </p:nvSpPr>
          <p:spPr>
            <a:xfrm>
              <a:off x="-53185625" y="4014900"/>
              <a:ext cx="204800" cy="117375"/>
            </a:xfrm>
            <a:custGeom>
              <a:avLst/>
              <a:gdLst/>
              <a:ahLst/>
              <a:cxnLst/>
              <a:rect l="l" t="t" r="r" b="b"/>
              <a:pathLst>
                <a:path w="8192" h="4695" extrusionOk="0">
                  <a:moveTo>
                    <a:pt x="4096" y="0"/>
                  </a:moveTo>
                  <a:cubicBezTo>
                    <a:pt x="1859" y="0"/>
                    <a:pt x="0" y="1859"/>
                    <a:pt x="0" y="4096"/>
                  </a:cubicBezTo>
                  <a:lnTo>
                    <a:pt x="0" y="4695"/>
                  </a:lnTo>
                  <a:lnTo>
                    <a:pt x="1638" y="3088"/>
                  </a:lnTo>
                  <a:cubicBezTo>
                    <a:pt x="1675" y="3014"/>
                    <a:pt x="1755" y="2983"/>
                    <a:pt x="1847" y="2983"/>
                  </a:cubicBezTo>
                  <a:cubicBezTo>
                    <a:pt x="1912" y="2983"/>
                    <a:pt x="1983" y="2999"/>
                    <a:pt x="2048" y="3025"/>
                  </a:cubicBezTo>
                  <a:cubicBezTo>
                    <a:pt x="2662" y="3450"/>
                    <a:pt x="3371" y="3663"/>
                    <a:pt x="4080" y="3663"/>
                  </a:cubicBezTo>
                  <a:cubicBezTo>
                    <a:pt x="4789" y="3663"/>
                    <a:pt x="5498" y="3450"/>
                    <a:pt x="6112" y="3025"/>
                  </a:cubicBezTo>
                  <a:cubicBezTo>
                    <a:pt x="6174" y="2987"/>
                    <a:pt x="6241" y="2970"/>
                    <a:pt x="6307" y="2970"/>
                  </a:cubicBezTo>
                  <a:cubicBezTo>
                    <a:pt x="6409" y="2970"/>
                    <a:pt x="6508" y="3011"/>
                    <a:pt x="6585" y="3088"/>
                  </a:cubicBezTo>
                  <a:lnTo>
                    <a:pt x="8191" y="4695"/>
                  </a:lnTo>
                  <a:lnTo>
                    <a:pt x="8191" y="4096"/>
                  </a:lnTo>
                  <a:cubicBezTo>
                    <a:pt x="8191" y="1859"/>
                    <a:pt x="6333" y="0"/>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1" name="Google Shape;8321;p77"/>
            <p:cNvSpPr/>
            <p:nvPr/>
          </p:nvSpPr>
          <p:spPr>
            <a:xfrm>
              <a:off x="-53187200" y="4110200"/>
              <a:ext cx="205575" cy="185125"/>
            </a:xfrm>
            <a:custGeom>
              <a:avLst/>
              <a:gdLst/>
              <a:ahLst/>
              <a:cxnLst/>
              <a:rect l="l" t="t" r="r" b="b"/>
              <a:pathLst>
                <a:path w="8223" h="7405" extrusionOk="0">
                  <a:moveTo>
                    <a:pt x="2615" y="1418"/>
                  </a:moveTo>
                  <a:cubicBezTo>
                    <a:pt x="2836" y="1418"/>
                    <a:pt x="2993" y="1576"/>
                    <a:pt x="2993" y="1796"/>
                  </a:cubicBezTo>
                  <a:cubicBezTo>
                    <a:pt x="2993" y="1985"/>
                    <a:pt x="2836" y="2143"/>
                    <a:pt x="2615" y="2143"/>
                  </a:cubicBezTo>
                  <a:cubicBezTo>
                    <a:pt x="2426" y="2143"/>
                    <a:pt x="2268" y="1985"/>
                    <a:pt x="2268" y="1796"/>
                  </a:cubicBezTo>
                  <a:cubicBezTo>
                    <a:pt x="2268" y="1576"/>
                    <a:pt x="2426" y="1418"/>
                    <a:pt x="2615" y="1418"/>
                  </a:cubicBezTo>
                  <a:close/>
                  <a:moveTo>
                    <a:pt x="5608" y="1418"/>
                  </a:moveTo>
                  <a:cubicBezTo>
                    <a:pt x="5829" y="1418"/>
                    <a:pt x="5986" y="1576"/>
                    <a:pt x="5986" y="1796"/>
                  </a:cubicBezTo>
                  <a:cubicBezTo>
                    <a:pt x="5986" y="1985"/>
                    <a:pt x="5829" y="2143"/>
                    <a:pt x="5608" y="2143"/>
                  </a:cubicBezTo>
                  <a:cubicBezTo>
                    <a:pt x="5419" y="2143"/>
                    <a:pt x="5261" y="1985"/>
                    <a:pt x="5261" y="1796"/>
                  </a:cubicBezTo>
                  <a:cubicBezTo>
                    <a:pt x="5261" y="1576"/>
                    <a:pt x="5419" y="1418"/>
                    <a:pt x="5608" y="1418"/>
                  </a:cubicBezTo>
                  <a:close/>
                  <a:moveTo>
                    <a:pt x="5179" y="3978"/>
                  </a:moveTo>
                  <a:cubicBezTo>
                    <a:pt x="5269" y="3978"/>
                    <a:pt x="5356" y="4017"/>
                    <a:pt x="5419" y="4096"/>
                  </a:cubicBezTo>
                  <a:cubicBezTo>
                    <a:pt x="5576" y="4222"/>
                    <a:pt x="5576" y="4474"/>
                    <a:pt x="5450" y="4632"/>
                  </a:cubicBezTo>
                  <a:cubicBezTo>
                    <a:pt x="5104" y="4978"/>
                    <a:pt x="4631" y="5167"/>
                    <a:pt x="4159" y="5167"/>
                  </a:cubicBezTo>
                  <a:cubicBezTo>
                    <a:pt x="3655" y="5167"/>
                    <a:pt x="3182" y="4978"/>
                    <a:pt x="2836" y="4632"/>
                  </a:cubicBezTo>
                  <a:cubicBezTo>
                    <a:pt x="2678" y="4474"/>
                    <a:pt x="2678" y="4222"/>
                    <a:pt x="2836" y="4096"/>
                  </a:cubicBezTo>
                  <a:cubicBezTo>
                    <a:pt x="2914" y="4017"/>
                    <a:pt x="3009" y="3978"/>
                    <a:pt x="3099" y="3978"/>
                  </a:cubicBezTo>
                  <a:cubicBezTo>
                    <a:pt x="3190" y="3978"/>
                    <a:pt x="3277" y="4017"/>
                    <a:pt x="3340" y="4096"/>
                  </a:cubicBezTo>
                  <a:cubicBezTo>
                    <a:pt x="3560" y="4317"/>
                    <a:pt x="3844" y="4427"/>
                    <a:pt x="4127" y="4427"/>
                  </a:cubicBezTo>
                  <a:cubicBezTo>
                    <a:pt x="4411" y="4427"/>
                    <a:pt x="4694" y="4317"/>
                    <a:pt x="4915" y="4096"/>
                  </a:cubicBezTo>
                  <a:cubicBezTo>
                    <a:pt x="4994" y="4017"/>
                    <a:pt x="5088" y="3978"/>
                    <a:pt x="5179" y="3978"/>
                  </a:cubicBezTo>
                  <a:close/>
                  <a:moveTo>
                    <a:pt x="1922" y="0"/>
                  </a:moveTo>
                  <a:lnTo>
                    <a:pt x="0" y="1954"/>
                  </a:lnTo>
                  <a:lnTo>
                    <a:pt x="0" y="3277"/>
                  </a:lnTo>
                  <a:cubicBezTo>
                    <a:pt x="0" y="5514"/>
                    <a:pt x="1827" y="7404"/>
                    <a:pt x="4096" y="7404"/>
                  </a:cubicBezTo>
                  <a:cubicBezTo>
                    <a:pt x="6396" y="7404"/>
                    <a:pt x="8223" y="5514"/>
                    <a:pt x="8223" y="3277"/>
                  </a:cubicBezTo>
                  <a:lnTo>
                    <a:pt x="8223" y="1954"/>
                  </a:lnTo>
                  <a:lnTo>
                    <a:pt x="6301" y="0"/>
                  </a:lnTo>
                  <a:cubicBezTo>
                    <a:pt x="5624" y="394"/>
                    <a:pt x="4875" y="591"/>
                    <a:pt x="4123" y="591"/>
                  </a:cubicBezTo>
                  <a:cubicBezTo>
                    <a:pt x="3371" y="591"/>
                    <a:pt x="2615" y="394"/>
                    <a:pt x="1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2" name="Google Shape;8322;p77"/>
            <p:cNvSpPr/>
            <p:nvPr/>
          </p:nvSpPr>
          <p:spPr>
            <a:xfrm>
              <a:off x="-53020225" y="4211800"/>
              <a:ext cx="74825" cy="83525"/>
            </a:xfrm>
            <a:custGeom>
              <a:avLst/>
              <a:gdLst/>
              <a:ahLst/>
              <a:cxnLst/>
              <a:rect l="l" t="t" r="r" b="b"/>
              <a:pathLst>
                <a:path w="2993" h="3341" extrusionOk="0">
                  <a:moveTo>
                    <a:pt x="2174" y="1"/>
                  </a:moveTo>
                  <a:cubicBezTo>
                    <a:pt x="2016" y="1387"/>
                    <a:pt x="1197" y="2615"/>
                    <a:pt x="0" y="3340"/>
                  </a:cubicBezTo>
                  <a:lnTo>
                    <a:pt x="2647" y="3340"/>
                  </a:lnTo>
                  <a:cubicBezTo>
                    <a:pt x="2836" y="3340"/>
                    <a:pt x="2993" y="3183"/>
                    <a:pt x="2993" y="2993"/>
                  </a:cubicBezTo>
                  <a:lnTo>
                    <a:pt x="2993" y="2867"/>
                  </a:lnTo>
                  <a:cubicBezTo>
                    <a:pt x="2993" y="1859"/>
                    <a:pt x="2710" y="883"/>
                    <a:pt x="2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77"/>
            <p:cNvSpPr/>
            <p:nvPr/>
          </p:nvSpPr>
          <p:spPr>
            <a:xfrm>
              <a:off x="-53224225" y="4211025"/>
              <a:ext cx="74850" cy="83500"/>
            </a:xfrm>
            <a:custGeom>
              <a:avLst/>
              <a:gdLst/>
              <a:ahLst/>
              <a:cxnLst/>
              <a:rect l="l" t="t" r="r" b="b"/>
              <a:pathLst>
                <a:path w="2994" h="3340" extrusionOk="0">
                  <a:moveTo>
                    <a:pt x="851" y="0"/>
                  </a:moveTo>
                  <a:cubicBezTo>
                    <a:pt x="315" y="851"/>
                    <a:pt x="0" y="1796"/>
                    <a:pt x="0" y="2867"/>
                  </a:cubicBezTo>
                  <a:lnTo>
                    <a:pt x="0" y="2993"/>
                  </a:lnTo>
                  <a:cubicBezTo>
                    <a:pt x="0" y="3182"/>
                    <a:pt x="158" y="3340"/>
                    <a:pt x="378" y="3340"/>
                  </a:cubicBezTo>
                  <a:lnTo>
                    <a:pt x="2993" y="3340"/>
                  </a:lnTo>
                  <a:cubicBezTo>
                    <a:pt x="1859" y="2646"/>
                    <a:pt x="1040" y="1418"/>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77"/>
            <p:cNvSpPr/>
            <p:nvPr/>
          </p:nvSpPr>
          <p:spPr>
            <a:xfrm>
              <a:off x="-52962725" y="4131475"/>
              <a:ext cx="18125" cy="63800"/>
            </a:xfrm>
            <a:custGeom>
              <a:avLst/>
              <a:gdLst/>
              <a:ahLst/>
              <a:cxnLst/>
              <a:rect l="l" t="t" r="r" b="b"/>
              <a:pathLst>
                <a:path w="725" h="2552" extrusionOk="0">
                  <a:moveTo>
                    <a:pt x="0" y="0"/>
                  </a:moveTo>
                  <a:lnTo>
                    <a:pt x="0" y="2394"/>
                  </a:lnTo>
                  <a:lnTo>
                    <a:pt x="0" y="2552"/>
                  </a:lnTo>
                  <a:cubicBezTo>
                    <a:pt x="410" y="2300"/>
                    <a:pt x="725" y="1827"/>
                    <a:pt x="725" y="1292"/>
                  </a:cubicBezTo>
                  <a:cubicBezTo>
                    <a:pt x="725" y="725"/>
                    <a:pt x="410"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77"/>
            <p:cNvSpPr/>
            <p:nvPr/>
          </p:nvSpPr>
          <p:spPr>
            <a:xfrm>
              <a:off x="-53125775" y="3976300"/>
              <a:ext cx="82725" cy="26800"/>
            </a:xfrm>
            <a:custGeom>
              <a:avLst/>
              <a:gdLst/>
              <a:ahLst/>
              <a:cxnLst/>
              <a:rect l="l" t="t" r="r" b="b"/>
              <a:pathLst>
                <a:path w="3309" h="1072" extrusionOk="0">
                  <a:moveTo>
                    <a:pt x="1670" y="1"/>
                  </a:moveTo>
                  <a:cubicBezTo>
                    <a:pt x="914" y="1"/>
                    <a:pt x="284" y="442"/>
                    <a:pt x="0" y="1072"/>
                  </a:cubicBezTo>
                  <a:cubicBezTo>
                    <a:pt x="536" y="883"/>
                    <a:pt x="1072" y="757"/>
                    <a:pt x="1670" y="757"/>
                  </a:cubicBezTo>
                  <a:cubicBezTo>
                    <a:pt x="2269" y="757"/>
                    <a:pt x="2804" y="883"/>
                    <a:pt x="3308" y="1072"/>
                  </a:cubicBezTo>
                  <a:cubicBezTo>
                    <a:pt x="2993" y="442"/>
                    <a:pt x="2363"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6" name="Google Shape;8326;p77"/>
          <p:cNvGrpSpPr/>
          <p:nvPr/>
        </p:nvGrpSpPr>
        <p:grpSpPr>
          <a:xfrm>
            <a:off x="7942896" y="3672917"/>
            <a:ext cx="358971" cy="358408"/>
            <a:chOff x="-52043575" y="3983125"/>
            <a:chExt cx="319000" cy="318500"/>
          </a:xfrm>
        </p:grpSpPr>
        <p:sp>
          <p:nvSpPr>
            <p:cNvPr id="8327" name="Google Shape;8327;p77"/>
            <p:cNvSpPr/>
            <p:nvPr/>
          </p:nvSpPr>
          <p:spPr>
            <a:xfrm>
              <a:off x="-52043575" y="3983200"/>
              <a:ext cx="55150" cy="105750"/>
            </a:xfrm>
            <a:custGeom>
              <a:avLst/>
              <a:gdLst/>
              <a:ahLst/>
              <a:cxnLst/>
              <a:rect l="l" t="t" r="r" b="b"/>
              <a:pathLst>
                <a:path w="2206" h="4230" extrusionOk="0">
                  <a:moveTo>
                    <a:pt x="367" y="0"/>
                  </a:moveTo>
                  <a:cubicBezTo>
                    <a:pt x="339" y="0"/>
                    <a:pt x="311" y="3"/>
                    <a:pt x="284" y="8"/>
                  </a:cubicBezTo>
                  <a:cubicBezTo>
                    <a:pt x="126" y="40"/>
                    <a:pt x="0" y="197"/>
                    <a:pt x="0" y="355"/>
                  </a:cubicBezTo>
                  <a:lnTo>
                    <a:pt x="0" y="1867"/>
                  </a:lnTo>
                  <a:cubicBezTo>
                    <a:pt x="0" y="2875"/>
                    <a:pt x="630" y="3789"/>
                    <a:pt x="1512" y="4230"/>
                  </a:cubicBezTo>
                  <a:cubicBezTo>
                    <a:pt x="1512" y="3285"/>
                    <a:pt x="1733" y="2371"/>
                    <a:pt x="2206" y="1583"/>
                  </a:cubicBezTo>
                  <a:cubicBezTo>
                    <a:pt x="1607" y="1237"/>
                    <a:pt x="1103" y="764"/>
                    <a:pt x="725" y="166"/>
                  </a:cubicBezTo>
                  <a:cubicBezTo>
                    <a:pt x="647" y="61"/>
                    <a:pt x="503" y="0"/>
                    <a:pt x="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77"/>
            <p:cNvSpPr/>
            <p:nvPr/>
          </p:nvSpPr>
          <p:spPr>
            <a:xfrm>
              <a:off x="-51985300" y="3983400"/>
              <a:ext cx="204800" cy="129975"/>
            </a:xfrm>
            <a:custGeom>
              <a:avLst/>
              <a:gdLst/>
              <a:ahLst/>
              <a:cxnLst/>
              <a:rect l="l" t="t" r="r" b="b"/>
              <a:pathLst>
                <a:path w="8192" h="5199" extrusionOk="0">
                  <a:moveTo>
                    <a:pt x="3718" y="0"/>
                  </a:moveTo>
                  <a:lnTo>
                    <a:pt x="3718" y="4096"/>
                  </a:lnTo>
                  <a:cubicBezTo>
                    <a:pt x="3718" y="4285"/>
                    <a:pt x="3561" y="4442"/>
                    <a:pt x="3340" y="4442"/>
                  </a:cubicBezTo>
                  <a:lnTo>
                    <a:pt x="1" y="4442"/>
                  </a:lnTo>
                  <a:lnTo>
                    <a:pt x="1" y="5198"/>
                  </a:lnTo>
                  <a:lnTo>
                    <a:pt x="8192" y="5198"/>
                  </a:lnTo>
                  <a:lnTo>
                    <a:pt x="8192" y="4442"/>
                  </a:lnTo>
                  <a:lnTo>
                    <a:pt x="4852" y="4442"/>
                  </a:lnTo>
                  <a:cubicBezTo>
                    <a:pt x="4814" y="4452"/>
                    <a:pt x="4778" y="4456"/>
                    <a:pt x="4743" y="4456"/>
                  </a:cubicBezTo>
                  <a:cubicBezTo>
                    <a:pt x="4548" y="4456"/>
                    <a:pt x="4411" y="4314"/>
                    <a:pt x="4411" y="4127"/>
                  </a:cubicBezTo>
                  <a:lnTo>
                    <a:pt x="4411" y="32"/>
                  </a:lnTo>
                  <a:cubicBezTo>
                    <a:pt x="4285" y="32"/>
                    <a:pt x="4159" y="0"/>
                    <a:pt x="40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77"/>
            <p:cNvSpPr/>
            <p:nvPr/>
          </p:nvSpPr>
          <p:spPr>
            <a:xfrm>
              <a:off x="-51855350" y="3987325"/>
              <a:ext cx="74075" cy="89825"/>
            </a:xfrm>
            <a:custGeom>
              <a:avLst/>
              <a:gdLst/>
              <a:ahLst/>
              <a:cxnLst/>
              <a:rect l="l" t="t" r="r" b="b"/>
              <a:pathLst>
                <a:path w="2963" h="3593" extrusionOk="0">
                  <a:moveTo>
                    <a:pt x="1" y="1"/>
                  </a:moveTo>
                  <a:lnTo>
                    <a:pt x="1" y="3592"/>
                  </a:lnTo>
                  <a:lnTo>
                    <a:pt x="2962" y="3592"/>
                  </a:lnTo>
                  <a:cubicBezTo>
                    <a:pt x="2836" y="2647"/>
                    <a:pt x="2427" y="1733"/>
                    <a:pt x="1765" y="1009"/>
                  </a:cubicBezTo>
                  <a:cubicBezTo>
                    <a:pt x="1261" y="505"/>
                    <a:pt x="663" y="19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0" name="Google Shape;8330;p77"/>
            <p:cNvSpPr/>
            <p:nvPr/>
          </p:nvSpPr>
          <p:spPr>
            <a:xfrm>
              <a:off x="-51985300" y="3987325"/>
              <a:ext cx="74050" cy="89825"/>
            </a:xfrm>
            <a:custGeom>
              <a:avLst/>
              <a:gdLst/>
              <a:ahLst/>
              <a:cxnLst/>
              <a:rect l="l" t="t" r="r" b="b"/>
              <a:pathLst>
                <a:path w="2962" h="3593" extrusionOk="0">
                  <a:moveTo>
                    <a:pt x="2962" y="1"/>
                  </a:moveTo>
                  <a:cubicBezTo>
                    <a:pt x="1324" y="473"/>
                    <a:pt x="158" y="1891"/>
                    <a:pt x="1" y="3592"/>
                  </a:cubicBezTo>
                  <a:lnTo>
                    <a:pt x="2962" y="3592"/>
                  </a:lnTo>
                  <a:lnTo>
                    <a:pt x="2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77"/>
            <p:cNvSpPr/>
            <p:nvPr/>
          </p:nvSpPr>
          <p:spPr>
            <a:xfrm>
              <a:off x="-51985300" y="4190350"/>
              <a:ext cx="204800" cy="111275"/>
            </a:xfrm>
            <a:custGeom>
              <a:avLst/>
              <a:gdLst/>
              <a:ahLst/>
              <a:cxnLst/>
              <a:rect l="l" t="t" r="r" b="b"/>
              <a:pathLst>
                <a:path w="8192" h="4451" extrusionOk="0">
                  <a:moveTo>
                    <a:pt x="5069" y="1024"/>
                  </a:moveTo>
                  <a:cubicBezTo>
                    <a:pt x="5167" y="1024"/>
                    <a:pt x="5262" y="1063"/>
                    <a:pt x="5325" y="1142"/>
                  </a:cubicBezTo>
                  <a:cubicBezTo>
                    <a:pt x="5514" y="1268"/>
                    <a:pt x="5514" y="1489"/>
                    <a:pt x="5356" y="1646"/>
                  </a:cubicBezTo>
                  <a:cubicBezTo>
                    <a:pt x="5010" y="1993"/>
                    <a:pt x="4537" y="2213"/>
                    <a:pt x="4002" y="2213"/>
                  </a:cubicBezTo>
                  <a:cubicBezTo>
                    <a:pt x="3498" y="2213"/>
                    <a:pt x="3025" y="1993"/>
                    <a:pt x="2710" y="1646"/>
                  </a:cubicBezTo>
                  <a:cubicBezTo>
                    <a:pt x="2552" y="1489"/>
                    <a:pt x="2552" y="1268"/>
                    <a:pt x="2710" y="1142"/>
                  </a:cubicBezTo>
                  <a:cubicBezTo>
                    <a:pt x="2789" y="1063"/>
                    <a:pt x="2891" y="1024"/>
                    <a:pt x="2986" y="1024"/>
                  </a:cubicBezTo>
                  <a:cubicBezTo>
                    <a:pt x="3080" y="1024"/>
                    <a:pt x="3167" y="1063"/>
                    <a:pt x="3214" y="1142"/>
                  </a:cubicBezTo>
                  <a:cubicBezTo>
                    <a:pt x="3435" y="1363"/>
                    <a:pt x="3726" y="1473"/>
                    <a:pt x="4014" y="1473"/>
                  </a:cubicBezTo>
                  <a:cubicBezTo>
                    <a:pt x="4301" y="1473"/>
                    <a:pt x="4585" y="1363"/>
                    <a:pt x="4789" y="1142"/>
                  </a:cubicBezTo>
                  <a:cubicBezTo>
                    <a:pt x="4868" y="1063"/>
                    <a:pt x="4971" y="1024"/>
                    <a:pt x="5069" y="1024"/>
                  </a:cubicBezTo>
                  <a:close/>
                  <a:moveTo>
                    <a:pt x="4080" y="0"/>
                  </a:moveTo>
                  <a:cubicBezTo>
                    <a:pt x="3372" y="0"/>
                    <a:pt x="2663" y="213"/>
                    <a:pt x="2048" y="638"/>
                  </a:cubicBezTo>
                  <a:cubicBezTo>
                    <a:pt x="1954" y="669"/>
                    <a:pt x="1922" y="701"/>
                    <a:pt x="1859" y="701"/>
                  </a:cubicBezTo>
                  <a:lnTo>
                    <a:pt x="1" y="701"/>
                  </a:lnTo>
                  <a:cubicBezTo>
                    <a:pt x="190" y="2780"/>
                    <a:pt x="1922" y="4450"/>
                    <a:pt x="4096" y="4450"/>
                  </a:cubicBezTo>
                  <a:cubicBezTo>
                    <a:pt x="6207" y="4450"/>
                    <a:pt x="8003" y="2780"/>
                    <a:pt x="8192" y="701"/>
                  </a:cubicBezTo>
                  <a:lnTo>
                    <a:pt x="6333" y="701"/>
                  </a:lnTo>
                  <a:cubicBezTo>
                    <a:pt x="6207" y="701"/>
                    <a:pt x="6144" y="701"/>
                    <a:pt x="6113" y="638"/>
                  </a:cubicBezTo>
                  <a:cubicBezTo>
                    <a:pt x="5498" y="213"/>
                    <a:pt x="4789" y="0"/>
                    <a:pt x="4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77"/>
            <p:cNvSpPr/>
            <p:nvPr/>
          </p:nvSpPr>
          <p:spPr>
            <a:xfrm>
              <a:off x="-51985300" y="4133050"/>
              <a:ext cx="204800" cy="55925"/>
            </a:xfrm>
            <a:custGeom>
              <a:avLst/>
              <a:gdLst/>
              <a:ahLst/>
              <a:cxnLst/>
              <a:rect l="l" t="t" r="r" b="b"/>
              <a:pathLst>
                <a:path w="8192" h="2237" extrusionOk="0">
                  <a:moveTo>
                    <a:pt x="2552" y="756"/>
                  </a:moveTo>
                  <a:cubicBezTo>
                    <a:pt x="2742" y="756"/>
                    <a:pt x="2899" y="914"/>
                    <a:pt x="2899" y="1103"/>
                  </a:cubicBezTo>
                  <a:cubicBezTo>
                    <a:pt x="2899" y="1292"/>
                    <a:pt x="2742" y="1449"/>
                    <a:pt x="2552" y="1449"/>
                  </a:cubicBezTo>
                  <a:cubicBezTo>
                    <a:pt x="2363" y="1449"/>
                    <a:pt x="2206" y="1292"/>
                    <a:pt x="2206" y="1103"/>
                  </a:cubicBezTo>
                  <a:cubicBezTo>
                    <a:pt x="2206" y="914"/>
                    <a:pt x="2363" y="756"/>
                    <a:pt x="2552" y="756"/>
                  </a:cubicBezTo>
                  <a:close/>
                  <a:moveTo>
                    <a:pt x="5545" y="756"/>
                  </a:moveTo>
                  <a:cubicBezTo>
                    <a:pt x="5734" y="756"/>
                    <a:pt x="5892" y="914"/>
                    <a:pt x="5892" y="1103"/>
                  </a:cubicBezTo>
                  <a:cubicBezTo>
                    <a:pt x="5892" y="1292"/>
                    <a:pt x="5734" y="1449"/>
                    <a:pt x="5545" y="1449"/>
                  </a:cubicBezTo>
                  <a:cubicBezTo>
                    <a:pt x="5356" y="1449"/>
                    <a:pt x="5199" y="1292"/>
                    <a:pt x="5199" y="1103"/>
                  </a:cubicBezTo>
                  <a:cubicBezTo>
                    <a:pt x="5167" y="914"/>
                    <a:pt x="5356" y="756"/>
                    <a:pt x="5545" y="756"/>
                  </a:cubicBezTo>
                  <a:close/>
                  <a:moveTo>
                    <a:pt x="1" y="0"/>
                  </a:moveTo>
                  <a:lnTo>
                    <a:pt x="1" y="2237"/>
                  </a:lnTo>
                  <a:lnTo>
                    <a:pt x="1733" y="2237"/>
                  </a:lnTo>
                  <a:cubicBezTo>
                    <a:pt x="2458" y="1796"/>
                    <a:pt x="3277" y="1575"/>
                    <a:pt x="4092" y="1575"/>
                  </a:cubicBezTo>
                  <a:cubicBezTo>
                    <a:pt x="4907" y="1575"/>
                    <a:pt x="5719" y="1796"/>
                    <a:pt x="6428" y="2237"/>
                  </a:cubicBezTo>
                  <a:lnTo>
                    <a:pt x="8192" y="2237"/>
                  </a:ln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3" name="Google Shape;8333;p77"/>
            <p:cNvSpPr/>
            <p:nvPr/>
          </p:nvSpPr>
          <p:spPr>
            <a:xfrm>
              <a:off x="-51780525" y="3983125"/>
              <a:ext cx="55950" cy="105825"/>
            </a:xfrm>
            <a:custGeom>
              <a:avLst/>
              <a:gdLst/>
              <a:ahLst/>
              <a:cxnLst/>
              <a:rect l="l" t="t" r="r" b="b"/>
              <a:pathLst>
                <a:path w="2238" h="4233" extrusionOk="0">
                  <a:moveTo>
                    <a:pt x="1849" y="0"/>
                  </a:moveTo>
                  <a:cubicBezTo>
                    <a:pt x="1729" y="0"/>
                    <a:pt x="1618" y="47"/>
                    <a:pt x="1545" y="169"/>
                  </a:cubicBezTo>
                  <a:cubicBezTo>
                    <a:pt x="1135" y="767"/>
                    <a:pt x="631" y="1240"/>
                    <a:pt x="1" y="1586"/>
                  </a:cubicBezTo>
                  <a:cubicBezTo>
                    <a:pt x="473" y="2374"/>
                    <a:pt x="694" y="3288"/>
                    <a:pt x="694" y="4233"/>
                  </a:cubicBezTo>
                  <a:cubicBezTo>
                    <a:pt x="1576" y="3792"/>
                    <a:pt x="2206" y="2910"/>
                    <a:pt x="2206" y="1870"/>
                  </a:cubicBezTo>
                  <a:lnTo>
                    <a:pt x="2206" y="358"/>
                  </a:lnTo>
                  <a:cubicBezTo>
                    <a:pt x="2238" y="200"/>
                    <a:pt x="2112" y="106"/>
                    <a:pt x="1954" y="11"/>
                  </a:cubicBezTo>
                  <a:cubicBezTo>
                    <a:pt x="1919" y="4"/>
                    <a:pt x="1883" y="0"/>
                    <a:pt x="1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4" name="Google Shape;8334;p77"/>
            <p:cNvSpPr/>
            <p:nvPr/>
          </p:nvSpPr>
          <p:spPr>
            <a:xfrm>
              <a:off x="-52023900" y="4139350"/>
              <a:ext cx="18925" cy="63800"/>
            </a:xfrm>
            <a:custGeom>
              <a:avLst/>
              <a:gdLst/>
              <a:ahLst/>
              <a:cxnLst/>
              <a:rect l="l" t="t" r="r" b="b"/>
              <a:pathLst>
                <a:path w="757" h="2552" extrusionOk="0">
                  <a:moveTo>
                    <a:pt x="757" y="0"/>
                  </a:moveTo>
                  <a:cubicBezTo>
                    <a:pt x="316" y="221"/>
                    <a:pt x="1" y="693"/>
                    <a:pt x="1" y="1260"/>
                  </a:cubicBezTo>
                  <a:cubicBezTo>
                    <a:pt x="1" y="1796"/>
                    <a:pt x="316" y="2268"/>
                    <a:pt x="757" y="2552"/>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77"/>
            <p:cNvSpPr/>
            <p:nvPr/>
          </p:nvSpPr>
          <p:spPr>
            <a:xfrm>
              <a:off x="-51763200" y="4139350"/>
              <a:ext cx="18925" cy="63800"/>
            </a:xfrm>
            <a:custGeom>
              <a:avLst/>
              <a:gdLst/>
              <a:ahLst/>
              <a:cxnLst/>
              <a:rect l="l" t="t" r="r" b="b"/>
              <a:pathLst>
                <a:path w="757" h="2552" extrusionOk="0">
                  <a:moveTo>
                    <a:pt x="1" y="0"/>
                  </a:moveTo>
                  <a:lnTo>
                    <a:pt x="1" y="2552"/>
                  </a:lnTo>
                  <a:cubicBezTo>
                    <a:pt x="442" y="2268"/>
                    <a:pt x="757" y="1796"/>
                    <a:pt x="757" y="1260"/>
                  </a:cubicBezTo>
                  <a:cubicBezTo>
                    <a:pt x="757" y="693"/>
                    <a:pt x="442" y="22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6" name="Google Shape;8336;p77"/>
          <p:cNvGrpSpPr/>
          <p:nvPr/>
        </p:nvGrpSpPr>
        <p:grpSpPr>
          <a:xfrm>
            <a:off x="6196836" y="1376934"/>
            <a:ext cx="314662" cy="358971"/>
            <a:chOff x="-56766175" y="3198925"/>
            <a:chExt cx="279625" cy="319000"/>
          </a:xfrm>
        </p:grpSpPr>
        <p:sp>
          <p:nvSpPr>
            <p:cNvPr id="8337" name="Google Shape;8337;p77"/>
            <p:cNvSpPr/>
            <p:nvPr/>
          </p:nvSpPr>
          <p:spPr>
            <a:xfrm>
              <a:off x="-56766175" y="3335975"/>
              <a:ext cx="18925" cy="63825"/>
            </a:xfrm>
            <a:custGeom>
              <a:avLst/>
              <a:gdLst/>
              <a:ahLst/>
              <a:cxnLst/>
              <a:rect l="l" t="t" r="r" b="b"/>
              <a:pathLst>
                <a:path w="757" h="2553" extrusionOk="0">
                  <a:moveTo>
                    <a:pt x="757" y="0"/>
                  </a:moveTo>
                  <a:cubicBezTo>
                    <a:pt x="316" y="221"/>
                    <a:pt x="1" y="693"/>
                    <a:pt x="1" y="1260"/>
                  </a:cubicBezTo>
                  <a:cubicBezTo>
                    <a:pt x="1" y="1796"/>
                    <a:pt x="316" y="2269"/>
                    <a:pt x="757" y="2552"/>
                  </a:cubicBezTo>
                  <a:lnTo>
                    <a:pt x="757" y="158"/>
                  </a:ln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8" name="Google Shape;8338;p77"/>
            <p:cNvSpPr/>
            <p:nvPr/>
          </p:nvSpPr>
          <p:spPr>
            <a:xfrm>
              <a:off x="-56747275" y="3198925"/>
              <a:ext cx="222925" cy="93750"/>
            </a:xfrm>
            <a:custGeom>
              <a:avLst/>
              <a:gdLst/>
              <a:ahLst/>
              <a:cxnLst/>
              <a:rect l="l" t="t" r="r" b="b"/>
              <a:pathLst>
                <a:path w="8917" h="3750" extrusionOk="0">
                  <a:moveTo>
                    <a:pt x="347" y="0"/>
                  </a:moveTo>
                  <a:cubicBezTo>
                    <a:pt x="158" y="0"/>
                    <a:pt x="1" y="158"/>
                    <a:pt x="32" y="347"/>
                  </a:cubicBezTo>
                  <a:cubicBezTo>
                    <a:pt x="410" y="2269"/>
                    <a:pt x="2080" y="3749"/>
                    <a:pt x="4096" y="3749"/>
                  </a:cubicBezTo>
                  <a:lnTo>
                    <a:pt x="8917" y="3749"/>
                  </a:lnTo>
                  <a:cubicBezTo>
                    <a:pt x="8728" y="1639"/>
                    <a:pt x="6995" y="0"/>
                    <a:pt x="4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77"/>
            <p:cNvSpPr/>
            <p:nvPr/>
          </p:nvSpPr>
          <p:spPr>
            <a:xfrm>
              <a:off x="-56710250" y="3348575"/>
              <a:ext cx="55150" cy="55150"/>
            </a:xfrm>
            <a:custGeom>
              <a:avLst/>
              <a:gdLst/>
              <a:ahLst/>
              <a:cxnLst/>
              <a:rect l="l" t="t" r="r" b="b"/>
              <a:pathLst>
                <a:path w="2206" h="2206" extrusionOk="0">
                  <a:moveTo>
                    <a:pt x="1103" y="0"/>
                  </a:moveTo>
                  <a:cubicBezTo>
                    <a:pt x="473" y="0"/>
                    <a:pt x="0" y="504"/>
                    <a:pt x="0" y="1103"/>
                  </a:cubicBezTo>
                  <a:cubicBezTo>
                    <a:pt x="0" y="1670"/>
                    <a:pt x="504" y="2206"/>
                    <a:pt x="1103" y="2206"/>
                  </a:cubicBezTo>
                  <a:cubicBezTo>
                    <a:pt x="1733" y="2206"/>
                    <a:pt x="2206" y="1702"/>
                    <a:pt x="2206" y="1103"/>
                  </a:cubicBezTo>
                  <a:cubicBezTo>
                    <a:pt x="2206" y="504"/>
                    <a:pt x="1733"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77"/>
            <p:cNvSpPr/>
            <p:nvPr/>
          </p:nvSpPr>
          <p:spPr>
            <a:xfrm>
              <a:off x="-56597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77"/>
            <p:cNvSpPr/>
            <p:nvPr/>
          </p:nvSpPr>
          <p:spPr>
            <a:xfrm>
              <a:off x="-56727575" y="3376925"/>
              <a:ext cx="204800" cy="141000"/>
            </a:xfrm>
            <a:custGeom>
              <a:avLst/>
              <a:gdLst/>
              <a:ahLst/>
              <a:cxnLst/>
              <a:rect l="l" t="t" r="r" b="b"/>
              <a:pathLst>
                <a:path w="8192" h="5640" extrusionOk="0">
                  <a:moveTo>
                    <a:pt x="5104" y="2174"/>
                  </a:moveTo>
                  <a:cubicBezTo>
                    <a:pt x="5199" y="2174"/>
                    <a:pt x="5293" y="2206"/>
                    <a:pt x="5356" y="2269"/>
                  </a:cubicBezTo>
                  <a:cubicBezTo>
                    <a:pt x="5545" y="2395"/>
                    <a:pt x="5545" y="2647"/>
                    <a:pt x="5388" y="2804"/>
                  </a:cubicBezTo>
                  <a:cubicBezTo>
                    <a:pt x="5041" y="3151"/>
                    <a:pt x="4569" y="3340"/>
                    <a:pt x="4096" y="3340"/>
                  </a:cubicBezTo>
                  <a:cubicBezTo>
                    <a:pt x="3560" y="3340"/>
                    <a:pt x="3088" y="3151"/>
                    <a:pt x="2741" y="2804"/>
                  </a:cubicBezTo>
                  <a:cubicBezTo>
                    <a:pt x="2584" y="2647"/>
                    <a:pt x="2584" y="2395"/>
                    <a:pt x="2741" y="2269"/>
                  </a:cubicBezTo>
                  <a:cubicBezTo>
                    <a:pt x="2820" y="2206"/>
                    <a:pt x="2922" y="2174"/>
                    <a:pt x="3021" y="2174"/>
                  </a:cubicBezTo>
                  <a:cubicBezTo>
                    <a:pt x="3119" y="2174"/>
                    <a:pt x="3214" y="2206"/>
                    <a:pt x="3277" y="2269"/>
                  </a:cubicBezTo>
                  <a:cubicBezTo>
                    <a:pt x="3482" y="2489"/>
                    <a:pt x="3765" y="2600"/>
                    <a:pt x="4053" y="2600"/>
                  </a:cubicBezTo>
                  <a:cubicBezTo>
                    <a:pt x="4340" y="2600"/>
                    <a:pt x="4632" y="2489"/>
                    <a:pt x="4852" y="2269"/>
                  </a:cubicBezTo>
                  <a:cubicBezTo>
                    <a:pt x="4915" y="2206"/>
                    <a:pt x="5010" y="2174"/>
                    <a:pt x="5104" y="2174"/>
                  </a:cubicBezTo>
                  <a:close/>
                  <a:moveTo>
                    <a:pt x="0" y="0"/>
                  </a:moveTo>
                  <a:lnTo>
                    <a:pt x="0" y="1513"/>
                  </a:lnTo>
                  <a:cubicBezTo>
                    <a:pt x="0" y="3623"/>
                    <a:pt x="1639" y="5451"/>
                    <a:pt x="3718" y="5640"/>
                  </a:cubicBezTo>
                  <a:lnTo>
                    <a:pt x="3718" y="4537"/>
                  </a:lnTo>
                  <a:cubicBezTo>
                    <a:pt x="3718" y="4348"/>
                    <a:pt x="3875" y="4191"/>
                    <a:pt x="4096" y="4191"/>
                  </a:cubicBezTo>
                  <a:cubicBezTo>
                    <a:pt x="4285" y="4191"/>
                    <a:pt x="4442" y="4348"/>
                    <a:pt x="4442" y="4537"/>
                  </a:cubicBezTo>
                  <a:lnTo>
                    <a:pt x="4442" y="5640"/>
                  </a:lnTo>
                  <a:cubicBezTo>
                    <a:pt x="6522" y="5451"/>
                    <a:pt x="8192" y="3623"/>
                    <a:pt x="8192" y="1513"/>
                  </a:cubicBezTo>
                  <a:lnTo>
                    <a:pt x="8192" y="0"/>
                  </a:lnTo>
                  <a:cubicBezTo>
                    <a:pt x="8192" y="1009"/>
                    <a:pt x="7309" y="1859"/>
                    <a:pt x="6301" y="1859"/>
                  </a:cubicBezTo>
                  <a:cubicBezTo>
                    <a:pt x="5388" y="1859"/>
                    <a:pt x="4632" y="1229"/>
                    <a:pt x="4474" y="347"/>
                  </a:cubicBezTo>
                  <a:lnTo>
                    <a:pt x="3655" y="347"/>
                  </a:lnTo>
                  <a:cubicBezTo>
                    <a:pt x="3497" y="1229"/>
                    <a:pt x="2710" y="1859"/>
                    <a:pt x="1828" y="1859"/>
                  </a:cubicBezTo>
                  <a:cubicBezTo>
                    <a:pt x="819" y="1859"/>
                    <a:pt x="0" y="100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77"/>
            <p:cNvSpPr/>
            <p:nvPr/>
          </p:nvSpPr>
          <p:spPr>
            <a:xfrm>
              <a:off x="-56729150" y="3289500"/>
              <a:ext cx="204000" cy="87450"/>
            </a:xfrm>
            <a:custGeom>
              <a:avLst/>
              <a:gdLst/>
              <a:ahLst/>
              <a:cxnLst/>
              <a:rect l="l" t="t" r="r" b="b"/>
              <a:pathLst>
                <a:path w="8160" h="3498" extrusionOk="0">
                  <a:moveTo>
                    <a:pt x="567" y="0"/>
                  </a:moveTo>
                  <a:cubicBezTo>
                    <a:pt x="221" y="630"/>
                    <a:pt x="0" y="1292"/>
                    <a:pt x="0" y="2017"/>
                  </a:cubicBezTo>
                  <a:lnTo>
                    <a:pt x="0" y="3497"/>
                  </a:lnTo>
                  <a:cubicBezTo>
                    <a:pt x="0" y="2489"/>
                    <a:pt x="851" y="1639"/>
                    <a:pt x="1859" y="1639"/>
                  </a:cubicBezTo>
                  <a:cubicBezTo>
                    <a:pt x="2773" y="1639"/>
                    <a:pt x="3529" y="2269"/>
                    <a:pt x="3686" y="3151"/>
                  </a:cubicBezTo>
                  <a:lnTo>
                    <a:pt x="4505" y="3151"/>
                  </a:lnTo>
                  <a:cubicBezTo>
                    <a:pt x="4663" y="2269"/>
                    <a:pt x="5451" y="1639"/>
                    <a:pt x="6333" y="1639"/>
                  </a:cubicBezTo>
                  <a:cubicBezTo>
                    <a:pt x="7341" y="1639"/>
                    <a:pt x="8160" y="2489"/>
                    <a:pt x="8160" y="3497"/>
                  </a:cubicBezTo>
                  <a:lnTo>
                    <a:pt x="8160" y="914"/>
                  </a:lnTo>
                  <a:lnTo>
                    <a:pt x="3340" y="914"/>
                  </a:lnTo>
                  <a:cubicBezTo>
                    <a:pt x="2332" y="851"/>
                    <a:pt x="1355" y="536"/>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77"/>
            <p:cNvSpPr/>
            <p:nvPr/>
          </p:nvSpPr>
          <p:spPr>
            <a:xfrm>
              <a:off x="-56505475" y="3335975"/>
              <a:ext cx="18925" cy="63825"/>
            </a:xfrm>
            <a:custGeom>
              <a:avLst/>
              <a:gdLst/>
              <a:ahLst/>
              <a:cxnLst/>
              <a:rect l="l" t="t" r="r" b="b"/>
              <a:pathLst>
                <a:path w="757" h="2553" extrusionOk="0">
                  <a:moveTo>
                    <a:pt x="1" y="0"/>
                  </a:moveTo>
                  <a:lnTo>
                    <a:pt x="1" y="2552"/>
                  </a:lnTo>
                  <a:cubicBezTo>
                    <a:pt x="442" y="2269"/>
                    <a:pt x="757" y="1796"/>
                    <a:pt x="757" y="1260"/>
                  </a:cubicBezTo>
                  <a:cubicBezTo>
                    <a:pt x="757" y="693"/>
                    <a:pt x="473" y="22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4" name="Google Shape;8344;p77"/>
          <p:cNvGrpSpPr/>
          <p:nvPr/>
        </p:nvGrpSpPr>
        <p:grpSpPr>
          <a:xfrm>
            <a:off x="6195950" y="1832234"/>
            <a:ext cx="316434" cy="358099"/>
            <a:chOff x="-56766175" y="3590375"/>
            <a:chExt cx="281200" cy="318225"/>
          </a:xfrm>
        </p:grpSpPr>
        <p:sp>
          <p:nvSpPr>
            <p:cNvPr id="8345" name="Google Shape;8345;p77"/>
            <p:cNvSpPr/>
            <p:nvPr/>
          </p:nvSpPr>
          <p:spPr>
            <a:xfrm>
              <a:off x="-56766175" y="3632900"/>
              <a:ext cx="281200" cy="275700"/>
            </a:xfrm>
            <a:custGeom>
              <a:avLst/>
              <a:gdLst/>
              <a:ahLst/>
              <a:cxnLst/>
              <a:rect l="l" t="t" r="r" b="b"/>
              <a:pathLst>
                <a:path w="11248" h="11028" extrusionOk="0">
                  <a:moveTo>
                    <a:pt x="1576" y="0"/>
                  </a:moveTo>
                  <a:cubicBezTo>
                    <a:pt x="599" y="1009"/>
                    <a:pt x="1" y="2395"/>
                    <a:pt x="1" y="3907"/>
                  </a:cubicBezTo>
                  <a:lnTo>
                    <a:pt x="1" y="10681"/>
                  </a:lnTo>
                  <a:cubicBezTo>
                    <a:pt x="1" y="10870"/>
                    <a:pt x="158" y="11027"/>
                    <a:pt x="347" y="11027"/>
                  </a:cubicBezTo>
                  <a:lnTo>
                    <a:pt x="5577" y="11027"/>
                  </a:lnTo>
                  <a:cubicBezTo>
                    <a:pt x="3340" y="11027"/>
                    <a:pt x="1481" y="9200"/>
                    <a:pt x="1481" y="6932"/>
                  </a:cubicBezTo>
                  <a:lnTo>
                    <a:pt x="1481" y="5388"/>
                  </a:lnTo>
                  <a:cubicBezTo>
                    <a:pt x="1481" y="5262"/>
                    <a:pt x="1576" y="5167"/>
                    <a:pt x="1702" y="5073"/>
                  </a:cubicBezTo>
                  <a:lnTo>
                    <a:pt x="5419" y="2836"/>
                  </a:lnTo>
                  <a:cubicBezTo>
                    <a:pt x="5482" y="2789"/>
                    <a:pt x="5553" y="2765"/>
                    <a:pt x="5624" y="2765"/>
                  </a:cubicBezTo>
                  <a:cubicBezTo>
                    <a:pt x="5695" y="2765"/>
                    <a:pt x="5766" y="2789"/>
                    <a:pt x="5829" y="2836"/>
                  </a:cubicBezTo>
                  <a:lnTo>
                    <a:pt x="9578" y="5073"/>
                  </a:lnTo>
                  <a:cubicBezTo>
                    <a:pt x="9673" y="5167"/>
                    <a:pt x="9767" y="5262"/>
                    <a:pt x="9767" y="5388"/>
                  </a:cubicBezTo>
                  <a:lnTo>
                    <a:pt x="9767" y="6932"/>
                  </a:lnTo>
                  <a:cubicBezTo>
                    <a:pt x="9767" y="9200"/>
                    <a:pt x="7908" y="11027"/>
                    <a:pt x="5671" y="11027"/>
                  </a:cubicBezTo>
                  <a:lnTo>
                    <a:pt x="10901" y="11027"/>
                  </a:lnTo>
                  <a:cubicBezTo>
                    <a:pt x="11090" y="11027"/>
                    <a:pt x="11248" y="10870"/>
                    <a:pt x="11248" y="10681"/>
                  </a:cubicBezTo>
                  <a:lnTo>
                    <a:pt x="11248" y="3907"/>
                  </a:lnTo>
                  <a:cubicBezTo>
                    <a:pt x="11185" y="2363"/>
                    <a:pt x="10586" y="977"/>
                    <a:pt x="9610" y="0"/>
                  </a:cubicBezTo>
                  <a:cubicBezTo>
                    <a:pt x="9578" y="158"/>
                    <a:pt x="9484" y="316"/>
                    <a:pt x="9358" y="473"/>
                  </a:cubicBezTo>
                  <a:cubicBezTo>
                    <a:pt x="8727" y="1418"/>
                    <a:pt x="7247" y="2048"/>
                    <a:pt x="5577" y="2048"/>
                  </a:cubicBezTo>
                  <a:cubicBezTo>
                    <a:pt x="3907" y="2048"/>
                    <a:pt x="2395" y="1418"/>
                    <a:pt x="1765" y="442"/>
                  </a:cubicBezTo>
                  <a:cubicBezTo>
                    <a:pt x="1702" y="316"/>
                    <a:pt x="1607" y="158"/>
                    <a:pt x="1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6" name="Google Shape;8346;p77"/>
            <p:cNvSpPr/>
            <p:nvPr/>
          </p:nvSpPr>
          <p:spPr>
            <a:xfrm>
              <a:off x="-56709475" y="3722700"/>
              <a:ext cx="167800" cy="153600"/>
            </a:xfrm>
            <a:custGeom>
              <a:avLst/>
              <a:gdLst/>
              <a:ahLst/>
              <a:cxnLst/>
              <a:rect l="l" t="t" r="r" b="b"/>
              <a:pathLst>
                <a:path w="6712" h="6144" extrusionOk="0">
                  <a:moveTo>
                    <a:pt x="1828" y="1449"/>
                  </a:moveTo>
                  <a:cubicBezTo>
                    <a:pt x="2017" y="1449"/>
                    <a:pt x="2175" y="1607"/>
                    <a:pt x="2175" y="1796"/>
                  </a:cubicBezTo>
                  <a:cubicBezTo>
                    <a:pt x="2206" y="2016"/>
                    <a:pt x="2049" y="2142"/>
                    <a:pt x="1828" y="2142"/>
                  </a:cubicBezTo>
                  <a:cubicBezTo>
                    <a:pt x="1639" y="2142"/>
                    <a:pt x="1482" y="2016"/>
                    <a:pt x="1482" y="1796"/>
                  </a:cubicBezTo>
                  <a:cubicBezTo>
                    <a:pt x="1482" y="1607"/>
                    <a:pt x="1639" y="1449"/>
                    <a:pt x="1828" y="1449"/>
                  </a:cubicBezTo>
                  <a:close/>
                  <a:moveTo>
                    <a:pt x="4821" y="1449"/>
                  </a:moveTo>
                  <a:cubicBezTo>
                    <a:pt x="5010" y="1449"/>
                    <a:pt x="5168" y="1607"/>
                    <a:pt x="5168" y="1796"/>
                  </a:cubicBezTo>
                  <a:cubicBezTo>
                    <a:pt x="5199" y="2016"/>
                    <a:pt x="5010" y="2142"/>
                    <a:pt x="4821" y="2142"/>
                  </a:cubicBezTo>
                  <a:cubicBezTo>
                    <a:pt x="4632" y="2142"/>
                    <a:pt x="4475" y="2016"/>
                    <a:pt x="4475" y="1796"/>
                  </a:cubicBezTo>
                  <a:cubicBezTo>
                    <a:pt x="4475" y="1607"/>
                    <a:pt x="4632" y="1449"/>
                    <a:pt x="4821" y="1449"/>
                  </a:cubicBezTo>
                  <a:close/>
                  <a:moveTo>
                    <a:pt x="3372" y="0"/>
                  </a:moveTo>
                  <a:lnTo>
                    <a:pt x="1" y="2016"/>
                  </a:lnTo>
                  <a:lnTo>
                    <a:pt x="1" y="3340"/>
                  </a:lnTo>
                  <a:cubicBezTo>
                    <a:pt x="1" y="4474"/>
                    <a:pt x="599" y="5545"/>
                    <a:pt x="1513" y="6143"/>
                  </a:cubicBezTo>
                  <a:lnTo>
                    <a:pt x="1513" y="4411"/>
                  </a:lnTo>
                  <a:cubicBezTo>
                    <a:pt x="1513" y="4253"/>
                    <a:pt x="1576" y="4127"/>
                    <a:pt x="1702" y="4096"/>
                  </a:cubicBezTo>
                  <a:cubicBezTo>
                    <a:pt x="2222" y="3844"/>
                    <a:pt x="2797" y="3718"/>
                    <a:pt x="3368" y="3718"/>
                  </a:cubicBezTo>
                  <a:cubicBezTo>
                    <a:pt x="3939" y="3718"/>
                    <a:pt x="4506" y="3844"/>
                    <a:pt x="5010" y="4096"/>
                  </a:cubicBezTo>
                  <a:cubicBezTo>
                    <a:pt x="5136" y="4159"/>
                    <a:pt x="5199" y="4285"/>
                    <a:pt x="5199" y="4411"/>
                  </a:cubicBezTo>
                  <a:lnTo>
                    <a:pt x="5199" y="6143"/>
                  </a:lnTo>
                  <a:cubicBezTo>
                    <a:pt x="6113" y="5545"/>
                    <a:pt x="6711" y="4505"/>
                    <a:pt x="6711" y="3340"/>
                  </a:cubicBezTo>
                  <a:lnTo>
                    <a:pt x="6711" y="2016"/>
                  </a:lnTo>
                  <a:lnTo>
                    <a:pt x="33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77"/>
            <p:cNvSpPr/>
            <p:nvPr/>
          </p:nvSpPr>
          <p:spPr>
            <a:xfrm>
              <a:off x="-56654325" y="3833750"/>
              <a:ext cx="55150" cy="55950"/>
            </a:xfrm>
            <a:custGeom>
              <a:avLst/>
              <a:gdLst/>
              <a:ahLst/>
              <a:cxnLst/>
              <a:rect l="l" t="t" r="r" b="b"/>
              <a:pathLst>
                <a:path w="2206" h="2238" extrusionOk="0">
                  <a:moveTo>
                    <a:pt x="1127" y="0"/>
                  </a:moveTo>
                  <a:cubicBezTo>
                    <a:pt x="748" y="0"/>
                    <a:pt x="363" y="63"/>
                    <a:pt x="0" y="189"/>
                  </a:cubicBezTo>
                  <a:lnTo>
                    <a:pt x="0" y="2048"/>
                  </a:lnTo>
                  <a:cubicBezTo>
                    <a:pt x="378" y="2174"/>
                    <a:pt x="725" y="2237"/>
                    <a:pt x="1103" y="2237"/>
                  </a:cubicBezTo>
                  <a:cubicBezTo>
                    <a:pt x="1512" y="2237"/>
                    <a:pt x="1859" y="2174"/>
                    <a:pt x="2206" y="2048"/>
                  </a:cubicBezTo>
                  <a:lnTo>
                    <a:pt x="2206" y="189"/>
                  </a:lnTo>
                  <a:cubicBezTo>
                    <a:pt x="1875" y="63"/>
                    <a:pt x="1505" y="0"/>
                    <a:pt x="1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77"/>
            <p:cNvSpPr/>
            <p:nvPr/>
          </p:nvSpPr>
          <p:spPr>
            <a:xfrm>
              <a:off x="-56710250" y="3590375"/>
              <a:ext cx="167775" cy="74850"/>
            </a:xfrm>
            <a:custGeom>
              <a:avLst/>
              <a:gdLst/>
              <a:ahLst/>
              <a:cxnLst/>
              <a:rect l="l" t="t" r="r" b="b"/>
              <a:pathLst>
                <a:path w="6711" h="2994" extrusionOk="0">
                  <a:moveTo>
                    <a:pt x="3340" y="0"/>
                  </a:moveTo>
                  <a:cubicBezTo>
                    <a:pt x="2080" y="0"/>
                    <a:pt x="946" y="441"/>
                    <a:pt x="0" y="1134"/>
                  </a:cubicBezTo>
                  <a:cubicBezTo>
                    <a:pt x="0" y="1355"/>
                    <a:pt x="32" y="1544"/>
                    <a:pt x="189" y="1733"/>
                  </a:cubicBezTo>
                  <a:cubicBezTo>
                    <a:pt x="662" y="2489"/>
                    <a:pt x="1922" y="2993"/>
                    <a:pt x="3340" y="2993"/>
                  </a:cubicBezTo>
                  <a:cubicBezTo>
                    <a:pt x="4726" y="2993"/>
                    <a:pt x="5986" y="2489"/>
                    <a:pt x="6490" y="1796"/>
                  </a:cubicBezTo>
                  <a:cubicBezTo>
                    <a:pt x="6648" y="1575"/>
                    <a:pt x="6711" y="1355"/>
                    <a:pt x="6711" y="1134"/>
                  </a:cubicBezTo>
                  <a:cubicBezTo>
                    <a:pt x="5766" y="441"/>
                    <a:pt x="4600" y="0"/>
                    <a:pt x="33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9" name="Google Shape;8349;p77"/>
          <p:cNvGrpSpPr/>
          <p:nvPr/>
        </p:nvGrpSpPr>
        <p:grpSpPr>
          <a:xfrm>
            <a:off x="6232906" y="2273605"/>
            <a:ext cx="272126" cy="358099"/>
            <a:chOff x="-56747275" y="3982600"/>
            <a:chExt cx="241825" cy="318225"/>
          </a:xfrm>
        </p:grpSpPr>
        <p:sp>
          <p:nvSpPr>
            <p:cNvPr id="8350" name="Google Shape;8350;p77"/>
            <p:cNvSpPr/>
            <p:nvPr/>
          </p:nvSpPr>
          <p:spPr>
            <a:xfrm>
              <a:off x="-56635425" y="4076325"/>
              <a:ext cx="18125" cy="37050"/>
            </a:xfrm>
            <a:custGeom>
              <a:avLst/>
              <a:gdLst/>
              <a:ahLst/>
              <a:cxnLst/>
              <a:rect l="l" t="t" r="r" b="b"/>
              <a:pathLst>
                <a:path w="725" h="1482" extrusionOk="0">
                  <a:moveTo>
                    <a:pt x="378" y="1"/>
                  </a:moveTo>
                  <a:cubicBezTo>
                    <a:pt x="158" y="1"/>
                    <a:pt x="0" y="316"/>
                    <a:pt x="0" y="725"/>
                  </a:cubicBezTo>
                  <a:cubicBezTo>
                    <a:pt x="0" y="1135"/>
                    <a:pt x="158" y="1481"/>
                    <a:pt x="378" y="1481"/>
                  </a:cubicBezTo>
                  <a:cubicBezTo>
                    <a:pt x="567" y="1481"/>
                    <a:pt x="725" y="1135"/>
                    <a:pt x="725" y="725"/>
                  </a:cubicBezTo>
                  <a:cubicBezTo>
                    <a:pt x="725" y="316"/>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1" name="Google Shape;8351;p77"/>
            <p:cNvSpPr/>
            <p:nvPr/>
          </p:nvSpPr>
          <p:spPr>
            <a:xfrm>
              <a:off x="-56618900" y="3991275"/>
              <a:ext cx="113450" cy="136250"/>
            </a:xfrm>
            <a:custGeom>
              <a:avLst/>
              <a:gdLst/>
              <a:ahLst/>
              <a:cxnLst/>
              <a:rect l="l" t="t" r="r" b="b"/>
              <a:pathLst>
                <a:path w="4538" h="5450" extrusionOk="0">
                  <a:moveTo>
                    <a:pt x="3277" y="0"/>
                  </a:moveTo>
                  <a:lnTo>
                    <a:pt x="1" y="2647"/>
                  </a:lnTo>
                  <a:lnTo>
                    <a:pt x="3939" y="5387"/>
                  </a:lnTo>
                  <a:cubicBezTo>
                    <a:pt x="4007" y="5430"/>
                    <a:pt x="4081" y="5449"/>
                    <a:pt x="4154" y="5449"/>
                  </a:cubicBezTo>
                  <a:cubicBezTo>
                    <a:pt x="4352" y="5449"/>
                    <a:pt x="4538" y="5303"/>
                    <a:pt x="4538" y="5072"/>
                  </a:cubicBezTo>
                  <a:lnTo>
                    <a:pt x="4538" y="2300"/>
                  </a:lnTo>
                  <a:cubicBezTo>
                    <a:pt x="4538" y="1355"/>
                    <a:pt x="4034" y="473"/>
                    <a:pt x="3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77"/>
            <p:cNvSpPr/>
            <p:nvPr/>
          </p:nvSpPr>
          <p:spPr>
            <a:xfrm>
              <a:off x="-56601550" y="4094450"/>
              <a:ext cx="31525" cy="19700"/>
            </a:xfrm>
            <a:custGeom>
              <a:avLst/>
              <a:gdLst/>
              <a:ahLst/>
              <a:cxnLst/>
              <a:rect l="l" t="t" r="r" b="b"/>
              <a:pathLst>
                <a:path w="1261" h="788" extrusionOk="0">
                  <a:moveTo>
                    <a:pt x="158" y="0"/>
                  </a:moveTo>
                  <a:lnTo>
                    <a:pt x="158" y="63"/>
                  </a:lnTo>
                  <a:cubicBezTo>
                    <a:pt x="158" y="315"/>
                    <a:pt x="95" y="567"/>
                    <a:pt x="0" y="788"/>
                  </a:cubicBezTo>
                  <a:lnTo>
                    <a:pt x="1260" y="788"/>
                  </a:lnTo>
                  <a:lnTo>
                    <a:pt x="1260" y="756"/>
                  </a:lnTo>
                  <a:lnTo>
                    <a:pt x="1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77"/>
            <p:cNvSpPr/>
            <p:nvPr/>
          </p:nvSpPr>
          <p:spPr>
            <a:xfrm>
              <a:off x="-56688200" y="4085775"/>
              <a:ext cx="37050" cy="27600"/>
            </a:xfrm>
            <a:custGeom>
              <a:avLst/>
              <a:gdLst/>
              <a:ahLst/>
              <a:cxnLst/>
              <a:rect l="l" t="t" r="r" b="b"/>
              <a:pathLst>
                <a:path w="1482" h="1104" extrusionOk="0">
                  <a:moveTo>
                    <a:pt x="1355" y="1"/>
                  </a:moveTo>
                  <a:lnTo>
                    <a:pt x="1" y="1103"/>
                  </a:lnTo>
                  <a:lnTo>
                    <a:pt x="1481" y="1103"/>
                  </a:lnTo>
                  <a:cubicBezTo>
                    <a:pt x="1418" y="883"/>
                    <a:pt x="1324" y="631"/>
                    <a:pt x="1324" y="347"/>
                  </a:cubicBezTo>
                  <a:cubicBezTo>
                    <a:pt x="1324" y="253"/>
                    <a:pt x="1324" y="127"/>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77"/>
            <p:cNvSpPr/>
            <p:nvPr/>
          </p:nvSpPr>
          <p:spPr>
            <a:xfrm>
              <a:off x="-56747275" y="3982600"/>
              <a:ext cx="189850" cy="143850"/>
            </a:xfrm>
            <a:custGeom>
              <a:avLst/>
              <a:gdLst/>
              <a:ahLst/>
              <a:cxnLst/>
              <a:rect l="l" t="t" r="r" b="b"/>
              <a:pathLst>
                <a:path w="7594" h="5754" extrusionOk="0">
                  <a:moveTo>
                    <a:pt x="2584" y="1"/>
                  </a:moveTo>
                  <a:cubicBezTo>
                    <a:pt x="1135" y="1"/>
                    <a:pt x="1" y="1166"/>
                    <a:pt x="1" y="2647"/>
                  </a:cubicBezTo>
                  <a:lnTo>
                    <a:pt x="1" y="5388"/>
                  </a:lnTo>
                  <a:cubicBezTo>
                    <a:pt x="1" y="5610"/>
                    <a:pt x="172" y="5753"/>
                    <a:pt x="350" y="5753"/>
                  </a:cubicBezTo>
                  <a:cubicBezTo>
                    <a:pt x="426" y="5753"/>
                    <a:pt x="502" y="5728"/>
                    <a:pt x="568" y="5671"/>
                  </a:cubicBezTo>
                  <a:lnTo>
                    <a:pt x="7593" y="32"/>
                  </a:lnTo>
                  <a:cubicBezTo>
                    <a:pt x="7436" y="1"/>
                    <a:pt x="7278" y="1"/>
                    <a:pt x="7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5" name="Google Shape;8355;p77"/>
            <p:cNvSpPr/>
            <p:nvPr/>
          </p:nvSpPr>
          <p:spPr>
            <a:xfrm>
              <a:off x="-56654325" y="4217500"/>
              <a:ext cx="55150" cy="83325"/>
            </a:xfrm>
            <a:custGeom>
              <a:avLst/>
              <a:gdLst/>
              <a:ahLst/>
              <a:cxnLst/>
              <a:rect l="l" t="t" r="r" b="b"/>
              <a:pathLst>
                <a:path w="2206" h="3333" extrusionOk="0">
                  <a:moveTo>
                    <a:pt x="1127" y="1"/>
                  </a:moveTo>
                  <a:cubicBezTo>
                    <a:pt x="748" y="1"/>
                    <a:pt x="363" y="72"/>
                    <a:pt x="0" y="214"/>
                  </a:cubicBezTo>
                  <a:lnTo>
                    <a:pt x="0" y="3175"/>
                  </a:lnTo>
                  <a:cubicBezTo>
                    <a:pt x="378" y="3270"/>
                    <a:pt x="756" y="3333"/>
                    <a:pt x="1103" y="3333"/>
                  </a:cubicBezTo>
                  <a:cubicBezTo>
                    <a:pt x="1512" y="3333"/>
                    <a:pt x="1859" y="3270"/>
                    <a:pt x="2206" y="3175"/>
                  </a:cubicBezTo>
                  <a:lnTo>
                    <a:pt x="2206" y="214"/>
                  </a:lnTo>
                  <a:cubicBezTo>
                    <a:pt x="1875" y="72"/>
                    <a:pt x="1505" y="1"/>
                    <a:pt x="1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6" name="Google Shape;8356;p77"/>
            <p:cNvSpPr/>
            <p:nvPr/>
          </p:nvSpPr>
          <p:spPr>
            <a:xfrm>
              <a:off x="-56729150" y="4132250"/>
              <a:ext cx="204800" cy="157550"/>
            </a:xfrm>
            <a:custGeom>
              <a:avLst/>
              <a:gdLst/>
              <a:ahLst/>
              <a:cxnLst/>
              <a:rect l="l" t="t" r="r" b="b"/>
              <a:pathLst>
                <a:path w="8192" h="6302" extrusionOk="0">
                  <a:moveTo>
                    <a:pt x="2615" y="788"/>
                  </a:moveTo>
                  <a:cubicBezTo>
                    <a:pt x="2804" y="788"/>
                    <a:pt x="2962" y="946"/>
                    <a:pt x="2962" y="1135"/>
                  </a:cubicBezTo>
                  <a:cubicBezTo>
                    <a:pt x="2993" y="1324"/>
                    <a:pt x="2836" y="1481"/>
                    <a:pt x="2615" y="1481"/>
                  </a:cubicBezTo>
                  <a:cubicBezTo>
                    <a:pt x="2426" y="1481"/>
                    <a:pt x="2269" y="1324"/>
                    <a:pt x="2269" y="1135"/>
                  </a:cubicBezTo>
                  <a:cubicBezTo>
                    <a:pt x="2269" y="946"/>
                    <a:pt x="2426" y="788"/>
                    <a:pt x="2615" y="788"/>
                  </a:cubicBezTo>
                  <a:close/>
                  <a:moveTo>
                    <a:pt x="5608" y="788"/>
                  </a:moveTo>
                  <a:cubicBezTo>
                    <a:pt x="5797" y="788"/>
                    <a:pt x="5955" y="946"/>
                    <a:pt x="5955" y="1135"/>
                  </a:cubicBezTo>
                  <a:cubicBezTo>
                    <a:pt x="5986" y="1324"/>
                    <a:pt x="5797" y="1481"/>
                    <a:pt x="5608" y="1481"/>
                  </a:cubicBezTo>
                  <a:cubicBezTo>
                    <a:pt x="5419" y="1481"/>
                    <a:pt x="5262" y="1324"/>
                    <a:pt x="5262" y="1135"/>
                  </a:cubicBezTo>
                  <a:cubicBezTo>
                    <a:pt x="5262" y="946"/>
                    <a:pt x="5419" y="788"/>
                    <a:pt x="5608" y="788"/>
                  </a:cubicBezTo>
                  <a:close/>
                  <a:moveTo>
                    <a:pt x="725" y="1"/>
                  </a:moveTo>
                  <a:lnTo>
                    <a:pt x="0" y="536"/>
                  </a:lnTo>
                  <a:lnTo>
                    <a:pt x="0" y="2647"/>
                  </a:lnTo>
                  <a:cubicBezTo>
                    <a:pt x="0" y="4222"/>
                    <a:pt x="914" y="5577"/>
                    <a:pt x="2269" y="6301"/>
                  </a:cubicBezTo>
                  <a:lnTo>
                    <a:pt x="2269" y="3372"/>
                  </a:lnTo>
                  <a:cubicBezTo>
                    <a:pt x="2269" y="3214"/>
                    <a:pt x="2332" y="3120"/>
                    <a:pt x="2458" y="3056"/>
                  </a:cubicBezTo>
                  <a:cubicBezTo>
                    <a:pt x="2962" y="2804"/>
                    <a:pt x="3529" y="2678"/>
                    <a:pt x="4100" y="2678"/>
                  </a:cubicBezTo>
                  <a:cubicBezTo>
                    <a:pt x="4671" y="2678"/>
                    <a:pt x="5246" y="2804"/>
                    <a:pt x="5766" y="3056"/>
                  </a:cubicBezTo>
                  <a:cubicBezTo>
                    <a:pt x="5892" y="3151"/>
                    <a:pt x="5955" y="3277"/>
                    <a:pt x="5955" y="3372"/>
                  </a:cubicBezTo>
                  <a:lnTo>
                    <a:pt x="5955" y="6301"/>
                  </a:lnTo>
                  <a:cubicBezTo>
                    <a:pt x="7309" y="5640"/>
                    <a:pt x="8192" y="4254"/>
                    <a:pt x="8192" y="2647"/>
                  </a:cubicBezTo>
                  <a:lnTo>
                    <a:pt x="8192" y="536"/>
                  </a:lnTo>
                  <a:lnTo>
                    <a:pt x="73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7" name="Google Shape;8357;p77"/>
          <p:cNvGrpSpPr/>
          <p:nvPr/>
        </p:nvGrpSpPr>
        <p:grpSpPr>
          <a:xfrm>
            <a:off x="4840657" y="3215842"/>
            <a:ext cx="358999" cy="342991"/>
            <a:chOff x="-54812875" y="3596675"/>
            <a:chExt cx="319025" cy="304800"/>
          </a:xfrm>
        </p:grpSpPr>
        <p:sp>
          <p:nvSpPr>
            <p:cNvPr id="8358" name="Google Shape;8358;p77"/>
            <p:cNvSpPr/>
            <p:nvPr/>
          </p:nvSpPr>
          <p:spPr>
            <a:xfrm>
              <a:off x="-54812875" y="3607700"/>
              <a:ext cx="74850" cy="293775"/>
            </a:xfrm>
            <a:custGeom>
              <a:avLst/>
              <a:gdLst/>
              <a:ahLst/>
              <a:cxnLst/>
              <a:rect l="l" t="t" r="r" b="b"/>
              <a:pathLst>
                <a:path w="2994" h="11751" extrusionOk="0">
                  <a:moveTo>
                    <a:pt x="1482" y="0"/>
                  </a:moveTo>
                  <a:lnTo>
                    <a:pt x="1482" y="2710"/>
                  </a:lnTo>
                  <a:cubicBezTo>
                    <a:pt x="1482" y="3749"/>
                    <a:pt x="1261" y="4789"/>
                    <a:pt x="788" y="5734"/>
                  </a:cubicBezTo>
                  <a:cubicBezTo>
                    <a:pt x="284" y="6805"/>
                    <a:pt x="1" y="7971"/>
                    <a:pt x="1" y="9168"/>
                  </a:cubicBezTo>
                  <a:cubicBezTo>
                    <a:pt x="1" y="10050"/>
                    <a:pt x="505" y="10901"/>
                    <a:pt x="1261" y="11405"/>
                  </a:cubicBezTo>
                  <a:lnTo>
                    <a:pt x="1639" y="11689"/>
                  </a:lnTo>
                  <a:cubicBezTo>
                    <a:pt x="1707" y="11731"/>
                    <a:pt x="1781" y="11750"/>
                    <a:pt x="1854" y="11750"/>
                  </a:cubicBezTo>
                  <a:cubicBezTo>
                    <a:pt x="2052" y="11750"/>
                    <a:pt x="2238" y="11604"/>
                    <a:pt x="2238" y="11374"/>
                  </a:cubicBezTo>
                  <a:lnTo>
                    <a:pt x="2238" y="9326"/>
                  </a:lnTo>
                  <a:cubicBezTo>
                    <a:pt x="2238" y="8570"/>
                    <a:pt x="2364" y="7751"/>
                    <a:pt x="2584" y="7026"/>
                  </a:cubicBezTo>
                  <a:cubicBezTo>
                    <a:pt x="2836" y="6270"/>
                    <a:pt x="2994" y="5545"/>
                    <a:pt x="2994" y="4758"/>
                  </a:cubicBezTo>
                  <a:lnTo>
                    <a:pt x="2994" y="3718"/>
                  </a:lnTo>
                  <a:lnTo>
                    <a:pt x="14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77"/>
            <p:cNvSpPr/>
            <p:nvPr/>
          </p:nvSpPr>
          <p:spPr>
            <a:xfrm>
              <a:off x="-54662425" y="3621875"/>
              <a:ext cx="18125" cy="61450"/>
            </a:xfrm>
            <a:custGeom>
              <a:avLst/>
              <a:gdLst/>
              <a:ahLst/>
              <a:cxnLst/>
              <a:rect l="l" t="t" r="r" b="b"/>
              <a:pathLst>
                <a:path w="725" h="2458" extrusionOk="0">
                  <a:moveTo>
                    <a:pt x="347" y="0"/>
                  </a:moveTo>
                  <a:cubicBezTo>
                    <a:pt x="158" y="315"/>
                    <a:pt x="0" y="757"/>
                    <a:pt x="0" y="1229"/>
                  </a:cubicBezTo>
                  <a:cubicBezTo>
                    <a:pt x="0" y="1702"/>
                    <a:pt x="189" y="2143"/>
                    <a:pt x="347" y="2458"/>
                  </a:cubicBezTo>
                  <a:cubicBezTo>
                    <a:pt x="504" y="2143"/>
                    <a:pt x="725" y="1702"/>
                    <a:pt x="725" y="1229"/>
                  </a:cubicBezTo>
                  <a:cubicBezTo>
                    <a:pt x="725" y="757"/>
                    <a:pt x="504" y="315"/>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77"/>
            <p:cNvSpPr/>
            <p:nvPr/>
          </p:nvSpPr>
          <p:spPr>
            <a:xfrm>
              <a:off x="-54737250" y="3652600"/>
              <a:ext cx="66175" cy="37825"/>
            </a:xfrm>
            <a:custGeom>
              <a:avLst/>
              <a:gdLst/>
              <a:ahLst/>
              <a:cxnLst/>
              <a:rect l="l" t="t" r="r" b="b"/>
              <a:pathLst>
                <a:path w="2647" h="1513" extrusionOk="0">
                  <a:moveTo>
                    <a:pt x="0" y="0"/>
                  </a:moveTo>
                  <a:lnTo>
                    <a:pt x="599" y="1512"/>
                  </a:lnTo>
                  <a:lnTo>
                    <a:pt x="2647" y="1512"/>
                  </a:lnTo>
                  <a:cubicBezTo>
                    <a:pt x="2458" y="1103"/>
                    <a:pt x="2206" y="599"/>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77"/>
            <p:cNvSpPr/>
            <p:nvPr/>
          </p:nvSpPr>
          <p:spPr>
            <a:xfrm>
              <a:off x="-54568700" y="3608475"/>
              <a:ext cx="74850" cy="293000"/>
            </a:xfrm>
            <a:custGeom>
              <a:avLst/>
              <a:gdLst/>
              <a:ahLst/>
              <a:cxnLst/>
              <a:rect l="l" t="t" r="r" b="b"/>
              <a:pathLst>
                <a:path w="2994" h="11720" extrusionOk="0">
                  <a:moveTo>
                    <a:pt x="1481" y="1"/>
                  </a:moveTo>
                  <a:lnTo>
                    <a:pt x="851" y="1576"/>
                  </a:lnTo>
                  <a:lnTo>
                    <a:pt x="0" y="3750"/>
                  </a:lnTo>
                  <a:lnTo>
                    <a:pt x="0" y="4727"/>
                  </a:lnTo>
                  <a:cubicBezTo>
                    <a:pt x="0" y="5514"/>
                    <a:pt x="158" y="6270"/>
                    <a:pt x="378" y="6995"/>
                  </a:cubicBezTo>
                  <a:cubicBezTo>
                    <a:pt x="630" y="7751"/>
                    <a:pt x="757" y="8539"/>
                    <a:pt x="757" y="9295"/>
                  </a:cubicBezTo>
                  <a:lnTo>
                    <a:pt x="757" y="11343"/>
                  </a:lnTo>
                  <a:cubicBezTo>
                    <a:pt x="757" y="11573"/>
                    <a:pt x="925" y="11719"/>
                    <a:pt x="1115" y="11719"/>
                  </a:cubicBezTo>
                  <a:cubicBezTo>
                    <a:pt x="1184" y="11719"/>
                    <a:pt x="1256" y="11700"/>
                    <a:pt x="1324" y="11658"/>
                  </a:cubicBezTo>
                  <a:lnTo>
                    <a:pt x="1733" y="11374"/>
                  </a:lnTo>
                  <a:cubicBezTo>
                    <a:pt x="2489" y="10870"/>
                    <a:pt x="2993" y="10051"/>
                    <a:pt x="2993" y="9137"/>
                  </a:cubicBezTo>
                  <a:cubicBezTo>
                    <a:pt x="2993" y="8003"/>
                    <a:pt x="2710" y="6774"/>
                    <a:pt x="2206" y="5735"/>
                  </a:cubicBezTo>
                  <a:cubicBezTo>
                    <a:pt x="1733" y="4790"/>
                    <a:pt x="1481" y="3781"/>
                    <a:pt x="1481" y="2710"/>
                  </a:cubicBezTo>
                  <a:lnTo>
                    <a:pt x="1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77"/>
            <p:cNvSpPr/>
            <p:nvPr/>
          </p:nvSpPr>
          <p:spPr>
            <a:xfrm>
              <a:off x="-54636450" y="3652600"/>
              <a:ext cx="66975" cy="37825"/>
            </a:xfrm>
            <a:custGeom>
              <a:avLst/>
              <a:gdLst/>
              <a:ahLst/>
              <a:cxnLst/>
              <a:rect l="l" t="t" r="r" b="b"/>
              <a:pathLst>
                <a:path w="2679" h="1513" extrusionOk="0">
                  <a:moveTo>
                    <a:pt x="411" y="0"/>
                  </a:moveTo>
                  <a:cubicBezTo>
                    <a:pt x="411" y="599"/>
                    <a:pt x="221" y="1103"/>
                    <a:pt x="1" y="1512"/>
                  </a:cubicBezTo>
                  <a:lnTo>
                    <a:pt x="2080" y="1512"/>
                  </a:lnTo>
                  <a:lnTo>
                    <a:pt x="2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77"/>
            <p:cNvSpPr/>
            <p:nvPr/>
          </p:nvSpPr>
          <p:spPr>
            <a:xfrm>
              <a:off x="-54760100" y="3596675"/>
              <a:ext cx="212675" cy="37025"/>
            </a:xfrm>
            <a:custGeom>
              <a:avLst/>
              <a:gdLst/>
              <a:ahLst/>
              <a:cxnLst/>
              <a:rect l="l" t="t" r="r" b="b"/>
              <a:pathLst>
                <a:path w="8507" h="1481" extrusionOk="0">
                  <a:moveTo>
                    <a:pt x="1" y="0"/>
                  </a:moveTo>
                  <a:lnTo>
                    <a:pt x="599" y="1481"/>
                  </a:lnTo>
                  <a:lnTo>
                    <a:pt x="3246" y="1481"/>
                  </a:lnTo>
                  <a:cubicBezTo>
                    <a:pt x="3466" y="693"/>
                    <a:pt x="3939" y="158"/>
                    <a:pt x="4002" y="95"/>
                  </a:cubicBezTo>
                  <a:cubicBezTo>
                    <a:pt x="4081" y="32"/>
                    <a:pt x="4183" y="0"/>
                    <a:pt x="4281" y="0"/>
                  </a:cubicBezTo>
                  <a:close/>
                  <a:moveTo>
                    <a:pt x="4281" y="0"/>
                  </a:moveTo>
                  <a:cubicBezTo>
                    <a:pt x="4380" y="0"/>
                    <a:pt x="4474" y="32"/>
                    <a:pt x="4537" y="95"/>
                  </a:cubicBezTo>
                  <a:cubicBezTo>
                    <a:pt x="4569" y="158"/>
                    <a:pt x="5041" y="693"/>
                    <a:pt x="5294" y="1481"/>
                  </a:cubicBezTo>
                  <a:lnTo>
                    <a:pt x="7940" y="1481"/>
                  </a:lnTo>
                  <a:lnTo>
                    <a:pt x="8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77"/>
            <p:cNvSpPr/>
            <p:nvPr/>
          </p:nvSpPr>
          <p:spPr>
            <a:xfrm>
              <a:off x="-54738050" y="3708500"/>
              <a:ext cx="169375" cy="186700"/>
            </a:xfrm>
            <a:custGeom>
              <a:avLst/>
              <a:gdLst/>
              <a:ahLst/>
              <a:cxnLst/>
              <a:rect l="l" t="t" r="r" b="b"/>
              <a:pathLst>
                <a:path w="6775" h="7468" extrusionOk="0">
                  <a:moveTo>
                    <a:pt x="1891" y="1513"/>
                  </a:moveTo>
                  <a:cubicBezTo>
                    <a:pt x="2080" y="1513"/>
                    <a:pt x="2238" y="1671"/>
                    <a:pt x="2238" y="1860"/>
                  </a:cubicBezTo>
                  <a:cubicBezTo>
                    <a:pt x="2238" y="2049"/>
                    <a:pt x="2080" y="2206"/>
                    <a:pt x="1891" y="2206"/>
                  </a:cubicBezTo>
                  <a:cubicBezTo>
                    <a:pt x="1702" y="2206"/>
                    <a:pt x="1545" y="2112"/>
                    <a:pt x="1545" y="1860"/>
                  </a:cubicBezTo>
                  <a:cubicBezTo>
                    <a:pt x="1545" y="1671"/>
                    <a:pt x="1702" y="1513"/>
                    <a:pt x="1891" y="1513"/>
                  </a:cubicBezTo>
                  <a:close/>
                  <a:moveTo>
                    <a:pt x="4884" y="1545"/>
                  </a:moveTo>
                  <a:cubicBezTo>
                    <a:pt x="5073" y="1545"/>
                    <a:pt x="5231" y="1702"/>
                    <a:pt x="5231" y="1891"/>
                  </a:cubicBezTo>
                  <a:cubicBezTo>
                    <a:pt x="5231" y="2112"/>
                    <a:pt x="5073" y="2269"/>
                    <a:pt x="4884" y="2269"/>
                  </a:cubicBezTo>
                  <a:cubicBezTo>
                    <a:pt x="4695" y="2269"/>
                    <a:pt x="4538" y="2112"/>
                    <a:pt x="4538" y="1891"/>
                  </a:cubicBezTo>
                  <a:cubicBezTo>
                    <a:pt x="4538" y="1702"/>
                    <a:pt x="4695" y="1545"/>
                    <a:pt x="4884" y="1545"/>
                  </a:cubicBezTo>
                  <a:close/>
                  <a:moveTo>
                    <a:pt x="4404" y="4073"/>
                  </a:moveTo>
                  <a:cubicBezTo>
                    <a:pt x="4498" y="4073"/>
                    <a:pt x="4585" y="4112"/>
                    <a:pt x="4632" y="4191"/>
                  </a:cubicBezTo>
                  <a:cubicBezTo>
                    <a:pt x="4853" y="4286"/>
                    <a:pt x="4853" y="4538"/>
                    <a:pt x="4695" y="4695"/>
                  </a:cubicBezTo>
                  <a:cubicBezTo>
                    <a:pt x="4317" y="5042"/>
                    <a:pt x="3844" y="5231"/>
                    <a:pt x="3340" y="5231"/>
                  </a:cubicBezTo>
                  <a:cubicBezTo>
                    <a:pt x="2836" y="5231"/>
                    <a:pt x="2364" y="5042"/>
                    <a:pt x="2049" y="4695"/>
                  </a:cubicBezTo>
                  <a:cubicBezTo>
                    <a:pt x="1891" y="4538"/>
                    <a:pt x="1891" y="4286"/>
                    <a:pt x="2049" y="4191"/>
                  </a:cubicBezTo>
                  <a:cubicBezTo>
                    <a:pt x="2127" y="4112"/>
                    <a:pt x="2222" y="4073"/>
                    <a:pt x="2312" y="4073"/>
                  </a:cubicBezTo>
                  <a:cubicBezTo>
                    <a:pt x="2403" y="4073"/>
                    <a:pt x="2490" y="4112"/>
                    <a:pt x="2553" y="4191"/>
                  </a:cubicBezTo>
                  <a:cubicBezTo>
                    <a:pt x="2773" y="4412"/>
                    <a:pt x="3057" y="4522"/>
                    <a:pt x="3340" y="4522"/>
                  </a:cubicBezTo>
                  <a:cubicBezTo>
                    <a:pt x="3624" y="4522"/>
                    <a:pt x="3907" y="4412"/>
                    <a:pt x="4128" y="4191"/>
                  </a:cubicBezTo>
                  <a:cubicBezTo>
                    <a:pt x="4207" y="4112"/>
                    <a:pt x="4309" y="4073"/>
                    <a:pt x="4404" y="4073"/>
                  </a:cubicBezTo>
                  <a:close/>
                  <a:moveTo>
                    <a:pt x="757" y="1"/>
                  </a:moveTo>
                  <a:lnTo>
                    <a:pt x="757" y="694"/>
                  </a:lnTo>
                  <a:cubicBezTo>
                    <a:pt x="757" y="1513"/>
                    <a:pt x="631" y="2332"/>
                    <a:pt x="347" y="3088"/>
                  </a:cubicBezTo>
                  <a:cubicBezTo>
                    <a:pt x="1" y="4160"/>
                    <a:pt x="1" y="4947"/>
                    <a:pt x="1" y="5672"/>
                  </a:cubicBezTo>
                  <a:cubicBezTo>
                    <a:pt x="757" y="6743"/>
                    <a:pt x="2017" y="7468"/>
                    <a:pt x="3403" y="7468"/>
                  </a:cubicBezTo>
                  <a:cubicBezTo>
                    <a:pt x="4758" y="7468"/>
                    <a:pt x="6018" y="6774"/>
                    <a:pt x="6774" y="5672"/>
                  </a:cubicBezTo>
                  <a:cubicBezTo>
                    <a:pt x="6774" y="4947"/>
                    <a:pt x="6774" y="4160"/>
                    <a:pt x="6428" y="3088"/>
                  </a:cubicBezTo>
                  <a:cubicBezTo>
                    <a:pt x="6144" y="2332"/>
                    <a:pt x="6018" y="1513"/>
                    <a:pt x="6018" y="694"/>
                  </a:cubicBezTo>
                  <a:lnTo>
                    <a:pt x="60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65" name="Google Shape;8365;p77"/>
          <p:cNvSpPr/>
          <p:nvPr/>
        </p:nvSpPr>
        <p:spPr>
          <a:xfrm>
            <a:off x="5015548" y="3590113"/>
            <a:ext cx="8018" cy="900"/>
          </a:xfrm>
          <a:custGeom>
            <a:avLst/>
            <a:gdLst/>
            <a:ahLst/>
            <a:cxnLst/>
            <a:rect l="l" t="t" r="r" b="b"/>
            <a:pathLst>
              <a:path w="285" h="32" extrusionOk="0">
                <a:moveTo>
                  <a:pt x="1" y="0"/>
                </a:moveTo>
                <a:cubicBezTo>
                  <a:pt x="95" y="32"/>
                  <a:pt x="158" y="32"/>
                  <a:pt x="284" y="32"/>
                </a:cubicBezTo>
                <a:cubicBezTo>
                  <a:pt x="221" y="32"/>
                  <a:pt x="127"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77"/>
          <p:cNvSpPr/>
          <p:nvPr/>
        </p:nvSpPr>
        <p:spPr>
          <a:xfrm>
            <a:off x="5015998" y="3590985"/>
            <a:ext cx="7118" cy="928"/>
          </a:xfrm>
          <a:custGeom>
            <a:avLst/>
            <a:gdLst/>
            <a:ahLst/>
            <a:cxnLst/>
            <a:rect l="l" t="t" r="r" b="b"/>
            <a:pathLst>
              <a:path w="253" h="33" extrusionOk="0">
                <a:moveTo>
                  <a:pt x="253" y="1"/>
                </a:moveTo>
                <a:lnTo>
                  <a:pt x="253" y="1"/>
                </a:lnTo>
                <a:cubicBezTo>
                  <a:pt x="189" y="1"/>
                  <a:pt x="64" y="1"/>
                  <a:pt x="1" y="32"/>
                </a:cubicBezTo>
                <a:cubicBezTo>
                  <a:pt x="95" y="1"/>
                  <a:pt x="190" y="1"/>
                  <a:pt x="2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67" name="Google Shape;8367;p77"/>
          <p:cNvGrpSpPr/>
          <p:nvPr/>
        </p:nvGrpSpPr>
        <p:grpSpPr>
          <a:xfrm>
            <a:off x="4862826" y="3672326"/>
            <a:ext cx="314662" cy="358099"/>
            <a:chOff x="-54793175" y="3982600"/>
            <a:chExt cx="279625" cy="318225"/>
          </a:xfrm>
        </p:grpSpPr>
        <p:sp>
          <p:nvSpPr>
            <p:cNvPr id="8368" name="Google Shape;8368;p77"/>
            <p:cNvSpPr/>
            <p:nvPr/>
          </p:nvSpPr>
          <p:spPr>
            <a:xfrm>
              <a:off x="-54646675" y="3982600"/>
              <a:ext cx="113425" cy="111075"/>
            </a:xfrm>
            <a:custGeom>
              <a:avLst/>
              <a:gdLst/>
              <a:ahLst/>
              <a:cxnLst/>
              <a:rect l="l" t="t" r="r" b="b"/>
              <a:pathLst>
                <a:path w="4537" h="4443" extrusionOk="0">
                  <a:moveTo>
                    <a:pt x="0" y="1"/>
                  </a:moveTo>
                  <a:cubicBezTo>
                    <a:pt x="1261" y="221"/>
                    <a:pt x="2237" y="2080"/>
                    <a:pt x="2332" y="4443"/>
                  </a:cubicBezTo>
                  <a:lnTo>
                    <a:pt x="4128" y="4443"/>
                  </a:lnTo>
                  <a:cubicBezTo>
                    <a:pt x="4380" y="4443"/>
                    <a:pt x="4537" y="4254"/>
                    <a:pt x="4506" y="4002"/>
                  </a:cubicBezTo>
                  <a:cubicBezTo>
                    <a:pt x="4128" y="1859"/>
                    <a:pt x="2300" y="15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77"/>
            <p:cNvSpPr/>
            <p:nvPr/>
          </p:nvSpPr>
          <p:spPr>
            <a:xfrm>
              <a:off x="-54644325" y="4003075"/>
              <a:ext cx="36250" cy="90600"/>
            </a:xfrm>
            <a:custGeom>
              <a:avLst/>
              <a:gdLst/>
              <a:ahLst/>
              <a:cxnLst/>
              <a:rect l="l" t="t" r="r" b="b"/>
              <a:pathLst>
                <a:path w="1450" h="3624" extrusionOk="0">
                  <a:moveTo>
                    <a:pt x="1" y="1"/>
                  </a:moveTo>
                  <a:lnTo>
                    <a:pt x="1" y="3624"/>
                  </a:lnTo>
                  <a:lnTo>
                    <a:pt x="1450" y="3624"/>
                  </a:lnTo>
                  <a:cubicBezTo>
                    <a:pt x="1419" y="1765"/>
                    <a:pt x="726" y="37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77"/>
            <p:cNvSpPr/>
            <p:nvPr/>
          </p:nvSpPr>
          <p:spPr>
            <a:xfrm>
              <a:off x="-54773475" y="3983400"/>
              <a:ext cx="113425" cy="111075"/>
            </a:xfrm>
            <a:custGeom>
              <a:avLst/>
              <a:gdLst/>
              <a:ahLst/>
              <a:cxnLst/>
              <a:rect l="l" t="t" r="r" b="b"/>
              <a:pathLst>
                <a:path w="4537" h="4443" extrusionOk="0">
                  <a:moveTo>
                    <a:pt x="4537" y="0"/>
                  </a:moveTo>
                  <a:lnTo>
                    <a:pt x="4537" y="0"/>
                  </a:lnTo>
                  <a:cubicBezTo>
                    <a:pt x="2237" y="126"/>
                    <a:pt x="378" y="1827"/>
                    <a:pt x="32" y="4033"/>
                  </a:cubicBezTo>
                  <a:cubicBezTo>
                    <a:pt x="0" y="4253"/>
                    <a:pt x="189" y="4442"/>
                    <a:pt x="378" y="4442"/>
                  </a:cubicBezTo>
                  <a:lnTo>
                    <a:pt x="2205" y="4442"/>
                  </a:lnTo>
                  <a:cubicBezTo>
                    <a:pt x="2268" y="2079"/>
                    <a:pt x="3277" y="252"/>
                    <a:pt x="4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77"/>
            <p:cNvSpPr/>
            <p:nvPr/>
          </p:nvSpPr>
          <p:spPr>
            <a:xfrm>
              <a:off x="-54699450" y="4003075"/>
              <a:ext cx="36250" cy="90600"/>
            </a:xfrm>
            <a:custGeom>
              <a:avLst/>
              <a:gdLst/>
              <a:ahLst/>
              <a:cxnLst/>
              <a:rect l="l" t="t" r="r" b="b"/>
              <a:pathLst>
                <a:path w="1450" h="3624" extrusionOk="0">
                  <a:moveTo>
                    <a:pt x="1450" y="1"/>
                  </a:moveTo>
                  <a:cubicBezTo>
                    <a:pt x="725" y="379"/>
                    <a:pt x="64" y="1765"/>
                    <a:pt x="1" y="3624"/>
                  </a:cubicBezTo>
                  <a:lnTo>
                    <a:pt x="1450" y="3624"/>
                  </a:lnTo>
                  <a:lnTo>
                    <a:pt x="14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77"/>
            <p:cNvSpPr/>
            <p:nvPr/>
          </p:nvSpPr>
          <p:spPr>
            <a:xfrm>
              <a:off x="-54756150" y="4112550"/>
              <a:ext cx="204800" cy="188275"/>
            </a:xfrm>
            <a:custGeom>
              <a:avLst/>
              <a:gdLst/>
              <a:ahLst/>
              <a:cxnLst/>
              <a:rect l="l" t="t" r="r" b="b"/>
              <a:pathLst>
                <a:path w="8192" h="7531" extrusionOk="0">
                  <a:moveTo>
                    <a:pt x="2615" y="1545"/>
                  </a:moveTo>
                  <a:cubicBezTo>
                    <a:pt x="2804" y="1545"/>
                    <a:pt x="2962" y="1671"/>
                    <a:pt x="2962" y="1891"/>
                  </a:cubicBezTo>
                  <a:cubicBezTo>
                    <a:pt x="2962" y="2080"/>
                    <a:pt x="2804" y="2238"/>
                    <a:pt x="2615" y="2238"/>
                  </a:cubicBezTo>
                  <a:cubicBezTo>
                    <a:pt x="2426" y="2238"/>
                    <a:pt x="2269" y="2080"/>
                    <a:pt x="2269" y="1891"/>
                  </a:cubicBezTo>
                  <a:cubicBezTo>
                    <a:pt x="2269" y="1702"/>
                    <a:pt x="2426" y="1545"/>
                    <a:pt x="2615" y="1545"/>
                  </a:cubicBezTo>
                  <a:close/>
                  <a:moveTo>
                    <a:pt x="5608" y="1545"/>
                  </a:moveTo>
                  <a:cubicBezTo>
                    <a:pt x="5797" y="1545"/>
                    <a:pt x="5955" y="1671"/>
                    <a:pt x="5955" y="1891"/>
                  </a:cubicBezTo>
                  <a:cubicBezTo>
                    <a:pt x="5955" y="2080"/>
                    <a:pt x="5797" y="2238"/>
                    <a:pt x="5608" y="2238"/>
                  </a:cubicBezTo>
                  <a:cubicBezTo>
                    <a:pt x="5419" y="2238"/>
                    <a:pt x="5262" y="2080"/>
                    <a:pt x="5262" y="1891"/>
                  </a:cubicBezTo>
                  <a:cubicBezTo>
                    <a:pt x="5199" y="1702"/>
                    <a:pt x="5419" y="1545"/>
                    <a:pt x="5608" y="1545"/>
                  </a:cubicBezTo>
                  <a:close/>
                  <a:moveTo>
                    <a:pt x="5163" y="4104"/>
                  </a:moveTo>
                  <a:cubicBezTo>
                    <a:pt x="5262" y="4104"/>
                    <a:pt x="5356" y="4144"/>
                    <a:pt x="5419" y="4223"/>
                  </a:cubicBezTo>
                  <a:cubicBezTo>
                    <a:pt x="5577" y="4380"/>
                    <a:pt x="5577" y="4601"/>
                    <a:pt x="5419" y="4727"/>
                  </a:cubicBezTo>
                  <a:cubicBezTo>
                    <a:pt x="5073" y="5073"/>
                    <a:pt x="4568" y="5262"/>
                    <a:pt x="4064" y="5262"/>
                  </a:cubicBezTo>
                  <a:cubicBezTo>
                    <a:pt x="3560" y="5262"/>
                    <a:pt x="3088" y="5073"/>
                    <a:pt x="2773" y="4727"/>
                  </a:cubicBezTo>
                  <a:cubicBezTo>
                    <a:pt x="2615" y="4569"/>
                    <a:pt x="2615" y="4317"/>
                    <a:pt x="2773" y="4223"/>
                  </a:cubicBezTo>
                  <a:cubicBezTo>
                    <a:pt x="2851" y="4144"/>
                    <a:pt x="2946" y="4104"/>
                    <a:pt x="3040" y="4104"/>
                  </a:cubicBezTo>
                  <a:cubicBezTo>
                    <a:pt x="3135" y="4104"/>
                    <a:pt x="3229" y="4144"/>
                    <a:pt x="3308" y="4223"/>
                  </a:cubicBezTo>
                  <a:cubicBezTo>
                    <a:pt x="3529" y="4427"/>
                    <a:pt x="3820" y="4530"/>
                    <a:pt x="4108" y="4530"/>
                  </a:cubicBezTo>
                  <a:cubicBezTo>
                    <a:pt x="4395" y="4530"/>
                    <a:pt x="4679" y="4427"/>
                    <a:pt x="4883" y="4223"/>
                  </a:cubicBezTo>
                  <a:cubicBezTo>
                    <a:pt x="4962" y="4144"/>
                    <a:pt x="5065" y="4104"/>
                    <a:pt x="5163" y="4104"/>
                  </a:cubicBezTo>
                  <a:close/>
                  <a:moveTo>
                    <a:pt x="0" y="1"/>
                  </a:moveTo>
                  <a:lnTo>
                    <a:pt x="0" y="3435"/>
                  </a:lnTo>
                  <a:cubicBezTo>
                    <a:pt x="0" y="5672"/>
                    <a:pt x="1859" y="7531"/>
                    <a:pt x="4096" y="7531"/>
                  </a:cubicBezTo>
                  <a:cubicBezTo>
                    <a:pt x="6364" y="7531"/>
                    <a:pt x="8191" y="5672"/>
                    <a:pt x="8191" y="3435"/>
                  </a:cubicBezTo>
                  <a:lnTo>
                    <a:pt x="8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77"/>
            <p:cNvSpPr/>
            <p:nvPr/>
          </p:nvSpPr>
          <p:spPr>
            <a:xfrm>
              <a:off x="-54532475" y="4136975"/>
              <a:ext cx="18925" cy="63825"/>
            </a:xfrm>
            <a:custGeom>
              <a:avLst/>
              <a:gdLst/>
              <a:ahLst/>
              <a:cxnLst/>
              <a:rect l="l" t="t" r="r" b="b"/>
              <a:pathLst>
                <a:path w="757" h="2553" extrusionOk="0">
                  <a:moveTo>
                    <a:pt x="1" y="1"/>
                  </a:moveTo>
                  <a:lnTo>
                    <a:pt x="1" y="2552"/>
                  </a:lnTo>
                  <a:cubicBezTo>
                    <a:pt x="442" y="2300"/>
                    <a:pt x="757" y="1828"/>
                    <a:pt x="757" y="1261"/>
                  </a:cubicBezTo>
                  <a:cubicBezTo>
                    <a:pt x="757" y="757"/>
                    <a:pt x="442" y="28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77"/>
            <p:cNvSpPr/>
            <p:nvPr/>
          </p:nvSpPr>
          <p:spPr>
            <a:xfrm>
              <a:off x="-54793175" y="4136975"/>
              <a:ext cx="18925" cy="65400"/>
            </a:xfrm>
            <a:custGeom>
              <a:avLst/>
              <a:gdLst/>
              <a:ahLst/>
              <a:cxnLst/>
              <a:rect l="l" t="t" r="r" b="b"/>
              <a:pathLst>
                <a:path w="757" h="2616" extrusionOk="0">
                  <a:moveTo>
                    <a:pt x="757" y="1"/>
                  </a:moveTo>
                  <a:cubicBezTo>
                    <a:pt x="316" y="284"/>
                    <a:pt x="0" y="757"/>
                    <a:pt x="0" y="1292"/>
                  </a:cubicBezTo>
                  <a:cubicBezTo>
                    <a:pt x="0" y="1859"/>
                    <a:pt x="316" y="2332"/>
                    <a:pt x="757" y="2615"/>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5" name="Google Shape;8375;p77"/>
          <p:cNvGrpSpPr/>
          <p:nvPr/>
        </p:nvGrpSpPr>
        <p:grpSpPr>
          <a:xfrm>
            <a:off x="7074284" y="2731562"/>
            <a:ext cx="314662" cy="358099"/>
            <a:chOff x="-52832000" y="3192625"/>
            <a:chExt cx="279625" cy="318225"/>
          </a:xfrm>
        </p:grpSpPr>
        <p:sp>
          <p:nvSpPr>
            <p:cNvPr id="8376" name="Google Shape;8376;p77"/>
            <p:cNvSpPr/>
            <p:nvPr/>
          </p:nvSpPr>
          <p:spPr>
            <a:xfrm>
              <a:off x="-52574450" y="3306025"/>
              <a:ext cx="22075" cy="110300"/>
            </a:xfrm>
            <a:custGeom>
              <a:avLst/>
              <a:gdLst/>
              <a:ahLst/>
              <a:cxnLst/>
              <a:rect l="l" t="t" r="r" b="b"/>
              <a:pathLst>
                <a:path w="883" h="4412" extrusionOk="0">
                  <a:moveTo>
                    <a:pt x="1" y="1"/>
                  </a:moveTo>
                  <a:lnTo>
                    <a:pt x="1" y="1"/>
                  </a:lnTo>
                  <a:cubicBezTo>
                    <a:pt x="95" y="348"/>
                    <a:pt x="127" y="726"/>
                    <a:pt x="127" y="1104"/>
                  </a:cubicBezTo>
                  <a:lnTo>
                    <a:pt x="127" y="3939"/>
                  </a:lnTo>
                  <a:cubicBezTo>
                    <a:pt x="127" y="4097"/>
                    <a:pt x="127" y="4254"/>
                    <a:pt x="95" y="4412"/>
                  </a:cubicBezTo>
                  <a:cubicBezTo>
                    <a:pt x="537" y="4254"/>
                    <a:pt x="883" y="3876"/>
                    <a:pt x="883" y="3341"/>
                  </a:cubicBezTo>
                  <a:lnTo>
                    <a:pt x="883" y="1104"/>
                  </a:lnTo>
                  <a:cubicBezTo>
                    <a:pt x="883" y="600"/>
                    <a:pt x="537"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77"/>
            <p:cNvSpPr/>
            <p:nvPr/>
          </p:nvSpPr>
          <p:spPr>
            <a:xfrm>
              <a:off x="-52826475" y="3192625"/>
              <a:ext cx="267800" cy="100050"/>
            </a:xfrm>
            <a:custGeom>
              <a:avLst/>
              <a:gdLst/>
              <a:ahLst/>
              <a:cxnLst/>
              <a:rect l="l" t="t" r="r" b="b"/>
              <a:pathLst>
                <a:path w="10712" h="4002" extrusionOk="0">
                  <a:moveTo>
                    <a:pt x="5356" y="0"/>
                  </a:moveTo>
                  <a:cubicBezTo>
                    <a:pt x="2836" y="0"/>
                    <a:pt x="725" y="1670"/>
                    <a:pt x="0" y="4001"/>
                  </a:cubicBezTo>
                  <a:cubicBezTo>
                    <a:pt x="284" y="3844"/>
                    <a:pt x="567" y="3749"/>
                    <a:pt x="882" y="3749"/>
                  </a:cubicBezTo>
                  <a:cubicBezTo>
                    <a:pt x="1639" y="2017"/>
                    <a:pt x="3371" y="756"/>
                    <a:pt x="5356" y="756"/>
                  </a:cubicBezTo>
                  <a:cubicBezTo>
                    <a:pt x="7373" y="756"/>
                    <a:pt x="9105" y="1985"/>
                    <a:pt x="9861" y="3749"/>
                  </a:cubicBezTo>
                  <a:cubicBezTo>
                    <a:pt x="10176" y="3749"/>
                    <a:pt x="10492" y="3844"/>
                    <a:pt x="10712" y="4001"/>
                  </a:cubicBezTo>
                  <a:cubicBezTo>
                    <a:pt x="10019" y="1702"/>
                    <a:pt x="7877" y="0"/>
                    <a:pt x="5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77"/>
            <p:cNvSpPr/>
            <p:nvPr/>
          </p:nvSpPr>
          <p:spPr>
            <a:xfrm>
              <a:off x="-52794975" y="3361175"/>
              <a:ext cx="204800" cy="149675"/>
            </a:xfrm>
            <a:custGeom>
              <a:avLst/>
              <a:gdLst/>
              <a:ahLst/>
              <a:cxnLst/>
              <a:rect l="l" t="t" r="r" b="b"/>
              <a:pathLst>
                <a:path w="8192" h="5987" extrusionOk="0">
                  <a:moveTo>
                    <a:pt x="5132" y="2560"/>
                  </a:moveTo>
                  <a:cubicBezTo>
                    <a:pt x="5230" y="2560"/>
                    <a:pt x="5325" y="2599"/>
                    <a:pt x="5388" y="2678"/>
                  </a:cubicBezTo>
                  <a:cubicBezTo>
                    <a:pt x="5577" y="2836"/>
                    <a:pt x="5577" y="3088"/>
                    <a:pt x="5419" y="3182"/>
                  </a:cubicBezTo>
                  <a:cubicBezTo>
                    <a:pt x="5073" y="3560"/>
                    <a:pt x="4569" y="3749"/>
                    <a:pt x="4096" y="3749"/>
                  </a:cubicBezTo>
                  <a:cubicBezTo>
                    <a:pt x="3592" y="3749"/>
                    <a:pt x="3120" y="3560"/>
                    <a:pt x="2773" y="3182"/>
                  </a:cubicBezTo>
                  <a:cubicBezTo>
                    <a:pt x="2615" y="3025"/>
                    <a:pt x="2615" y="2804"/>
                    <a:pt x="2773" y="2678"/>
                  </a:cubicBezTo>
                  <a:cubicBezTo>
                    <a:pt x="2852" y="2599"/>
                    <a:pt x="2946" y="2560"/>
                    <a:pt x="3037" y="2560"/>
                  </a:cubicBezTo>
                  <a:cubicBezTo>
                    <a:pt x="3127" y="2560"/>
                    <a:pt x="3214" y="2599"/>
                    <a:pt x="3277" y="2678"/>
                  </a:cubicBezTo>
                  <a:cubicBezTo>
                    <a:pt x="3498" y="2899"/>
                    <a:pt x="3781" y="3009"/>
                    <a:pt x="4065" y="3009"/>
                  </a:cubicBezTo>
                  <a:cubicBezTo>
                    <a:pt x="4348" y="3009"/>
                    <a:pt x="4632" y="2899"/>
                    <a:pt x="4852" y="2678"/>
                  </a:cubicBezTo>
                  <a:cubicBezTo>
                    <a:pt x="4931" y="2599"/>
                    <a:pt x="5033" y="2560"/>
                    <a:pt x="5132" y="2560"/>
                  </a:cubicBezTo>
                  <a:close/>
                  <a:moveTo>
                    <a:pt x="1" y="0"/>
                  </a:moveTo>
                  <a:lnTo>
                    <a:pt x="1" y="1859"/>
                  </a:lnTo>
                  <a:cubicBezTo>
                    <a:pt x="1" y="2993"/>
                    <a:pt x="473" y="4127"/>
                    <a:pt x="1355" y="4915"/>
                  </a:cubicBezTo>
                  <a:cubicBezTo>
                    <a:pt x="2111" y="5640"/>
                    <a:pt x="3088" y="5986"/>
                    <a:pt x="4096" y="5986"/>
                  </a:cubicBezTo>
                  <a:lnTo>
                    <a:pt x="4506" y="5986"/>
                  </a:lnTo>
                  <a:cubicBezTo>
                    <a:pt x="6585" y="5797"/>
                    <a:pt x="8192" y="3907"/>
                    <a:pt x="8192" y="1733"/>
                  </a:cubicBezTo>
                  <a:lnTo>
                    <a:pt x="8192" y="32"/>
                  </a:lnTo>
                  <a:cubicBezTo>
                    <a:pt x="8192" y="1261"/>
                    <a:pt x="7215" y="2237"/>
                    <a:pt x="5955" y="2237"/>
                  </a:cubicBezTo>
                  <a:cubicBezTo>
                    <a:pt x="5167" y="2237"/>
                    <a:pt x="4506" y="1859"/>
                    <a:pt x="4096" y="1229"/>
                  </a:cubicBezTo>
                  <a:cubicBezTo>
                    <a:pt x="3718" y="1796"/>
                    <a:pt x="2994" y="2237"/>
                    <a:pt x="2269" y="2237"/>
                  </a:cubicBezTo>
                  <a:cubicBezTo>
                    <a:pt x="1040" y="2237"/>
                    <a:pt x="1" y="126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77"/>
            <p:cNvSpPr/>
            <p:nvPr/>
          </p:nvSpPr>
          <p:spPr>
            <a:xfrm>
              <a:off x="-52791025" y="3231225"/>
              <a:ext cx="137850" cy="74825"/>
            </a:xfrm>
            <a:custGeom>
              <a:avLst/>
              <a:gdLst/>
              <a:ahLst/>
              <a:cxnLst/>
              <a:rect l="l" t="t" r="r" b="b"/>
              <a:pathLst>
                <a:path w="5514" h="2993" extrusionOk="0">
                  <a:moveTo>
                    <a:pt x="3938" y="0"/>
                  </a:moveTo>
                  <a:cubicBezTo>
                    <a:pt x="2048" y="0"/>
                    <a:pt x="473" y="1260"/>
                    <a:pt x="0" y="2993"/>
                  </a:cubicBezTo>
                  <a:lnTo>
                    <a:pt x="1701" y="2993"/>
                  </a:lnTo>
                  <a:cubicBezTo>
                    <a:pt x="3434" y="2993"/>
                    <a:pt x="4946" y="1890"/>
                    <a:pt x="5513" y="315"/>
                  </a:cubicBezTo>
                  <a:cubicBezTo>
                    <a:pt x="5041" y="126"/>
                    <a:pt x="4505" y="0"/>
                    <a:pt x="39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77"/>
            <p:cNvSpPr/>
            <p:nvPr/>
          </p:nvSpPr>
          <p:spPr>
            <a:xfrm>
              <a:off x="-52683125" y="3361950"/>
              <a:ext cx="74825" cy="37850"/>
            </a:xfrm>
            <a:custGeom>
              <a:avLst/>
              <a:gdLst/>
              <a:ahLst/>
              <a:cxnLst/>
              <a:rect l="l" t="t" r="r" b="b"/>
              <a:pathLst>
                <a:path w="2993" h="1514" extrusionOk="0">
                  <a:moveTo>
                    <a:pt x="0" y="1"/>
                  </a:moveTo>
                  <a:cubicBezTo>
                    <a:pt x="0" y="851"/>
                    <a:pt x="662" y="1513"/>
                    <a:pt x="1481" y="1513"/>
                  </a:cubicBezTo>
                  <a:cubicBezTo>
                    <a:pt x="2300" y="1513"/>
                    <a:pt x="2993" y="820"/>
                    <a:pt x="2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77"/>
            <p:cNvSpPr/>
            <p:nvPr/>
          </p:nvSpPr>
          <p:spPr>
            <a:xfrm>
              <a:off x="-52794975" y="3247750"/>
              <a:ext cx="204800" cy="104000"/>
            </a:xfrm>
            <a:custGeom>
              <a:avLst/>
              <a:gdLst/>
              <a:ahLst/>
              <a:cxnLst/>
              <a:rect l="l" t="t" r="r" b="b"/>
              <a:pathLst>
                <a:path w="8192" h="4160" extrusionOk="0">
                  <a:moveTo>
                    <a:pt x="6365" y="1"/>
                  </a:moveTo>
                  <a:cubicBezTo>
                    <a:pt x="5640" y="1828"/>
                    <a:pt x="3876" y="3025"/>
                    <a:pt x="1859" y="3025"/>
                  </a:cubicBezTo>
                  <a:lnTo>
                    <a:pt x="1" y="3025"/>
                  </a:lnTo>
                  <a:lnTo>
                    <a:pt x="1" y="3403"/>
                  </a:lnTo>
                  <a:lnTo>
                    <a:pt x="1" y="4159"/>
                  </a:lnTo>
                  <a:cubicBezTo>
                    <a:pt x="1" y="3939"/>
                    <a:pt x="158" y="3781"/>
                    <a:pt x="379" y="3781"/>
                  </a:cubicBezTo>
                  <a:lnTo>
                    <a:pt x="7814" y="3781"/>
                  </a:lnTo>
                  <a:cubicBezTo>
                    <a:pt x="8003" y="3781"/>
                    <a:pt x="8160" y="3939"/>
                    <a:pt x="8160" y="4159"/>
                  </a:cubicBezTo>
                  <a:lnTo>
                    <a:pt x="8160" y="3403"/>
                  </a:lnTo>
                  <a:cubicBezTo>
                    <a:pt x="8192" y="2017"/>
                    <a:pt x="7467" y="757"/>
                    <a:pt x="6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77"/>
            <p:cNvSpPr/>
            <p:nvPr/>
          </p:nvSpPr>
          <p:spPr>
            <a:xfrm>
              <a:off x="-52776850" y="3361950"/>
              <a:ext cx="74825" cy="37850"/>
            </a:xfrm>
            <a:custGeom>
              <a:avLst/>
              <a:gdLst/>
              <a:ahLst/>
              <a:cxnLst/>
              <a:rect l="l" t="t" r="r" b="b"/>
              <a:pathLst>
                <a:path w="2993" h="1514" extrusionOk="0">
                  <a:moveTo>
                    <a:pt x="0" y="1"/>
                  </a:moveTo>
                  <a:cubicBezTo>
                    <a:pt x="0" y="851"/>
                    <a:pt x="662" y="1513"/>
                    <a:pt x="1481" y="1513"/>
                  </a:cubicBezTo>
                  <a:cubicBezTo>
                    <a:pt x="2332" y="1513"/>
                    <a:pt x="2993" y="820"/>
                    <a:pt x="29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77"/>
            <p:cNvSpPr/>
            <p:nvPr/>
          </p:nvSpPr>
          <p:spPr>
            <a:xfrm>
              <a:off x="-52832000" y="3306025"/>
              <a:ext cx="21300" cy="110300"/>
            </a:xfrm>
            <a:custGeom>
              <a:avLst/>
              <a:gdLst/>
              <a:ahLst/>
              <a:cxnLst/>
              <a:rect l="l" t="t" r="r" b="b"/>
              <a:pathLst>
                <a:path w="852" h="4412" extrusionOk="0">
                  <a:moveTo>
                    <a:pt x="851" y="1"/>
                  </a:moveTo>
                  <a:cubicBezTo>
                    <a:pt x="347" y="127"/>
                    <a:pt x="1" y="568"/>
                    <a:pt x="1" y="1104"/>
                  </a:cubicBezTo>
                  <a:lnTo>
                    <a:pt x="1" y="3341"/>
                  </a:lnTo>
                  <a:cubicBezTo>
                    <a:pt x="1" y="3813"/>
                    <a:pt x="316" y="4254"/>
                    <a:pt x="757" y="4412"/>
                  </a:cubicBezTo>
                  <a:lnTo>
                    <a:pt x="757" y="4097"/>
                  </a:lnTo>
                  <a:lnTo>
                    <a:pt x="757" y="3341"/>
                  </a:lnTo>
                  <a:lnTo>
                    <a:pt x="757" y="1104"/>
                  </a:lnTo>
                  <a:cubicBezTo>
                    <a:pt x="757" y="726"/>
                    <a:pt x="788" y="348"/>
                    <a:pt x="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84" name="Google Shape;8384;p77"/>
          <p:cNvGrpSpPr/>
          <p:nvPr/>
        </p:nvGrpSpPr>
        <p:grpSpPr>
          <a:xfrm>
            <a:off x="5760817" y="2272929"/>
            <a:ext cx="323524" cy="358774"/>
            <a:chOff x="-57162350" y="3982000"/>
            <a:chExt cx="287500" cy="318825"/>
          </a:xfrm>
        </p:grpSpPr>
        <p:sp>
          <p:nvSpPr>
            <p:cNvPr id="8385" name="Google Shape;8385;p77"/>
            <p:cNvSpPr/>
            <p:nvPr/>
          </p:nvSpPr>
          <p:spPr>
            <a:xfrm>
              <a:off x="-56989850" y="4151150"/>
              <a:ext cx="55150" cy="55150"/>
            </a:xfrm>
            <a:custGeom>
              <a:avLst/>
              <a:gdLst/>
              <a:ahLst/>
              <a:cxnLst/>
              <a:rect l="l" t="t" r="r" b="b"/>
              <a:pathLst>
                <a:path w="2206" h="2206" extrusionOk="0">
                  <a:moveTo>
                    <a:pt x="1103" y="1"/>
                  </a:moveTo>
                  <a:cubicBezTo>
                    <a:pt x="504" y="1"/>
                    <a:pt x="0" y="473"/>
                    <a:pt x="0" y="1103"/>
                  </a:cubicBezTo>
                  <a:cubicBezTo>
                    <a:pt x="0" y="1702"/>
                    <a:pt x="504" y="2206"/>
                    <a:pt x="1103" y="2206"/>
                  </a:cubicBezTo>
                  <a:cubicBezTo>
                    <a:pt x="1733" y="2206"/>
                    <a:pt x="2205" y="1702"/>
                    <a:pt x="2205" y="1103"/>
                  </a:cubicBezTo>
                  <a:cubicBezTo>
                    <a:pt x="2205" y="473"/>
                    <a:pt x="1733"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77"/>
            <p:cNvSpPr/>
            <p:nvPr/>
          </p:nvSpPr>
          <p:spPr>
            <a:xfrm>
              <a:off x="-57162350" y="3982000"/>
              <a:ext cx="287500" cy="161300"/>
            </a:xfrm>
            <a:custGeom>
              <a:avLst/>
              <a:gdLst/>
              <a:ahLst/>
              <a:cxnLst/>
              <a:rect l="l" t="t" r="r" b="b"/>
              <a:pathLst>
                <a:path w="11500" h="6452" extrusionOk="0">
                  <a:moveTo>
                    <a:pt x="5778" y="1"/>
                  </a:moveTo>
                  <a:cubicBezTo>
                    <a:pt x="5286" y="1"/>
                    <a:pt x="4789" y="166"/>
                    <a:pt x="4380" y="497"/>
                  </a:cubicBezTo>
                  <a:cubicBezTo>
                    <a:pt x="4263" y="479"/>
                    <a:pt x="4146" y="470"/>
                    <a:pt x="4031" y="470"/>
                  </a:cubicBezTo>
                  <a:cubicBezTo>
                    <a:pt x="3147" y="470"/>
                    <a:pt x="2323" y="992"/>
                    <a:pt x="2017" y="1883"/>
                  </a:cubicBezTo>
                  <a:cubicBezTo>
                    <a:pt x="1072" y="2230"/>
                    <a:pt x="473" y="3238"/>
                    <a:pt x="631" y="4246"/>
                  </a:cubicBezTo>
                  <a:cubicBezTo>
                    <a:pt x="127" y="4876"/>
                    <a:pt x="1" y="5695"/>
                    <a:pt x="316" y="6452"/>
                  </a:cubicBezTo>
                  <a:cubicBezTo>
                    <a:pt x="536" y="6294"/>
                    <a:pt x="757" y="6168"/>
                    <a:pt x="1040" y="6074"/>
                  </a:cubicBezTo>
                  <a:cubicBezTo>
                    <a:pt x="1355" y="4498"/>
                    <a:pt x="2458" y="3175"/>
                    <a:pt x="4002" y="2577"/>
                  </a:cubicBezTo>
                  <a:cubicBezTo>
                    <a:pt x="4096" y="2545"/>
                    <a:pt x="4096" y="2545"/>
                    <a:pt x="4191" y="2513"/>
                  </a:cubicBezTo>
                  <a:cubicBezTo>
                    <a:pt x="4224" y="2504"/>
                    <a:pt x="4257" y="2499"/>
                    <a:pt x="4290" y="2499"/>
                  </a:cubicBezTo>
                  <a:cubicBezTo>
                    <a:pt x="4474" y="2499"/>
                    <a:pt x="4637" y="2641"/>
                    <a:pt x="4663" y="2829"/>
                  </a:cubicBezTo>
                  <a:cubicBezTo>
                    <a:pt x="4789" y="4593"/>
                    <a:pt x="6239" y="5979"/>
                    <a:pt x="8003" y="5979"/>
                  </a:cubicBezTo>
                  <a:lnTo>
                    <a:pt x="9862" y="5979"/>
                  </a:lnTo>
                  <a:cubicBezTo>
                    <a:pt x="10366" y="5979"/>
                    <a:pt x="10807" y="6137"/>
                    <a:pt x="11185" y="6389"/>
                  </a:cubicBezTo>
                  <a:cubicBezTo>
                    <a:pt x="11500" y="5695"/>
                    <a:pt x="11405" y="4876"/>
                    <a:pt x="10870" y="4246"/>
                  </a:cubicBezTo>
                  <a:cubicBezTo>
                    <a:pt x="11027" y="3207"/>
                    <a:pt x="10492" y="2230"/>
                    <a:pt x="9515" y="1883"/>
                  </a:cubicBezTo>
                  <a:cubicBezTo>
                    <a:pt x="9178" y="1040"/>
                    <a:pt x="8363" y="472"/>
                    <a:pt x="7475" y="472"/>
                  </a:cubicBezTo>
                  <a:cubicBezTo>
                    <a:pt x="7368" y="472"/>
                    <a:pt x="7260" y="480"/>
                    <a:pt x="7152" y="497"/>
                  </a:cubicBezTo>
                  <a:cubicBezTo>
                    <a:pt x="6758" y="166"/>
                    <a:pt x="6270" y="1"/>
                    <a:pt x="5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77"/>
            <p:cNvSpPr/>
            <p:nvPr/>
          </p:nvSpPr>
          <p:spPr>
            <a:xfrm>
              <a:off x="-57119850" y="4066875"/>
              <a:ext cx="126075" cy="111875"/>
            </a:xfrm>
            <a:custGeom>
              <a:avLst/>
              <a:gdLst/>
              <a:ahLst/>
              <a:cxnLst/>
              <a:rect l="l" t="t" r="r" b="b"/>
              <a:pathLst>
                <a:path w="5043" h="4475" extrusionOk="0">
                  <a:moveTo>
                    <a:pt x="2333" y="1"/>
                  </a:moveTo>
                  <a:cubicBezTo>
                    <a:pt x="915" y="694"/>
                    <a:pt x="2" y="2111"/>
                    <a:pt x="2" y="3718"/>
                  </a:cubicBezTo>
                  <a:lnTo>
                    <a:pt x="2" y="4191"/>
                  </a:lnTo>
                  <a:lnTo>
                    <a:pt x="2" y="4359"/>
                  </a:lnTo>
                  <a:lnTo>
                    <a:pt x="2" y="4359"/>
                  </a:lnTo>
                  <a:cubicBezTo>
                    <a:pt x="32" y="3375"/>
                    <a:pt x="829" y="2616"/>
                    <a:pt x="1861" y="2616"/>
                  </a:cubicBezTo>
                  <a:cubicBezTo>
                    <a:pt x="2774" y="2616"/>
                    <a:pt x="3499" y="3246"/>
                    <a:pt x="3656" y="4096"/>
                  </a:cubicBezTo>
                  <a:lnTo>
                    <a:pt x="4507" y="4096"/>
                  </a:lnTo>
                  <a:cubicBezTo>
                    <a:pt x="4570" y="3718"/>
                    <a:pt x="4791" y="3403"/>
                    <a:pt x="5043" y="3120"/>
                  </a:cubicBezTo>
                  <a:cubicBezTo>
                    <a:pt x="3656" y="2647"/>
                    <a:pt x="2617" y="1481"/>
                    <a:pt x="2333" y="1"/>
                  </a:cubicBezTo>
                  <a:close/>
                  <a:moveTo>
                    <a:pt x="2" y="4359"/>
                  </a:moveTo>
                  <a:cubicBezTo>
                    <a:pt x="1" y="4397"/>
                    <a:pt x="1" y="4435"/>
                    <a:pt x="2" y="4474"/>
                  </a:cubicBezTo>
                  <a:lnTo>
                    <a:pt x="2" y="435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77"/>
            <p:cNvSpPr/>
            <p:nvPr/>
          </p:nvSpPr>
          <p:spPr>
            <a:xfrm>
              <a:off x="-57100925" y="4151150"/>
              <a:ext cx="55175" cy="55150"/>
            </a:xfrm>
            <a:custGeom>
              <a:avLst/>
              <a:gdLst/>
              <a:ahLst/>
              <a:cxnLst/>
              <a:rect l="l" t="t" r="r" b="b"/>
              <a:pathLst>
                <a:path w="2207" h="2206" extrusionOk="0">
                  <a:moveTo>
                    <a:pt x="1104" y="1"/>
                  </a:moveTo>
                  <a:cubicBezTo>
                    <a:pt x="505" y="1"/>
                    <a:pt x="1" y="473"/>
                    <a:pt x="1" y="1103"/>
                  </a:cubicBezTo>
                  <a:cubicBezTo>
                    <a:pt x="1" y="1702"/>
                    <a:pt x="505" y="2206"/>
                    <a:pt x="1104" y="2206"/>
                  </a:cubicBezTo>
                  <a:cubicBezTo>
                    <a:pt x="1702" y="2206"/>
                    <a:pt x="2206" y="1702"/>
                    <a:pt x="2206" y="1103"/>
                  </a:cubicBezTo>
                  <a:cubicBezTo>
                    <a:pt x="2206" y="473"/>
                    <a:pt x="1702" y="1"/>
                    <a:pt x="1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77"/>
            <p:cNvSpPr/>
            <p:nvPr/>
          </p:nvSpPr>
          <p:spPr>
            <a:xfrm>
              <a:off x="-57119825" y="4179500"/>
              <a:ext cx="204800" cy="121325"/>
            </a:xfrm>
            <a:custGeom>
              <a:avLst/>
              <a:gdLst/>
              <a:ahLst/>
              <a:cxnLst/>
              <a:rect l="l" t="t" r="r" b="b"/>
              <a:pathLst>
                <a:path w="8192" h="4853" extrusionOk="0">
                  <a:moveTo>
                    <a:pt x="5160" y="2151"/>
                  </a:moveTo>
                  <a:cubicBezTo>
                    <a:pt x="5254" y="2151"/>
                    <a:pt x="5341" y="2190"/>
                    <a:pt x="5388" y="2269"/>
                  </a:cubicBezTo>
                  <a:cubicBezTo>
                    <a:pt x="5546" y="2427"/>
                    <a:pt x="5546" y="2679"/>
                    <a:pt x="5388" y="2805"/>
                  </a:cubicBezTo>
                  <a:cubicBezTo>
                    <a:pt x="5042" y="3151"/>
                    <a:pt x="4569" y="3340"/>
                    <a:pt x="4096" y="3340"/>
                  </a:cubicBezTo>
                  <a:cubicBezTo>
                    <a:pt x="3624" y="3340"/>
                    <a:pt x="3120" y="3151"/>
                    <a:pt x="2805" y="2805"/>
                  </a:cubicBezTo>
                  <a:cubicBezTo>
                    <a:pt x="2647" y="2647"/>
                    <a:pt x="2647" y="2395"/>
                    <a:pt x="2805" y="2269"/>
                  </a:cubicBezTo>
                  <a:cubicBezTo>
                    <a:pt x="2884" y="2190"/>
                    <a:pt x="2978" y="2151"/>
                    <a:pt x="3069" y="2151"/>
                  </a:cubicBezTo>
                  <a:cubicBezTo>
                    <a:pt x="3159" y="2151"/>
                    <a:pt x="3246" y="2190"/>
                    <a:pt x="3309" y="2269"/>
                  </a:cubicBezTo>
                  <a:cubicBezTo>
                    <a:pt x="3529" y="2490"/>
                    <a:pt x="3813" y="2600"/>
                    <a:pt x="4096" y="2600"/>
                  </a:cubicBezTo>
                  <a:cubicBezTo>
                    <a:pt x="4380" y="2600"/>
                    <a:pt x="4664" y="2490"/>
                    <a:pt x="4884" y="2269"/>
                  </a:cubicBezTo>
                  <a:cubicBezTo>
                    <a:pt x="4963" y="2190"/>
                    <a:pt x="5065" y="2151"/>
                    <a:pt x="5160" y="2151"/>
                  </a:cubicBezTo>
                  <a:close/>
                  <a:moveTo>
                    <a:pt x="1" y="1"/>
                  </a:moveTo>
                  <a:lnTo>
                    <a:pt x="1" y="2238"/>
                  </a:lnTo>
                  <a:cubicBezTo>
                    <a:pt x="1" y="3687"/>
                    <a:pt x="1198" y="4853"/>
                    <a:pt x="2616" y="4853"/>
                  </a:cubicBezTo>
                  <a:lnTo>
                    <a:pt x="5609" y="4853"/>
                  </a:lnTo>
                  <a:cubicBezTo>
                    <a:pt x="7058" y="4853"/>
                    <a:pt x="8192" y="3655"/>
                    <a:pt x="8192" y="2238"/>
                  </a:cubicBezTo>
                  <a:lnTo>
                    <a:pt x="8192" y="1"/>
                  </a:lnTo>
                  <a:cubicBezTo>
                    <a:pt x="8192" y="977"/>
                    <a:pt x="7341" y="1860"/>
                    <a:pt x="6302" y="1860"/>
                  </a:cubicBezTo>
                  <a:cubicBezTo>
                    <a:pt x="5388" y="1860"/>
                    <a:pt x="4664" y="1230"/>
                    <a:pt x="4506" y="347"/>
                  </a:cubicBezTo>
                  <a:lnTo>
                    <a:pt x="3655" y="347"/>
                  </a:lnTo>
                  <a:cubicBezTo>
                    <a:pt x="3498" y="1230"/>
                    <a:pt x="2710" y="1860"/>
                    <a:pt x="1860" y="1860"/>
                  </a:cubicBezTo>
                  <a:cubicBezTo>
                    <a:pt x="820" y="1860"/>
                    <a:pt x="1" y="100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77"/>
            <p:cNvSpPr/>
            <p:nvPr/>
          </p:nvSpPr>
          <p:spPr>
            <a:xfrm>
              <a:off x="-57158400" y="4156675"/>
              <a:ext cx="18900" cy="63825"/>
            </a:xfrm>
            <a:custGeom>
              <a:avLst/>
              <a:gdLst/>
              <a:ahLst/>
              <a:cxnLst/>
              <a:rect l="l" t="t" r="r" b="b"/>
              <a:pathLst>
                <a:path w="756" h="2553" extrusionOk="0">
                  <a:moveTo>
                    <a:pt x="756" y="0"/>
                  </a:moveTo>
                  <a:cubicBezTo>
                    <a:pt x="315" y="252"/>
                    <a:pt x="0" y="725"/>
                    <a:pt x="0" y="1260"/>
                  </a:cubicBezTo>
                  <a:cubicBezTo>
                    <a:pt x="0" y="1827"/>
                    <a:pt x="315" y="2300"/>
                    <a:pt x="756" y="2552"/>
                  </a:cubicBezTo>
                  <a:lnTo>
                    <a:pt x="7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77"/>
            <p:cNvSpPr/>
            <p:nvPr/>
          </p:nvSpPr>
          <p:spPr>
            <a:xfrm>
              <a:off x="-56896125" y="4155875"/>
              <a:ext cx="18925" cy="63825"/>
            </a:xfrm>
            <a:custGeom>
              <a:avLst/>
              <a:gdLst/>
              <a:ahLst/>
              <a:cxnLst/>
              <a:rect l="l" t="t" r="r" b="b"/>
              <a:pathLst>
                <a:path w="757" h="2553" extrusionOk="0">
                  <a:moveTo>
                    <a:pt x="0" y="1"/>
                  </a:moveTo>
                  <a:lnTo>
                    <a:pt x="0" y="2553"/>
                  </a:lnTo>
                  <a:cubicBezTo>
                    <a:pt x="441" y="2269"/>
                    <a:pt x="756" y="1796"/>
                    <a:pt x="756" y="1261"/>
                  </a:cubicBezTo>
                  <a:cubicBezTo>
                    <a:pt x="756" y="757"/>
                    <a:pt x="441" y="28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77"/>
            <p:cNvSpPr/>
            <p:nvPr/>
          </p:nvSpPr>
          <p:spPr>
            <a:xfrm>
              <a:off x="-56924475" y="4149575"/>
              <a:ext cx="9450" cy="29175"/>
            </a:xfrm>
            <a:custGeom>
              <a:avLst/>
              <a:gdLst/>
              <a:ahLst/>
              <a:cxnLst/>
              <a:rect l="l" t="t" r="r" b="b"/>
              <a:pathLst>
                <a:path w="378" h="1167" extrusionOk="0">
                  <a:moveTo>
                    <a:pt x="0" y="1"/>
                  </a:moveTo>
                  <a:cubicBezTo>
                    <a:pt x="221" y="379"/>
                    <a:pt x="378" y="757"/>
                    <a:pt x="378" y="1166"/>
                  </a:cubicBezTo>
                  <a:lnTo>
                    <a:pt x="378" y="883"/>
                  </a:lnTo>
                  <a:lnTo>
                    <a:pt x="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3" name="Google Shape;8393;p77"/>
          <p:cNvGrpSpPr/>
          <p:nvPr/>
        </p:nvGrpSpPr>
        <p:grpSpPr>
          <a:xfrm>
            <a:off x="7052130" y="3203436"/>
            <a:ext cx="358971" cy="357198"/>
            <a:chOff x="-52851675" y="3585650"/>
            <a:chExt cx="319000" cy="317425"/>
          </a:xfrm>
        </p:grpSpPr>
        <p:sp>
          <p:nvSpPr>
            <p:cNvPr id="8394" name="Google Shape;8394;p77"/>
            <p:cNvSpPr/>
            <p:nvPr/>
          </p:nvSpPr>
          <p:spPr>
            <a:xfrm>
              <a:off x="-52851675" y="3641575"/>
              <a:ext cx="319000" cy="106350"/>
            </a:xfrm>
            <a:custGeom>
              <a:avLst/>
              <a:gdLst/>
              <a:ahLst/>
              <a:cxnLst/>
              <a:rect l="l" t="t" r="r" b="b"/>
              <a:pathLst>
                <a:path w="12760" h="4254" extrusionOk="0">
                  <a:moveTo>
                    <a:pt x="6364" y="0"/>
                  </a:moveTo>
                  <a:cubicBezTo>
                    <a:pt x="2836" y="0"/>
                    <a:pt x="0" y="1449"/>
                    <a:pt x="0" y="3371"/>
                  </a:cubicBezTo>
                  <a:cubicBezTo>
                    <a:pt x="0" y="3686"/>
                    <a:pt x="63" y="4001"/>
                    <a:pt x="252" y="4253"/>
                  </a:cubicBezTo>
                  <a:cubicBezTo>
                    <a:pt x="473" y="3749"/>
                    <a:pt x="945" y="3308"/>
                    <a:pt x="1481" y="3119"/>
                  </a:cubicBezTo>
                  <a:lnTo>
                    <a:pt x="1481" y="2898"/>
                  </a:lnTo>
                  <a:cubicBezTo>
                    <a:pt x="1481" y="2741"/>
                    <a:pt x="1575" y="2615"/>
                    <a:pt x="1733" y="2520"/>
                  </a:cubicBezTo>
                  <a:cubicBezTo>
                    <a:pt x="3403" y="1796"/>
                    <a:pt x="4915" y="1512"/>
                    <a:pt x="6396" y="1512"/>
                  </a:cubicBezTo>
                  <a:cubicBezTo>
                    <a:pt x="7845" y="1512"/>
                    <a:pt x="9389" y="1827"/>
                    <a:pt x="11027" y="2520"/>
                  </a:cubicBezTo>
                  <a:cubicBezTo>
                    <a:pt x="11153" y="2615"/>
                    <a:pt x="11279" y="2741"/>
                    <a:pt x="11279" y="2898"/>
                  </a:cubicBezTo>
                  <a:lnTo>
                    <a:pt x="11279" y="3119"/>
                  </a:lnTo>
                  <a:cubicBezTo>
                    <a:pt x="11815" y="3308"/>
                    <a:pt x="12287" y="3718"/>
                    <a:pt x="12539" y="4253"/>
                  </a:cubicBezTo>
                  <a:cubicBezTo>
                    <a:pt x="12697" y="4001"/>
                    <a:pt x="12760" y="3686"/>
                    <a:pt x="12760" y="3371"/>
                  </a:cubicBezTo>
                  <a:cubicBezTo>
                    <a:pt x="12760" y="1449"/>
                    <a:pt x="9924" y="0"/>
                    <a:pt x="6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77"/>
            <p:cNvSpPr/>
            <p:nvPr/>
          </p:nvSpPr>
          <p:spPr>
            <a:xfrm>
              <a:off x="-52787100" y="3585650"/>
              <a:ext cx="189050" cy="52000"/>
            </a:xfrm>
            <a:custGeom>
              <a:avLst/>
              <a:gdLst/>
              <a:ahLst/>
              <a:cxnLst/>
              <a:rect l="l" t="t" r="r" b="b"/>
              <a:pathLst>
                <a:path w="7562" h="2080" extrusionOk="0">
                  <a:moveTo>
                    <a:pt x="3781" y="0"/>
                  </a:moveTo>
                  <a:cubicBezTo>
                    <a:pt x="2048" y="0"/>
                    <a:pt x="599" y="882"/>
                    <a:pt x="1" y="2080"/>
                  </a:cubicBezTo>
                  <a:cubicBezTo>
                    <a:pt x="1103" y="1701"/>
                    <a:pt x="2363" y="1512"/>
                    <a:pt x="3781" y="1512"/>
                  </a:cubicBezTo>
                  <a:cubicBezTo>
                    <a:pt x="3928" y="1506"/>
                    <a:pt x="4073" y="1503"/>
                    <a:pt x="4217" y="1503"/>
                  </a:cubicBezTo>
                  <a:cubicBezTo>
                    <a:pt x="5469" y="1503"/>
                    <a:pt x="6629" y="1740"/>
                    <a:pt x="7562" y="2080"/>
                  </a:cubicBezTo>
                  <a:cubicBezTo>
                    <a:pt x="6995" y="882"/>
                    <a:pt x="5514" y="0"/>
                    <a:pt x="3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77"/>
            <p:cNvSpPr/>
            <p:nvPr/>
          </p:nvSpPr>
          <p:spPr>
            <a:xfrm>
              <a:off x="-52794975" y="3696700"/>
              <a:ext cx="127625" cy="74850"/>
            </a:xfrm>
            <a:custGeom>
              <a:avLst/>
              <a:gdLst/>
              <a:ahLst/>
              <a:cxnLst/>
              <a:rect l="l" t="t" r="r" b="b"/>
              <a:pathLst>
                <a:path w="5105" h="2994" extrusionOk="0">
                  <a:moveTo>
                    <a:pt x="4096" y="0"/>
                  </a:moveTo>
                  <a:cubicBezTo>
                    <a:pt x="2804" y="0"/>
                    <a:pt x="1324" y="284"/>
                    <a:pt x="1" y="883"/>
                  </a:cubicBezTo>
                  <a:lnTo>
                    <a:pt x="1" y="2993"/>
                  </a:lnTo>
                  <a:lnTo>
                    <a:pt x="1072" y="2993"/>
                  </a:lnTo>
                  <a:cubicBezTo>
                    <a:pt x="2741" y="2993"/>
                    <a:pt x="4317" y="2143"/>
                    <a:pt x="5104" y="95"/>
                  </a:cubicBezTo>
                  <a:cubicBezTo>
                    <a:pt x="4789" y="32"/>
                    <a:pt x="4411" y="0"/>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77"/>
            <p:cNvSpPr/>
            <p:nvPr/>
          </p:nvSpPr>
          <p:spPr>
            <a:xfrm>
              <a:off x="-52795750" y="3700625"/>
              <a:ext cx="204800" cy="202450"/>
            </a:xfrm>
            <a:custGeom>
              <a:avLst/>
              <a:gdLst/>
              <a:ahLst/>
              <a:cxnLst/>
              <a:rect l="l" t="t" r="r" b="b"/>
              <a:pathLst>
                <a:path w="8192" h="8098" extrusionOk="0">
                  <a:moveTo>
                    <a:pt x="5639" y="2143"/>
                  </a:moveTo>
                  <a:cubicBezTo>
                    <a:pt x="5828" y="2143"/>
                    <a:pt x="5986" y="2301"/>
                    <a:pt x="5986" y="2490"/>
                  </a:cubicBezTo>
                  <a:cubicBezTo>
                    <a:pt x="5986" y="2679"/>
                    <a:pt x="5828" y="2836"/>
                    <a:pt x="5639" y="2836"/>
                  </a:cubicBezTo>
                  <a:cubicBezTo>
                    <a:pt x="5450" y="2836"/>
                    <a:pt x="5293" y="2679"/>
                    <a:pt x="5293" y="2490"/>
                  </a:cubicBezTo>
                  <a:cubicBezTo>
                    <a:pt x="5293" y="2301"/>
                    <a:pt x="5450" y="2143"/>
                    <a:pt x="5639" y="2143"/>
                  </a:cubicBezTo>
                  <a:close/>
                  <a:moveTo>
                    <a:pt x="5163" y="4671"/>
                  </a:moveTo>
                  <a:cubicBezTo>
                    <a:pt x="5261" y="4671"/>
                    <a:pt x="5356" y="4711"/>
                    <a:pt x="5419" y="4790"/>
                  </a:cubicBezTo>
                  <a:cubicBezTo>
                    <a:pt x="5608" y="4947"/>
                    <a:pt x="5608" y="5168"/>
                    <a:pt x="5450" y="5294"/>
                  </a:cubicBezTo>
                  <a:cubicBezTo>
                    <a:pt x="5104" y="5640"/>
                    <a:pt x="4600" y="5829"/>
                    <a:pt x="4127" y="5829"/>
                  </a:cubicBezTo>
                  <a:cubicBezTo>
                    <a:pt x="3623" y="5829"/>
                    <a:pt x="3151" y="5640"/>
                    <a:pt x="2804" y="5294"/>
                  </a:cubicBezTo>
                  <a:cubicBezTo>
                    <a:pt x="2646" y="5136"/>
                    <a:pt x="2646" y="4884"/>
                    <a:pt x="2804" y="4790"/>
                  </a:cubicBezTo>
                  <a:cubicBezTo>
                    <a:pt x="2883" y="4711"/>
                    <a:pt x="2977" y="4671"/>
                    <a:pt x="3068" y="4671"/>
                  </a:cubicBezTo>
                  <a:cubicBezTo>
                    <a:pt x="3158" y="4671"/>
                    <a:pt x="3245" y="4711"/>
                    <a:pt x="3308" y="4790"/>
                  </a:cubicBezTo>
                  <a:cubicBezTo>
                    <a:pt x="3529" y="4994"/>
                    <a:pt x="3812" y="5097"/>
                    <a:pt x="4096" y="5097"/>
                  </a:cubicBezTo>
                  <a:cubicBezTo>
                    <a:pt x="4379" y="5097"/>
                    <a:pt x="4663" y="4994"/>
                    <a:pt x="4883" y="4790"/>
                  </a:cubicBezTo>
                  <a:cubicBezTo>
                    <a:pt x="4962" y="4711"/>
                    <a:pt x="5064" y="4671"/>
                    <a:pt x="5163" y="4671"/>
                  </a:cubicBezTo>
                  <a:close/>
                  <a:moveTo>
                    <a:pt x="5860" y="1"/>
                  </a:moveTo>
                  <a:cubicBezTo>
                    <a:pt x="4883" y="2521"/>
                    <a:pt x="3119" y="3592"/>
                    <a:pt x="1071" y="3592"/>
                  </a:cubicBezTo>
                  <a:lnTo>
                    <a:pt x="0" y="3592"/>
                  </a:lnTo>
                  <a:lnTo>
                    <a:pt x="0" y="3939"/>
                  </a:lnTo>
                  <a:cubicBezTo>
                    <a:pt x="0" y="6176"/>
                    <a:pt x="1859" y="8098"/>
                    <a:pt x="4096" y="8098"/>
                  </a:cubicBezTo>
                  <a:cubicBezTo>
                    <a:pt x="6333" y="8098"/>
                    <a:pt x="8191" y="6239"/>
                    <a:pt x="8191" y="3939"/>
                  </a:cubicBezTo>
                  <a:lnTo>
                    <a:pt x="8191" y="2931"/>
                  </a:lnTo>
                  <a:lnTo>
                    <a:pt x="8191" y="2868"/>
                  </a:lnTo>
                  <a:lnTo>
                    <a:pt x="8191" y="726"/>
                  </a:lnTo>
                  <a:cubicBezTo>
                    <a:pt x="7435" y="347"/>
                    <a:pt x="6648" y="158"/>
                    <a:pt x="5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77"/>
            <p:cNvSpPr/>
            <p:nvPr/>
          </p:nvSpPr>
          <p:spPr>
            <a:xfrm>
              <a:off x="-52832775" y="3740025"/>
              <a:ext cx="18125" cy="64600"/>
            </a:xfrm>
            <a:custGeom>
              <a:avLst/>
              <a:gdLst/>
              <a:ahLst/>
              <a:cxnLst/>
              <a:rect l="l" t="t" r="r" b="b"/>
              <a:pathLst>
                <a:path w="725" h="2584" extrusionOk="0">
                  <a:moveTo>
                    <a:pt x="725" y="0"/>
                  </a:moveTo>
                  <a:cubicBezTo>
                    <a:pt x="315" y="252"/>
                    <a:pt x="0" y="725"/>
                    <a:pt x="0" y="1260"/>
                  </a:cubicBezTo>
                  <a:cubicBezTo>
                    <a:pt x="0" y="1827"/>
                    <a:pt x="315" y="2300"/>
                    <a:pt x="725" y="2584"/>
                  </a:cubicBez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9" name="Google Shape;8399;p77"/>
            <p:cNvSpPr/>
            <p:nvPr/>
          </p:nvSpPr>
          <p:spPr>
            <a:xfrm>
              <a:off x="-52570500" y="3740025"/>
              <a:ext cx="18925" cy="64600"/>
            </a:xfrm>
            <a:custGeom>
              <a:avLst/>
              <a:gdLst/>
              <a:ahLst/>
              <a:cxnLst/>
              <a:rect l="l" t="t" r="r" b="b"/>
              <a:pathLst>
                <a:path w="757" h="2584" extrusionOk="0">
                  <a:moveTo>
                    <a:pt x="0" y="0"/>
                  </a:moveTo>
                  <a:lnTo>
                    <a:pt x="0" y="2584"/>
                  </a:lnTo>
                  <a:cubicBezTo>
                    <a:pt x="442" y="2300"/>
                    <a:pt x="757" y="1827"/>
                    <a:pt x="757" y="1260"/>
                  </a:cubicBezTo>
                  <a:cubicBezTo>
                    <a:pt x="757" y="725"/>
                    <a:pt x="442" y="25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0" name="Google Shape;8400;p77"/>
          <p:cNvGrpSpPr/>
          <p:nvPr/>
        </p:nvGrpSpPr>
        <p:grpSpPr>
          <a:xfrm>
            <a:off x="7074284" y="3665236"/>
            <a:ext cx="314662" cy="358999"/>
            <a:chOff x="-52832000" y="3976300"/>
            <a:chExt cx="279625" cy="319025"/>
          </a:xfrm>
        </p:grpSpPr>
        <p:sp>
          <p:nvSpPr>
            <p:cNvPr id="8401" name="Google Shape;8401;p77"/>
            <p:cNvSpPr/>
            <p:nvPr/>
          </p:nvSpPr>
          <p:spPr>
            <a:xfrm>
              <a:off x="-52794975" y="3976300"/>
              <a:ext cx="204800" cy="112650"/>
            </a:xfrm>
            <a:custGeom>
              <a:avLst/>
              <a:gdLst/>
              <a:ahLst/>
              <a:cxnLst/>
              <a:rect l="l" t="t" r="r" b="b"/>
              <a:pathLst>
                <a:path w="8192" h="4506" extrusionOk="0">
                  <a:moveTo>
                    <a:pt x="4096" y="1"/>
                  </a:moveTo>
                  <a:cubicBezTo>
                    <a:pt x="1859" y="1"/>
                    <a:pt x="1" y="1859"/>
                    <a:pt x="1" y="4096"/>
                  </a:cubicBezTo>
                  <a:lnTo>
                    <a:pt x="1" y="4506"/>
                  </a:lnTo>
                  <a:cubicBezTo>
                    <a:pt x="883" y="3120"/>
                    <a:pt x="2363" y="2206"/>
                    <a:pt x="4096" y="2206"/>
                  </a:cubicBezTo>
                  <a:cubicBezTo>
                    <a:pt x="5829" y="2206"/>
                    <a:pt x="7341" y="3120"/>
                    <a:pt x="8192" y="4506"/>
                  </a:cubicBezTo>
                  <a:lnTo>
                    <a:pt x="8192" y="4096"/>
                  </a:lnTo>
                  <a:cubicBezTo>
                    <a:pt x="8192" y="1859"/>
                    <a:pt x="6365" y="1"/>
                    <a:pt x="4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77"/>
            <p:cNvSpPr/>
            <p:nvPr/>
          </p:nvSpPr>
          <p:spPr>
            <a:xfrm>
              <a:off x="-52757175" y="4051125"/>
              <a:ext cx="167000" cy="94550"/>
            </a:xfrm>
            <a:custGeom>
              <a:avLst/>
              <a:gdLst/>
              <a:ahLst/>
              <a:cxnLst/>
              <a:rect l="l" t="t" r="r" b="b"/>
              <a:pathLst>
                <a:path w="6680" h="3782" extrusionOk="0">
                  <a:moveTo>
                    <a:pt x="2584" y="1"/>
                  </a:moveTo>
                  <a:cubicBezTo>
                    <a:pt x="1608" y="1"/>
                    <a:pt x="694" y="379"/>
                    <a:pt x="1" y="946"/>
                  </a:cubicBezTo>
                  <a:cubicBezTo>
                    <a:pt x="473" y="820"/>
                    <a:pt x="977" y="757"/>
                    <a:pt x="1482" y="757"/>
                  </a:cubicBezTo>
                  <a:cubicBezTo>
                    <a:pt x="3750" y="757"/>
                    <a:pt x="5672" y="1985"/>
                    <a:pt x="6680" y="3781"/>
                  </a:cubicBezTo>
                  <a:cubicBezTo>
                    <a:pt x="6522" y="1670"/>
                    <a:pt x="4758"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77"/>
            <p:cNvSpPr/>
            <p:nvPr/>
          </p:nvSpPr>
          <p:spPr>
            <a:xfrm>
              <a:off x="-52794975" y="4088925"/>
              <a:ext cx="204025" cy="206400"/>
            </a:xfrm>
            <a:custGeom>
              <a:avLst/>
              <a:gdLst/>
              <a:ahLst/>
              <a:cxnLst/>
              <a:rect l="l" t="t" r="r" b="b"/>
              <a:pathLst>
                <a:path w="8161" h="8256" extrusionOk="0">
                  <a:moveTo>
                    <a:pt x="2615" y="2238"/>
                  </a:moveTo>
                  <a:cubicBezTo>
                    <a:pt x="2804" y="2238"/>
                    <a:pt x="2962" y="2395"/>
                    <a:pt x="2962" y="2584"/>
                  </a:cubicBezTo>
                  <a:cubicBezTo>
                    <a:pt x="2962" y="2805"/>
                    <a:pt x="2804" y="2962"/>
                    <a:pt x="2615" y="2962"/>
                  </a:cubicBezTo>
                  <a:cubicBezTo>
                    <a:pt x="2602" y="2965"/>
                    <a:pt x="2588" y="2966"/>
                    <a:pt x="2574" y="2966"/>
                  </a:cubicBezTo>
                  <a:cubicBezTo>
                    <a:pt x="2404" y="2966"/>
                    <a:pt x="2269" y="2788"/>
                    <a:pt x="2269" y="2584"/>
                  </a:cubicBezTo>
                  <a:cubicBezTo>
                    <a:pt x="2269" y="2395"/>
                    <a:pt x="2426" y="2238"/>
                    <a:pt x="2615" y="2238"/>
                  </a:cubicBezTo>
                  <a:close/>
                  <a:moveTo>
                    <a:pt x="5608" y="2269"/>
                  </a:moveTo>
                  <a:cubicBezTo>
                    <a:pt x="5797" y="2269"/>
                    <a:pt x="5955" y="2427"/>
                    <a:pt x="5955" y="2647"/>
                  </a:cubicBezTo>
                  <a:cubicBezTo>
                    <a:pt x="5955" y="2805"/>
                    <a:pt x="5797" y="2994"/>
                    <a:pt x="5608" y="2994"/>
                  </a:cubicBezTo>
                  <a:cubicBezTo>
                    <a:pt x="5419" y="2994"/>
                    <a:pt x="5262" y="2836"/>
                    <a:pt x="5262" y="2647"/>
                  </a:cubicBezTo>
                  <a:cubicBezTo>
                    <a:pt x="5262" y="2427"/>
                    <a:pt x="5419" y="2269"/>
                    <a:pt x="5608" y="2269"/>
                  </a:cubicBezTo>
                  <a:close/>
                  <a:moveTo>
                    <a:pt x="5132" y="4797"/>
                  </a:moveTo>
                  <a:cubicBezTo>
                    <a:pt x="5230" y="4797"/>
                    <a:pt x="5325" y="4837"/>
                    <a:pt x="5388" y="4916"/>
                  </a:cubicBezTo>
                  <a:cubicBezTo>
                    <a:pt x="5577" y="5042"/>
                    <a:pt x="5577" y="5262"/>
                    <a:pt x="5419" y="5420"/>
                  </a:cubicBezTo>
                  <a:cubicBezTo>
                    <a:pt x="5073" y="5766"/>
                    <a:pt x="4569" y="5987"/>
                    <a:pt x="4096" y="5987"/>
                  </a:cubicBezTo>
                  <a:cubicBezTo>
                    <a:pt x="3592" y="5987"/>
                    <a:pt x="3120" y="5766"/>
                    <a:pt x="2773" y="5420"/>
                  </a:cubicBezTo>
                  <a:cubicBezTo>
                    <a:pt x="2615" y="5262"/>
                    <a:pt x="2615" y="5042"/>
                    <a:pt x="2773" y="4916"/>
                  </a:cubicBezTo>
                  <a:cubicBezTo>
                    <a:pt x="2852" y="4837"/>
                    <a:pt x="2946" y="4797"/>
                    <a:pt x="3037" y="4797"/>
                  </a:cubicBezTo>
                  <a:cubicBezTo>
                    <a:pt x="3127" y="4797"/>
                    <a:pt x="3214" y="4837"/>
                    <a:pt x="3277" y="4916"/>
                  </a:cubicBezTo>
                  <a:cubicBezTo>
                    <a:pt x="3498" y="5136"/>
                    <a:pt x="3781" y="5246"/>
                    <a:pt x="4065" y="5246"/>
                  </a:cubicBezTo>
                  <a:cubicBezTo>
                    <a:pt x="4348" y="5246"/>
                    <a:pt x="4632" y="5136"/>
                    <a:pt x="4852" y="4916"/>
                  </a:cubicBezTo>
                  <a:cubicBezTo>
                    <a:pt x="4931" y="4837"/>
                    <a:pt x="5033" y="4797"/>
                    <a:pt x="5132" y="4797"/>
                  </a:cubicBezTo>
                  <a:close/>
                  <a:moveTo>
                    <a:pt x="2994" y="1"/>
                  </a:moveTo>
                  <a:cubicBezTo>
                    <a:pt x="2174" y="1"/>
                    <a:pt x="1387" y="190"/>
                    <a:pt x="631" y="536"/>
                  </a:cubicBezTo>
                  <a:cubicBezTo>
                    <a:pt x="599" y="536"/>
                    <a:pt x="599" y="536"/>
                    <a:pt x="568" y="599"/>
                  </a:cubicBezTo>
                  <a:cubicBezTo>
                    <a:pt x="221" y="1166"/>
                    <a:pt x="1" y="1891"/>
                    <a:pt x="1" y="2584"/>
                  </a:cubicBezTo>
                  <a:lnTo>
                    <a:pt x="1" y="4128"/>
                  </a:lnTo>
                  <a:cubicBezTo>
                    <a:pt x="1" y="6365"/>
                    <a:pt x="1859" y="8255"/>
                    <a:pt x="4096" y="8255"/>
                  </a:cubicBezTo>
                  <a:cubicBezTo>
                    <a:pt x="6207" y="8255"/>
                    <a:pt x="7940" y="6680"/>
                    <a:pt x="8160" y="4695"/>
                  </a:cubicBezTo>
                  <a:cubicBezTo>
                    <a:pt x="7877" y="2017"/>
                    <a:pt x="5671" y="1"/>
                    <a:pt x="2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77"/>
            <p:cNvSpPr/>
            <p:nvPr/>
          </p:nvSpPr>
          <p:spPr>
            <a:xfrm>
              <a:off x="-52832000" y="4132250"/>
              <a:ext cx="18925" cy="63825"/>
            </a:xfrm>
            <a:custGeom>
              <a:avLst/>
              <a:gdLst/>
              <a:ahLst/>
              <a:cxnLst/>
              <a:rect l="l" t="t" r="r" b="b"/>
              <a:pathLst>
                <a:path w="757" h="2553" extrusionOk="0">
                  <a:moveTo>
                    <a:pt x="757" y="1"/>
                  </a:moveTo>
                  <a:cubicBezTo>
                    <a:pt x="316" y="221"/>
                    <a:pt x="1" y="694"/>
                    <a:pt x="1" y="1261"/>
                  </a:cubicBezTo>
                  <a:cubicBezTo>
                    <a:pt x="1" y="1796"/>
                    <a:pt x="316" y="2269"/>
                    <a:pt x="757" y="2552"/>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77"/>
            <p:cNvSpPr/>
            <p:nvPr/>
          </p:nvSpPr>
          <p:spPr>
            <a:xfrm>
              <a:off x="-52571300" y="4132250"/>
              <a:ext cx="18925" cy="63825"/>
            </a:xfrm>
            <a:custGeom>
              <a:avLst/>
              <a:gdLst/>
              <a:ahLst/>
              <a:cxnLst/>
              <a:rect l="l" t="t" r="r" b="b"/>
              <a:pathLst>
                <a:path w="757" h="2553" extrusionOk="0">
                  <a:moveTo>
                    <a:pt x="1" y="1"/>
                  </a:moveTo>
                  <a:lnTo>
                    <a:pt x="1" y="2552"/>
                  </a:lnTo>
                  <a:cubicBezTo>
                    <a:pt x="442" y="2269"/>
                    <a:pt x="757" y="1796"/>
                    <a:pt x="757" y="1261"/>
                  </a:cubicBezTo>
                  <a:cubicBezTo>
                    <a:pt x="757" y="694"/>
                    <a:pt x="442" y="22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6" name="Google Shape;8406;p77"/>
          <p:cNvGrpSpPr/>
          <p:nvPr/>
        </p:nvGrpSpPr>
        <p:grpSpPr>
          <a:xfrm>
            <a:off x="6191490" y="4119884"/>
            <a:ext cx="316434" cy="358099"/>
            <a:chOff x="-51633225" y="3198925"/>
            <a:chExt cx="281200" cy="318225"/>
          </a:xfrm>
        </p:grpSpPr>
        <p:sp>
          <p:nvSpPr>
            <p:cNvPr id="8407" name="Google Shape;8407;p77"/>
            <p:cNvSpPr/>
            <p:nvPr/>
          </p:nvSpPr>
          <p:spPr>
            <a:xfrm>
              <a:off x="-51633225" y="3353300"/>
              <a:ext cx="18925" cy="63825"/>
            </a:xfrm>
            <a:custGeom>
              <a:avLst/>
              <a:gdLst/>
              <a:ahLst/>
              <a:cxnLst/>
              <a:rect l="l" t="t" r="r" b="b"/>
              <a:pathLst>
                <a:path w="757" h="2553" extrusionOk="0">
                  <a:moveTo>
                    <a:pt x="756" y="0"/>
                  </a:moveTo>
                  <a:cubicBezTo>
                    <a:pt x="315" y="284"/>
                    <a:pt x="0" y="756"/>
                    <a:pt x="0" y="1292"/>
                  </a:cubicBezTo>
                  <a:cubicBezTo>
                    <a:pt x="0" y="1859"/>
                    <a:pt x="315" y="2332"/>
                    <a:pt x="756" y="2552"/>
                  </a:cubicBezTo>
                  <a:lnTo>
                    <a:pt x="75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77"/>
            <p:cNvSpPr/>
            <p:nvPr/>
          </p:nvSpPr>
          <p:spPr>
            <a:xfrm>
              <a:off x="-51595425" y="3348575"/>
              <a:ext cx="204800" cy="168575"/>
            </a:xfrm>
            <a:custGeom>
              <a:avLst/>
              <a:gdLst/>
              <a:ahLst/>
              <a:cxnLst/>
              <a:rect l="l" t="t" r="r" b="b"/>
              <a:pathLst>
                <a:path w="8192" h="6743" extrusionOk="0">
                  <a:moveTo>
                    <a:pt x="2647" y="756"/>
                  </a:moveTo>
                  <a:cubicBezTo>
                    <a:pt x="2836" y="756"/>
                    <a:pt x="2994" y="914"/>
                    <a:pt x="2994" y="1103"/>
                  </a:cubicBezTo>
                  <a:cubicBezTo>
                    <a:pt x="2994" y="1292"/>
                    <a:pt x="2836" y="1449"/>
                    <a:pt x="2647" y="1449"/>
                  </a:cubicBezTo>
                  <a:cubicBezTo>
                    <a:pt x="2426" y="1449"/>
                    <a:pt x="2269" y="1292"/>
                    <a:pt x="2269" y="1103"/>
                  </a:cubicBezTo>
                  <a:cubicBezTo>
                    <a:pt x="2237" y="914"/>
                    <a:pt x="2395" y="756"/>
                    <a:pt x="2647" y="756"/>
                  </a:cubicBezTo>
                  <a:close/>
                  <a:moveTo>
                    <a:pt x="5577" y="756"/>
                  </a:moveTo>
                  <a:cubicBezTo>
                    <a:pt x="5797" y="756"/>
                    <a:pt x="5955" y="914"/>
                    <a:pt x="5955" y="1103"/>
                  </a:cubicBezTo>
                  <a:cubicBezTo>
                    <a:pt x="5955" y="1292"/>
                    <a:pt x="5797" y="1449"/>
                    <a:pt x="5577" y="1449"/>
                  </a:cubicBezTo>
                  <a:cubicBezTo>
                    <a:pt x="5388" y="1449"/>
                    <a:pt x="5230" y="1292"/>
                    <a:pt x="5230" y="1103"/>
                  </a:cubicBezTo>
                  <a:cubicBezTo>
                    <a:pt x="5230" y="914"/>
                    <a:pt x="5388" y="756"/>
                    <a:pt x="5577" y="756"/>
                  </a:cubicBezTo>
                  <a:close/>
                  <a:moveTo>
                    <a:pt x="5148" y="3316"/>
                  </a:moveTo>
                  <a:cubicBezTo>
                    <a:pt x="5238" y="3316"/>
                    <a:pt x="5325" y="3356"/>
                    <a:pt x="5388" y="3434"/>
                  </a:cubicBezTo>
                  <a:cubicBezTo>
                    <a:pt x="5545" y="3592"/>
                    <a:pt x="5545" y="3812"/>
                    <a:pt x="5388" y="3938"/>
                  </a:cubicBezTo>
                  <a:cubicBezTo>
                    <a:pt x="5041" y="4285"/>
                    <a:pt x="4569" y="4474"/>
                    <a:pt x="4096" y="4474"/>
                  </a:cubicBezTo>
                  <a:cubicBezTo>
                    <a:pt x="3624" y="4474"/>
                    <a:pt x="3120" y="4285"/>
                    <a:pt x="2804" y="3938"/>
                  </a:cubicBezTo>
                  <a:cubicBezTo>
                    <a:pt x="2647" y="3781"/>
                    <a:pt x="2647" y="3529"/>
                    <a:pt x="2804" y="3434"/>
                  </a:cubicBezTo>
                  <a:cubicBezTo>
                    <a:pt x="2883" y="3371"/>
                    <a:pt x="2978" y="3340"/>
                    <a:pt x="3068" y="3340"/>
                  </a:cubicBezTo>
                  <a:cubicBezTo>
                    <a:pt x="3159" y="3340"/>
                    <a:pt x="3246" y="3371"/>
                    <a:pt x="3309" y="3434"/>
                  </a:cubicBezTo>
                  <a:cubicBezTo>
                    <a:pt x="3529" y="3639"/>
                    <a:pt x="3813" y="3741"/>
                    <a:pt x="4096" y="3741"/>
                  </a:cubicBezTo>
                  <a:cubicBezTo>
                    <a:pt x="4380" y="3741"/>
                    <a:pt x="4663" y="3639"/>
                    <a:pt x="4884" y="3434"/>
                  </a:cubicBezTo>
                  <a:cubicBezTo>
                    <a:pt x="4963" y="3356"/>
                    <a:pt x="5057" y="3316"/>
                    <a:pt x="5148" y="3316"/>
                  </a:cubicBezTo>
                  <a:close/>
                  <a:moveTo>
                    <a:pt x="1" y="0"/>
                  </a:moveTo>
                  <a:lnTo>
                    <a:pt x="1" y="2647"/>
                  </a:lnTo>
                  <a:cubicBezTo>
                    <a:pt x="1" y="4883"/>
                    <a:pt x="1859" y="6742"/>
                    <a:pt x="4096" y="6742"/>
                  </a:cubicBezTo>
                  <a:cubicBezTo>
                    <a:pt x="6333" y="6742"/>
                    <a:pt x="8192" y="4883"/>
                    <a:pt x="8192" y="2647"/>
                  </a:cubicBez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77"/>
            <p:cNvSpPr/>
            <p:nvPr/>
          </p:nvSpPr>
          <p:spPr>
            <a:xfrm>
              <a:off x="-51633225" y="3292650"/>
              <a:ext cx="279625" cy="37050"/>
            </a:xfrm>
            <a:custGeom>
              <a:avLst/>
              <a:gdLst/>
              <a:ahLst/>
              <a:cxnLst/>
              <a:rect l="l" t="t" r="r" b="b"/>
              <a:pathLst>
                <a:path w="11185" h="1482" extrusionOk="0">
                  <a:moveTo>
                    <a:pt x="1513" y="0"/>
                  </a:moveTo>
                  <a:cubicBezTo>
                    <a:pt x="851" y="0"/>
                    <a:pt x="284" y="410"/>
                    <a:pt x="95" y="1009"/>
                  </a:cubicBezTo>
                  <a:cubicBezTo>
                    <a:pt x="0" y="1261"/>
                    <a:pt x="221" y="1481"/>
                    <a:pt x="441" y="1481"/>
                  </a:cubicBezTo>
                  <a:lnTo>
                    <a:pt x="10775" y="1481"/>
                  </a:lnTo>
                  <a:cubicBezTo>
                    <a:pt x="10996" y="1481"/>
                    <a:pt x="11185" y="1261"/>
                    <a:pt x="11122" y="1009"/>
                  </a:cubicBezTo>
                  <a:cubicBezTo>
                    <a:pt x="10933" y="410"/>
                    <a:pt x="10365" y="0"/>
                    <a:pt x="97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77"/>
            <p:cNvSpPr/>
            <p:nvPr/>
          </p:nvSpPr>
          <p:spPr>
            <a:xfrm>
              <a:off x="-51492250" y="3198925"/>
              <a:ext cx="98475" cy="74850"/>
            </a:xfrm>
            <a:custGeom>
              <a:avLst/>
              <a:gdLst/>
              <a:ahLst/>
              <a:cxnLst/>
              <a:rect l="l" t="t" r="r" b="b"/>
              <a:pathLst>
                <a:path w="3939" h="2994" extrusionOk="0">
                  <a:moveTo>
                    <a:pt x="1" y="0"/>
                  </a:moveTo>
                  <a:lnTo>
                    <a:pt x="1" y="0"/>
                  </a:lnTo>
                  <a:cubicBezTo>
                    <a:pt x="946" y="0"/>
                    <a:pt x="1576" y="1418"/>
                    <a:pt x="1765" y="2993"/>
                  </a:cubicBezTo>
                  <a:lnTo>
                    <a:pt x="3939" y="2993"/>
                  </a:lnTo>
                  <a:cubicBezTo>
                    <a:pt x="3466" y="1261"/>
                    <a:pt x="1859"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77"/>
            <p:cNvSpPr/>
            <p:nvPr/>
          </p:nvSpPr>
          <p:spPr>
            <a:xfrm>
              <a:off x="-51590700" y="3198925"/>
              <a:ext cx="98475" cy="74850"/>
            </a:xfrm>
            <a:custGeom>
              <a:avLst/>
              <a:gdLst/>
              <a:ahLst/>
              <a:cxnLst/>
              <a:rect l="l" t="t" r="r" b="b"/>
              <a:pathLst>
                <a:path w="3939" h="2994" extrusionOk="0">
                  <a:moveTo>
                    <a:pt x="3939" y="0"/>
                  </a:moveTo>
                  <a:lnTo>
                    <a:pt x="3939" y="0"/>
                  </a:lnTo>
                  <a:cubicBezTo>
                    <a:pt x="2048" y="0"/>
                    <a:pt x="473" y="1292"/>
                    <a:pt x="1" y="2993"/>
                  </a:cubicBezTo>
                  <a:lnTo>
                    <a:pt x="2174" y="2993"/>
                  </a:lnTo>
                  <a:cubicBezTo>
                    <a:pt x="2332" y="1418"/>
                    <a:pt x="2962" y="0"/>
                    <a:pt x="3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77"/>
            <p:cNvSpPr/>
            <p:nvPr/>
          </p:nvSpPr>
          <p:spPr>
            <a:xfrm>
              <a:off x="-51517450" y="3218600"/>
              <a:ext cx="52000" cy="55950"/>
            </a:xfrm>
            <a:custGeom>
              <a:avLst/>
              <a:gdLst/>
              <a:ahLst/>
              <a:cxnLst/>
              <a:rect l="l" t="t" r="r" b="b"/>
              <a:pathLst>
                <a:path w="2080" h="2238" extrusionOk="0">
                  <a:moveTo>
                    <a:pt x="1009" y="1"/>
                  </a:moveTo>
                  <a:cubicBezTo>
                    <a:pt x="662" y="1"/>
                    <a:pt x="158" y="852"/>
                    <a:pt x="1" y="2238"/>
                  </a:cubicBezTo>
                  <a:lnTo>
                    <a:pt x="2080" y="2238"/>
                  </a:lnTo>
                  <a:cubicBezTo>
                    <a:pt x="1828" y="820"/>
                    <a:pt x="1355"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77"/>
            <p:cNvSpPr/>
            <p:nvPr/>
          </p:nvSpPr>
          <p:spPr>
            <a:xfrm>
              <a:off x="-51370950" y="3354075"/>
              <a:ext cx="18925" cy="64625"/>
            </a:xfrm>
            <a:custGeom>
              <a:avLst/>
              <a:gdLst/>
              <a:ahLst/>
              <a:cxnLst/>
              <a:rect l="l" t="t" r="r" b="b"/>
              <a:pathLst>
                <a:path w="757" h="2585" extrusionOk="0">
                  <a:moveTo>
                    <a:pt x="0" y="1"/>
                  </a:moveTo>
                  <a:lnTo>
                    <a:pt x="0" y="2584"/>
                  </a:lnTo>
                  <a:cubicBezTo>
                    <a:pt x="442" y="2301"/>
                    <a:pt x="757" y="1828"/>
                    <a:pt x="757" y="1324"/>
                  </a:cubicBezTo>
                  <a:cubicBezTo>
                    <a:pt x="757" y="725"/>
                    <a:pt x="442" y="2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4" name="Google Shape;8414;p77"/>
          <p:cNvGrpSpPr/>
          <p:nvPr/>
        </p:nvGrpSpPr>
        <p:grpSpPr>
          <a:xfrm>
            <a:off x="6610314" y="1377806"/>
            <a:ext cx="365188" cy="357226"/>
            <a:chOff x="-56396775" y="3199700"/>
            <a:chExt cx="324525" cy="317450"/>
          </a:xfrm>
        </p:grpSpPr>
        <p:sp>
          <p:nvSpPr>
            <p:cNvPr id="8415" name="Google Shape;8415;p77"/>
            <p:cNvSpPr/>
            <p:nvPr/>
          </p:nvSpPr>
          <p:spPr>
            <a:xfrm>
              <a:off x="-56374725" y="3353300"/>
              <a:ext cx="18925" cy="63825"/>
            </a:xfrm>
            <a:custGeom>
              <a:avLst/>
              <a:gdLst/>
              <a:ahLst/>
              <a:cxnLst/>
              <a:rect l="l" t="t" r="r" b="b"/>
              <a:pathLst>
                <a:path w="757" h="2553" extrusionOk="0">
                  <a:moveTo>
                    <a:pt x="757" y="0"/>
                  </a:moveTo>
                  <a:cubicBezTo>
                    <a:pt x="316" y="284"/>
                    <a:pt x="1" y="756"/>
                    <a:pt x="1" y="1292"/>
                  </a:cubicBezTo>
                  <a:cubicBezTo>
                    <a:pt x="1" y="1859"/>
                    <a:pt x="316" y="2332"/>
                    <a:pt x="757" y="2552"/>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77"/>
            <p:cNvSpPr/>
            <p:nvPr/>
          </p:nvSpPr>
          <p:spPr>
            <a:xfrm>
              <a:off x="-56333775" y="3199700"/>
              <a:ext cx="198500" cy="73275"/>
            </a:xfrm>
            <a:custGeom>
              <a:avLst/>
              <a:gdLst/>
              <a:ahLst/>
              <a:cxnLst/>
              <a:rect l="l" t="t" r="r" b="b"/>
              <a:pathLst>
                <a:path w="7940" h="2931" extrusionOk="0">
                  <a:moveTo>
                    <a:pt x="2112" y="1"/>
                  </a:moveTo>
                  <a:cubicBezTo>
                    <a:pt x="1292" y="1"/>
                    <a:pt x="536" y="599"/>
                    <a:pt x="347" y="1387"/>
                  </a:cubicBezTo>
                  <a:lnTo>
                    <a:pt x="1" y="2773"/>
                  </a:lnTo>
                  <a:cubicBezTo>
                    <a:pt x="253" y="2868"/>
                    <a:pt x="568" y="2931"/>
                    <a:pt x="977" y="2931"/>
                  </a:cubicBezTo>
                  <a:lnTo>
                    <a:pt x="6963" y="2931"/>
                  </a:lnTo>
                  <a:cubicBezTo>
                    <a:pt x="7341" y="2931"/>
                    <a:pt x="7625" y="2868"/>
                    <a:pt x="7940" y="2773"/>
                  </a:cubicBezTo>
                  <a:lnTo>
                    <a:pt x="7593" y="1387"/>
                  </a:lnTo>
                  <a:cubicBezTo>
                    <a:pt x="7404" y="568"/>
                    <a:pt x="6648" y="1"/>
                    <a:pt x="5829" y="1"/>
                  </a:cubicBezTo>
                  <a:cubicBezTo>
                    <a:pt x="5546" y="1"/>
                    <a:pt x="5262" y="64"/>
                    <a:pt x="4979" y="190"/>
                  </a:cubicBezTo>
                  <a:lnTo>
                    <a:pt x="3970" y="725"/>
                  </a:lnTo>
                  <a:lnTo>
                    <a:pt x="2931" y="190"/>
                  </a:lnTo>
                  <a:cubicBezTo>
                    <a:pt x="2710" y="64"/>
                    <a:pt x="2395" y="1"/>
                    <a:pt x="2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77"/>
            <p:cNvSpPr/>
            <p:nvPr/>
          </p:nvSpPr>
          <p:spPr>
            <a:xfrm>
              <a:off x="-56396775" y="3273325"/>
              <a:ext cx="324525" cy="58725"/>
            </a:xfrm>
            <a:custGeom>
              <a:avLst/>
              <a:gdLst/>
              <a:ahLst/>
              <a:cxnLst/>
              <a:rect l="l" t="t" r="r" b="b"/>
              <a:pathLst>
                <a:path w="12981" h="2349" extrusionOk="0">
                  <a:moveTo>
                    <a:pt x="905" y="1"/>
                  </a:moveTo>
                  <a:cubicBezTo>
                    <a:pt x="606" y="1"/>
                    <a:pt x="325" y="165"/>
                    <a:pt x="189" y="458"/>
                  </a:cubicBezTo>
                  <a:cubicBezTo>
                    <a:pt x="0" y="836"/>
                    <a:pt x="158" y="1309"/>
                    <a:pt x="536" y="1498"/>
                  </a:cubicBezTo>
                  <a:cubicBezTo>
                    <a:pt x="1292" y="1876"/>
                    <a:pt x="2111" y="2349"/>
                    <a:pt x="3497" y="2349"/>
                  </a:cubicBezTo>
                  <a:lnTo>
                    <a:pt x="9483" y="2349"/>
                  </a:lnTo>
                  <a:cubicBezTo>
                    <a:pt x="10870" y="2349"/>
                    <a:pt x="11689" y="1908"/>
                    <a:pt x="12445" y="1498"/>
                  </a:cubicBezTo>
                  <a:cubicBezTo>
                    <a:pt x="12823" y="1277"/>
                    <a:pt x="12980" y="805"/>
                    <a:pt x="12791" y="458"/>
                  </a:cubicBezTo>
                  <a:cubicBezTo>
                    <a:pt x="12656" y="165"/>
                    <a:pt x="12375" y="1"/>
                    <a:pt x="12076" y="1"/>
                  </a:cubicBezTo>
                  <a:cubicBezTo>
                    <a:pt x="11958" y="1"/>
                    <a:pt x="11836" y="27"/>
                    <a:pt x="11720" y="80"/>
                  </a:cubicBezTo>
                  <a:cubicBezTo>
                    <a:pt x="10964" y="458"/>
                    <a:pt x="10460" y="773"/>
                    <a:pt x="9483" y="773"/>
                  </a:cubicBezTo>
                  <a:lnTo>
                    <a:pt x="3497" y="773"/>
                  </a:lnTo>
                  <a:cubicBezTo>
                    <a:pt x="2521" y="773"/>
                    <a:pt x="1985" y="490"/>
                    <a:pt x="1261" y="80"/>
                  </a:cubicBezTo>
                  <a:cubicBezTo>
                    <a:pt x="1144" y="27"/>
                    <a:pt x="1023" y="1"/>
                    <a:pt x="9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77"/>
            <p:cNvSpPr/>
            <p:nvPr/>
          </p:nvSpPr>
          <p:spPr>
            <a:xfrm>
              <a:off x="-56336925" y="3346200"/>
              <a:ext cx="204800" cy="78800"/>
            </a:xfrm>
            <a:custGeom>
              <a:avLst/>
              <a:gdLst/>
              <a:ahLst/>
              <a:cxnLst/>
              <a:rect l="l" t="t" r="r" b="b"/>
              <a:pathLst>
                <a:path w="8192" h="3152" extrusionOk="0">
                  <a:moveTo>
                    <a:pt x="2584" y="883"/>
                  </a:moveTo>
                  <a:cubicBezTo>
                    <a:pt x="2805" y="883"/>
                    <a:pt x="2962" y="1040"/>
                    <a:pt x="2962" y="1229"/>
                  </a:cubicBezTo>
                  <a:cubicBezTo>
                    <a:pt x="2962" y="1418"/>
                    <a:pt x="2836" y="1576"/>
                    <a:pt x="2584" y="1576"/>
                  </a:cubicBezTo>
                  <a:cubicBezTo>
                    <a:pt x="2395" y="1576"/>
                    <a:pt x="2238" y="1418"/>
                    <a:pt x="2238" y="1229"/>
                  </a:cubicBezTo>
                  <a:cubicBezTo>
                    <a:pt x="2238" y="1040"/>
                    <a:pt x="2395" y="883"/>
                    <a:pt x="2584" y="883"/>
                  </a:cubicBezTo>
                  <a:close/>
                  <a:moveTo>
                    <a:pt x="5577" y="883"/>
                  </a:moveTo>
                  <a:cubicBezTo>
                    <a:pt x="5798" y="883"/>
                    <a:pt x="5955" y="1040"/>
                    <a:pt x="5955" y="1229"/>
                  </a:cubicBezTo>
                  <a:cubicBezTo>
                    <a:pt x="5955" y="1418"/>
                    <a:pt x="5798" y="1576"/>
                    <a:pt x="5577" y="1576"/>
                  </a:cubicBezTo>
                  <a:cubicBezTo>
                    <a:pt x="5388" y="1576"/>
                    <a:pt x="5231" y="1418"/>
                    <a:pt x="5231" y="1229"/>
                  </a:cubicBezTo>
                  <a:cubicBezTo>
                    <a:pt x="5231" y="1040"/>
                    <a:pt x="5388" y="883"/>
                    <a:pt x="5577" y="883"/>
                  </a:cubicBezTo>
                  <a:close/>
                  <a:moveTo>
                    <a:pt x="1" y="1"/>
                  </a:moveTo>
                  <a:lnTo>
                    <a:pt x="1" y="2679"/>
                  </a:lnTo>
                  <a:cubicBezTo>
                    <a:pt x="1" y="2836"/>
                    <a:pt x="1" y="2994"/>
                    <a:pt x="32" y="3151"/>
                  </a:cubicBezTo>
                  <a:lnTo>
                    <a:pt x="3970" y="1576"/>
                  </a:lnTo>
                  <a:cubicBezTo>
                    <a:pt x="4018" y="1560"/>
                    <a:pt x="4065" y="1552"/>
                    <a:pt x="4112" y="1552"/>
                  </a:cubicBezTo>
                  <a:cubicBezTo>
                    <a:pt x="4159" y="1552"/>
                    <a:pt x="4207" y="1560"/>
                    <a:pt x="4254" y="1576"/>
                  </a:cubicBezTo>
                  <a:lnTo>
                    <a:pt x="8161" y="3151"/>
                  </a:lnTo>
                  <a:cubicBezTo>
                    <a:pt x="8192" y="2962"/>
                    <a:pt x="8192" y="2710"/>
                    <a:pt x="8192" y="2521"/>
                  </a:cubicBezTo>
                  <a:lnTo>
                    <a:pt x="8192" y="1"/>
                  </a:lnTo>
                  <a:cubicBezTo>
                    <a:pt x="7877" y="95"/>
                    <a:pt x="7467" y="127"/>
                    <a:pt x="7089" y="127"/>
                  </a:cubicBezTo>
                  <a:lnTo>
                    <a:pt x="1103" y="127"/>
                  </a:lnTo>
                  <a:cubicBezTo>
                    <a:pt x="694" y="127"/>
                    <a:pt x="316" y="9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77"/>
            <p:cNvSpPr/>
            <p:nvPr/>
          </p:nvSpPr>
          <p:spPr>
            <a:xfrm>
              <a:off x="-56332200" y="3406850"/>
              <a:ext cx="193775" cy="110300"/>
            </a:xfrm>
            <a:custGeom>
              <a:avLst/>
              <a:gdLst/>
              <a:ahLst/>
              <a:cxnLst/>
              <a:rect l="l" t="t" r="r" b="b"/>
              <a:pathLst>
                <a:path w="7751" h="4412" extrusionOk="0">
                  <a:moveTo>
                    <a:pt x="3907" y="1"/>
                  </a:moveTo>
                  <a:lnTo>
                    <a:pt x="1" y="1513"/>
                  </a:lnTo>
                  <a:cubicBezTo>
                    <a:pt x="190" y="2237"/>
                    <a:pt x="599" y="2868"/>
                    <a:pt x="1135" y="3340"/>
                  </a:cubicBezTo>
                  <a:cubicBezTo>
                    <a:pt x="1891" y="4033"/>
                    <a:pt x="2868" y="4411"/>
                    <a:pt x="3907" y="4411"/>
                  </a:cubicBezTo>
                  <a:lnTo>
                    <a:pt x="4285" y="4411"/>
                  </a:lnTo>
                  <a:cubicBezTo>
                    <a:pt x="5924" y="4254"/>
                    <a:pt x="7247" y="3057"/>
                    <a:pt x="7751" y="1513"/>
                  </a:cubicBezTo>
                  <a:lnTo>
                    <a:pt x="3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77"/>
            <p:cNvSpPr/>
            <p:nvPr/>
          </p:nvSpPr>
          <p:spPr>
            <a:xfrm>
              <a:off x="-56113225" y="3354075"/>
              <a:ext cx="18125" cy="64625"/>
            </a:xfrm>
            <a:custGeom>
              <a:avLst/>
              <a:gdLst/>
              <a:ahLst/>
              <a:cxnLst/>
              <a:rect l="l" t="t" r="r" b="b"/>
              <a:pathLst>
                <a:path w="725" h="2585" extrusionOk="0">
                  <a:moveTo>
                    <a:pt x="0" y="1"/>
                  </a:moveTo>
                  <a:lnTo>
                    <a:pt x="0" y="2584"/>
                  </a:lnTo>
                  <a:cubicBezTo>
                    <a:pt x="410" y="2332"/>
                    <a:pt x="725" y="1828"/>
                    <a:pt x="725" y="1261"/>
                  </a:cubicBezTo>
                  <a:cubicBezTo>
                    <a:pt x="725" y="725"/>
                    <a:pt x="473" y="253"/>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1" name="Google Shape;8421;p77"/>
          <p:cNvGrpSpPr/>
          <p:nvPr/>
        </p:nvGrpSpPr>
        <p:grpSpPr>
          <a:xfrm>
            <a:off x="6613408" y="1843740"/>
            <a:ext cx="358999" cy="335958"/>
            <a:chOff x="-56394425" y="3600600"/>
            <a:chExt cx="319025" cy="298550"/>
          </a:xfrm>
        </p:grpSpPr>
        <p:sp>
          <p:nvSpPr>
            <p:cNvPr id="8422" name="Google Shape;8422;p77"/>
            <p:cNvSpPr/>
            <p:nvPr/>
          </p:nvSpPr>
          <p:spPr>
            <a:xfrm>
              <a:off x="-56272325" y="3861300"/>
              <a:ext cx="74825" cy="37850"/>
            </a:xfrm>
            <a:custGeom>
              <a:avLst/>
              <a:gdLst/>
              <a:ahLst/>
              <a:cxnLst/>
              <a:rect l="l" t="t" r="r" b="b"/>
              <a:pathLst>
                <a:path w="2993" h="1514" extrusionOk="0">
                  <a:moveTo>
                    <a:pt x="1512" y="1"/>
                  </a:moveTo>
                  <a:cubicBezTo>
                    <a:pt x="851" y="1"/>
                    <a:pt x="284" y="442"/>
                    <a:pt x="95" y="1041"/>
                  </a:cubicBezTo>
                  <a:cubicBezTo>
                    <a:pt x="0" y="1261"/>
                    <a:pt x="221" y="1513"/>
                    <a:pt x="441" y="1513"/>
                  </a:cubicBezTo>
                  <a:lnTo>
                    <a:pt x="2584" y="1513"/>
                  </a:lnTo>
                  <a:cubicBezTo>
                    <a:pt x="2804" y="1513"/>
                    <a:pt x="2993" y="1261"/>
                    <a:pt x="2930" y="1041"/>
                  </a:cubicBezTo>
                  <a:cubicBezTo>
                    <a:pt x="2741" y="442"/>
                    <a:pt x="2174" y="1"/>
                    <a:pt x="1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77"/>
            <p:cNvSpPr/>
            <p:nvPr/>
          </p:nvSpPr>
          <p:spPr>
            <a:xfrm>
              <a:off x="-56297550" y="3600600"/>
              <a:ext cx="126050" cy="71700"/>
            </a:xfrm>
            <a:custGeom>
              <a:avLst/>
              <a:gdLst/>
              <a:ahLst/>
              <a:cxnLst/>
              <a:rect l="l" t="t" r="r" b="b"/>
              <a:pathLst>
                <a:path w="5042" h="2868" extrusionOk="0">
                  <a:moveTo>
                    <a:pt x="2521" y="1"/>
                  </a:moveTo>
                  <a:cubicBezTo>
                    <a:pt x="1576" y="1"/>
                    <a:pt x="694" y="316"/>
                    <a:pt x="1" y="851"/>
                  </a:cubicBezTo>
                  <a:lnTo>
                    <a:pt x="2521" y="2868"/>
                  </a:lnTo>
                  <a:lnTo>
                    <a:pt x="5042" y="851"/>
                  </a:lnTo>
                  <a:cubicBezTo>
                    <a:pt x="4317" y="316"/>
                    <a:pt x="3467"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77"/>
            <p:cNvSpPr/>
            <p:nvPr/>
          </p:nvSpPr>
          <p:spPr>
            <a:xfrm>
              <a:off x="-56394425" y="3635275"/>
              <a:ext cx="319025" cy="233925"/>
            </a:xfrm>
            <a:custGeom>
              <a:avLst/>
              <a:gdLst/>
              <a:ahLst/>
              <a:cxnLst/>
              <a:rect l="l" t="t" r="r" b="b"/>
              <a:pathLst>
                <a:path w="12761" h="9357" extrusionOk="0">
                  <a:moveTo>
                    <a:pt x="4884" y="3844"/>
                  </a:moveTo>
                  <a:cubicBezTo>
                    <a:pt x="5105" y="3844"/>
                    <a:pt x="5262" y="4001"/>
                    <a:pt x="5262" y="4190"/>
                  </a:cubicBezTo>
                  <a:cubicBezTo>
                    <a:pt x="5262" y="4411"/>
                    <a:pt x="5105" y="4537"/>
                    <a:pt x="4884" y="4537"/>
                  </a:cubicBezTo>
                  <a:cubicBezTo>
                    <a:pt x="4859" y="4545"/>
                    <a:pt x="4835" y="4549"/>
                    <a:pt x="4811" y="4549"/>
                  </a:cubicBezTo>
                  <a:cubicBezTo>
                    <a:pt x="4656" y="4549"/>
                    <a:pt x="4538" y="4381"/>
                    <a:pt x="4538" y="4190"/>
                  </a:cubicBezTo>
                  <a:cubicBezTo>
                    <a:pt x="4538" y="4001"/>
                    <a:pt x="4695" y="3844"/>
                    <a:pt x="4884" y="3844"/>
                  </a:cubicBezTo>
                  <a:close/>
                  <a:moveTo>
                    <a:pt x="7877" y="3875"/>
                  </a:moveTo>
                  <a:cubicBezTo>
                    <a:pt x="8098" y="3875"/>
                    <a:pt x="8255" y="4033"/>
                    <a:pt x="8255" y="4253"/>
                  </a:cubicBezTo>
                  <a:cubicBezTo>
                    <a:pt x="8287" y="4411"/>
                    <a:pt x="8098" y="4600"/>
                    <a:pt x="7877" y="4600"/>
                  </a:cubicBezTo>
                  <a:cubicBezTo>
                    <a:pt x="7688" y="4600"/>
                    <a:pt x="7531" y="4442"/>
                    <a:pt x="7531" y="4253"/>
                  </a:cubicBezTo>
                  <a:cubicBezTo>
                    <a:pt x="7531" y="4033"/>
                    <a:pt x="7688" y="3875"/>
                    <a:pt x="7877" y="3875"/>
                  </a:cubicBezTo>
                  <a:close/>
                  <a:moveTo>
                    <a:pt x="1072" y="4757"/>
                  </a:moveTo>
                  <a:cubicBezTo>
                    <a:pt x="1356" y="5104"/>
                    <a:pt x="1797" y="5356"/>
                    <a:pt x="2301" y="5356"/>
                  </a:cubicBezTo>
                  <a:cubicBezTo>
                    <a:pt x="2301" y="5734"/>
                    <a:pt x="1954" y="6080"/>
                    <a:pt x="1513" y="6080"/>
                  </a:cubicBezTo>
                  <a:cubicBezTo>
                    <a:pt x="1104" y="6080"/>
                    <a:pt x="757" y="5734"/>
                    <a:pt x="757" y="5356"/>
                  </a:cubicBezTo>
                  <a:cubicBezTo>
                    <a:pt x="757" y="5104"/>
                    <a:pt x="883" y="4883"/>
                    <a:pt x="1072" y="4757"/>
                  </a:cubicBezTo>
                  <a:close/>
                  <a:moveTo>
                    <a:pt x="11721" y="4757"/>
                  </a:moveTo>
                  <a:cubicBezTo>
                    <a:pt x="11910" y="4883"/>
                    <a:pt x="12036" y="5104"/>
                    <a:pt x="12036" y="5356"/>
                  </a:cubicBezTo>
                  <a:cubicBezTo>
                    <a:pt x="12036" y="5734"/>
                    <a:pt x="11658" y="6080"/>
                    <a:pt x="11280" y="6080"/>
                  </a:cubicBezTo>
                  <a:cubicBezTo>
                    <a:pt x="10870" y="6080"/>
                    <a:pt x="10492" y="5734"/>
                    <a:pt x="10492" y="5356"/>
                  </a:cubicBezTo>
                  <a:cubicBezTo>
                    <a:pt x="10965" y="5356"/>
                    <a:pt x="11437" y="5104"/>
                    <a:pt x="11721" y="4757"/>
                  </a:cubicBezTo>
                  <a:close/>
                  <a:moveTo>
                    <a:pt x="7448" y="6403"/>
                  </a:moveTo>
                  <a:cubicBezTo>
                    <a:pt x="7538" y="6403"/>
                    <a:pt x="7625" y="6443"/>
                    <a:pt x="7688" y="6521"/>
                  </a:cubicBezTo>
                  <a:cubicBezTo>
                    <a:pt x="7846" y="6648"/>
                    <a:pt x="7846" y="6868"/>
                    <a:pt x="7720" y="7026"/>
                  </a:cubicBezTo>
                  <a:cubicBezTo>
                    <a:pt x="7373" y="7372"/>
                    <a:pt x="6900" y="7593"/>
                    <a:pt x="6428" y="7593"/>
                  </a:cubicBezTo>
                  <a:cubicBezTo>
                    <a:pt x="5924" y="7593"/>
                    <a:pt x="5451" y="7372"/>
                    <a:pt x="5105" y="7026"/>
                  </a:cubicBezTo>
                  <a:cubicBezTo>
                    <a:pt x="4947" y="6868"/>
                    <a:pt x="4947" y="6648"/>
                    <a:pt x="5105" y="6521"/>
                  </a:cubicBezTo>
                  <a:cubicBezTo>
                    <a:pt x="5183" y="6443"/>
                    <a:pt x="5278" y="6403"/>
                    <a:pt x="5369" y="6403"/>
                  </a:cubicBezTo>
                  <a:cubicBezTo>
                    <a:pt x="5459" y="6403"/>
                    <a:pt x="5546" y="6443"/>
                    <a:pt x="5609" y="6521"/>
                  </a:cubicBezTo>
                  <a:cubicBezTo>
                    <a:pt x="5829" y="6742"/>
                    <a:pt x="6113" y="6852"/>
                    <a:pt x="6396" y="6852"/>
                  </a:cubicBezTo>
                  <a:cubicBezTo>
                    <a:pt x="6680" y="6852"/>
                    <a:pt x="6963" y="6742"/>
                    <a:pt x="7184" y="6521"/>
                  </a:cubicBezTo>
                  <a:cubicBezTo>
                    <a:pt x="7263" y="6443"/>
                    <a:pt x="7357" y="6403"/>
                    <a:pt x="7448" y="6403"/>
                  </a:cubicBezTo>
                  <a:close/>
                  <a:moveTo>
                    <a:pt x="3277" y="0"/>
                  </a:moveTo>
                  <a:cubicBezTo>
                    <a:pt x="2742" y="630"/>
                    <a:pt x="2364" y="1449"/>
                    <a:pt x="2301" y="2363"/>
                  </a:cubicBezTo>
                  <a:lnTo>
                    <a:pt x="2269" y="2363"/>
                  </a:lnTo>
                  <a:cubicBezTo>
                    <a:pt x="1419" y="2363"/>
                    <a:pt x="725" y="3024"/>
                    <a:pt x="725" y="3844"/>
                  </a:cubicBezTo>
                  <a:cubicBezTo>
                    <a:pt x="725" y="3938"/>
                    <a:pt x="725" y="3970"/>
                    <a:pt x="757" y="4033"/>
                  </a:cubicBezTo>
                  <a:cubicBezTo>
                    <a:pt x="284" y="4316"/>
                    <a:pt x="1" y="4789"/>
                    <a:pt x="1" y="5356"/>
                  </a:cubicBezTo>
                  <a:cubicBezTo>
                    <a:pt x="1" y="6175"/>
                    <a:pt x="694" y="6837"/>
                    <a:pt x="1513" y="6837"/>
                  </a:cubicBezTo>
                  <a:cubicBezTo>
                    <a:pt x="1828" y="6837"/>
                    <a:pt x="2143" y="6774"/>
                    <a:pt x="2364" y="6553"/>
                  </a:cubicBezTo>
                  <a:cubicBezTo>
                    <a:pt x="2616" y="7750"/>
                    <a:pt x="3403" y="8821"/>
                    <a:pt x="4506" y="9357"/>
                  </a:cubicBezTo>
                  <a:cubicBezTo>
                    <a:pt x="4884" y="8727"/>
                    <a:pt x="5609" y="8349"/>
                    <a:pt x="6396" y="8349"/>
                  </a:cubicBezTo>
                  <a:cubicBezTo>
                    <a:pt x="7184" y="8349"/>
                    <a:pt x="7877" y="8727"/>
                    <a:pt x="8287" y="9357"/>
                  </a:cubicBezTo>
                  <a:cubicBezTo>
                    <a:pt x="9389" y="8821"/>
                    <a:pt x="10145" y="7782"/>
                    <a:pt x="10398" y="6553"/>
                  </a:cubicBezTo>
                  <a:cubicBezTo>
                    <a:pt x="10650" y="6711"/>
                    <a:pt x="10965" y="6837"/>
                    <a:pt x="11280" y="6837"/>
                  </a:cubicBezTo>
                  <a:cubicBezTo>
                    <a:pt x="12099" y="6837"/>
                    <a:pt x="12760" y="6175"/>
                    <a:pt x="12760" y="5356"/>
                  </a:cubicBezTo>
                  <a:cubicBezTo>
                    <a:pt x="12760" y="4789"/>
                    <a:pt x="12445" y="4285"/>
                    <a:pt x="11973" y="4033"/>
                  </a:cubicBezTo>
                  <a:lnTo>
                    <a:pt x="11973" y="3844"/>
                  </a:lnTo>
                  <a:cubicBezTo>
                    <a:pt x="11973" y="3024"/>
                    <a:pt x="11280" y="2363"/>
                    <a:pt x="10461" y="2363"/>
                  </a:cubicBezTo>
                  <a:lnTo>
                    <a:pt x="10398" y="2363"/>
                  </a:lnTo>
                  <a:cubicBezTo>
                    <a:pt x="10335" y="1449"/>
                    <a:pt x="9988" y="662"/>
                    <a:pt x="9421" y="0"/>
                  </a:cubicBezTo>
                  <a:lnTo>
                    <a:pt x="6585" y="2268"/>
                  </a:lnTo>
                  <a:cubicBezTo>
                    <a:pt x="6522" y="2300"/>
                    <a:pt x="6428" y="2363"/>
                    <a:pt x="6365" y="2363"/>
                  </a:cubicBezTo>
                  <a:cubicBezTo>
                    <a:pt x="6270" y="2363"/>
                    <a:pt x="6207" y="2300"/>
                    <a:pt x="6113" y="2268"/>
                  </a:cubicBezTo>
                  <a:lnTo>
                    <a:pt x="32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25" name="Google Shape;8425;p77"/>
          <p:cNvGrpSpPr/>
          <p:nvPr/>
        </p:nvGrpSpPr>
        <p:grpSpPr>
          <a:xfrm>
            <a:off x="6644175" y="2274505"/>
            <a:ext cx="327068" cy="357198"/>
            <a:chOff x="-56379450" y="3983400"/>
            <a:chExt cx="290650" cy="317425"/>
          </a:xfrm>
        </p:grpSpPr>
        <p:sp>
          <p:nvSpPr>
            <p:cNvPr id="8426" name="Google Shape;8426;p77"/>
            <p:cNvSpPr/>
            <p:nvPr/>
          </p:nvSpPr>
          <p:spPr>
            <a:xfrm>
              <a:off x="-56330625" y="3983400"/>
              <a:ext cx="241825" cy="111075"/>
            </a:xfrm>
            <a:custGeom>
              <a:avLst/>
              <a:gdLst/>
              <a:ahLst/>
              <a:cxnLst/>
              <a:rect l="l" t="t" r="r" b="b"/>
              <a:pathLst>
                <a:path w="9673" h="4443" extrusionOk="0">
                  <a:moveTo>
                    <a:pt x="725" y="0"/>
                  </a:moveTo>
                  <a:cubicBezTo>
                    <a:pt x="536" y="0"/>
                    <a:pt x="410" y="126"/>
                    <a:pt x="379" y="315"/>
                  </a:cubicBezTo>
                  <a:lnTo>
                    <a:pt x="1" y="2300"/>
                  </a:lnTo>
                  <a:cubicBezTo>
                    <a:pt x="129" y="2274"/>
                    <a:pt x="257" y="2262"/>
                    <a:pt x="382" y="2262"/>
                  </a:cubicBezTo>
                  <a:cubicBezTo>
                    <a:pt x="869" y="2262"/>
                    <a:pt x="1320" y="2453"/>
                    <a:pt x="1671" y="2804"/>
                  </a:cubicBezTo>
                  <a:cubicBezTo>
                    <a:pt x="2017" y="2473"/>
                    <a:pt x="2498" y="2308"/>
                    <a:pt x="2978" y="2308"/>
                  </a:cubicBezTo>
                  <a:cubicBezTo>
                    <a:pt x="3458" y="2308"/>
                    <a:pt x="3939" y="2473"/>
                    <a:pt x="4285" y="2804"/>
                  </a:cubicBezTo>
                  <a:cubicBezTo>
                    <a:pt x="4636" y="2453"/>
                    <a:pt x="5107" y="2262"/>
                    <a:pt x="5602" y="2262"/>
                  </a:cubicBezTo>
                  <a:cubicBezTo>
                    <a:pt x="5729" y="2262"/>
                    <a:pt x="5858" y="2274"/>
                    <a:pt x="5987" y="2300"/>
                  </a:cubicBezTo>
                  <a:lnTo>
                    <a:pt x="5766" y="1292"/>
                  </a:lnTo>
                  <a:lnTo>
                    <a:pt x="7625" y="2741"/>
                  </a:lnTo>
                  <a:cubicBezTo>
                    <a:pt x="7499" y="2899"/>
                    <a:pt x="7467" y="3119"/>
                    <a:pt x="7467" y="3340"/>
                  </a:cubicBezTo>
                  <a:cubicBezTo>
                    <a:pt x="7467" y="3970"/>
                    <a:pt x="7972" y="4442"/>
                    <a:pt x="8570" y="4442"/>
                  </a:cubicBezTo>
                  <a:cubicBezTo>
                    <a:pt x="9200" y="4442"/>
                    <a:pt x="9673" y="3938"/>
                    <a:pt x="9673" y="3340"/>
                  </a:cubicBezTo>
                  <a:cubicBezTo>
                    <a:pt x="9673" y="2678"/>
                    <a:pt x="9169" y="2205"/>
                    <a:pt x="8570" y="2205"/>
                  </a:cubicBezTo>
                  <a:cubicBezTo>
                    <a:pt x="8444" y="2205"/>
                    <a:pt x="8318" y="2237"/>
                    <a:pt x="8224" y="2300"/>
                  </a:cubicBezTo>
                  <a:lnTo>
                    <a:pt x="5451" y="63"/>
                  </a:lnTo>
                  <a:lnTo>
                    <a:pt x="5420" y="63"/>
                  </a:lnTo>
                  <a:cubicBezTo>
                    <a:pt x="5325" y="32"/>
                    <a:pt x="5262" y="0"/>
                    <a:pt x="52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77"/>
            <p:cNvSpPr/>
            <p:nvPr/>
          </p:nvSpPr>
          <p:spPr>
            <a:xfrm>
              <a:off x="-56350300" y="4058225"/>
              <a:ext cx="186675" cy="55150"/>
            </a:xfrm>
            <a:custGeom>
              <a:avLst/>
              <a:gdLst/>
              <a:ahLst/>
              <a:cxnLst/>
              <a:rect l="l" t="t" r="r" b="b"/>
              <a:pathLst>
                <a:path w="7467" h="2206" extrusionOk="0">
                  <a:moveTo>
                    <a:pt x="1103" y="0"/>
                  </a:moveTo>
                  <a:cubicBezTo>
                    <a:pt x="441" y="0"/>
                    <a:pt x="0" y="504"/>
                    <a:pt x="0" y="1103"/>
                  </a:cubicBezTo>
                  <a:cubicBezTo>
                    <a:pt x="32" y="1701"/>
                    <a:pt x="504" y="2205"/>
                    <a:pt x="1134" y="2205"/>
                  </a:cubicBezTo>
                  <a:cubicBezTo>
                    <a:pt x="1512" y="2205"/>
                    <a:pt x="1922" y="1985"/>
                    <a:pt x="2111" y="1607"/>
                  </a:cubicBezTo>
                  <a:cubicBezTo>
                    <a:pt x="2174" y="1497"/>
                    <a:pt x="2300" y="1441"/>
                    <a:pt x="2430" y="1441"/>
                  </a:cubicBezTo>
                  <a:cubicBezTo>
                    <a:pt x="2560" y="1441"/>
                    <a:pt x="2694" y="1497"/>
                    <a:pt x="2773" y="1607"/>
                  </a:cubicBezTo>
                  <a:cubicBezTo>
                    <a:pt x="2962" y="1985"/>
                    <a:pt x="3371" y="2205"/>
                    <a:pt x="3749" y="2205"/>
                  </a:cubicBezTo>
                  <a:cubicBezTo>
                    <a:pt x="4159" y="2205"/>
                    <a:pt x="4537" y="1985"/>
                    <a:pt x="4757" y="1607"/>
                  </a:cubicBezTo>
                  <a:cubicBezTo>
                    <a:pt x="4820" y="1512"/>
                    <a:pt x="4946" y="1418"/>
                    <a:pt x="5072" y="1418"/>
                  </a:cubicBezTo>
                  <a:cubicBezTo>
                    <a:pt x="5167" y="1418"/>
                    <a:pt x="5325" y="1512"/>
                    <a:pt x="5388" y="1607"/>
                  </a:cubicBezTo>
                  <a:cubicBezTo>
                    <a:pt x="5577" y="1985"/>
                    <a:pt x="5955" y="2205"/>
                    <a:pt x="6364" y="2205"/>
                  </a:cubicBezTo>
                  <a:cubicBezTo>
                    <a:pt x="6994" y="2205"/>
                    <a:pt x="7467" y="1701"/>
                    <a:pt x="7467" y="1103"/>
                  </a:cubicBezTo>
                  <a:cubicBezTo>
                    <a:pt x="7467" y="473"/>
                    <a:pt x="6963" y="0"/>
                    <a:pt x="6364" y="0"/>
                  </a:cubicBezTo>
                  <a:cubicBezTo>
                    <a:pt x="5955" y="0"/>
                    <a:pt x="5577" y="252"/>
                    <a:pt x="5388" y="599"/>
                  </a:cubicBezTo>
                  <a:cubicBezTo>
                    <a:pt x="5325" y="709"/>
                    <a:pt x="5191" y="764"/>
                    <a:pt x="5057" y="764"/>
                  </a:cubicBezTo>
                  <a:cubicBezTo>
                    <a:pt x="4923" y="764"/>
                    <a:pt x="4789" y="709"/>
                    <a:pt x="4726" y="599"/>
                  </a:cubicBezTo>
                  <a:cubicBezTo>
                    <a:pt x="4505" y="252"/>
                    <a:pt x="4127" y="0"/>
                    <a:pt x="3718" y="0"/>
                  </a:cubicBezTo>
                  <a:cubicBezTo>
                    <a:pt x="3340" y="0"/>
                    <a:pt x="2930" y="252"/>
                    <a:pt x="2741" y="599"/>
                  </a:cubicBezTo>
                  <a:cubicBezTo>
                    <a:pt x="2678" y="709"/>
                    <a:pt x="2552" y="764"/>
                    <a:pt x="2422" y="764"/>
                  </a:cubicBezTo>
                  <a:cubicBezTo>
                    <a:pt x="2292" y="764"/>
                    <a:pt x="2158" y="709"/>
                    <a:pt x="2079" y="599"/>
                  </a:cubicBezTo>
                  <a:cubicBezTo>
                    <a:pt x="1890" y="252"/>
                    <a:pt x="1481"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77"/>
            <p:cNvSpPr/>
            <p:nvPr/>
          </p:nvSpPr>
          <p:spPr>
            <a:xfrm>
              <a:off x="-56245550" y="4168275"/>
              <a:ext cx="78000" cy="26600"/>
            </a:xfrm>
            <a:custGeom>
              <a:avLst/>
              <a:gdLst/>
              <a:ahLst/>
              <a:cxnLst/>
              <a:rect l="l" t="t" r="r" b="b"/>
              <a:pathLst>
                <a:path w="3120" h="1064" extrusionOk="0">
                  <a:moveTo>
                    <a:pt x="594" y="1"/>
                  </a:moveTo>
                  <a:cubicBezTo>
                    <a:pt x="555" y="1"/>
                    <a:pt x="515" y="4"/>
                    <a:pt x="473" y="9"/>
                  </a:cubicBezTo>
                  <a:cubicBezTo>
                    <a:pt x="284" y="40"/>
                    <a:pt x="126" y="166"/>
                    <a:pt x="0" y="324"/>
                  </a:cubicBezTo>
                  <a:lnTo>
                    <a:pt x="158" y="481"/>
                  </a:lnTo>
                  <a:cubicBezTo>
                    <a:pt x="410" y="733"/>
                    <a:pt x="630" y="891"/>
                    <a:pt x="945" y="954"/>
                  </a:cubicBezTo>
                  <a:cubicBezTo>
                    <a:pt x="1153" y="1029"/>
                    <a:pt x="1367" y="1064"/>
                    <a:pt x="1579" y="1064"/>
                  </a:cubicBezTo>
                  <a:cubicBezTo>
                    <a:pt x="2172" y="1064"/>
                    <a:pt x="2748" y="788"/>
                    <a:pt x="3119" y="324"/>
                  </a:cubicBezTo>
                  <a:lnTo>
                    <a:pt x="3119" y="324"/>
                  </a:lnTo>
                  <a:lnTo>
                    <a:pt x="2521" y="513"/>
                  </a:lnTo>
                  <a:cubicBezTo>
                    <a:pt x="2355" y="596"/>
                    <a:pt x="2183" y="634"/>
                    <a:pt x="2013" y="634"/>
                  </a:cubicBezTo>
                  <a:cubicBezTo>
                    <a:pt x="1665" y="634"/>
                    <a:pt x="1325" y="473"/>
                    <a:pt x="1071" y="198"/>
                  </a:cubicBezTo>
                  <a:cubicBezTo>
                    <a:pt x="940" y="67"/>
                    <a:pt x="787" y="1"/>
                    <a:pt x="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77"/>
            <p:cNvSpPr/>
            <p:nvPr/>
          </p:nvSpPr>
          <p:spPr>
            <a:xfrm>
              <a:off x="-56359750" y="4112550"/>
              <a:ext cx="204800" cy="53100"/>
            </a:xfrm>
            <a:custGeom>
              <a:avLst/>
              <a:gdLst/>
              <a:ahLst/>
              <a:cxnLst/>
              <a:rect l="l" t="t" r="r" b="b"/>
              <a:pathLst>
                <a:path w="8192" h="2124" extrusionOk="0">
                  <a:moveTo>
                    <a:pt x="0" y="1"/>
                  </a:moveTo>
                  <a:lnTo>
                    <a:pt x="0" y="1608"/>
                  </a:lnTo>
                  <a:lnTo>
                    <a:pt x="1386" y="2080"/>
                  </a:lnTo>
                  <a:cubicBezTo>
                    <a:pt x="1455" y="2109"/>
                    <a:pt x="1529" y="2124"/>
                    <a:pt x="1605" y="2124"/>
                  </a:cubicBezTo>
                  <a:cubicBezTo>
                    <a:pt x="1773" y="2124"/>
                    <a:pt x="1949" y="2053"/>
                    <a:pt x="2079" y="1923"/>
                  </a:cubicBezTo>
                  <a:cubicBezTo>
                    <a:pt x="2333" y="1669"/>
                    <a:pt x="2689" y="1517"/>
                    <a:pt x="3048" y="1517"/>
                  </a:cubicBezTo>
                  <a:cubicBezTo>
                    <a:pt x="3135" y="1517"/>
                    <a:pt x="3222" y="1526"/>
                    <a:pt x="3308" y="1545"/>
                  </a:cubicBezTo>
                  <a:cubicBezTo>
                    <a:pt x="3623" y="1576"/>
                    <a:pt x="3907" y="1734"/>
                    <a:pt x="4096" y="1954"/>
                  </a:cubicBezTo>
                  <a:cubicBezTo>
                    <a:pt x="4316" y="1734"/>
                    <a:pt x="4568" y="1576"/>
                    <a:pt x="4883" y="1545"/>
                  </a:cubicBezTo>
                  <a:cubicBezTo>
                    <a:pt x="4975" y="1526"/>
                    <a:pt x="5066" y="1517"/>
                    <a:pt x="5155" y="1517"/>
                  </a:cubicBezTo>
                  <a:cubicBezTo>
                    <a:pt x="5523" y="1517"/>
                    <a:pt x="5858" y="1669"/>
                    <a:pt x="6112" y="1923"/>
                  </a:cubicBezTo>
                  <a:cubicBezTo>
                    <a:pt x="6243" y="2053"/>
                    <a:pt x="6403" y="2124"/>
                    <a:pt x="6583" y="2124"/>
                  </a:cubicBezTo>
                  <a:cubicBezTo>
                    <a:pt x="6664" y="2124"/>
                    <a:pt x="6749" y="2109"/>
                    <a:pt x="6837" y="2080"/>
                  </a:cubicBezTo>
                  <a:lnTo>
                    <a:pt x="8191" y="1608"/>
                  </a:lnTo>
                  <a:lnTo>
                    <a:pt x="8191" y="1"/>
                  </a:lnTo>
                  <a:cubicBezTo>
                    <a:pt x="7845" y="473"/>
                    <a:pt x="7341" y="726"/>
                    <a:pt x="6711" y="726"/>
                  </a:cubicBezTo>
                  <a:cubicBezTo>
                    <a:pt x="6207" y="726"/>
                    <a:pt x="5766" y="536"/>
                    <a:pt x="5419" y="190"/>
                  </a:cubicBezTo>
                  <a:cubicBezTo>
                    <a:pt x="5072" y="521"/>
                    <a:pt x="4584" y="686"/>
                    <a:pt x="4100" y="686"/>
                  </a:cubicBezTo>
                  <a:cubicBezTo>
                    <a:pt x="3615" y="686"/>
                    <a:pt x="3135" y="521"/>
                    <a:pt x="2804" y="190"/>
                  </a:cubicBezTo>
                  <a:cubicBezTo>
                    <a:pt x="2457" y="536"/>
                    <a:pt x="1985" y="726"/>
                    <a:pt x="1512" y="726"/>
                  </a:cubicBezTo>
                  <a:cubicBezTo>
                    <a:pt x="882" y="726"/>
                    <a:pt x="378" y="41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77"/>
            <p:cNvSpPr/>
            <p:nvPr/>
          </p:nvSpPr>
          <p:spPr>
            <a:xfrm>
              <a:off x="-56345575" y="4169000"/>
              <a:ext cx="77200" cy="26325"/>
            </a:xfrm>
            <a:custGeom>
              <a:avLst/>
              <a:gdLst/>
              <a:ahLst/>
              <a:cxnLst/>
              <a:rect l="l" t="t" r="r" b="b"/>
              <a:pathLst>
                <a:path w="3088" h="1053" extrusionOk="0">
                  <a:moveTo>
                    <a:pt x="2471" y="0"/>
                  </a:moveTo>
                  <a:cubicBezTo>
                    <a:pt x="2311" y="0"/>
                    <a:pt x="2170" y="47"/>
                    <a:pt x="2048" y="169"/>
                  </a:cubicBezTo>
                  <a:cubicBezTo>
                    <a:pt x="1752" y="465"/>
                    <a:pt x="1391" y="612"/>
                    <a:pt x="1011" y="612"/>
                  </a:cubicBezTo>
                  <a:cubicBezTo>
                    <a:pt x="865" y="612"/>
                    <a:pt x="716" y="591"/>
                    <a:pt x="567" y="547"/>
                  </a:cubicBezTo>
                  <a:lnTo>
                    <a:pt x="0" y="326"/>
                  </a:lnTo>
                  <a:lnTo>
                    <a:pt x="0" y="326"/>
                  </a:lnTo>
                  <a:cubicBezTo>
                    <a:pt x="374" y="794"/>
                    <a:pt x="939" y="1053"/>
                    <a:pt x="1527" y="1053"/>
                  </a:cubicBezTo>
                  <a:cubicBezTo>
                    <a:pt x="1731" y="1053"/>
                    <a:pt x="1939" y="1022"/>
                    <a:pt x="2143" y="956"/>
                  </a:cubicBezTo>
                  <a:cubicBezTo>
                    <a:pt x="2426" y="893"/>
                    <a:pt x="2710" y="704"/>
                    <a:pt x="2930" y="484"/>
                  </a:cubicBezTo>
                  <a:lnTo>
                    <a:pt x="3088" y="326"/>
                  </a:lnTo>
                  <a:cubicBezTo>
                    <a:pt x="2993" y="169"/>
                    <a:pt x="2836" y="74"/>
                    <a:pt x="2615" y="11"/>
                  </a:cubicBezTo>
                  <a:cubicBezTo>
                    <a:pt x="2566" y="4"/>
                    <a:pt x="2518" y="0"/>
                    <a:pt x="24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77"/>
            <p:cNvSpPr/>
            <p:nvPr/>
          </p:nvSpPr>
          <p:spPr>
            <a:xfrm>
              <a:off x="-56379450" y="4180300"/>
              <a:ext cx="242600" cy="120525"/>
            </a:xfrm>
            <a:custGeom>
              <a:avLst/>
              <a:gdLst/>
              <a:ahLst/>
              <a:cxnLst/>
              <a:rect l="l" t="t" r="r" b="b"/>
              <a:pathLst>
                <a:path w="9704" h="4821" extrusionOk="0">
                  <a:moveTo>
                    <a:pt x="473" y="0"/>
                  </a:moveTo>
                  <a:cubicBezTo>
                    <a:pt x="221" y="284"/>
                    <a:pt x="0" y="662"/>
                    <a:pt x="0" y="1071"/>
                  </a:cubicBezTo>
                  <a:cubicBezTo>
                    <a:pt x="0" y="1576"/>
                    <a:pt x="284" y="2048"/>
                    <a:pt x="725" y="2332"/>
                  </a:cubicBezTo>
                  <a:cubicBezTo>
                    <a:pt x="946" y="2489"/>
                    <a:pt x="1229" y="2552"/>
                    <a:pt x="1513" y="2552"/>
                  </a:cubicBezTo>
                  <a:cubicBezTo>
                    <a:pt x="1513" y="3403"/>
                    <a:pt x="2174" y="4064"/>
                    <a:pt x="2993" y="4064"/>
                  </a:cubicBezTo>
                  <a:cubicBezTo>
                    <a:pt x="3214" y="4064"/>
                    <a:pt x="3372" y="4033"/>
                    <a:pt x="3529" y="3970"/>
                  </a:cubicBezTo>
                  <a:cubicBezTo>
                    <a:pt x="3750" y="4506"/>
                    <a:pt x="4254" y="4821"/>
                    <a:pt x="4852" y="4821"/>
                  </a:cubicBezTo>
                  <a:cubicBezTo>
                    <a:pt x="5451" y="4821"/>
                    <a:pt x="5955" y="4443"/>
                    <a:pt x="6207" y="3970"/>
                  </a:cubicBezTo>
                  <a:cubicBezTo>
                    <a:pt x="6333" y="4064"/>
                    <a:pt x="6554" y="4064"/>
                    <a:pt x="6711" y="4064"/>
                  </a:cubicBezTo>
                  <a:cubicBezTo>
                    <a:pt x="7530" y="4064"/>
                    <a:pt x="8192" y="3403"/>
                    <a:pt x="8192" y="2552"/>
                  </a:cubicBezTo>
                  <a:cubicBezTo>
                    <a:pt x="9042" y="2552"/>
                    <a:pt x="9704" y="1891"/>
                    <a:pt x="9704" y="1071"/>
                  </a:cubicBezTo>
                  <a:cubicBezTo>
                    <a:pt x="9704" y="662"/>
                    <a:pt x="9546" y="284"/>
                    <a:pt x="9231" y="0"/>
                  </a:cubicBezTo>
                  <a:lnTo>
                    <a:pt x="9168" y="158"/>
                  </a:lnTo>
                  <a:cubicBezTo>
                    <a:pt x="8664" y="945"/>
                    <a:pt x="7814" y="1387"/>
                    <a:pt x="6900" y="1387"/>
                  </a:cubicBezTo>
                  <a:cubicBezTo>
                    <a:pt x="6617" y="1387"/>
                    <a:pt x="6301" y="1355"/>
                    <a:pt x="6018" y="1229"/>
                  </a:cubicBezTo>
                  <a:cubicBezTo>
                    <a:pt x="5640" y="1103"/>
                    <a:pt x="5230" y="882"/>
                    <a:pt x="4978" y="567"/>
                  </a:cubicBezTo>
                  <a:lnTo>
                    <a:pt x="4884" y="473"/>
                  </a:lnTo>
                  <a:lnTo>
                    <a:pt x="4821" y="567"/>
                  </a:lnTo>
                  <a:cubicBezTo>
                    <a:pt x="4506" y="882"/>
                    <a:pt x="4159" y="1071"/>
                    <a:pt x="3750" y="1229"/>
                  </a:cubicBezTo>
                  <a:cubicBezTo>
                    <a:pt x="3466" y="1292"/>
                    <a:pt x="3151" y="1387"/>
                    <a:pt x="2899" y="1387"/>
                  </a:cubicBezTo>
                  <a:cubicBezTo>
                    <a:pt x="1985" y="1387"/>
                    <a:pt x="1103" y="945"/>
                    <a:pt x="599" y="158"/>
                  </a:cubicBezTo>
                  <a:lnTo>
                    <a:pt x="4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77"/>
            <p:cNvSpPr/>
            <p:nvPr/>
          </p:nvSpPr>
          <p:spPr>
            <a:xfrm>
              <a:off x="-56181750" y="4039300"/>
              <a:ext cx="0" cy="25"/>
            </a:xfrm>
            <a:custGeom>
              <a:avLst/>
              <a:gdLst/>
              <a:ahLst/>
              <a:cxnLst/>
              <a:rect l="l" t="t" r="r" b="b"/>
              <a:pathLst>
                <a:path h="1" extrusionOk="0">
                  <a:moveTo>
                    <a:pt x="0" y="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77"/>
            <p:cNvSpPr/>
            <p:nvPr/>
          </p:nvSpPr>
          <p:spPr>
            <a:xfrm>
              <a:off x="-56332200" y="4039300"/>
              <a:ext cx="25" cy="25"/>
            </a:xfrm>
            <a:custGeom>
              <a:avLst/>
              <a:gdLst/>
              <a:ahLst/>
              <a:cxnLst/>
              <a:rect l="l" t="t" r="r" b="b"/>
              <a:pathLst>
                <a:path w="1" h="1" extrusionOk="0">
                  <a:moveTo>
                    <a:pt x="1" y="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4" name="Google Shape;8434;p77"/>
          <p:cNvGrpSpPr/>
          <p:nvPr/>
        </p:nvGrpSpPr>
        <p:grpSpPr>
          <a:xfrm>
            <a:off x="5307879" y="2738651"/>
            <a:ext cx="316434" cy="358971"/>
            <a:chOff x="-54401725" y="3198925"/>
            <a:chExt cx="281200" cy="319000"/>
          </a:xfrm>
        </p:grpSpPr>
        <p:sp>
          <p:nvSpPr>
            <p:cNvPr id="8435" name="Google Shape;8435;p77"/>
            <p:cNvSpPr/>
            <p:nvPr/>
          </p:nvSpPr>
          <p:spPr>
            <a:xfrm>
              <a:off x="-54159150" y="3465925"/>
              <a:ext cx="38625" cy="52000"/>
            </a:xfrm>
            <a:custGeom>
              <a:avLst/>
              <a:gdLst/>
              <a:ahLst/>
              <a:cxnLst/>
              <a:rect l="l" t="t" r="r" b="b"/>
              <a:pathLst>
                <a:path w="1545" h="2080" extrusionOk="0">
                  <a:moveTo>
                    <a:pt x="789" y="0"/>
                  </a:moveTo>
                  <a:cubicBezTo>
                    <a:pt x="379" y="0"/>
                    <a:pt x="1" y="316"/>
                    <a:pt x="1" y="725"/>
                  </a:cubicBezTo>
                  <a:cubicBezTo>
                    <a:pt x="1" y="851"/>
                    <a:pt x="32" y="946"/>
                    <a:pt x="64" y="1040"/>
                  </a:cubicBezTo>
                  <a:lnTo>
                    <a:pt x="631" y="1985"/>
                  </a:lnTo>
                  <a:cubicBezTo>
                    <a:pt x="663" y="2048"/>
                    <a:pt x="694" y="2080"/>
                    <a:pt x="789" y="2080"/>
                  </a:cubicBezTo>
                  <a:cubicBezTo>
                    <a:pt x="852" y="2080"/>
                    <a:pt x="915" y="2017"/>
                    <a:pt x="946" y="1985"/>
                  </a:cubicBezTo>
                  <a:lnTo>
                    <a:pt x="1450" y="1072"/>
                  </a:lnTo>
                  <a:cubicBezTo>
                    <a:pt x="1482" y="977"/>
                    <a:pt x="1545" y="851"/>
                    <a:pt x="1545" y="725"/>
                  </a:cubicBezTo>
                  <a:cubicBezTo>
                    <a:pt x="1545" y="347"/>
                    <a:pt x="1167"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77"/>
            <p:cNvSpPr/>
            <p:nvPr/>
          </p:nvSpPr>
          <p:spPr>
            <a:xfrm>
              <a:off x="-54401725" y="3465925"/>
              <a:ext cx="38600" cy="52000"/>
            </a:xfrm>
            <a:custGeom>
              <a:avLst/>
              <a:gdLst/>
              <a:ahLst/>
              <a:cxnLst/>
              <a:rect l="l" t="t" r="r" b="b"/>
              <a:pathLst>
                <a:path w="1544" h="2080" extrusionOk="0">
                  <a:moveTo>
                    <a:pt x="788" y="0"/>
                  </a:moveTo>
                  <a:cubicBezTo>
                    <a:pt x="410" y="0"/>
                    <a:pt x="0" y="316"/>
                    <a:pt x="0" y="725"/>
                  </a:cubicBezTo>
                  <a:cubicBezTo>
                    <a:pt x="0" y="851"/>
                    <a:pt x="63" y="946"/>
                    <a:pt x="95" y="1040"/>
                  </a:cubicBezTo>
                  <a:lnTo>
                    <a:pt x="631" y="1985"/>
                  </a:lnTo>
                  <a:cubicBezTo>
                    <a:pt x="694" y="2048"/>
                    <a:pt x="725" y="2080"/>
                    <a:pt x="788" y="2080"/>
                  </a:cubicBezTo>
                  <a:cubicBezTo>
                    <a:pt x="883" y="2080"/>
                    <a:pt x="914" y="2017"/>
                    <a:pt x="946" y="1985"/>
                  </a:cubicBezTo>
                  <a:lnTo>
                    <a:pt x="1481" y="1072"/>
                  </a:lnTo>
                  <a:cubicBezTo>
                    <a:pt x="1513" y="977"/>
                    <a:pt x="1544" y="851"/>
                    <a:pt x="1544" y="725"/>
                  </a:cubicBezTo>
                  <a:cubicBezTo>
                    <a:pt x="1544" y="347"/>
                    <a:pt x="1198" y="0"/>
                    <a:pt x="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77"/>
            <p:cNvSpPr/>
            <p:nvPr/>
          </p:nvSpPr>
          <p:spPr>
            <a:xfrm>
              <a:off x="-54176475" y="3224125"/>
              <a:ext cx="17350" cy="61450"/>
            </a:xfrm>
            <a:custGeom>
              <a:avLst/>
              <a:gdLst/>
              <a:ahLst/>
              <a:cxnLst/>
              <a:rect l="l" t="t" r="r" b="b"/>
              <a:pathLst>
                <a:path w="694" h="2458" extrusionOk="0">
                  <a:moveTo>
                    <a:pt x="347" y="0"/>
                  </a:moveTo>
                  <a:cubicBezTo>
                    <a:pt x="190" y="316"/>
                    <a:pt x="1" y="757"/>
                    <a:pt x="1" y="1229"/>
                  </a:cubicBezTo>
                  <a:cubicBezTo>
                    <a:pt x="1" y="1702"/>
                    <a:pt x="190" y="2143"/>
                    <a:pt x="347" y="2458"/>
                  </a:cubicBezTo>
                  <a:cubicBezTo>
                    <a:pt x="505" y="2143"/>
                    <a:pt x="694" y="1702"/>
                    <a:pt x="694" y="1229"/>
                  </a:cubicBezTo>
                  <a:cubicBezTo>
                    <a:pt x="694" y="757"/>
                    <a:pt x="505" y="316"/>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77"/>
            <p:cNvSpPr/>
            <p:nvPr/>
          </p:nvSpPr>
          <p:spPr>
            <a:xfrm>
              <a:off x="-54385975" y="3198925"/>
              <a:ext cx="198500" cy="74850"/>
            </a:xfrm>
            <a:custGeom>
              <a:avLst/>
              <a:gdLst/>
              <a:ahLst/>
              <a:cxnLst/>
              <a:rect l="l" t="t" r="r" b="b"/>
              <a:pathLst>
                <a:path w="7940" h="2994" extrusionOk="0">
                  <a:moveTo>
                    <a:pt x="4978" y="0"/>
                  </a:moveTo>
                  <a:cubicBezTo>
                    <a:pt x="2836" y="0"/>
                    <a:pt x="946" y="1229"/>
                    <a:pt x="1" y="2993"/>
                  </a:cubicBezTo>
                  <a:lnTo>
                    <a:pt x="7688" y="2993"/>
                  </a:lnTo>
                  <a:cubicBezTo>
                    <a:pt x="7625" y="2741"/>
                    <a:pt x="7562" y="2521"/>
                    <a:pt x="7562" y="2237"/>
                  </a:cubicBezTo>
                  <a:cubicBezTo>
                    <a:pt x="7562" y="1733"/>
                    <a:pt x="7719" y="1261"/>
                    <a:pt x="7940" y="851"/>
                  </a:cubicBezTo>
                  <a:cubicBezTo>
                    <a:pt x="7026" y="315"/>
                    <a:pt x="6049" y="0"/>
                    <a:pt x="49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77"/>
            <p:cNvSpPr/>
            <p:nvPr/>
          </p:nvSpPr>
          <p:spPr>
            <a:xfrm>
              <a:off x="-54400950" y="3385575"/>
              <a:ext cx="37050" cy="19725"/>
            </a:xfrm>
            <a:custGeom>
              <a:avLst/>
              <a:gdLst/>
              <a:ahLst/>
              <a:cxnLst/>
              <a:rect l="l" t="t" r="r" b="b"/>
              <a:pathLst>
                <a:path w="1482" h="789" extrusionOk="0">
                  <a:moveTo>
                    <a:pt x="1" y="1"/>
                  </a:moveTo>
                  <a:lnTo>
                    <a:pt x="1" y="789"/>
                  </a:lnTo>
                  <a:lnTo>
                    <a:pt x="1482" y="789"/>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77"/>
            <p:cNvSpPr/>
            <p:nvPr/>
          </p:nvSpPr>
          <p:spPr>
            <a:xfrm>
              <a:off x="-54401725" y="3292650"/>
              <a:ext cx="128400" cy="74850"/>
            </a:xfrm>
            <a:custGeom>
              <a:avLst/>
              <a:gdLst/>
              <a:ahLst/>
              <a:cxnLst/>
              <a:rect l="l" t="t" r="r" b="b"/>
              <a:pathLst>
                <a:path w="5136" h="2994" extrusionOk="0">
                  <a:moveTo>
                    <a:pt x="315" y="0"/>
                  </a:moveTo>
                  <a:cubicBezTo>
                    <a:pt x="126" y="567"/>
                    <a:pt x="0" y="1198"/>
                    <a:pt x="0" y="1828"/>
                  </a:cubicBezTo>
                  <a:lnTo>
                    <a:pt x="0" y="2993"/>
                  </a:lnTo>
                  <a:lnTo>
                    <a:pt x="1513" y="2993"/>
                  </a:lnTo>
                  <a:lnTo>
                    <a:pt x="1513" y="1828"/>
                  </a:lnTo>
                  <a:cubicBezTo>
                    <a:pt x="1513" y="1639"/>
                    <a:pt x="1670" y="1481"/>
                    <a:pt x="1859" y="1481"/>
                  </a:cubicBezTo>
                  <a:lnTo>
                    <a:pt x="2615" y="1481"/>
                  </a:lnTo>
                  <a:cubicBezTo>
                    <a:pt x="3592" y="1481"/>
                    <a:pt x="4821" y="788"/>
                    <a:pt x="5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77"/>
            <p:cNvSpPr/>
            <p:nvPr/>
          </p:nvSpPr>
          <p:spPr>
            <a:xfrm>
              <a:off x="-54250500" y="3266650"/>
              <a:ext cx="128400" cy="99275"/>
            </a:xfrm>
            <a:custGeom>
              <a:avLst/>
              <a:gdLst/>
              <a:ahLst/>
              <a:cxnLst/>
              <a:rect l="l" t="t" r="r" b="b"/>
              <a:pathLst>
                <a:path w="5136" h="3971" extrusionOk="0">
                  <a:moveTo>
                    <a:pt x="4317" y="1"/>
                  </a:moveTo>
                  <a:cubicBezTo>
                    <a:pt x="4159" y="914"/>
                    <a:pt x="3560" y="1607"/>
                    <a:pt x="3529" y="1607"/>
                  </a:cubicBezTo>
                  <a:cubicBezTo>
                    <a:pt x="3466" y="1702"/>
                    <a:pt x="3371" y="1734"/>
                    <a:pt x="3245" y="1734"/>
                  </a:cubicBezTo>
                  <a:cubicBezTo>
                    <a:pt x="3151" y="1734"/>
                    <a:pt x="3056" y="1702"/>
                    <a:pt x="2993" y="1607"/>
                  </a:cubicBezTo>
                  <a:cubicBezTo>
                    <a:pt x="2993" y="1607"/>
                    <a:pt x="2741" y="1387"/>
                    <a:pt x="2552" y="977"/>
                  </a:cubicBezTo>
                  <a:lnTo>
                    <a:pt x="0" y="977"/>
                  </a:lnTo>
                  <a:cubicBezTo>
                    <a:pt x="315" y="1765"/>
                    <a:pt x="1576" y="2490"/>
                    <a:pt x="2521" y="2490"/>
                  </a:cubicBezTo>
                  <a:lnTo>
                    <a:pt x="3245" y="2490"/>
                  </a:lnTo>
                  <a:cubicBezTo>
                    <a:pt x="3466" y="2490"/>
                    <a:pt x="3623" y="2647"/>
                    <a:pt x="3623" y="2836"/>
                  </a:cubicBezTo>
                  <a:lnTo>
                    <a:pt x="3623" y="3970"/>
                  </a:lnTo>
                  <a:lnTo>
                    <a:pt x="5104" y="3970"/>
                  </a:lnTo>
                  <a:lnTo>
                    <a:pt x="5104" y="2521"/>
                  </a:lnTo>
                  <a:cubicBezTo>
                    <a:pt x="5136" y="2458"/>
                    <a:pt x="5136" y="2395"/>
                    <a:pt x="5104" y="2364"/>
                  </a:cubicBezTo>
                  <a:cubicBezTo>
                    <a:pt x="5041" y="1544"/>
                    <a:pt x="4758" y="725"/>
                    <a:pt x="4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77"/>
            <p:cNvSpPr/>
            <p:nvPr/>
          </p:nvSpPr>
          <p:spPr>
            <a:xfrm>
              <a:off x="-54159150" y="3385575"/>
              <a:ext cx="37050" cy="19725"/>
            </a:xfrm>
            <a:custGeom>
              <a:avLst/>
              <a:gdLst/>
              <a:ahLst/>
              <a:cxnLst/>
              <a:rect l="l" t="t" r="r" b="b"/>
              <a:pathLst>
                <a:path w="1482" h="789" extrusionOk="0">
                  <a:moveTo>
                    <a:pt x="1" y="1"/>
                  </a:moveTo>
                  <a:lnTo>
                    <a:pt x="1" y="789"/>
                  </a:lnTo>
                  <a:lnTo>
                    <a:pt x="1482" y="789"/>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3" name="Google Shape;8443;p77"/>
            <p:cNvSpPr/>
            <p:nvPr/>
          </p:nvSpPr>
          <p:spPr>
            <a:xfrm>
              <a:off x="-54345025" y="3309975"/>
              <a:ext cx="167000" cy="207175"/>
            </a:xfrm>
            <a:custGeom>
              <a:avLst/>
              <a:gdLst/>
              <a:ahLst/>
              <a:cxnLst/>
              <a:rect l="l" t="t" r="r" b="b"/>
              <a:pathLst>
                <a:path w="6680" h="8287" extrusionOk="0">
                  <a:moveTo>
                    <a:pt x="1797" y="2332"/>
                  </a:moveTo>
                  <a:cubicBezTo>
                    <a:pt x="1986" y="2332"/>
                    <a:pt x="2143" y="2489"/>
                    <a:pt x="2143" y="2678"/>
                  </a:cubicBezTo>
                  <a:cubicBezTo>
                    <a:pt x="2143" y="2867"/>
                    <a:pt x="1986" y="3025"/>
                    <a:pt x="1797" y="3025"/>
                  </a:cubicBezTo>
                  <a:cubicBezTo>
                    <a:pt x="1639" y="3025"/>
                    <a:pt x="1450" y="2867"/>
                    <a:pt x="1450" y="2678"/>
                  </a:cubicBezTo>
                  <a:cubicBezTo>
                    <a:pt x="1450" y="2489"/>
                    <a:pt x="1608" y="2332"/>
                    <a:pt x="1797" y="2332"/>
                  </a:cubicBezTo>
                  <a:close/>
                  <a:moveTo>
                    <a:pt x="4821" y="2332"/>
                  </a:moveTo>
                  <a:cubicBezTo>
                    <a:pt x="5042" y="2332"/>
                    <a:pt x="5199" y="2489"/>
                    <a:pt x="5199" y="2678"/>
                  </a:cubicBezTo>
                  <a:cubicBezTo>
                    <a:pt x="5199" y="2867"/>
                    <a:pt x="5042" y="3025"/>
                    <a:pt x="4821" y="3025"/>
                  </a:cubicBezTo>
                  <a:cubicBezTo>
                    <a:pt x="4632" y="3025"/>
                    <a:pt x="4474" y="2867"/>
                    <a:pt x="4474" y="2678"/>
                  </a:cubicBezTo>
                  <a:cubicBezTo>
                    <a:pt x="4474" y="2489"/>
                    <a:pt x="4632" y="2332"/>
                    <a:pt x="4821" y="2332"/>
                  </a:cubicBezTo>
                  <a:close/>
                  <a:moveTo>
                    <a:pt x="4392" y="4892"/>
                  </a:moveTo>
                  <a:cubicBezTo>
                    <a:pt x="4482" y="4892"/>
                    <a:pt x="4569" y="4931"/>
                    <a:pt x="4632" y="5010"/>
                  </a:cubicBezTo>
                  <a:cubicBezTo>
                    <a:pt x="4790" y="5136"/>
                    <a:pt x="4790" y="5356"/>
                    <a:pt x="4632" y="5514"/>
                  </a:cubicBezTo>
                  <a:cubicBezTo>
                    <a:pt x="4285" y="5860"/>
                    <a:pt x="3813" y="6049"/>
                    <a:pt x="3340" y="6049"/>
                  </a:cubicBezTo>
                  <a:cubicBezTo>
                    <a:pt x="2868" y="6049"/>
                    <a:pt x="2364" y="5860"/>
                    <a:pt x="2049" y="5514"/>
                  </a:cubicBezTo>
                  <a:cubicBezTo>
                    <a:pt x="1891" y="5356"/>
                    <a:pt x="1891" y="5136"/>
                    <a:pt x="2049" y="5010"/>
                  </a:cubicBezTo>
                  <a:cubicBezTo>
                    <a:pt x="2127" y="4931"/>
                    <a:pt x="2222" y="4892"/>
                    <a:pt x="2312" y="4892"/>
                  </a:cubicBezTo>
                  <a:cubicBezTo>
                    <a:pt x="2403" y="4892"/>
                    <a:pt x="2490" y="4931"/>
                    <a:pt x="2553" y="5010"/>
                  </a:cubicBezTo>
                  <a:cubicBezTo>
                    <a:pt x="2773" y="5230"/>
                    <a:pt x="3057" y="5341"/>
                    <a:pt x="3340" y="5341"/>
                  </a:cubicBezTo>
                  <a:cubicBezTo>
                    <a:pt x="3624" y="5341"/>
                    <a:pt x="3907" y="5230"/>
                    <a:pt x="4128" y="5010"/>
                  </a:cubicBezTo>
                  <a:cubicBezTo>
                    <a:pt x="4207" y="4931"/>
                    <a:pt x="4301" y="4892"/>
                    <a:pt x="4392" y="4892"/>
                  </a:cubicBezTo>
                  <a:close/>
                  <a:moveTo>
                    <a:pt x="3340" y="1"/>
                  </a:moveTo>
                  <a:cubicBezTo>
                    <a:pt x="2710" y="914"/>
                    <a:pt x="1324" y="1513"/>
                    <a:pt x="347" y="1513"/>
                  </a:cubicBezTo>
                  <a:lnTo>
                    <a:pt x="1" y="1513"/>
                  </a:lnTo>
                  <a:lnTo>
                    <a:pt x="1" y="4915"/>
                  </a:lnTo>
                  <a:cubicBezTo>
                    <a:pt x="1" y="6774"/>
                    <a:pt x="1482" y="8286"/>
                    <a:pt x="3340" y="8286"/>
                  </a:cubicBezTo>
                  <a:cubicBezTo>
                    <a:pt x="5199" y="8286"/>
                    <a:pt x="6680" y="6774"/>
                    <a:pt x="6680" y="4915"/>
                  </a:cubicBezTo>
                  <a:lnTo>
                    <a:pt x="6680" y="1513"/>
                  </a:lnTo>
                  <a:lnTo>
                    <a:pt x="6333" y="1513"/>
                  </a:lnTo>
                  <a:cubicBezTo>
                    <a:pt x="6307" y="1514"/>
                    <a:pt x="6281" y="1514"/>
                    <a:pt x="6254" y="1514"/>
                  </a:cubicBezTo>
                  <a:cubicBezTo>
                    <a:pt x="5228" y="1514"/>
                    <a:pt x="3955" y="922"/>
                    <a:pt x="3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4" name="Google Shape;8444;p77"/>
            <p:cNvSpPr/>
            <p:nvPr/>
          </p:nvSpPr>
          <p:spPr>
            <a:xfrm>
              <a:off x="-54401725" y="3424175"/>
              <a:ext cx="37825" cy="40975"/>
            </a:xfrm>
            <a:custGeom>
              <a:avLst/>
              <a:gdLst/>
              <a:ahLst/>
              <a:cxnLst/>
              <a:rect l="l" t="t" r="r" b="b"/>
              <a:pathLst>
                <a:path w="1513" h="1639" extrusionOk="0">
                  <a:moveTo>
                    <a:pt x="0" y="1"/>
                  </a:moveTo>
                  <a:lnTo>
                    <a:pt x="0" y="914"/>
                  </a:lnTo>
                  <a:cubicBezTo>
                    <a:pt x="0" y="1292"/>
                    <a:pt x="315" y="1639"/>
                    <a:pt x="757" y="1639"/>
                  </a:cubicBezTo>
                  <a:cubicBezTo>
                    <a:pt x="1198" y="1639"/>
                    <a:pt x="1513" y="1324"/>
                    <a:pt x="1513" y="914"/>
                  </a:cubicBezTo>
                  <a:lnTo>
                    <a:pt x="1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77"/>
            <p:cNvSpPr/>
            <p:nvPr/>
          </p:nvSpPr>
          <p:spPr>
            <a:xfrm>
              <a:off x="-54159150" y="3424175"/>
              <a:ext cx="37050" cy="40975"/>
            </a:xfrm>
            <a:custGeom>
              <a:avLst/>
              <a:gdLst/>
              <a:ahLst/>
              <a:cxnLst/>
              <a:rect l="l" t="t" r="r" b="b"/>
              <a:pathLst>
                <a:path w="1482" h="1639" extrusionOk="0">
                  <a:moveTo>
                    <a:pt x="1" y="1"/>
                  </a:moveTo>
                  <a:lnTo>
                    <a:pt x="1" y="914"/>
                  </a:lnTo>
                  <a:cubicBezTo>
                    <a:pt x="1" y="1292"/>
                    <a:pt x="316" y="1639"/>
                    <a:pt x="757" y="1639"/>
                  </a:cubicBezTo>
                  <a:cubicBezTo>
                    <a:pt x="1167" y="1639"/>
                    <a:pt x="1482" y="1324"/>
                    <a:pt x="1482" y="914"/>
                  </a:cubicBez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6" name="Google Shape;8446;p77"/>
          <p:cNvGrpSpPr/>
          <p:nvPr/>
        </p:nvGrpSpPr>
        <p:grpSpPr>
          <a:xfrm>
            <a:off x="5308766" y="3208753"/>
            <a:ext cx="314662" cy="358099"/>
            <a:chOff x="-54401725" y="3590375"/>
            <a:chExt cx="279625" cy="318225"/>
          </a:xfrm>
        </p:grpSpPr>
        <p:sp>
          <p:nvSpPr>
            <p:cNvPr id="8447" name="Google Shape;8447;p77"/>
            <p:cNvSpPr/>
            <p:nvPr/>
          </p:nvSpPr>
          <p:spPr>
            <a:xfrm>
              <a:off x="-54194575" y="3721900"/>
              <a:ext cx="35450" cy="19725"/>
            </a:xfrm>
            <a:custGeom>
              <a:avLst/>
              <a:gdLst/>
              <a:ahLst/>
              <a:cxnLst/>
              <a:rect l="l" t="t" r="r" b="b"/>
              <a:pathLst>
                <a:path w="1418" h="789" extrusionOk="0">
                  <a:moveTo>
                    <a:pt x="0" y="1"/>
                  </a:moveTo>
                  <a:cubicBezTo>
                    <a:pt x="158" y="410"/>
                    <a:pt x="536" y="788"/>
                    <a:pt x="1071" y="788"/>
                  </a:cubicBezTo>
                  <a:lnTo>
                    <a:pt x="1418" y="788"/>
                  </a:lnTo>
                  <a:lnTo>
                    <a:pt x="1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77"/>
            <p:cNvSpPr/>
            <p:nvPr/>
          </p:nvSpPr>
          <p:spPr>
            <a:xfrm>
              <a:off x="-54380450" y="3590375"/>
              <a:ext cx="237075" cy="112650"/>
            </a:xfrm>
            <a:custGeom>
              <a:avLst/>
              <a:gdLst/>
              <a:ahLst/>
              <a:cxnLst/>
              <a:rect l="l" t="t" r="r" b="b"/>
              <a:pathLst>
                <a:path w="9483" h="4506" extrusionOk="0">
                  <a:moveTo>
                    <a:pt x="4789" y="1575"/>
                  </a:moveTo>
                  <a:cubicBezTo>
                    <a:pt x="5009" y="1575"/>
                    <a:pt x="5135" y="1733"/>
                    <a:pt x="5135" y="1954"/>
                  </a:cubicBezTo>
                  <a:lnTo>
                    <a:pt x="5135" y="2300"/>
                  </a:lnTo>
                  <a:lnTo>
                    <a:pt x="5513" y="2300"/>
                  </a:lnTo>
                  <a:cubicBezTo>
                    <a:pt x="5702" y="2300"/>
                    <a:pt x="5860" y="2458"/>
                    <a:pt x="5860" y="2647"/>
                  </a:cubicBezTo>
                  <a:cubicBezTo>
                    <a:pt x="5860" y="2836"/>
                    <a:pt x="5702" y="2993"/>
                    <a:pt x="5513" y="2993"/>
                  </a:cubicBezTo>
                  <a:lnTo>
                    <a:pt x="5135" y="2993"/>
                  </a:lnTo>
                  <a:lnTo>
                    <a:pt x="5135" y="3371"/>
                  </a:lnTo>
                  <a:cubicBezTo>
                    <a:pt x="5135" y="3560"/>
                    <a:pt x="5009" y="3718"/>
                    <a:pt x="4789" y="3718"/>
                  </a:cubicBezTo>
                  <a:cubicBezTo>
                    <a:pt x="4600" y="3718"/>
                    <a:pt x="4442" y="3560"/>
                    <a:pt x="4442" y="3371"/>
                  </a:cubicBezTo>
                  <a:lnTo>
                    <a:pt x="4442" y="2993"/>
                  </a:lnTo>
                  <a:lnTo>
                    <a:pt x="4096" y="2993"/>
                  </a:lnTo>
                  <a:cubicBezTo>
                    <a:pt x="3907" y="2993"/>
                    <a:pt x="3749" y="2836"/>
                    <a:pt x="3749" y="2647"/>
                  </a:cubicBezTo>
                  <a:cubicBezTo>
                    <a:pt x="3749" y="2458"/>
                    <a:pt x="3907" y="2300"/>
                    <a:pt x="4096" y="2300"/>
                  </a:cubicBezTo>
                  <a:lnTo>
                    <a:pt x="4442" y="2300"/>
                  </a:lnTo>
                  <a:lnTo>
                    <a:pt x="4442" y="1954"/>
                  </a:lnTo>
                  <a:cubicBezTo>
                    <a:pt x="4442" y="1733"/>
                    <a:pt x="4600" y="1575"/>
                    <a:pt x="4789" y="1575"/>
                  </a:cubicBezTo>
                  <a:close/>
                  <a:moveTo>
                    <a:pt x="2048" y="0"/>
                  </a:moveTo>
                  <a:cubicBezTo>
                    <a:pt x="882" y="0"/>
                    <a:pt x="0" y="1040"/>
                    <a:pt x="189" y="2174"/>
                  </a:cubicBezTo>
                  <a:lnTo>
                    <a:pt x="567" y="4505"/>
                  </a:lnTo>
                  <a:lnTo>
                    <a:pt x="8916" y="4505"/>
                  </a:lnTo>
                  <a:lnTo>
                    <a:pt x="9326" y="2174"/>
                  </a:lnTo>
                  <a:cubicBezTo>
                    <a:pt x="9483" y="1040"/>
                    <a:pt x="8601" y="0"/>
                    <a:pt x="7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77"/>
            <p:cNvSpPr/>
            <p:nvPr/>
          </p:nvSpPr>
          <p:spPr>
            <a:xfrm>
              <a:off x="-54363925" y="3721900"/>
              <a:ext cx="35475" cy="19725"/>
            </a:xfrm>
            <a:custGeom>
              <a:avLst/>
              <a:gdLst/>
              <a:ahLst/>
              <a:cxnLst/>
              <a:rect l="l" t="t" r="r" b="b"/>
              <a:pathLst>
                <a:path w="1419" h="789" extrusionOk="0">
                  <a:moveTo>
                    <a:pt x="1" y="1"/>
                  </a:moveTo>
                  <a:lnTo>
                    <a:pt x="1" y="788"/>
                  </a:lnTo>
                  <a:lnTo>
                    <a:pt x="347" y="788"/>
                  </a:lnTo>
                  <a:cubicBezTo>
                    <a:pt x="820" y="788"/>
                    <a:pt x="1261" y="410"/>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77"/>
            <p:cNvSpPr/>
            <p:nvPr/>
          </p:nvSpPr>
          <p:spPr>
            <a:xfrm>
              <a:off x="-54363925" y="3721900"/>
              <a:ext cx="204800" cy="186700"/>
            </a:xfrm>
            <a:custGeom>
              <a:avLst/>
              <a:gdLst/>
              <a:ahLst/>
              <a:cxnLst/>
              <a:rect l="l" t="t" r="r" b="b"/>
              <a:pathLst>
                <a:path w="8192" h="7468" extrusionOk="0">
                  <a:moveTo>
                    <a:pt x="2553" y="1513"/>
                  </a:moveTo>
                  <a:cubicBezTo>
                    <a:pt x="2742" y="1513"/>
                    <a:pt x="2899" y="1670"/>
                    <a:pt x="2899" y="1891"/>
                  </a:cubicBezTo>
                  <a:cubicBezTo>
                    <a:pt x="2899" y="2080"/>
                    <a:pt x="2742" y="2237"/>
                    <a:pt x="2553" y="2237"/>
                  </a:cubicBezTo>
                  <a:cubicBezTo>
                    <a:pt x="2541" y="2240"/>
                    <a:pt x="2529" y="2241"/>
                    <a:pt x="2517" y="2241"/>
                  </a:cubicBezTo>
                  <a:cubicBezTo>
                    <a:pt x="2368" y="2241"/>
                    <a:pt x="2206" y="2066"/>
                    <a:pt x="2206" y="1891"/>
                  </a:cubicBezTo>
                  <a:cubicBezTo>
                    <a:pt x="2206" y="1670"/>
                    <a:pt x="2364" y="1513"/>
                    <a:pt x="2553" y="1513"/>
                  </a:cubicBezTo>
                  <a:close/>
                  <a:moveTo>
                    <a:pt x="5577" y="1576"/>
                  </a:moveTo>
                  <a:cubicBezTo>
                    <a:pt x="5798" y="1576"/>
                    <a:pt x="5955" y="1733"/>
                    <a:pt x="5955" y="1922"/>
                  </a:cubicBezTo>
                  <a:cubicBezTo>
                    <a:pt x="5955" y="2111"/>
                    <a:pt x="5798" y="2269"/>
                    <a:pt x="5577" y="2269"/>
                  </a:cubicBezTo>
                  <a:cubicBezTo>
                    <a:pt x="5388" y="2269"/>
                    <a:pt x="5230" y="2111"/>
                    <a:pt x="5230" y="1922"/>
                  </a:cubicBezTo>
                  <a:cubicBezTo>
                    <a:pt x="5230" y="1733"/>
                    <a:pt x="5388" y="1576"/>
                    <a:pt x="5577" y="1576"/>
                  </a:cubicBezTo>
                  <a:close/>
                  <a:moveTo>
                    <a:pt x="5148" y="4073"/>
                  </a:moveTo>
                  <a:cubicBezTo>
                    <a:pt x="5238" y="4073"/>
                    <a:pt x="5325" y="4112"/>
                    <a:pt x="5388" y="4191"/>
                  </a:cubicBezTo>
                  <a:cubicBezTo>
                    <a:pt x="5546" y="4317"/>
                    <a:pt x="5546" y="4537"/>
                    <a:pt x="5388" y="4726"/>
                  </a:cubicBezTo>
                  <a:cubicBezTo>
                    <a:pt x="5041" y="5073"/>
                    <a:pt x="4569" y="5262"/>
                    <a:pt x="4096" y="5262"/>
                  </a:cubicBezTo>
                  <a:cubicBezTo>
                    <a:pt x="3624" y="5262"/>
                    <a:pt x="3120" y="5073"/>
                    <a:pt x="2805" y="4726"/>
                  </a:cubicBezTo>
                  <a:cubicBezTo>
                    <a:pt x="2647" y="4569"/>
                    <a:pt x="2647" y="4317"/>
                    <a:pt x="2805" y="4191"/>
                  </a:cubicBezTo>
                  <a:cubicBezTo>
                    <a:pt x="2883" y="4112"/>
                    <a:pt x="2978" y="4073"/>
                    <a:pt x="3068" y="4073"/>
                  </a:cubicBezTo>
                  <a:cubicBezTo>
                    <a:pt x="3159" y="4073"/>
                    <a:pt x="3246" y="4112"/>
                    <a:pt x="3309" y="4191"/>
                  </a:cubicBezTo>
                  <a:cubicBezTo>
                    <a:pt x="3529" y="4411"/>
                    <a:pt x="3813" y="4521"/>
                    <a:pt x="4096" y="4521"/>
                  </a:cubicBezTo>
                  <a:cubicBezTo>
                    <a:pt x="4380" y="4521"/>
                    <a:pt x="4663" y="4411"/>
                    <a:pt x="4884" y="4191"/>
                  </a:cubicBezTo>
                  <a:cubicBezTo>
                    <a:pt x="4963" y="4112"/>
                    <a:pt x="5057" y="4073"/>
                    <a:pt x="5148" y="4073"/>
                  </a:cubicBezTo>
                  <a:close/>
                  <a:moveTo>
                    <a:pt x="2175" y="1"/>
                  </a:moveTo>
                  <a:cubicBezTo>
                    <a:pt x="2017" y="851"/>
                    <a:pt x="1229" y="1513"/>
                    <a:pt x="347" y="1513"/>
                  </a:cubicBezTo>
                  <a:lnTo>
                    <a:pt x="1" y="1513"/>
                  </a:lnTo>
                  <a:lnTo>
                    <a:pt x="1" y="3372"/>
                  </a:lnTo>
                  <a:cubicBezTo>
                    <a:pt x="1" y="5608"/>
                    <a:pt x="1859" y="7467"/>
                    <a:pt x="4096" y="7467"/>
                  </a:cubicBezTo>
                  <a:cubicBezTo>
                    <a:pt x="6333" y="7467"/>
                    <a:pt x="8192" y="5608"/>
                    <a:pt x="8192" y="3372"/>
                  </a:cubicBezTo>
                  <a:lnTo>
                    <a:pt x="8192" y="1513"/>
                  </a:lnTo>
                  <a:lnTo>
                    <a:pt x="7845" y="1513"/>
                  </a:lnTo>
                  <a:cubicBezTo>
                    <a:pt x="6932" y="1513"/>
                    <a:pt x="6176" y="820"/>
                    <a:pt x="5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77"/>
            <p:cNvSpPr/>
            <p:nvPr/>
          </p:nvSpPr>
          <p:spPr>
            <a:xfrm>
              <a:off x="-54401725" y="3747100"/>
              <a:ext cx="18925" cy="63825"/>
            </a:xfrm>
            <a:custGeom>
              <a:avLst/>
              <a:gdLst/>
              <a:ahLst/>
              <a:cxnLst/>
              <a:rect l="l" t="t" r="r" b="b"/>
              <a:pathLst>
                <a:path w="757" h="2553" extrusionOk="0">
                  <a:moveTo>
                    <a:pt x="757" y="1"/>
                  </a:moveTo>
                  <a:cubicBezTo>
                    <a:pt x="284" y="253"/>
                    <a:pt x="0" y="725"/>
                    <a:pt x="0" y="1261"/>
                  </a:cubicBezTo>
                  <a:cubicBezTo>
                    <a:pt x="0" y="1828"/>
                    <a:pt x="315" y="2301"/>
                    <a:pt x="757" y="2553"/>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77"/>
            <p:cNvSpPr/>
            <p:nvPr/>
          </p:nvSpPr>
          <p:spPr>
            <a:xfrm>
              <a:off x="-54140225" y="374632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8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3" name="Google Shape;8453;p77"/>
          <p:cNvGrpSpPr/>
          <p:nvPr/>
        </p:nvGrpSpPr>
        <p:grpSpPr>
          <a:xfrm>
            <a:off x="5306557" y="3672326"/>
            <a:ext cx="319079" cy="358099"/>
            <a:chOff x="-54403300" y="3982600"/>
            <a:chExt cx="283550" cy="318225"/>
          </a:xfrm>
        </p:grpSpPr>
        <p:sp>
          <p:nvSpPr>
            <p:cNvPr id="8454" name="Google Shape;8454;p77"/>
            <p:cNvSpPr/>
            <p:nvPr/>
          </p:nvSpPr>
          <p:spPr>
            <a:xfrm>
              <a:off x="-54273350" y="4036950"/>
              <a:ext cx="27600" cy="27600"/>
            </a:xfrm>
            <a:custGeom>
              <a:avLst/>
              <a:gdLst/>
              <a:ahLst/>
              <a:cxnLst/>
              <a:rect l="l" t="t" r="r" b="b"/>
              <a:pathLst>
                <a:path w="1104" h="1104" extrusionOk="0">
                  <a:moveTo>
                    <a:pt x="536" y="0"/>
                  </a:moveTo>
                  <a:lnTo>
                    <a:pt x="473" y="189"/>
                  </a:lnTo>
                  <a:cubicBezTo>
                    <a:pt x="442" y="315"/>
                    <a:pt x="316" y="379"/>
                    <a:pt x="190" y="379"/>
                  </a:cubicBezTo>
                  <a:lnTo>
                    <a:pt x="1" y="410"/>
                  </a:lnTo>
                  <a:lnTo>
                    <a:pt x="158" y="568"/>
                  </a:lnTo>
                  <a:cubicBezTo>
                    <a:pt x="127" y="662"/>
                    <a:pt x="158" y="788"/>
                    <a:pt x="158" y="883"/>
                  </a:cubicBezTo>
                  <a:lnTo>
                    <a:pt x="127" y="1103"/>
                  </a:lnTo>
                  <a:lnTo>
                    <a:pt x="316" y="1009"/>
                  </a:lnTo>
                  <a:cubicBezTo>
                    <a:pt x="379" y="993"/>
                    <a:pt x="434" y="985"/>
                    <a:pt x="489" y="985"/>
                  </a:cubicBezTo>
                  <a:cubicBezTo>
                    <a:pt x="544" y="985"/>
                    <a:pt x="599" y="993"/>
                    <a:pt x="662" y="1009"/>
                  </a:cubicBezTo>
                  <a:lnTo>
                    <a:pt x="851" y="1103"/>
                  </a:lnTo>
                  <a:lnTo>
                    <a:pt x="820" y="883"/>
                  </a:lnTo>
                  <a:cubicBezTo>
                    <a:pt x="788" y="788"/>
                    <a:pt x="820" y="662"/>
                    <a:pt x="946" y="568"/>
                  </a:cubicBezTo>
                  <a:lnTo>
                    <a:pt x="1103" y="410"/>
                  </a:lnTo>
                  <a:lnTo>
                    <a:pt x="914" y="379"/>
                  </a:lnTo>
                  <a:cubicBezTo>
                    <a:pt x="788" y="379"/>
                    <a:pt x="662" y="315"/>
                    <a:pt x="631" y="189"/>
                  </a:cubicBezTo>
                  <a:lnTo>
                    <a:pt x="5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77"/>
            <p:cNvSpPr/>
            <p:nvPr/>
          </p:nvSpPr>
          <p:spPr>
            <a:xfrm>
              <a:off x="-54383600" y="3982600"/>
              <a:ext cx="241800" cy="130775"/>
            </a:xfrm>
            <a:custGeom>
              <a:avLst/>
              <a:gdLst/>
              <a:ahLst/>
              <a:cxnLst/>
              <a:rect l="l" t="t" r="r" b="b"/>
              <a:pathLst>
                <a:path w="9672" h="5231" extrusionOk="0">
                  <a:moveTo>
                    <a:pt x="4856" y="946"/>
                  </a:moveTo>
                  <a:cubicBezTo>
                    <a:pt x="4994" y="946"/>
                    <a:pt x="5135" y="1009"/>
                    <a:pt x="5198" y="1135"/>
                  </a:cubicBezTo>
                  <a:lnTo>
                    <a:pt x="5545" y="1859"/>
                  </a:lnTo>
                  <a:lnTo>
                    <a:pt x="6301" y="1954"/>
                  </a:lnTo>
                  <a:cubicBezTo>
                    <a:pt x="6616" y="2017"/>
                    <a:pt x="6742" y="2395"/>
                    <a:pt x="6490" y="2584"/>
                  </a:cubicBezTo>
                  <a:lnTo>
                    <a:pt x="5954" y="3151"/>
                  </a:lnTo>
                  <a:lnTo>
                    <a:pt x="6049" y="3907"/>
                  </a:lnTo>
                  <a:cubicBezTo>
                    <a:pt x="6098" y="4150"/>
                    <a:pt x="5921" y="4337"/>
                    <a:pt x="5707" y="4337"/>
                  </a:cubicBezTo>
                  <a:cubicBezTo>
                    <a:pt x="5644" y="4337"/>
                    <a:pt x="5578" y="4321"/>
                    <a:pt x="5513" y="4285"/>
                  </a:cubicBezTo>
                  <a:lnTo>
                    <a:pt x="4852" y="3939"/>
                  </a:lnTo>
                  <a:lnTo>
                    <a:pt x="4159" y="4285"/>
                  </a:lnTo>
                  <a:cubicBezTo>
                    <a:pt x="4101" y="4321"/>
                    <a:pt x="4041" y="4337"/>
                    <a:pt x="3982" y="4337"/>
                  </a:cubicBezTo>
                  <a:cubicBezTo>
                    <a:pt x="3781" y="4337"/>
                    <a:pt x="3599" y="4150"/>
                    <a:pt x="3623" y="3907"/>
                  </a:cubicBezTo>
                  <a:lnTo>
                    <a:pt x="3749" y="3151"/>
                  </a:lnTo>
                  <a:lnTo>
                    <a:pt x="3182" y="2584"/>
                  </a:lnTo>
                  <a:cubicBezTo>
                    <a:pt x="3025" y="2363"/>
                    <a:pt x="3151" y="1985"/>
                    <a:pt x="3434" y="1954"/>
                  </a:cubicBezTo>
                  <a:lnTo>
                    <a:pt x="4159" y="1859"/>
                  </a:lnTo>
                  <a:lnTo>
                    <a:pt x="4537" y="1135"/>
                  </a:lnTo>
                  <a:cubicBezTo>
                    <a:pt x="4584" y="1009"/>
                    <a:pt x="4718" y="946"/>
                    <a:pt x="4856" y="946"/>
                  </a:cubicBezTo>
                  <a:close/>
                  <a:moveTo>
                    <a:pt x="1859" y="1"/>
                  </a:moveTo>
                  <a:cubicBezTo>
                    <a:pt x="819" y="1"/>
                    <a:pt x="0" y="820"/>
                    <a:pt x="0" y="1859"/>
                  </a:cubicBezTo>
                  <a:lnTo>
                    <a:pt x="0" y="4096"/>
                  </a:lnTo>
                  <a:cubicBezTo>
                    <a:pt x="32" y="4726"/>
                    <a:pt x="504" y="5230"/>
                    <a:pt x="1134" y="5230"/>
                  </a:cubicBezTo>
                  <a:lnTo>
                    <a:pt x="8569" y="5230"/>
                  </a:lnTo>
                  <a:cubicBezTo>
                    <a:pt x="9199" y="5230"/>
                    <a:pt x="9672" y="4726"/>
                    <a:pt x="9672" y="4128"/>
                  </a:cubicBezTo>
                  <a:lnTo>
                    <a:pt x="9672" y="1859"/>
                  </a:lnTo>
                  <a:cubicBezTo>
                    <a:pt x="9672" y="820"/>
                    <a:pt x="8853" y="1"/>
                    <a:pt x="7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77"/>
            <p:cNvSpPr/>
            <p:nvPr/>
          </p:nvSpPr>
          <p:spPr>
            <a:xfrm>
              <a:off x="-54403300" y="4122000"/>
              <a:ext cx="58300" cy="140225"/>
            </a:xfrm>
            <a:custGeom>
              <a:avLst/>
              <a:gdLst/>
              <a:ahLst/>
              <a:cxnLst/>
              <a:rect l="l" t="t" r="r" b="b"/>
              <a:pathLst>
                <a:path w="2332" h="5609" extrusionOk="0">
                  <a:moveTo>
                    <a:pt x="820" y="1"/>
                  </a:moveTo>
                  <a:lnTo>
                    <a:pt x="820" y="3088"/>
                  </a:lnTo>
                  <a:cubicBezTo>
                    <a:pt x="820" y="3561"/>
                    <a:pt x="631" y="4034"/>
                    <a:pt x="315" y="4349"/>
                  </a:cubicBezTo>
                  <a:cubicBezTo>
                    <a:pt x="0" y="4664"/>
                    <a:pt x="32" y="5136"/>
                    <a:pt x="315" y="5420"/>
                  </a:cubicBezTo>
                  <a:cubicBezTo>
                    <a:pt x="473" y="5546"/>
                    <a:pt x="662" y="5609"/>
                    <a:pt x="851" y="5609"/>
                  </a:cubicBezTo>
                  <a:cubicBezTo>
                    <a:pt x="1040" y="5609"/>
                    <a:pt x="1229" y="5546"/>
                    <a:pt x="1387" y="5420"/>
                  </a:cubicBezTo>
                  <a:cubicBezTo>
                    <a:pt x="2017" y="4790"/>
                    <a:pt x="2332" y="3939"/>
                    <a:pt x="2332" y="3088"/>
                  </a:cubicBezTo>
                  <a:lnTo>
                    <a:pt x="2332" y="379"/>
                  </a:lnTo>
                  <a:lnTo>
                    <a:pt x="1954" y="379"/>
                  </a:lnTo>
                  <a:cubicBezTo>
                    <a:pt x="1913" y="382"/>
                    <a:pt x="1874" y="383"/>
                    <a:pt x="1836" y="383"/>
                  </a:cubicBezTo>
                  <a:cubicBezTo>
                    <a:pt x="1422" y="383"/>
                    <a:pt x="1108" y="232"/>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77"/>
            <p:cNvSpPr/>
            <p:nvPr/>
          </p:nvSpPr>
          <p:spPr>
            <a:xfrm>
              <a:off x="-54346600" y="4132250"/>
              <a:ext cx="167800" cy="168575"/>
            </a:xfrm>
            <a:custGeom>
              <a:avLst/>
              <a:gdLst/>
              <a:ahLst/>
              <a:cxnLst/>
              <a:rect l="l" t="t" r="r" b="b"/>
              <a:pathLst>
                <a:path w="6712" h="6743" extrusionOk="0">
                  <a:moveTo>
                    <a:pt x="1860" y="757"/>
                  </a:moveTo>
                  <a:cubicBezTo>
                    <a:pt x="2049" y="757"/>
                    <a:pt x="2206" y="914"/>
                    <a:pt x="2206" y="1103"/>
                  </a:cubicBezTo>
                  <a:cubicBezTo>
                    <a:pt x="2206" y="1292"/>
                    <a:pt x="2049" y="1450"/>
                    <a:pt x="1860" y="1450"/>
                  </a:cubicBezTo>
                  <a:cubicBezTo>
                    <a:pt x="1846" y="1452"/>
                    <a:pt x="1832" y="1454"/>
                    <a:pt x="1818" y="1454"/>
                  </a:cubicBezTo>
                  <a:cubicBezTo>
                    <a:pt x="1671" y="1454"/>
                    <a:pt x="1513" y="1305"/>
                    <a:pt x="1513" y="1103"/>
                  </a:cubicBezTo>
                  <a:cubicBezTo>
                    <a:pt x="1513" y="914"/>
                    <a:pt x="1671" y="757"/>
                    <a:pt x="1860" y="757"/>
                  </a:cubicBezTo>
                  <a:close/>
                  <a:moveTo>
                    <a:pt x="4884" y="788"/>
                  </a:moveTo>
                  <a:cubicBezTo>
                    <a:pt x="5105" y="788"/>
                    <a:pt x="5262" y="946"/>
                    <a:pt x="5262" y="1135"/>
                  </a:cubicBezTo>
                  <a:cubicBezTo>
                    <a:pt x="5262" y="1324"/>
                    <a:pt x="5105" y="1481"/>
                    <a:pt x="4884" y="1481"/>
                  </a:cubicBezTo>
                  <a:cubicBezTo>
                    <a:pt x="4695" y="1481"/>
                    <a:pt x="4537" y="1324"/>
                    <a:pt x="4537" y="1135"/>
                  </a:cubicBezTo>
                  <a:cubicBezTo>
                    <a:pt x="4537" y="946"/>
                    <a:pt x="4695" y="788"/>
                    <a:pt x="4884" y="788"/>
                  </a:cubicBezTo>
                  <a:close/>
                  <a:moveTo>
                    <a:pt x="4455" y="3316"/>
                  </a:moveTo>
                  <a:cubicBezTo>
                    <a:pt x="4545" y="3316"/>
                    <a:pt x="4632" y="3356"/>
                    <a:pt x="4695" y="3435"/>
                  </a:cubicBezTo>
                  <a:cubicBezTo>
                    <a:pt x="4853" y="3592"/>
                    <a:pt x="4853" y="3813"/>
                    <a:pt x="4695" y="3939"/>
                  </a:cubicBezTo>
                  <a:cubicBezTo>
                    <a:pt x="4348" y="4285"/>
                    <a:pt x="3876" y="4474"/>
                    <a:pt x="3403" y="4474"/>
                  </a:cubicBezTo>
                  <a:cubicBezTo>
                    <a:pt x="2931" y="4474"/>
                    <a:pt x="2427" y="4285"/>
                    <a:pt x="2112" y="3939"/>
                  </a:cubicBezTo>
                  <a:cubicBezTo>
                    <a:pt x="1954" y="3781"/>
                    <a:pt x="1954" y="3529"/>
                    <a:pt x="2112" y="3435"/>
                  </a:cubicBezTo>
                  <a:cubicBezTo>
                    <a:pt x="2190" y="3356"/>
                    <a:pt x="2285" y="3316"/>
                    <a:pt x="2375" y="3316"/>
                  </a:cubicBezTo>
                  <a:cubicBezTo>
                    <a:pt x="2466" y="3316"/>
                    <a:pt x="2553" y="3356"/>
                    <a:pt x="2616" y="3435"/>
                  </a:cubicBezTo>
                  <a:cubicBezTo>
                    <a:pt x="2836" y="3639"/>
                    <a:pt x="3120" y="3742"/>
                    <a:pt x="3403" y="3742"/>
                  </a:cubicBezTo>
                  <a:cubicBezTo>
                    <a:pt x="3687" y="3742"/>
                    <a:pt x="3970" y="3639"/>
                    <a:pt x="4191" y="3435"/>
                  </a:cubicBezTo>
                  <a:cubicBezTo>
                    <a:pt x="4270" y="3356"/>
                    <a:pt x="4364" y="3316"/>
                    <a:pt x="4455" y="3316"/>
                  </a:cubicBezTo>
                  <a:close/>
                  <a:moveTo>
                    <a:pt x="757" y="1"/>
                  </a:moveTo>
                  <a:lnTo>
                    <a:pt x="757" y="2710"/>
                  </a:lnTo>
                  <a:cubicBezTo>
                    <a:pt x="757" y="3529"/>
                    <a:pt x="536" y="4285"/>
                    <a:pt x="1" y="5010"/>
                  </a:cubicBezTo>
                  <a:cubicBezTo>
                    <a:pt x="757" y="6049"/>
                    <a:pt x="1986" y="6743"/>
                    <a:pt x="3372" y="6743"/>
                  </a:cubicBezTo>
                  <a:cubicBezTo>
                    <a:pt x="4727" y="6743"/>
                    <a:pt x="5955" y="6049"/>
                    <a:pt x="6711" y="5010"/>
                  </a:cubicBezTo>
                  <a:cubicBezTo>
                    <a:pt x="6207" y="4285"/>
                    <a:pt x="5955" y="3498"/>
                    <a:pt x="5955" y="2710"/>
                  </a:cubicBezTo>
                  <a:lnTo>
                    <a:pt x="59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77"/>
            <p:cNvSpPr/>
            <p:nvPr/>
          </p:nvSpPr>
          <p:spPr>
            <a:xfrm>
              <a:off x="-54177250" y="4122000"/>
              <a:ext cx="57500" cy="141025"/>
            </a:xfrm>
            <a:custGeom>
              <a:avLst/>
              <a:gdLst/>
              <a:ahLst/>
              <a:cxnLst/>
              <a:rect l="l" t="t" r="r" b="b"/>
              <a:pathLst>
                <a:path w="2300" h="5641" extrusionOk="0">
                  <a:moveTo>
                    <a:pt x="1481" y="1"/>
                  </a:moveTo>
                  <a:cubicBezTo>
                    <a:pt x="1166" y="253"/>
                    <a:pt x="756" y="411"/>
                    <a:pt x="378" y="411"/>
                  </a:cubicBezTo>
                  <a:lnTo>
                    <a:pt x="0" y="411"/>
                  </a:lnTo>
                  <a:lnTo>
                    <a:pt x="0" y="3120"/>
                  </a:lnTo>
                  <a:cubicBezTo>
                    <a:pt x="0" y="4034"/>
                    <a:pt x="378" y="4821"/>
                    <a:pt x="945" y="5451"/>
                  </a:cubicBezTo>
                  <a:cubicBezTo>
                    <a:pt x="1103" y="5577"/>
                    <a:pt x="1292" y="5640"/>
                    <a:pt x="1481" y="5640"/>
                  </a:cubicBezTo>
                  <a:cubicBezTo>
                    <a:pt x="1670" y="5640"/>
                    <a:pt x="1859" y="5577"/>
                    <a:pt x="2017" y="5451"/>
                  </a:cubicBezTo>
                  <a:cubicBezTo>
                    <a:pt x="2300" y="5136"/>
                    <a:pt x="2300" y="4664"/>
                    <a:pt x="1985" y="4380"/>
                  </a:cubicBezTo>
                  <a:cubicBezTo>
                    <a:pt x="1639" y="4034"/>
                    <a:pt x="1481" y="3466"/>
                    <a:pt x="1481" y="1576"/>
                  </a:cubicBezTo>
                  <a:lnTo>
                    <a:pt x="1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9" name="Google Shape;8459;p77"/>
          <p:cNvGrpSpPr/>
          <p:nvPr/>
        </p:nvGrpSpPr>
        <p:grpSpPr>
          <a:xfrm>
            <a:off x="7493951" y="2733559"/>
            <a:ext cx="356298" cy="356973"/>
            <a:chOff x="-52458650" y="3194400"/>
            <a:chExt cx="316625" cy="317225"/>
          </a:xfrm>
        </p:grpSpPr>
        <p:sp>
          <p:nvSpPr>
            <p:cNvPr id="8460" name="Google Shape;8460;p77"/>
            <p:cNvSpPr/>
            <p:nvPr/>
          </p:nvSpPr>
          <p:spPr>
            <a:xfrm>
              <a:off x="-52458650" y="3194400"/>
              <a:ext cx="316625" cy="166000"/>
            </a:xfrm>
            <a:custGeom>
              <a:avLst/>
              <a:gdLst/>
              <a:ahLst/>
              <a:cxnLst/>
              <a:rect l="l" t="t" r="r" b="b"/>
              <a:pathLst>
                <a:path w="12665" h="6640" extrusionOk="0">
                  <a:moveTo>
                    <a:pt x="6309" y="0"/>
                  </a:moveTo>
                  <a:cubicBezTo>
                    <a:pt x="6254" y="0"/>
                    <a:pt x="6207" y="8"/>
                    <a:pt x="6175" y="24"/>
                  </a:cubicBezTo>
                  <a:lnTo>
                    <a:pt x="189" y="3017"/>
                  </a:lnTo>
                  <a:cubicBezTo>
                    <a:pt x="63" y="3080"/>
                    <a:pt x="0" y="3206"/>
                    <a:pt x="0" y="3332"/>
                  </a:cubicBezTo>
                  <a:cubicBezTo>
                    <a:pt x="0" y="3489"/>
                    <a:pt x="63" y="3615"/>
                    <a:pt x="189" y="3647"/>
                  </a:cubicBezTo>
                  <a:lnTo>
                    <a:pt x="2394" y="4434"/>
                  </a:lnTo>
                  <a:lnTo>
                    <a:pt x="3025" y="3143"/>
                  </a:lnTo>
                  <a:cubicBezTo>
                    <a:pt x="3088" y="3017"/>
                    <a:pt x="3214" y="2922"/>
                    <a:pt x="3340" y="2922"/>
                  </a:cubicBezTo>
                  <a:lnTo>
                    <a:pt x="9326" y="2922"/>
                  </a:lnTo>
                  <a:cubicBezTo>
                    <a:pt x="9483" y="2922"/>
                    <a:pt x="9609" y="3017"/>
                    <a:pt x="9641" y="3143"/>
                  </a:cubicBezTo>
                  <a:lnTo>
                    <a:pt x="10271" y="4434"/>
                  </a:lnTo>
                  <a:lnTo>
                    <a:pt x="11940" y="3836"/>
                  </a:lnTo>
                  <a:lnTo>
                    <a:pt x="11940" y="6293"/>
                  </a:lnTo>
                  <a:cubicBezTo>
                    <a:pt x="11940" y="6482"/>
                    <a:pt x="12098" y="6640"/>
                    <a:pt x="12287" y="6640"/>
                  </a:cubicBezTo>
                  <a:cubicBezTo>
                    <a:pt x="12476" y="6640"/>
                    <a:pt x="12634" y="6482"/>
                    <a:pt x="12634" y="6293"/>
                  </a:cubicBezTo>
                  <a:lnTo>
                    <a:pt x="12634" y="3300"/>
                  </a:lnTo>
                  <a:cubicBezTo>
                    <a:pt x="12665" y="3206"/>
                    <a:pt x="12634" y="3048"/>
                    <a:pt x="12508" y="3017"/>
                  </a:cubicBezTo>
                  <a:lnTo>
                    <a:pt x="6490" y="24"/>
                  </a:lnTo>
                  <a:cubicBezTo>
                    <a:pt x="6427" y="8"/>
                    <a:pt x="6364" y="0"/>
                    <a:pt x="6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77"/>
            <p:cNvSpPr/>
            <p:nvPr/>
          </p:nvSpPr>
          <p:spPr>
            <a:xfrm>
              <a:off x="-52379100" y="3287125"/>
              <a:ext cx="156750" cy="18925"/>
            </a:xfrm>
            <a:custGeom>
              <a:avLst/>
              <a:gdLst/>
              <a:ahLst/>
              <a:cxnLst/>
              <a:rect l="l" t="t" r="r" b="b"/>
              <a:pathLst>
                <a:path w="6270" h="757" extrusionOk="0">
                  <a:moveTo>
                    <a:pt x="378" y="1"/>
                  </a:moveTo>
                  <a:lnTo>
                    <a:pt x="0" y="757"/>
                  </a:lnTo>
                  <a:lnTo>
                    <a:pt x="6270" y="757"/>
                  </a:lnTo>
                  <a:lnTo>
                    <a:pt x="58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77"/>
            <p:cNvSpPr/>
            <p:nvPr/>
          </p:nvSpPr>
          <p:spPr>
            <a:xfrm>
              <a:off x="-52383825" y="3361950"/>
              <a:ext cx="55150" cy="37050"/>
            </a:xfrm>
            <a:custGeom>
              <a:avLst/>
              <a:gdLst/>
              <a:ahLst/>
              <a:cxnLst/>
              <a:rect l="l" t="t" r="r" b="b"/>
              <a:pathLst>
                <a:path w="2206" h="1482" extrusionOk="0">
                  <a:moveTo>
                    <a:pt x="347" y="1"/>
                  </a:moveTo>
                  <a:cubicBezTo>
                    <a:pt x="158" y="1"/>
                    <a:pt x="0" y="158"/>
                    <a:pt x="0" y="379"/>
                  </a:cubicBezTo>
                  <a:lnTo>
                    <a:pt x="0" y="1104"/>
                  </a:lnTo>
                  <a:cubicBezTo>
                    <a:pt x="0" y="1293"/>
                    <a:pt x="158" y="1450"/>
                    <a:pt x="347" y="1450"/>
                  </a:cubicBezTo>
                  <a:lnTo>
                    <a:pt x="1103" y="1450"/>
                  </a:lnTo>
                  <a:lnTo>
                    <a:pt x="1103" y="1482"/>
                  </a:lnTo>
                  <a:cubicBezTo>
                    <a:pt x="1733" y="1482"/>
                    <a:pt x="2205" y="946"/>
                    <a:pt x="2205" y="379"/>
                  </a:cubicBezTo>
                  <a:cubicBezTo>
                    <a:pt x="2205" y="158"/>
                    <a:pt x="2048" y="1"/>
                    <a:pt x="1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77"/>
            <p:cNvSpPr/>
            <p:nvPr/>
          </p:nvSpPr>
          <p:spPr>
            <a:xfrm>
              <a:off x="-52401950" y="3380075"/>
              <a:ext cx="204800" cy="131550"/>
            </a:xfrm>
            <a:custGeom>
              <a:avLst/>
              <a:gdLst/>
              <a:ahLst/>
              <a:cxnLst/>
              <a:rect l="l" t="t" r="r" b="b"/>
              <a:pathLst>
                <a:path w="8192" h="5262" extrusionOk="0">
                  <a:moveTo>
                    <a:pt x="5085" y="1804"/>
                  </a:moveTo>
                  <a:cubicBezTo>
                    <a:pt x="5175" y="1804"/>
                    <a:pt x="5262" y="1843"/>
                    <a:pt x="5325" y="1922"/>
                  </a:cubicBezTo>
                  <a:cubicBezTo>
                    <a:pt x="5514" y="2080"/>
                    <a:pt x="5514" y="2332"/>
                    <a:pt x="5356" y="2426"/>
                  </a:cubicBezTo>
                  <a:cubicBezTo>
                    <a:pt x="5010" y="2804"/>
                    <a:pt x="4537" y="2993"/>
                    <a:pt x="4065" y="2993"/>
                  </a:cubicBezTo>
                  <a:cubicBezTo>
                    <a:pt x="3561" y="2993"/>
                    <a:pt x="3088" y="2804"/>
                    <a:pt x="2710" y="2426"/>
                  </a:cubicBezTo>
                  <a:cubicBezTo>
                    <a:pt x="2552" y="2269"/>
                    <a:pt x="2552" y="2048"/>
                    <a:pt x="2710" y="1922"/>
                  </a:cubicBezTo>
                  <a:cubicBezTo>
                    <a:pt x="2789" y="1843"/>
                    <a:pt x="2891" y="1804"/>
                    <a:pt x="2990" y="1804"/>
                  </a:cubicBezTo>
                  <a:cubicBezTo>
                    <a:pt x="3088" y="1804"/>
                    <a:pt x="3182" y="1843"/>
                    <a:pt x="3245" y="1922"/>
                  </a:cubicBezTo>
                  <a:cubicBezTo>
                    <a:pt x="3450" y="2143"/>
                    <a:pt x="3734" y="2253"/>
                    <a:pt x="4021" y="2253"/>
                  </a:cubicBezTo>
                  <a:cubicBezTo>
                    <a:pt x="4309" y="2253"/>
                    <a:pt x="4600" y="2143"/>
                    <a:pt x="4821" y="1922"/>
                  </a:cubicBezTo>
                  <a:cubicBezTo>
                    <a:pt x="4899" y="1843"/>
                    <a:pt x="4994" y="1804"/>
                    <a:pt x="5085" y="1804"/>
                  </a:cubicBezTo>
                  <a:close/>
                  <a:moveTo>
                    <a:pt x="3655" y="0"/>
                  </a:moveTo>
                  <a:cubicBezTo>
                    <a:pt x="3498" y="851"/>
                    <a:pt x="2710" y="1481"/>
                    <a:pt x="1859" y="1481"/>
                  </a:cubicBezTo>
                  <a:lnTo>
                    <a:pt x="1103" y="1481"/>
                  </a:lnTo>
                  <a:cubicBezTo>
                    <a:pt x="473" y="1481"/>
                    <a:pt x="0" y="977"/>
                    <a:pt x="0" y="379"/>
                  </a:cubicBezTo>
                  <a:lnTo>
                    <a:pt x="0" y="1135"/>
                  </a:lnTo>
                  <a:cubicBezTo>
                    <a:pt x="0" y="3371"/>
                    <a:pt x="1859" y="5262"/>
                    <a:pt x="4096" y="5262"/>
                  </a:cubicBezTo>
                  <a:cubicBezTo>
                    <a:pt x="6333" y="5262"/>
                    <a:pt x="8192" y="3403"/>
                    <a:pt x="8192" y="1135"/>
                  </a:cubicBezTo>
                  <a:lnTo>
                    <a:pt x="8192" y="379"/>
                  </a:lnTo>
                  <a:cubicBezTo>
                    <a:pt x="8160" y="1009"/>
                    <a:pt x="7656" y="1481"/>
                    <a:pt x="7058" y="1481"/>
                  </a:cubicBezTo>
                  <a:lnTo>
                    <a:pt x="6301" y="1481"/>
                  </a:lnTo>
                  <a:cubicBezTo>
                    <a:pt x="5388" y="1481"/>
                    <a:pt x="4663" y="851"/>
                    <a:pt x="4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77"/>
            <p:cNvSpPr/>
            <p:nvPr/>
          </p:nvSpPr>
          <p:spPr>
            <a:xfrm>
              <a:off x="-52272000" y="3361950"/>
              <a:ext cx="55175" cy="37050"/>
            </a:xfrm>
            <a:custGeom>
              <a:avLst/>
              <a:gdLst/>
              <a:ahLst/>
              <a:cxnLst/>
              <a:rect l="l" t="t" r="r" b="b"/>
              <a:pathLst>
                <a:path w="2207" h="1482" extrusionOk="0">
                  <a:moveTo>
                    <a:pt x="347" y="1"/>
                  </a:moveTo>
                  <a:cubicBezTo>
                    <a:pt x="158" y="1"/>
                    <a:pt x="1" y="158"/>
                    <a:pt x="1" y="379"/>
                  </a:cubicBezTo>
                  <a:cubicBezTo>
                    <a:pt x="1" y="1009"/>
                    <a:pt x="505" y="1482"/>
                    <a:pt x="1103" y="1482"/>
                  </a:cubicBezTo>
                  <a:lnTo>
                    <a:pt x="1860" y="1482"/>
                  </a:lnTo>
                  <a:cubicBezTo>
                    <a:pt x="2049" y="1482"/>
                    <a:pt x="2206" y="1324"/>
                    <a:pt x="2206" y="1104"/>
                  </a:cubicBezTo>
                  <a:lnTo>
                    <a:pt x="2206" y="379"/>
                  </a:lnTo>
                  <a:cubicBezTo>
                    <a:pt x="2206" y="158"/>
                    <a:pt x="2049" y="1"/>
                    <a:pt x="1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77"/>
            <p:cNvSpPr/>
            <p:nvPr/>
          </p:nvSpPr>
          <p:spPr>
            <a:xfrm>
              <a:off x="-52402750" y="3324950"/>
              <a:ext cx="204825" cy="46475"/>
            </a:xfrm>
            <a:custGeom>
              <a:avLst/>
              <a:gdLst/>
              <a:ahLst/>
              <a:cxnLst/>
              <a:rect l="l" t="t" r="r" b="b"/>
              <a:pathLst>
                <a:path w="8193" h="1859" extrusionOk="0">
                  <a:moveTo>
                    <a:pt x="1" y="0"/>
                  </a:moveTo>
                  <a:lnTo>
                    <a:pt x="1" y="1859"/>
                  </a:lnTo>
                  <a:cubicBezTo>
                    <a:pt x="1" y="1229"/>
                    <a:pt x="505" y="725"/>
                    <a:pt x="1104" y="725"/>
                  </a:cubicBezTo>
                  <a:lnTo>
                    <a:pt x="2584" y="725"/>
                  </a:lnTo>
                  <a:cubicBezTo>
                    <a:pt x="3057" y="725"/>
                    <a:pt x="3498" y="1071"/>
                    <a:pt x="3656" y="1481"/>
                  </a:cubicBezTo>
                  <a:lnTo>
                    <a:pt x="4538" y="1481"/>
                  </a:lnTo>
                  <a:cubicBezTo>
                    <a:pt x="4695" y="1071"/>
                    <a:pt x="5073" y="725"/>
                    <a:pt x="5577" y="725"/>
                  </a:cubicBezTo>
                  <a:lnTo>
                    <a:pt x="7090" y="725"/>
                  </a:lnTo>
                  <a:cubicBezTo>
                    <a:pt x="7720" y="725"/>
                    <a:pt x="8192" y="1260"/>
                    <a:pt x="8192" y="1859"/>
                  </a:cubicBezTo>
                  <a:lnTo>
                    <a:pt x="81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77"/>
            <p:cNvSpPr/>
            <p:nvPr/>
          </p:nvSpPr>
          <p:spPr>
            <a:xfrm>
              <a:off x="-52440550" y="3349350"/>
              <a:ext cx="18925" cy="63825"/>
            </a:xfrm>
            <a:custGeom>
              <a:avLst/>
              <a:gdLst/>
              <a:ahLst/>
              <a:cxnLst/>
              <a:rect l="l" t="t" r="r" b="b"/>
              <a:pathLst>
                <a:path w="757" h="2553" extrusionOk="0">
                  <a:moveTo>
                    <a:pt x="757" y="1"/>
                  </a:moveTo>
                  <a:cubicBezTo>
                    <a:pt x="284" y="190"/>
                    <a:pt x="1" y="725"/>
                    <a:pt x="1" y="1261"/>
                  </a:cubicBezTo>
                  <a:cubicBezTo>
                    <a:pt x="1" y="1797"/>
                    <a:pt x="316" y="2301"/>
                    <a:pt x="757" y="2553"/>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77"/>
            <p:cNvSpPr/>
            <p:nvPr/>
          </p:nvSpPr>
          <p:spPr>
            <a:xfrm>
              <a:off x="-52179050" y="334857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2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8" name="Google Shape;8468;p77"/>
          <p:cNvGrpSpPr/>
          <p:nvPr/>
        </p:nvGrpSpPr>
        <p:grpSpPr>
          <a:xfrm>
            <a:off x="4862826" y="2738651"/>
            <a:ext cx="314662" cy="358971"/>
            <a:chOff x="-54793175" y="3198925"/>
            <a:chExt cx="279625" cy="319000"/>
          </a:xfrm>
        </p:grpSpPr>
        <p:sp>
          <p:nvSpPr>
            <p:cNvPr id="8469" name="Google Shape;8469;p77"/>
            <p:cNvSpPr/>
            <p:nvPr/>
          </p:nvSpPr>
          <p:spPr>
            <a:xfrm>
              <a:off x="-54532475" y="3354075"/>
              <a:ext cx="18925" cy="60675"/>
            </a:xfrm>
            <a:custGeom>
              <a:avLst/>
              <a:gdLst/>
              <a:ahLst/>
              <a:cxnLst/>
              <a:rect l="l" t="t" r="r" b="b"/>
              <a:pathLst>
                <a:path w="757" h="2427" extrusionOk="0">
                  <a:moveTo>
                    <a:pt x="1" y="1"/>
                  </a:moveTo>
                  <a:lnTo>
                    <a:pt x="1" y="788"/>
                  </a:lnTo>
                  <a:cubicBezTo>
                    <a:pt x="158" y="1355"/>
                    <a:pt x="190" y="1891"/>
                    <a:pt x="190" y="2427"/>
                  </a:cubicBezTo>
                  <a:cubicBezTo>
                    <a:pt x="505" y="2143"/>
                    <a:pt x="757" y="1734"/>
                    <a:pt x="757" y="1261"/>
                  </a:cubicBezTo>
                  <a:cubicBezTo>
                    <a:pt x="757" y="725"/>
                    <a:pt x="473" y="25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77"/>
            <p:cNvSpPr/>
            <p:nvPr/>
          </p:nvSpPr>
          <p:spPr>
            <a:xfrm>
              <a:off x="-54793175" y="3198925"/>
              <a:ext cx="97675" cy="126050"/>
            </a:xfrm>
            <a:custGeom>
              <a:avLst/>
              <a:gdLst/>
              <a:ahLst/>
              <a:cxnLst/>
              <a:rect l="l" t="t" r="r" b="b"/>
              <a:pathLst>
                <a:path w="3907" h="5042" extrusionOk="0">
                  <a:moveTo>
                    <a:pt x="2993" y="0"/>
                  </a:moveTo>
                  <a:cubicBezTo>
                    <a:pt x="2426" y="0"/>
                    <a:pt x="1954" y="315"/>
                    <a:pt x="1702" y="756"/>
                  </a:cubicBezTo>
                  <a:cubicBezTo>
                    <a:pt x="1632" y="746"/>
                    <a:pt x="1562" y="742"/>
                    <a:pt x="1494" y="742"/>
                  </a:cubicBezTo>
                  <a:cubicBezTo>
                    <a:pt x="695" y="742"/>
                    <a:pt x="0" y="1396"/>
                    <a:pt x="0" y="2237"/>
                  </a:cubicBezTo>
                  <a:cubicBezTo>
                    <a:pt x="0" y="2521"/>
                    <a:pt x="63" y="2741"/>
                    <a:pt x="190" y="2993"/>
                  </a:cubicBezTo>
                  <a:cubicBezTo>
                    <a:pt x="63" y="3214"/>
                    <a:pt x="0" y="3466"/>
                    <a:pt x="0" y="3749"/>
                  </a:cubicBezTo>
                  <a:cubicBezTo>
                    <a:pt x="0" y="4285"/>
                    <a:pt x="316" y="4758"/>
                    <a:pt x="757" y="5041"/>
                  </a:cubicBezTo>
                  <a:lnTo>
                    <a:pt x="757" y="4852"/>
                  </a:lnTo>
                  <a:cubicBezTo>
                    <a:pt x="757" y="2804"/>
                    <a:pt x="2048" y="1008"/>
                    <a:pt x="3907" y="315"/>
                  </a:cubicBezTo>
                  <a:cubicBezTo>
                    <a:pt x="3655" y="126"/>
                    <a:pt x="3340" y="0"/>
                    <a:pt x="29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77"/>
            <p:cNvSpPr/>
            <p:nvPr/>
          </p:nvSpPr>
          <p:spPr>
            <a:xfrm>
              <a:off x="-54624625" y="3349350"/>
              <a:ext cx="55150" cy="55175"/>
            </a:xfrm>
            <a:custGeom>
              <a:avLst/>
              <a:gdLst/>
              <a:ahLst/>
              <a:cxnLst/>
              <a:rect l="l" t="t" r="r" b="b"/>
              <a:pathLst>
                <a:path w="2206" h="2207" extrusionOk="0">
                  <a:moveTo>
                    <a:pt x="1103" y="1"/>
                  </a:moveTo>
                  <a:cubicBezTo>
                    <a:pt x="473" y="1"/>
                    <a:pt x="1" y="505"/>
                    <a:pt x="1" y="1103"/>
                  </a:cubicBezTo>
                  <a:cubicBezTo>
                    <a:pt x="1" y="1702"/>
                    <a:pt x="473" y="2206"/>
                    <a:pt x="1103" y="2206"/>
                  </a:cubicBezTo>
                  <a:cubicBezTo>
                    <a:pt x="1702" y="2206"/>
                    <a:pt x="2206" y="1702"/>
                    <a:pt x="2206" y="1103"/>
                  </a:cubicBezTo>
                  <a:cubicBezTo>
                    <a:pt x="2206" y="505"/>
                    <a:pt x="1702"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77"/>
            <p:cNvSpPr/>
            <p:nvPr/>
          </p:nvSpPr>
          <p:spPr>
            <a:xfrm>
              <a:off x="-54737250" y="3349350"/>
              <a:ext cx="55150" cy="55175"/>
            </a:xfrm>
            <a:custGeom>
              <a:avLst/>
              <a:gdLst/>
              <a:ahLst/>
              <a:cxnLst/>
              <a:rect l="l" t="t" r="r" b="b"/>
              <a:pathLst>
                <a:path w="2206" h="2207" extrusionOk="0">
                  <a:moveTo>
                    <a:pt x="1103" y="1"/>
                  </a:moveTo>
                  <a:cubicBezTo>
                    <a:pt x="504" y="1"/>
                    <a:pt x="0" y="505"/>
                    <a:pt x="0" y="1103"/>
                  </a:cubicBezTo>
                  <a:cubicBezTo>
                    <a:pt x="0" y="1702"/>
                    <a:pt x="504" y="2206"/>
                    <a:pt x="1103" y="2206"/>
                  </a:cubicBezTo>
                  <a:cubicBezTo>
                    <a:pt x="1733" y="2206"/>
                    <a:pt x="2206" y="1702"/>
                    <a:pt x="2206" y="1103"/>
                  </a:cubicBezTo>
                  <a:cubicBezTo>
                    <a:pt x="2206" y="505"/>
                    <a:pt x="1733"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77"/>
            <p:cNvSpPr/>
            <p:nvPr/>
          </p:nvSpPr>
          <p:spPr>
            <a:xfrm>
              <a:off x="-54770325" y="3218600"/>
              <a:ext cx="233925" cy="299325"/>
            </a:xfrm>
            <a:custGeom>
              <a:avLst/>
              <a:gdLst/>
              <a:ahLst/>
              <a:cxnLst/>
              <a:rect l="l" t="t" r="r" b="b"/>
              <a:pathLst>
                <a:path w="9357" h="11973" extrusionOk="0">
                  <a:moveTo>
                    <a:pt x="6175" y="2962"/>
                  </a:moveTo>
                  <a:cubicBezTo>
                    <a:pt x="6364" y="2962"/>
                    <a:pt x="6522" y="3120"/>
                    <a:pt x="6522" y="3309"/>
                  </a:cubicBezTo>
                  <a:cubicBezTo>
                    <a:pt x="6522" y="3498"/>
                    <a:pt x="6364" y="3656"/>
                    <a:pt x="6175" y="3656"/>
                  </a:cubicBezTo>
                  <a:lnTo>
                    <a:pt x="3182" y="3656"/>
                  </a:lnTo>
                  <a:cubicBezTo>
                    <a:pt x="2993" y="3656"/>
                    <a:pt x="2836" y="3498"/>
                    <a:pt x="2836" y="3309"/>
                  </a:cubicBezTo>
                  <a:cubicBezTo>
                    <a:pt x="2836" y="3120"/>
                    <a:pt x="2993" y="2962"/>
                    <a:pt x="3182" y="2962"/>
                  </a:cubicBezTo>
                  <a:close/>
                  <a:moveTo>
                    <a:pt x="6931" y="4443"/>
                  </a:moveTo>
                  <a:cubicBezTo>
                    <a:pt x="9357" y="4443"/>
                    <a:pt x="9357" y="8192"/>
                    <a:pt x="6931" y="8192"/>
                  </a:cubicBezTo>
                  <a:cubicBezTo>
                    <a:pt x="6018" y="8192"/>
                    <a:pt x="5261" y="7562"/>
                    <a:pt x="5104" y="6680"/>
                  </a:cubicBezTo>
                  <a:lnTo>
                    <a:pt x="4285" y="6680"/>
                  </a:lnTo>
                  <a:cubicBezTo>
                    <a:pt x="4127" y="7562"/>
                    <a:pt x="3340" y="8192"/>
                    <a:pt x="2458" y="8192"/>
                  </a:cubicBezTo>
                  <a:cubicBezTo>
                    <a:pt x="0" y="8192"/>
                    <a:pt x="0" y="4443"/>
                    <a:pt x="2458" y="4443"/>
                  </a:cubicBezTo>
                  <a:cubicBezTo>
                    <a:pt x="3371" y="4443"/>
                    <a:pt x="4127" y="5073"/>
                    <a:pt x="4285" y="5955"/>
                  </a:cubicBezTo>
                  <a:lnTo>
                    <a:pt x="5104" y="5955"/>
                  </a:lnTo>
                  <a:cubicBezTo>
                    <a:pt x="5261" y="5073"/>
                    <a:pt x="6049" y="4443"/>
                    <a:pt x="6931" y="4443"/>
                  </a:cubicBezTo>
                  <a:close/>
                  <a:moveTo>
                    <a:pt x="5695" y="8547"/>
                  </a:moveTo>
                  <a:cubicBezTo>
                    <a:pt x="5789" y="8547"/>
                    <a:pt x="5876" y="8586"/>
                    <a:pt x="5923" y="8665"/>
                  </a:cubicBezTo>
                  <a:cubicBezTo>
                    <a:pt x="6144" y="8791"/>
                    <a:pt x="6144" y="9011"/>
                    <a:pt x="5986" y="9169"/>
                  </a:cubicBezTo>
                  <a:cubicBezTo>
                    <a:pt x="5608" y="9515"/>
                    <a:pt x="5135" y="9704"/>
                    <a:pt x="4631" y="9704"/>
                  </a:cubicBezTo>
                  <a:cubicBezTo>
                    <a:pt x="4127" y="9704"/>
                    <a:pt x="3655" y="9515"/>
                    <a:pt x="3340" y="9169"/>
                  </a:cubicBezTo>
                  <a:cubicBezTo>
                    <a:pt x="3182" y="9011"/>
                    <a:pt x="3182" y="8791"/>
                    <a:pt x="3340" y="8665"/>
                  </a:cubicBezTo>
                  <a:cubicBezTo>
                    <a:pt x="3418" y="8586"/>
                    <a:pt x="3513" y="8547"/>
                    <a:pt x="3603" y="8547"/>
                  </a:cubicBezTo>
                  <a:cubicBezTo>
                    <a:pt x="3694" y="8547"/>
                    <a:pt x="3781" y="8586"/>
                    <a:pt x="3844" y="8665"/>
                  </a:cubicBezTo>
                  <a:cubicBezTo>
                    <a:pt x="4064" y="8885"/>
                    <a:pt x="4348" y="8996"/>
                    <a:pt x="4631" y="8996"/>
                  </a:cubicBezTo>
                  <a:cubicBezTo>
                    <a:pt x="4915" y="8996"/>
                    <a:pt x="5198" y="8885"/>
                    <a:pt x="5419" y="8665"/>
                  </a:cubicBezTo>
                  <a:cubicBezTo>
                    <a:pt x="5498" y="8586"/>
                    <a:pt x="5600" y="8547"/>
                    <a:pt x="5695" y="8547"/>
                  </a:cubicBezTo>
                  <a:close/>
                  <a:moveTo>
                    <a:pt x="4663" y="1"/>
                  </a:moveTo>
                  <a:cubicBezTo>
                    <a:pt x="2426" y="1"/>
                    <a:pt x="599" y="1828"/>
                    <a:pt x="599" y="4097"/>
                  </a:cubicBezTo>
                  <a:lnTo>
                    <a:pt x="599" y="6270"/>
                  </a:lnTo>
                  <a:cubicBezTo>
                    <a:pt x="158" y="7751"/>
                    <a:pt x="441" y="9137"/>
                    <a:pt x="1260" y="10240"/>
                  </a:cubicBezTo>
                  <a:cubicBezTo>
                    <a:pt x="2079" y="11343"/>
                    <a:pt x="3340" y="11973"/>
                    <a:pt x="4663" y="11973"/>
                  </a:cubicBezTo>
                  <a:cubicBezTo>
                    <a:pt x="6018" y="11973"/>
                    <a:pt x="7309" y="11343"/>
                    <a:pt x="8097" y="10240"/>
                  </a:cubicBezTo>
                  <a:cubicBezTo>
                    <a:pt x="8916" y="9169"/>
                    <a:pt x="9200" y="7783"/>
                    <a:pt x="8758" y="6270"/>
                  </a:cubicBezTo>
                  <a:lnTo>
                    <a:pt x="8758" y="4097"/>
                  </a:lnTo>
                  <a:cubicBezTo>
                    <a:pt x="8758" y="2994"/>
                    <a:pt x="8349" y="1954"/>
                    <a:pt x="7593" y="1167"/>
                  </a:cubicBezTo>
                  <a:cubicBezTo>
                    <a:pt x="6805" y="379"/>
                    <a:pt x="5766" y="1"/>
                    <a:pt x="4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77"/>
            <p:cNvSpPr/>
            <p:nvPr/>
          </p:nvSpPr>
          <p:spPr>
            <a:xfrm>
              <a:off x="-54612025" y="3198925"/>
              <a:ext cx="96100" cy="123675"/>
            </a:xfrm>
            <a:custGeom>
              <a:avLst/>
              <a:gdLst/>
              <a:ahLst/>
              <a:cxnLst/>
              <a:rect l="l" t="t" r="r" b="b"/>
              <a:pathLst>
                <a:path w="3844" h="4947" extrusionOk="0">
                  <a:moveTo>
                    <a:pt x="851" y="0"/>
                  </a:moveTo>
                  <a:cubicBezTo>
                    <a:pt x="536" y="0"/>
                    <a:pt x="221" y="95"/>
                    <a:pt x="1" y="252"/>
                  </a:cubicBezTo>
                  <a:cubicBezTo>
                    <a:pt x="662" y="504"/>
                    <a:pt x="1261" y="882"/>
                    <a:pt x="1765" y="1418"/>
                  </a:cubicBezTo>
                  <a:cubicBezTo>
                    <a:pt x="2679" y="2363"/>
                    <a:pt x="3183" y="3560"/>
                    <a:pt x="3183" y="4821"/>
                  </a:cubicBezTo>
                  <a:lnTo>
                    <a:pt x="3183" y="4947"/>
                  </a:lnTo>
                  <a:cubicBezTo>
                    <a:pt x="3592" y="4695"/>
                    <a:pt x="3844" y="4253"/>
                    <a:pt x="3844" y="3749"/>
                  </a:cubicBezTo>
                  <a:cubicBezTo>
                    <a:pt x="3844" y="3466"/>
                    <a:pt x="3781" y="3214"/>
                    <a:pt x="3655" y="2993"/>
                  </a:cubicBezTo>
                  <a:cubicBezTo>
                    <a:pt x="3781" y="2741"/>
                    <a:pt x="3844" y="2521"/>
                    <a:pt x="3844" y="2237"/>
                  </a:cubicBezTo>
                  <a:cubicBezTo>
                    <a:pt x="3844" y="1380"/>
                    <a:pt x="3123" y="716"/>
                    <a:pt x="2330" y="716"/>
                  </a:cubicBezTo>
                  <a:cubicBezTo>
                    <a:pt x="2279" y="716"/>
                    <a:pt x="2227" y="719"/>
                    <a:pt x="2174" y="725"/>
                  </a:cubicBezTo>
                  <a:cubicBezTo>
                    <a:pt x="1891" y="252"/>
                    <a:pt x="1418" y="0"/>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77"/>
            <p:cNvSpPr/>
            <p:nvPr/>
          </p:nvSpPr>
          <p:spPr>
            <a:xfrm>
              <a:off x="-54793175" y="3353300"/>
              <a:ext cx="18925" cy="60675"/>
            </a:xfrm>
            <a:custGeom>
              <a:avLst/>
              <a:gdLst/>
              <a:ahLst/>
              <a:cxnLst/>
              <a:rect l="l" t="t" r="r" b="b"/>
              <a:pathLst>
                <a:path w="757" h="2427" extrusionOk="0">
                  <a:moveTo>
                    <a:pt x="757" y="0"/>
                  </a:moveTo>
                  <a:cubicBezTo>
                    <a:pt x="316" y="284"/>
                    <a:pt x="0" y="756"/>
                    <a:pt x="0" y="1292"/>
                  </a:cubicBezTo>
                  <a:cubicBezTo>
                    <a:pt x="0" y="1765"/>
                    <a:pt x="190" y="2174"/>
                    <a:pt x="536" y="2426"/>
                  </a:cubicBezTo>
                  <a:cubicBezTo>
                    <a:pt x="505" y="1859"/>
                    <a:pt x="599" y="1292"/>
                    <a:pt x="757" y="756"/>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76" name="Google Shape;8476;p77"/>
          <p:cNvGrpSpPr/>
          <p:nvPr/>
        </p:nvGrpSpPr>
        <p:grpSpPr>
          <a:xfrm>
            <a:off x="7503249" y="3202536"/>
            <a:ext cx="337703" cy="357845"/>
            <a:chOff x="-52450000" y="3584850"/>
            <a:chExt cx="300100" cy="318000"/>
          </a:xfrm>
        </p:grpSpPr>
        <p:sp>
          <p:nvSpPr>
            <p:cNvPr id="8477" name="Google Shape;8477;p77"/>
            <p:cNvSpPr/>
            <p:nvPr/>
          </p:nvSpPr>
          <p:spPr>
            <a:xfrm>
              <a:off x="-52206625" y="3601400"/>
              <a:ext cx="55150" cy="55950"/>
            </a:xfrm>
            <a:custGeom>
              <a:avLst/>
              <a:gdLst/>
              <a:ahLst/>
              <a:cxnLst/>
              <a:rect l="l" t="t" r="r" b="b"/>
              <a:pathLst>
                <a:path w="2206" h="2238" extrusionOk="0">
                  <a:moveTo>
                    <a:pt x="1986" y="0"/>
                  </a:moveTo>
                  <a:cubicBezTo>
                    <a:pt x="1513" y="32"/>
                    <a:pt x="1103" y="252"/>
                    <a:pt x="694" y="599"/>
                  </a:cubicBezTo>
                  <a:cubicBezTo>
                    <a:pt x="347" y="914"/>
                    <a:pt x="64" y="1387"/>
                    <a:pt x="1" y="1859"/>
                  </a:cubicBezTo>
                  <a:cubicBezTo>
                    <a:pt x="64" y="1985"/>
                    <a:pt x="158" y="2143"/>
                    <a:pt x="221" y="2237"/>
                  </a:cubicBezTo>
                  <a:cubicBezTo>
                    <a:pt x="725" y="2174"/>
                    <a:pt x="1166" y="1985"/>
                    <a:pt x="1513" y="1607"/>
                  </a:cubicBezTo>
                  <a:cubicBezTo>
                    <a:pt x="1923" y="1197"/>
                    <a:pt x="2143" y="693"/>
                    <a:pt x="2206" y="189"/>
                  </a:cubicBezTo>
                  <a:cubicBezTo>
                    <a:pt x="2206" y="158"/>
                    <a:pt x="2206" y="95"/>
                    <a:pt x="2143" y="32"/>
                  </a:cubicBezTo>
                  <a:cubicBezTo>
                    <a:pt x="2112" y="0"/>
                    <a:pt x="2080" y="0"/>
                    <a:pt x="1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77"/>
            <p:cNvSpPr/>
            <p:nvPr/>
          </p:nvSpPr>
          <p:spPr>
            <a:xfrm>
              <a:off x="-52271200" y="3601700"/>
              <a:ext cx="29950" cy="11525"/>
            </a:xfrm>
            <a:custGeom>
              <a:avLst/>
              <a:gdLst/>
              <a:ahLst/>
              <a:cxnLst/>
              <a:rect l="l" t="t" r="r" b="b"/>
              <a:pathLst>
                <a:path w="1198" h="461" extrusionOk="0">
                  <a:moveTo>
                    <a:pt x="757" y="1"/>
                  </a:moveTo>
                  <a:cubicBezTo>
                    <a:pt x="507" y="1"/>
                    <a:pt x="260" y="23"/>
                    <a:pt x="0" y="83"/>
                  </a:cubicBezTo>
                  <a:cubicBezTo>
                    <a:pt x="410" y="146"/>
                    <a:pt x="756" y="272"/>
                    <a:pt x="1103" y="461"/>
                  </a:cubicBezTo>
                  <a:cubicBezTo>
                    <a:pt x="1103" y="303"/>
                    <a:pt x="1166" y="146"/>
                    <a:pt x="1197" y="20"/>
                  </a:cubicBezTo>
                  <a:cubicBezTo>
                    <a:pt x="1048" y="8"/>
                    <a:pt x="902"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77"/>
            <p:cNvSpPr/>
            <p:nvPr/>
          </p:nvSpPr>
          <p:spPr>
            <a:xfrm>
              <a:off x="-52225525" y="3584850"/>
              <a:ext cx="30750" cy="44925"/>
            </a:xfrm>
            <a:custGeom>
              <a:avLst/>
              <a:gdLst/>
              <a:ahLst/>
              <a:cxnLst/>
              <a:rect l="l" t="t" r="r" b="b"/>
              <a:pathLst>
                <a:path w="1230" h="1797" extrusionOk="0">
                  <a:moveTo>
                    <a:pt x="757" y="1"/>
                  </a:moveTo>
                  <a:cubicBezTo>
                    <a:pt x="694" y="1"/>
                    <a:pt x="662" y="32"/>
                    <a:pt x="631" y="64"/>
                  </a:cubicBezTo>
                  <a:cubicBezTo>
                    <a:pt x="442" y="316"/>
                    <a:pt x="1" y="820"/>
                    <a:pt x="1" y="1418"/>
                  </a:cubicBezTo>
                  <a:lnTo>
                    <a:pt x="1" y="1607"/>
                  </a:lnTo>
                  <a:cubicBezTo>
                    <a:pt x="64" y="1702"/>
                    <a:pt x="158" y="1733"/>
                    <a:pt x="190" y="1796"/>
                  </a:cubicBezTo>
                  <a:cubicBezTo>
                    <a:pt x="347" y="1355"/>
                    <a:pt x="631" y="977"/>
                    <a:pt x="977" y="662"/>
                  </a:cubicBezTo>
                  <a:cubicBezTo>
                    <a:pt x="1072" y="599"/>
                    <a:pt x="1135" y="536"/>
                    <a:pt x="1229" y="505"/>
                  </a:cubicBezTo>
                  <a:cubicBezTo>
                    <a:pt x="1103" y="316"/>
                    <a:pt x="977" y="190"/>
                    <a:pt x="851" y="64"/>
                  </a:cubicBezTo>
                  <a:cubicBezTo>
                    <a:pt x="820" y="32"/>
                    <a:pt x="788"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77"/>
            <p:cNvSpPr/>
            <p:nvPr/>
          </p:nvSpPr>
          <p:spPr>
            <a:xfrm>
              <a:off x="-52412200" y="3694325"/>
              <a:ext cx="205600" cy="208525"/>
            </a:xfrm>
            <a:custGeom>
              <a:avLst/>
              <a:gdLst/>
              <a:ahLst/>
              <a:cxnLst/>
              <a:rect l="l" t="t" r="r" b="b"/>
              <a:pathLst>
                <a:path w="8224" h="8341" extrusionOk="0">
                  <a:moveTo>
                    <a:pt x="2584" y="2269"/>
                  </a:moveTo>
                  <a:cubicBezTo>
                    <a:pt x="2773" y="2269"/>
                    <a:pt x="2931" y="2427"/>
                    <a:pt x="2931" y="2616"/>
                  </a:cubicBezTo>
                  <a:cubicBezTo>
                    <a:pt x="2931" y="2836"/>
                    <a:pt x="2773" y="2962"/>
                    <a:pt x="2584" y="2962"/>
                  </a:cubicBezTo>
                  <a:cubicBezTo>
                    <a:pt x="2568" y="2965"/>
                    <a:pt x="2552" y="2966"/>
                    <a:pt x="2536" y="2966"/>
                  </a:cubicBezTo>
                  <a:cubicBezTo>
                    <a:pt x="2369" y="2966"/>
                    <a:pt x="2238" y="2817"/>
                    <a:pt x="2238" y="2616"/>
                  </a:cubicBezTo>
                  <a:cubicBezTo>
                    <a:pt x="2238" y="2427"/>
                    <a:pt x="2395" y="2269"/>
                    <a:pt x="2584" y="2269"/>
                  </a:cubicBezTo>
                  <a:close/>
                  <a:moveTo>
                    <a:pt x="5577" y="2269"/>
                  </a:moveTo>
                  <a:cubicBezTo>
                    <a:pt x="5766" y="2269"/>
                    <a:pt x="5924" y="2427"/>
                    <a:pt x="5924" y="2616"/>
                  </a:cubicBezTo>
                  <a:cubicBezTo>
                    <a:pt x="5955" y="2836"/>
                    <a:pt x="5766" y="2994"/>
                    <a:pt x="5577" y="2994"/>
                  </a:cubicBezTo>
                  <a:cubicBezTo>
                    <a:pt x="5388" y="2994"/>
                    <a:pt x="5231" y="2836"/>
                    <a:pt x="5231" y="2616"/>
                  </a:cubicBezTo>
                  <a:cubicBezTo>
                    <a:pt x="5231" y="2427"/>
                    <a:pt x="5388" y="2269"/>
                    <a:pt x="5577" y="2269"/>
                  </a:cubicBezTo>
                  <a:close/>
                  <a:moveTo>
                    <a:pt x="5132" y="4923"/>
                  </a:moveTo>
                  <a:cubicBezTo>
                    <a:pt x="5231" y="4923"/>
                    <a:pt x="5325" y="4963"/>
                    <a:pt x="5388" y="5042"/>
                  </a:cubicBezTo>
                  <a:cubicBezTo>
                    <a:pt x="5577" y="5199"/>
                    <a:pt x="5577" y="5420"/>
                    <a:pt x="5420" y="5546"/>
                  </a:cubicBezTo>
                  <a:cubicBezTo>
                    <a:pt x="5073" y="5892"/>
                    <a:pt x="4601" y="6081"/>
                    <a:pt x="4128" y="6081"/>
                  </a:cubicBezTo>
                  <a:cubicBezTo>
                    <a:pt x="3592" y="6081"/>
                    <a:pt x="3120" y="5892"/>
                    <a:pt x="2773" y="5546"/>
                  </a:cubicBezTo>
                  <a:cubicBezTo>
                    <a:pt x="2616" y="5388"/>
                    <a:pt x="2616" y="5136"/>
                    <a:pt x="2773" y="5042"/>
                  </a:cubicBezTo>
                  <a:cubicBezTo>
                    <a:pt x="2852" y="4963"/>
                    <a:pt x="2954" y="4923"/>
                    <a:pt x="3049" y="4923"/>
                  </a:cubicBezTo>
                  <a:cubicBezTo>
                    <a:pt x="3144" y="4923"/>
                    <a:pt x="3230" y="4963"/>
                    <a:pt x="3277" y="5042"/>
                  </a:cubicBezTo>
                  <a:cubicBezTo>
                    <a:pt x="3498" y="5246"/>
                    <a:pt x="3789" y="5349"/>
                    <a:pt x="4077" y="5349"/>
                  </a:cubicBezTo>
                  <a:cubicBezTo>
                    <a:pt x="4364" y="5349"/>
                    <a:pt x="4648" y="5246"/>
                    <a:pt x="4853" y="5042"/>
                  </a:cubicBezTo>
                  <a:cubicBezTo>
                    <a:pt x="4931" y="4963"/>
                    <a:pt x="5034" y="4923"/>
                    <a:pt x="5132" y="4923"/>
                  </a:cubicBezTo>
                  <a:close/>
                  <a:moveTo>
                    <a:pt x="7468" y="1"/>
                  </a:moveTo>
                  <a:cubicBezTo>
                    <a:pt x="7027" y="1"/>
                    <a:pt x="6711" y="347"/>
                    <a:pt x="6711" y="725"/>
                  </a:cubicBezTo>
                  <a:cubicBezTo>
                    <a:pt x="6711" y="1135"/>
                    <a:pt x="6365" y="1482"/>
                    <a:pt x="5955" y="1482"/>
                  </a:cubicBezTo>
                  <a:lnTo>
                    <a:pt x="726" y="1482"/>
                  </a:lnTo>
                  <a:cubicBezTo>
                    <a:pt x="442" y="1482"/>
                    <a:pt x="221" y="1450"/>
                    <a:pt x="1" y="1356"/>
                  </a:cubicBezTo>
                  <a:lnTo>
                    <a:pt x="1" y="4033"/>
                  </a:lnTo>
                  <a:cubicBezTo>
                    <a:pt x="1" y="6176"/>
                    <a:pt x="1576" y="8129"/>
                    <a:pt x="3687" y="8318"/>
                  </a:cubicBezTo>
                  <a:cubicBezTo>
                    <a:pt x="3831" y="8333"/>
                    <a:pt x="3974" y="8340"/>
                    <a:pt x="4115" y="8340"/>
                  </a:cubicBezTo>
                  <a:cubicBezTo>
                    <a:pt x="6356" y="8340"/>
                    <a:pt x="8224" y="6504"/>
                    <a:pt x="8224" y="4223"/>
                  </a:cubicBezTo>
                  <a:lnTo>
                    <a:pt x="8224" y="757"/>
                  </a:lnTo>
                  <a:cubicBezTo>
                    <a:pt x="8224" y="347"/>
                    <a:pt x="7846" y="1"/>
                    <a:pt x="7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77"/>
            <p:cNvSpPr/>
            <p:nvPr/>
          </p:nvSpPr>
          <p:spPr>
            <a:xfrm>
              <a:off x="-52430300" y="3619500"/>
              <a:ext cx="219775" cy="92975"/>
            </a:xfrm>
            <a:custGeom>
              <a:avLst/>
              <a:gdLst/>
              <a:ahLst/>
              <a:cxnLst/>
              <a:rect l="l" t="t" r="r" b="b"/>
              <a:pathLst>
                <a:path w="8791" h="3719" extrusionOk="0">
                  <a:moveTo>
                    <a:pt x="2237" y="1"/>
                  </a:moveTo>
                  <a:cubicBezTo>
                    <a:pt x="1008" y="1"/>
                    <a:pt x="0" y="978"/>
                    <a:pt x="0" y="2238"/>
                  </a:cubicBezTo>
                  <a:cubicBezTo>
                    <a:pt x="0" y="2364"/>
                    <a:pt x="0" y="2427"/>
                    <a:pt x="32" y="2553"/>
                  </a:cubicBezTo>
                  <a:cubicBezTo>
                    <a:pt x="189" y="3214"/>
                    <a:pt x="788" y="3718"/>
                    <a:pt x="1481" y="3718"/>
                  </a:cubicBezTo>
                  <a:lnTo>
                    <a:pt x="6490" y="3718"/>
                  </a:lnTo>
                  <a:cubicBezTo>
                    <a:pt x="6585" y="3718"/>
                    <a:pt x="6648" y="3655"/>
                    <a:pt x="6679" y="3561"/>
                  </a:cubicBezTo>
                  <a:cubicBezTo>
                    <a:pt x="6774" y="2836"/>
                    <a:pt x="7404" y="2238"/>
                    <a:pt x="8192" y="2238"/>
                  </a:cubicBezTo>
                  <a:cubicBezTo>
                    <a:pt x="8381" y="2238"/>
                    <a:pt x="8570" y="2269"/>
                    <a:pt x="8790" y="2364"/>
                  </a:cubicBezTo>
                  <a:cubicBezTo>
                    <a:pt x="8349" y="978"/>
                    <a:pt x="7089"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77"/>
            <p:cNvSpPr/>
            <p:nvPr/>
          </p:nvSpPr>
          <p:spPr>
            <a:xfrm>
              <a:off x="-52192450" y="3666775"/>
              <a:ext cx="42550" cy="120525"/>
            </a:xfrm>
            <a:custGeom>
              <a:avLst/>
              <a:gdLst/>
              <a:ahLst/>
              <a:cxnLst/>
              <a:rect l="l" t="t" r="r" b="b"/>
              <a:pathLst>
                <a:path w="1702" h="4821" extrusionOk="0">
                  <a:moveTo>
                    <a:pt x="851" y="0"/>
                  </a:moveTo>
                  <a:cubicBezTo>
                    <a:pt x="568" y="126"/>
                    <a:pt x="284" y="221"/>
                    <a:pt x="1" y="315"/>
                  </a:cubicBezTo>
                  <a:cubicBezTo>
                    <a:pt x="127" y="662"/>
                    <a:pt x="221" y="1040"/>
                    <a:pt x="221" y="1481"/>
                  </a:cubicBezTo>
                  <a:lnTo>
                    <a:pt x="221" y="4820"/>
                  </a:lnTo>
                  <a:cubicBezTo>
                    <a:pt x="1040" y="4820"/>
                    <a:pt x="1702" y="4159"/>
                    <a:pt x="1702" y="3340"/>
                  </a:cubicBezTo>
                  <a:cubicBezTo>
                    <a:pt x="1639" y="2710"/>
                    <a:pt x="1229" y="2143"/>
                    <a:pt x="694" y="1953"/>
                  </a:cubicBezTo>
                  <a:cubicBezTo>
                    <a:pt x="851" y="1575"/>
                    <a:pt x="914" y="1166"/>
                    <a:pt x="914" y="725"/>
                  </a:cubicBezTo>
                  <a:cubicBezTo>
                    <a:pt x="914" y="504"/>
                    <a:pt x="883" y="221"/>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77"/>
            <p:cNvSpPr/>
            <p:nvPr/>
          </p:nvSpPr>
          <p:spPr>
            <a:xfrm>
              <a:off x="-52450000" y="3740025"/>
              <a:ext cx="18925" cy="64600"/>
            </a:xfrm>
            <a:custGeom>
              <a:avLst/>
              <a:gdLst/>
              <a:ahLst/>
              <a:cxnLst/>
              <a:rect l="l" t="t" r="r" b="b"/>
              <a:pathLst>
                <a:path w="757" h="2584" extrusionOk="0">
                  <a:moveTo>
                    <a:pt x="757" y="0"/>
                  </a:moveTo>
                  <a:cubicBezTo>
                    <a:pt x="316" y="252"/>
                    <a:pt x="1" y="725"/>
                    <a:pt x="1" y="1260"/>
                  </a:cubicBezTo>
                  <a:cubicBezTo>
                    <a:pt x="1" y="1827"/>
                    <a:pt x="316" y="2300"/>
                    <a:pt x="757" y="2584"/>
                  </a:cubicBezTo>
                  <a:lnTo>
                    <a:pt x="7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4" name="Google Shape;8484;p77"/>
          <p:cNvGrpSpPr/>
          <p:nvPr/>
        </p:nvGrpSpPr>
        <p:grpSpPr>
          <a:xfrm>
            <a:off x="7514769" y="3667009"/>
            <a:ext cx="314662" cy="357226"/>
            <a:chOff x="-52440550" y="3977875"/>
            <a:chExt cx="279625" cy="317450"/>
          </a:xfrm>
        </p:grpSpPr>
        <p:sp>
          <p:nvSpPr>
            <p:cNvPr id="8485" name="Google Shape;8485;p77"/>
            <p:cNvSpPr/>
            <p:nvPr/>
          </p:nvSpPr>
          <p:spPr>
            <a:xfrm>
              <a:off x="-52403525" y="4052700"/>
              <a:ext cx="76425" cy="18150"/>
            </a:xfrm>
            <a:custGeom>
              <a:avLst/>
              <a:gdLst/>
              <a:ahLst/>
              <a:cxnLst/>
              <a:rect l="l" t="t" r="r" b="b"/>
              <a:pathLst>
                <a:path w="3057" h="726" extrusionOk="0">
                  <a:moveTo>
                    <a:pt x="0" y="1"/>
                  </a:moveTo>
                  <a:lnTo>
                    <a:pt x="0" y="725"/>
                  </a:lnTo>
                  <a:lnTo>
                    <a:pt x="3056" y="725"/>
                  </a:lnTo>
                  <a:cubicBezTo>
                    <a:pt x="3025" y="631"/>
                    <a:pt x="2993" y="473"/>
                    <a:pt x="2993" y="347"/>
                  </a:cubicBezTo>
                  <a:cubicBezTo>
                    <a:pt x="2993" y="221"/>
                    <a:pt x="3025" y="95"/>
                    <a:pt x="3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77"/>
            <p:cNvSpPr/>
            <p:nvPr/>
          </p:nvSpPr>
          <p:spPr>
            <a:xfrm>
              <a:off x="-52357850" y="4088925"/>
              <a:ext cx="168575" cy="33075"/>
            </a:xfrm>
            <a:custGeom>
              <a:avLst/>
              <a:gdLst/>
              <a:ahLst/>
              <a:cxnLst/>
              <a:rect l="l" t="t" r="r" b="b"/>
              <a:pathLst>
                <a:path w="6743" h="1323" extrusionOk="0">
                  <a:moveTo>
                    <a:pt x="1" y="1"/>
                  </a:moveTo>
                  <a:cubicBezTo>
                    <a:pt x="1387" y="631"/>
                    <a:pt x="2836" y="1072"/>
                    <a:pt x="4348" y="1292"/>
                  </a:cubicBezTo>
                  <a:cubicBezTo>
                    <a:pt x="4474" y="1313"/>
                    <a:pt x="4599" y="1322"/>
                    <a:pt x="4723" y="1322"/>
                  </a:cubicBezTo>
                  <a:cubicBezTo>
                    <a:pt x="5372" y="1322"/>
                    <a:pt x="5978" y="1054"/>
                    <a:pt x="6428" y="631"/>
                  </a:cubicBezTo>
                  <a:cubicBezTo>
                    <a:pt x="6554" y="505"/>
                    <a:pt x="6617" y="379"/>
                    <a:pt x="6711" y="284"/>
                  </a:cubicBezTo>
                  <a:cubicBezTo>
                    <a:pt x="6743" y="221"/>
                    <a:pt x="6743" y="158"/>
                    <a:pt x="6711" y="64"/>
                  </a:cubicBezTo>
                  <a:cubicBezTo>
                    <a:pt x="6680" y="32"/>
                    <a:pt x="6585" y="1"/>
                    <a:pt x="6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77"/>
            <p:cNvSpPr/>
            <p:nvPr/>
          </p:nvSpPr>
          <p:spPr>
            <a:xfrm>
              <a:off x="-52309000" y="4051925"/>
              <a:ext cx="17350" cy="18125"/>
            </a:xfrm>
            <a:custGeom>
              <a:avLst/>
              <a:gdLst/>
              <a:ahLst/>
              <a:cxnLst/>
              <a:rect l="l" t="t" r="r" b="b"/>
              <a:pathLst>
                <a:path w="694" h="725" extrusionOk="0">
                  <a:moveTo>
                    <a:pt x="347" y="0"/>
                  </a:moveTo>
                  <a:cubicBezTo>
                    <a:pt x="158" y="0"/>
                    <a:pt x="0" y="189"/>
                    <a:pt x="0" y="378"/>
                  </a:cubicBezTo>
                  <a:cubicBezTo>
                    <a:pt x="0" y="567"/>
                    <a:pt x="158" y="725"/>
                    <a:pt x="347" y="725"/>
                  </a:cubicBezTo>
                  <a:cubicBezTo>
                    <a:pt x="536" y="725"/>
                    <a:pt x="693" y="567"/>
                    <a:pt x="693" y="378"/>
                  </a:cubicBezTo>
                  <a:cubicBezTo>
                    <a:pt x="693" y="189"/>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77"/>
            <p:cNvSpPr/>
            <p:nvPr/>
          </p:nvSpPr>
          <p:spPr>
            <a:xfrm>
              <a:off x="-52402750" y="3977875"/>
              <a:ext cx="204825" cy="55950"/>
            </a:xfrm>
            <a:custGeom>
              <a:avLst/>
              <a:gdLst/>
              <a:ahLst/>
              <a:cxnLst/>
              <a:rect l="l" t="t" r="r" b="b"/>
              <a:pathLst>
                <a:path w="8193" h="2238" extrusionOk="0">
                  <a:moveTo>
                    <a:pt x="1104" y="1"/>
                  </a:moveTo>
                  <a:cubicBezTo>
                    <a:pt x="474" y="1"/>
                    <a:pt x="1" y="505"/>
                    <a:pt x="1" y="1103"/>
                  </a:cubicBezTo>
                  <a:lnTo>
                    <a:pt x="1" y="2237"/>
                  </a:lnTo>
                  <a:lnTo>
                    <a:pt x="8192" y="2237"/>
                  </a:lnTo>
                  <a:lnTo>
                    <a:pt x="8192" y="1103"/>
                  </a:lnTo>
                  <a:cubicBezTo>
                    <a:pt x="8192" y="473"/>
                    <a:pt x="7688" y="1"/>
                    <a:pt x="7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77"/>
            <p:cNvSpPr/>
            <p:nvPr/>
          </p:nvSpPr>
          <p:spPr>
            <a:xfrm>
              <a:off x="-52275150" y="4052700"/>
              <a:ext cx="77225" cy="17350"/>
            </a:xfrm>
            <a:custGeom>
              <a:avLst/>
              <a:gdLst/>
              <a:ahLst/>
              <a:cxnLst/>
              <a:rect l="l" t="t" r="r" b="b"/>
              <a:pathLst>
                <a:path w="3089" h="694" extrusionOk="0">
                  <a:moveTo>
                    <a:pt x="1" y="1"/>
                  </a:moveTo>
                  <a:cubicBezTo>
                    <a:pt x="64" y="95"/>
                    <a:pt x="95" y="221"/>
                    <a:pt x="95" y="347"/>
                  </a:cubicBezTo>
                  <a:cubicBezTo>
                    <a:pt x="95" y="442"/>
                    <a:pt x="64" y="568"/>
                    <a:pt x="1" y="694"/>
                  </a:cubicBezTo>
                  <a:lnTo>
                    <a:pt x="3088" y="694"/>
                  </a:lnTo>
                  <a:lnTo>
                    <a:pt x="30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77"/>
            <p:cNvSpPr/>
            <p:nvPr/>
          </p:nvSpPr>
          <p:spPr>
            <a:xfrm>
              <a:off x="-52403525" y="4089725"/>
              <a:ext cx="204800" cy="205600"/>
            </a:xfrm>
            <a:custGeom>
              <a:avLst/>
              <a:gdLst/>
              <a:ahLst/>
              <a:cxnLst/>
              <a:rect l="l" t="t" r="r" b="b"/>
              <a:pathLst>
                <a:path w="8192" h="8224" extrusionOk="0">
                  <a:moveTo>
                    <a:pt x="2584" y="2993"/>
                  </a:moveTo>
                  <a:cubicBezTo>
                    <a:pt x="2773" y="2993"/>
                    <a:pt x="2930" y="3151"/>
                    <a:pt x="2930" y="3340"/>
                  </a:cubicBezTo>
                  <a:cubicBezTo>
                    <a:pt x="2930" y="3560"/>
                    <a:pt x="2773" y="3718"/>
                    <a:pt x="2584" y="3718"/>
                  </a:cubicBezTo>
                  <a:cubicBezTo>
                    <a:pt x="2426" y="3718"/>
                    <a:pt x="2237" y="3560"/>
                    <a:pt x="2237" y="3340"/>
                  </a:cubicBezTo>
                  <a:cubicBezTo>
                    <a:pt x="2237" y="3151"/>
                    <a:pt x="2395" y="2993"/>
                    <a:pt x="2584" y="2993"/>
                  </a:cubicBezTo>
                  <a:close/>
                  <a:moveTo>
                    <a:pt x="5608" y="2993"/>
                  </a:moveTo>
                  <a:cubicBezTo>
                    <a:pt x="5829" y="2993"/>
                    <a:pt x="5986" y="3151"/>
                    <a:pt x="5986" y="3340"/>
                  </a:cubicBezTo>
                  <a:cubicBezTo>
                    <a:pt x="5986" y="3560"/>
                    <a:pt x="5829" y="3718"/>
                    <a:pt x="5608" y="3718"/>
                  </a:cubicBezTo>
                  <a:cubicBezTo>
                    <a:pt x="5419" y="3718"/>
                    <a:pt x="5262" y="3560"/>
                    <a:pt x="5262" y="3340"/>
                  </a:cubicBezTo>
                  <a:cubicBezTo>
                    <a:pt x="5262" y="3151"/>
                    <a:pt x="5419" y="2993"/>
                    <a:pt x="5608" y="2993"/>
                  </a:cubicBezTo>
                  <a:close/>
                  <a:moveTo>
                    <a:pt x="5148" y="5553"/>
                  </a:moveTo>
                  <a:cubicBezTo>
                    <a:pt x="5238" y="5553"/>
                    <a:pt x="5325" y="5592"/>
                    <a:pt x="5388" y="5671"/>
                  </a:cubicBezTo>
                  <a:cubicBezTo>
                    <a:pt x="5577" y="5797"/>
                    <a:pt x="5577" y="6018"/>
                    <a:pt x="5419" y="6175"/>
                  </a:cubicBezTo>
                  <a:cubicBezTo>
                    <a:pt x="5073" y="6522"/>
                    <a:pt x="4600" y="6742"/>
                    <a:pt x="4128" y="6742"/>
                  </a:cubicBezTo>
                  <a:cubicBezTo>
                    <a:pt x="3624" y="6742"/>
                    <a:pt x="3151" y="6522"/>
                    <a:pt x="2773" y="6175"/>
                  </a:cubicBezTo>
                  <a:cubicBezTo>
                    <a:pt x="2615" y="6018"/>
                    <a:pt x="2615" y="5797"/>
                    <a:pt x="2773" y="5671"/>
                  </a:cubicBezTo>
                  <a:cubicBezTo>
                    <a:pt x="2852" y="5592"/>
                    <a:pt x="2954" y="5553"/>
                    <a:pt x="3053" y="5553"/>
                  </a:cubicBezTo>
                  <a:cubicBezTo>
                    <a:pt x="3151" y="5553"/>
                    <a:pt x="3245" y="5592"/>
                    <a:pt x="3308" y="5671"/>
                  </a:cubicBezTo>
                  <a:cubicBezTo>
                    <a:pt x="3513" y="5892"/>
                    <a:pt x="3797" y="6002"/>
                    <a:pt x="4084" y="6002"/>
                  </a:cubicBezTo>
                  <a:cubicBezTo>
                    <a:pt x="4372" y="6002"/>
                    <a:pt x="4663" y="5892"/>
                    <a:pt x="4884" y="5671"/>
                  </a:cubicBezTo>
                  <a:cubicBezTo>
                    <a:pt x="4962" y="5592"/>
                    <a:pt x="5057" y="5553"/>
                    <a:pt x="5148" y="5553"/>
                  </a:cubicBezTo>
                  <a:close/>
                  <a:moveTo>
                    <a:pt x="0" y="0"/>
                  </a:moveTo>
                  <a:lnTo>
                    <a:pt x="0" y="4096"/>
                  </a:lnTo>
                  <a:cubicBezTo>
                    <a:pt x="0" y="6333"/>
                    <a:pt x="1828" y="8223"/>
                    <a:pt x="4096" y="8223"/>
                  </a:cubicBezTo>
                  <a:cubicBezTo>
                    <a:pt x="6333" y="8223"/>
                    <a:pt x="8192" y="6396"/>
                    <a:pt x="8192" y="4096"/>
                  </a:cubicBezTo>
                  <a:lnTo>
                    <a:pt x="8192" y="1576"/>
                  </a:lnTo>
                  <a:cubicBezTo>
                    <a:pt x="7656" y="1891"/>
                    <a:pt x="7089" y="2080"/>
                    <a:pt x="6490" y="2080"/>
                  </a:cubicBezTo>
                  <a:cubicBezTo>
                    <a:pt x="6364" y="2048"/>
                    <a:pt x="6207" y="2048"/>
                    <a:pt x="6049" y="2017"/>
                  </a:cubicBezTo>
                  <a:cubicBezTo>
                    <a:pt x="4317" y="1733"/>
                    <a:pt x="2615" y="1229"/>
                    <a:pt x="1009" y="441"/>
                  </a:cubicBezTo>
                  <a:lnTo>
                    <a:pt x="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77"/>
            <p:cNvSpPr/>
            <p:nvPr/>
          </p:nvSpPr>
          <p:spPr>
            <a:xfrm>
              <a:off x="-52179050" y="4132250"/>
              <a:ext cx="18125" cy="63825"/>
            </a:xfrm>
            <a:custGeom>
              <a:avLst/>
              <a:gdLst/>
              <a:ahLst/>
              <a:cxnLst/>
              <a:rect l="l" t="t" r="r" b="b"/>
              <a:pathLst>
                <a:path w="725" h="2553" extrusionOk="0">
                  <a:moveTo>
                    <a:pt x="0" y="1"/>
                  </a:moveTo>
                  <a:lnTo>
                    <a:pt x="0" y="2552"/>
                  </a:lnTo>
                  <a:cubicBezTo>
                    <a:pt x="410" y="2269"/>
                    <a:pt x="725" y="1796"/>
                    <a:pt x="725" y="1261"/>
                  </a:cubicBezTo>
                  <a:cubicBezTo>
                    <a:pt x="725" y="694"/>
                    <a:pt x="410" y="22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77"/>
            <p:cNvSpPr/>
            <p:nvPr/>
          </p:nvSpPr>
          <p:spPr>
            <a:xfrm>
              <a:off x="-52440550" y="4132250"/>
              <a:ext cx="18925" cy="63825"/>
            </a:xfrm>
            <a:custGeom>
              <a:avLst/>
              <a:gdLst/>
              <a:ahLst/>
              <a:cxnLst/>
              <a:rect l="l" t="t" r="r" b="b"/>
              <a:pathLst>
                <a:path w="757" h="2553" extrusionOk="0">
                  <a:moveTo>
                    <a:pt x="757" y="1"/>
                  </a:moveTo>
                  <a:cubicBezTo>
                    <a:pt x="284" y="221"/>
                    <a:pt x="1" y="694"/>
                    <a:pt x="1" y="1261"/>
                  </a:cubicBezTo>
                  <a:cubicBezTo>
                    <a:pt x="1" y="1796"/>
                    <a:pt x="316" y="2269"/>
                    <a:pt x="757" y="2552"/>
                  </a:cubicBezTo>
                  <a:lnTo>
                    <a:pt x="7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93" name="Google Shape;8493;p77"/>
          <p:cNvGrpSpPr/>
          <p:nvPr/>
        </p:nvGrpSpPr>
        <p:grpSpPr>
          <a:xfrm>
            <a:off x="6626703" y="4123215"/>
            <a:ext cx="314662" cy="358999"/>
            <a:chOff x="-51623775" y="3584850"/>
            <a:chExt cx="279625" cy="319025"/>
          </a:xfrm>
        </p:grpSpPr>
        <p:sp>
          <p:nvSpPr>
            <p:cNvPr id="8494" name="Google Shape;8494;p77"/>
            <p:cNvSpPr/>
            <p:nvPr/>
          </p:nvSpPr>
          <p:spPr>
            <a:xfrm>
              <a:off x="-51497750" y="3832175"/>
              <a:ext cx="26000" cy="13200"/>
            </a:xfrm>
            <a:custGeom>
              <a:avLst/>
              <a:gdLst/>
              <a:ahLst/>
              <a:cxnLst/>
              <a:rect l="l" t="t" r="r" b="b"/>
              <a:pathLst>
                <a:path w="1040" h="528" extrusionOk="0">
                  <a:moveTo>
                    <a:pt x="504" y="0"/>
                  </a:moveTo>
                  <a:cubicBezTo>
                    <a:pt x="378" y="189"/>
                    <a:pt x="252" y="252"/>
                    <a:pt x="0" y="410"/>
                  </a:cubicBezTo>
                  <a:cubicBezTo>
                    <a:pt x="158" y="489"/>
                    <a:pt x="339" y="528"/>
                    <a:pt x="520" y="528"/>
                  </a:cubicBezTo>
                  <a:cubicBezTo>
                    <a:pt x="701" y="528"/>
                    <a:pt x="882" y="489"/>
                    <a:pt x="1040" y="410"/>
                  </a:cubicBezTo>
                  <a:cubicBezTo>
                    <a:pt x="788" y="252"/>
                    <a:pt x="693" y="158"/>
                    <a:pt x="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77"/>
            <p:cNvSpPr/>
            <p:nvPr/>
          </p:nvSpPr>
          <p:spPr>
            <a:xfrm>
              <a:off x="-51574150" y="3809300"/>
              <a:ext cx="78000" cy="26550"/>
            </a:xfrm>
            <a:custGeom>
              <a:avLst/>
              <a:gdLst/>
              <a:ahLst/>
              <a:cxnLst/>
              <a:rect l="l" t="t" r="r" b="b"/>
              <a:pathLst>
                <a:path w="3120" h="1062" extrusionOk="0">
                  <a:moveTo>
                    <a:pt x="2547" y="1"/>
                  </a:moveTo>
                  <a:cubicBezTo>
                    <a:pt x="2380" y="1"/>
                    <a:pt x="2203" y="61"/>
                    <a:pt x="2048" y="191"/>
                  </a:cubicBezTo>
                  <a:cubicBezTo>
                    <a:pt x="1784" y="477"/>
                    <a:pt x="1443" y="609"/>
                    <a:pt x="1078" y="609"/>
                  </a:cubicBezTo>
                  <a:cubicBezTo>
                    <a:pt x="921" y="609"/>
                    <a:pt x="760" y="585"/>
                    <a:pt x="599" y="537"/>
                  </a:cubicBezTo>
                  <a:lnTo>
                    <a:pt x="0" y="348"/>
                  </a:lnTo>
                  <a:lnTo>
                    <a:pt x="0" y="348"/>
                  </a:lnTo>
                  <a:cubicBezTo>
                    <a:pt x="401" y="819"/>
                    <a:pt x="977" y="1061"/>
                    <a:pt x="1572" y="1061"/>
                  </a:cubicBezTo>
                  <a:cubicBezTo>
                    <a:pt x="1773" y="1061"/>
                    <a:pt x="1975" y="1034"/>
                    <a:pt x="2174" y="978"/>
                  </a:cubicBezTo>
                  <a:cubicBezTo>
                    <a:pt x="2615" y="821"/>
                    <a:pt x="2804" y="632"/>
                    <a:pt x="3119" y="348"/>
                  </a:cubicBezTo>
                  <a:cubicBezTo>
                    <a:pt x="3008" y="125"/>
                    <a:pt x="2787" y="1"/>
                    <a:pt x="2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77"/>
            <p:cNvSpPr/>
            <p:nvPr/>
          </p:nvSpPr>
          <p:spPr>
            <a:xfrm>
              <a:off x="-51579675" y="3837675"/>
              <a:ext cx="190625" cy="66200"/>
            </a:xfrm>
            <a:custGeom>
              <a:avLst/>
              <a:gdLst/>
              <a:ahLst/>
              <a:cxnLst/>
              <a:rect l="l" t="t" r="r" b="b"/>
              <a:pathLst>
                <a:path w="7625" h="2648" extrusionOk="0">
                  <a:moveTo>
                    <a:pt x="7625" y="1"/>
                  </a:moveTo>
                  <a:lnTo>
                    <a:pt x="7625" y="1"/>
                  </a:lnTo>
                  <a:cubicBezTo>
                    <a:pt x="7121" y="442"/>
                    <a:pt x="6491" y="662"/>
                    <a:pt x="5829" y="662"/>
                  </a:cubicBezTo>
                  <a:cubicBezTo>
                    <a:pt x="5577" y="662"/>
                    <a:pt x="5356" y="631"/>
                    <a:pt x="5104" y="568"/>
                  </a:cubicBezTo>
                  <a:cubicBezTo>
                    <a:pt x="4758" y="914"/>
                    <a:pt x="4285" y="1103"/>
                    <a:pt x="3813" y="1103"/>
                  </a:cubicBezTo>
                  <a:cubicBezTo>
                    <a:pt x="3340" y="1103"/>
                    <a:pt x="2868" y="914"/>
                    <a:pt x="2521" y="568"/>
                  </a:cubicBezTo>
                  <a:cubicBezTo>
                    <a:pt x="2269" y="631"/>
                    <a:pt x="2048" y="662"/>
                    <a:pt x="1796" y="662"/>
                  </a:cubicBezTo>
                  <a:cubicBezTo>
                    <a:pt x="1135" y="662"/>
                    <a:pt x="505" y="442"/>
                    <a:pt x="1" y="1"/>
                  </a:cubicBezTo>
                  <a:lnTo>
                    <a:pt x="1" y="1"/>
                  </a:lnTo>
                  <a:cubicBezTo>
                    <a:pt x="599" y="1576"/>
                    <a:pt x="2111" y="2647"/>
                    <a:pt x="3813" y="2647"/>
                  </a:cubicBezTo>
                  <a:cubicBezTo>
                    <a:pt x="5514" y="2647"/>
                    <a:pt x="7058" y="1576"/>
                    <a:pt x="7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77"/>
            <p:cNvSpPr/>
            <p:nvPr/>
          </p:nvSpPr>
          <p:spPr>
            <a:xfrm>
              <a:off x="-51473350" y="3809250"/>
              <a:ext cx="78000" cy="26500"/>
            </a:xfrm>
            <a:custGeom>
              <a:avLst/>
              <a:gdLst/>
              <a:ahLst/>
              <a:cxnLst/>
              <a:rect l="l" t="t" r="r" b="b"/>
              <a:pathLst>
                <a:path w="3120" h="1060" extrusionOk="0">
                  <a:moveTo>
                    <a:pt x="600" y="1"/>
                  </a:moveTo>
                  <a:cubicBezTo>
                    <a:pt x="364" y="1"/>
                    <a:pt x="129" y="117"/>
                    <a:pt x="1" y="319"/>
                  </a:cubicBezTo>
                  <a:cubicBezTo>
                    <a:pt x="284" y="602"/>
                    <a:pt x="505" y="823"/>
                    <a:pt x="946" y="949"/>
                  </a:cubicBezTo>
                  <a:cubicBezTo>
                    <a:pt x="1155" y="1024"/>
                    <a:pt x="1369" y="1059"/>
                    <a:pt x="1580" y="1059"/>
                  </a:cubicBezTo>
                  <a:cubicBezTo>
                    <a:pt x="2163" y="1059"/>
                    <a:pt x="2727" y="790"/>
                    <a:pt x="3120" y="350"/>
                  </a:cubicBezTo>
                  <a:lnTo>
                    <a:pt x="3120" y="350"/>
                  </a:lnTo>
                  <a:lnTo>
                    <a:pt x="2521" y="539"/>
                  </a:lnTo>
                  <a:cubicBezTo>
                    <a:pt x="2369" y="587"/>
                    <a:pt x="2212" y="611"/>
                    <a:pt x="2056" y="611"/>
                  </a:cubicBezTo>
                  <a:cubicBezTo>
                    <a:pt x="1693" y="611"/>
                    <a:pt x="1336" y="479"/>
                    <a:pt x="1072" y="193"/>
                  </a:cubicBezTo>
                  <a:cubicBezTo>
                    <a:pt x="940" y="61"/>
                    <a:pt x="770" y="1"/>
                    <a:pt x="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77"/>
            <p:cNvSpPr/>
            <p:nvPr/>
          </p:nvSpPr>
          <p:spPr>
            <a:xfrm>
              <a:off x="-51598575" y="3584850"/>
              <a:ext cx="226850" cy="111875"/>
            </a:xfrm>
            <a:custGeom>
              <a:avLst/>
              <a:gdLst/>
              <a:ahLst/>
              <a:cxnLst/>
              <a:rect l="l" t="t" r="r" b="b"/>
              <a:pathLst>
                <a:path w="9074" h="4475" extrusionOk="0">
                  <a:moveTo>
                    <a:pt x="757" y="1"/>
                  </a:moveTo>
                  <a:cubicBezTo>
                    <a:pt x="379" y="1"/>
                    <a:pt x="1" y="347"/>
                    <a:pt x="1" y="725"/>
                  </a:cubicBezTo>
                  <a:cubicBezTo>
                    <a:pt x="1" y="1009"/>
                    <a:pt x="158" y="1261"/>
                    <a:pt x="379" y="1355"/>
                  </a:cubicBezTo>
                  <a:lnTo>
                    <a:pt x="379" y="4474"/>
                  </a:lnTo>
                  <a:lnTo>
                    <a:pt x="3561" y="4474"/>
                  </a:lnTo>
                  <a:lnTo>
                    <a:pt x="3120" y="4033"/>
                  </a:lnTo>
                  <a:cubicBezTo>
                    <a:pt x="2962" y="3876"/>
                    <a:pt x="2962" y="3655"/>
                    <a:pt x="3120" y="3529"/>
                  </a:cubicBezTo>
                  <a:lnTo>
                    <a:pt x="4191" y="2458"/>
                  </a:lnTo>
                  <a:cubicBezTo>
                    <a:pt x="4269" y="2379"/>
                    <a:pt x="4364" y="2340"/>
                    <a:pt x="4455" y="2340"/>
                  </a:cubicBezTo>
                  <a:cubicBezTo>
                    <a:pt x="4545" y="2340"/>
                    <a:pt x="4632" y="2379"/>
                    <a:pt x="4695" y="2458"/>
                  </a:cubicBezTo>
                  <a:lnTo>
                    <a:pt x="5766" y="3529"/>
                  </a:lnTo>
                  <a:cubicBezTo>
                    <a:pt x="5923" y="3687"/>
                    <a:pt x="5923" y="3939"/>
                    <a:pt x="5766" y="4033"/>
                  </a:cubicBezTo>
                  <a:lnTo>
                    <a:pt x="5325" y="4474"/>
                  </a:lnTo>
                  <a:lnTo>
                    <a:pt x="8507" y="4474"/>
                  </a:lnTo>
                  <a:lnTo>
                    <a:pt x="8507" y="1355"/>
                  </a:lnTo>
                  <a:cubicBezTo>
                    <a:pt x="8759" y="1261"/>
                    <a:pt x="8885" y="1009"/>
                    <a:pt x="8885" y="725"/>
                  </a:cubicBezTo>
                  <a:cubicBezTo>
                    <a:pt x="9074" y="347"/>
                    <a:pt x="8696" y="1"/>
                    <a:pt x="8318" y="1"/>
                  </a:cubicBezTo>
                  <a:cubicBezTo>
                    <a:pt x="7908" y="1"/>
                    <a:pt x="7562" y="347"/>
                    <a:pt x="7562" y="725"/>
                  </a:cubicBezTo>
                  <a:cubicBezTo>
                    <a:pt x="7562" y="883"/>
                    <a:pt x="7625" y="1009"/>
                    <a:pt x="7688" y="1135"/>
                  </a:cubicBezTo>
                  <a:lnTo>
                    <a:pt x="6428" y="2143"/>
                  </a:lnTo>
                  <a:lnTo>
                    <a:pt x="5167" y="1135"/>
                  </a:lnTo>
                  <a:cubicBezTo>
                    <a:pt x="5262" y="1009"/>
                    <a:pt x="5293" y="883"/>
                    <a:pt x="5293" y="725"/>
                  </a:cubicBezTo>
                  <a:cubicBezTo>
                    <a:pt x="5293" y="347"/>
                    <a:pt x="4947" y="1"/>
                    <a:pt x="4537" y="1"/>
                  </a:cubicBezTo>
                  <a:cubicBezTo>
                    <a:pt x="4159" y="1"/>
                    <a:pt x="3781" y="347"/>
                    <a:pt x="3781" y="725"/>
                  </a:cubicBezTo>
                  <a:cubicBezTo>
                    <a:pt x="3781" y="883"/>
                    <a:pt x="3844" y="1009"/>
                    <a:pt x="3907" y="1135"/>
                  </a:cubicBezTo>
                  <a:lnTo>
                    <a:pt x="2647" y="2143"/>
                  </a:lnTo>
                  <a:lnTo>
                    <a:pt x="1387" y="1135"/>
                  </a:lnTo>
                  <a:cubicBezTo>
                    <a:pt x="1481" y="1009"/>
                    <a:pt x="1513" y="883"/>
                    <a:pt x="1513" y="725"/>
                  </a:cubicBezTo>
                  <a:cubicBezTo>
                    <a:pt x="1513" y="347"/>
                    <a:pt x="1166"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77"/>
            <p:cNvSpPr/>
            <p:nvPr/>
          </p:nvSpPr>
          <p:spPr>
            <a:xfrm>
              <a:off x="-51623775" y="3703775"/>
              <a:ext cx="18125" cy="63825"/>
            </a:xfrm>
            <a:custGeom>
              <a:avLst/>
              <a:gdLst/>
              <a:ahLst/>
              <a:cxnLst/>
              <a:rect l="l" t="t" r="r" b="b"/>
              <a:pathLst>
                <a:path w="725" h="2553" extrusionOk="0">
                  <a:moveTo>
                    <a:pt x="725" y="1"/>
                  </a:moveTo>
                  <a:cubicBezTo>
                    <a:pt x="252" y="190"/>
                    <a:pt x="0" y="726"/>
                    <a:pt x="0" y="1261"/>
                  </a:cubicBezTo>
                  <a:cubicBezTo>
                    <a:pt x="0" y="1797"/>
                    <a:pt x="315" y="2301"/>
                    <a:pt x="725" y="2553"/>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77"/>
            <p:cNvSpPr/>
            <p:nvPr/>
          </p:nvSpPr>
          <p:spPr>
            <a:xfrm>
              <a:off x="-51363075" y="3703000"/>
              <a:ext cx="18925" cy="63825"/>
            </a:xfrm>
            <a:custGeom>
              <a:avLst/>
              <a:gdLst/>
              <a:ahLst/>
              <a:cxnLst/>
              <a:rect l="l" t="t" r="r" b="b"/>
              <a:pathLst>
                <a:path w="757" h="2553" extrusionOk="0">
                  <a:moveTo>
                    <a:pt x="1" y="0"/>
                  </a:moveTo>
                  <a:lnTo>
                    <a:pt x="1" y="2552"/>
                  </a:lnTo>
                  <a:cubicBezTo>
                    <a:pt x="442" y="2269"/>
                    <a:pt x="757" y="1796"/>
                    <a:pt x="757" y="1261"/>
                  </a:cubicBezTo>
                  <a:cubicBezTo>
                    <a:pt x="757" y="757"/>
                    <a:pt x="442" y="22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77"/>
            <p:cNvSpPr/>
            <p:nvPr/>
          </p:nvSpPr>
          <p:spPr>
            <a:xfrm>
              <a:off x="-51586750" y="3716375"/>
              <a:ext cx="207150" cy="89775"/>
            </a:xfrm>
            <a:custGeom>
              <a:avLst/>
              <a:gdLst/>
              <a:ahLst/>
              <a:cxnLst/>
              <a:rect l="l" t="t" r="r" b="b"/>
              <a:pathLst>
                <a:path w="8286" h="3591" extrusionOk="0">
                  <a:moveTo>
                    <a:pt x="2615" y="757"/>
                  </a:moveTo>
                  <a:cubicBezTo>
                    <a:pt x="2804" y="757"/>
                    <a:pt x="2962" y="915"/>
                    <a:pt x="2962" y="1104"/>
                  </a:cubicBezTo>
                  <a:cubicBezTo>
                    <a:pt x="2962" y="1293"/>
                    <a:pt x="2804" y="1450"/>
                    <a:pt x="2615" y="1450"/>
                  </a:cubicBezTo>
                  <a:cubicBezTo>
                    <a:pt x="2394" y="1450"/>
                    <a:pt x="2237" y="1293"/>
                    <a:pt x="2237" y="1104"/>
                  </a:cubicBezTo>
                  <a:cubicBezTo>
                    <a:pt x="2237" y="915"/>
                    <a:pt x="2394" y="757"/>
                    <a:pt x="2615" y="757"/>
                  </a:cubicBezTo>
                  <a:close/>
                  <a:moveTo>
                    <a:pt x="5608" y="757"/>
                  </a:moveTo>
                  <a:cubicBezTo>
                    <a:pt x="5797" y="757"/>
                    <a:pt x="5955" y="915"/>
                    <a:pt x="5955" y="1104"/>
                  </a:cubicBezTo>
                  <a:cubicBezTo>
                    <a:pt x="5955" y="1293"/>
                    <a:pt x="5797" y="1450"/>
                    <a:pt x="5608" y="1450"/>
                  </a:cubicBezTo>
                  <a:cubicBezTo>
                    <a:pt x="5387" y="1450"/>
                    <a:pt x="5230" y="1293"/>
                    <a:pt x="5230" y="1104"/>
                  </a:cubicBezTo>
                  <a:cubicBezTo>
                    <a:pt x="5198" y="915"/>
                    <a:pt x="5387" y="757"/>
                    <a:pt x="5608" y="757"/>
                  </a:cubicBezTo>
                  <a:close/>
                  <a:moveTo>
                    <a:pt x="95" y="1"/>
                  </a:moveTo>
                  <a:lnTo>
                    <a:pt x="95" y="3088"/>
                  </a:lnTo>
                  <a:lnTo>
                    <a:pt x="0" y="3088"/>
                  </a:lnTo>
                  <a:lnTo>
                    <a:pt x="1386" y="3561"/>
                  </a:lnTo>
                  <a:cubicBezTo>
                    <a:pt x="1451" y="3577"/>
                    <a:pt x="1517" y="3585"/>
                    <a:pt x="1581" y="3585"/>
                  </a:cubicBezTo>
                  <a:cubicBezTo>
                    <a:pt x="1764" y="3585"/>
                    <a:pt x="1939" y="3520"/>
                    <a:pt x="2079" y="3404"/>
                  </a:cubicBezTo>
                  <a:cubicBezTo>
                    <a:pt x="2371" y="3112"/>
                    <a:pt x="2737" y="2970"/>
                    <a:pt x="3098" y="2970"/>
                  </a:cubicBezTo>
                  <a:cubicBezTo>
                    <a:pt x="3478" y="2970"/>
                    <a:pt x="3852" y="3128"/>
                    <a:pt x="4127" y="3435"/>
                  </a:cubicBezTo>
                  <a:cubicBezTo>
                    <a:pt x="4415" y="3132"/>
                    <a:pt x="4791" y="2982"/>
                    <a:pt x="5166" y="2982"/>
                  </a:cubicBezTo>
                  <a:cubicBezTo>
                    <a:pt x="5531" y="2982"/>
                    <a:pt x="5895" y="3124"/>
                    <a:pt x="6175" y="3404"/>
                  </a:cubicBezTo>
                  <a:cubicBezTo>
                    <a:pt x="6329" y="3535"/>
                    <a:pt x="6483" y="3591"/>
                    <a:pt x="6658" y="3591"/>
                  </a:cubicBezTo>
                  <a:cubicBezTo>
                    <a:pt x="6734" y="3591"/>
                    <a:pt x="6814" y="3580"/>
                    <a:pt x="6900" y="3561"/>
                  </a:cubicBezTo>
                  <a:lnTo>
                    <a:pt x="8286" y="3088"/>
                  </a:lnTo>
                  <a:lnTo>
                    <a:pt x="8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77"/>
            <p:cNvSpPr/>
            <p:nvPr/>
          </p:nvSpPr>
          <p:spPr>
            <a:xfrm>
              <a:off x="-51497750" y="3666775"/>
              <a:ext cx="26000" cy="26800"/>
            </a:xfrm>
            <a:custGeom>
              <a:avLst/>
              <a:gdLst/>
              <a:ahLst/>
              <a:cxnLst/>
              <a:rect l="l" t="t" r="r" b="b"/>
              <a:pathLst>
                <a:path w="1040" h="1072" extrusionOk="0">
                  <a:moveTo>
                    <a:pt x="536" y="0"/>
                  </a:moveTo>
                  <a:lnTo>
                    <a:pt x="0" y="536"/>
                  </a:lnTo>
                  <a:lnTo>
                    <a:pt x="536" y="1071"/>
                  </a:lnTo>
                  <a:lnTo>
                    <a:pt x="1040" y="536"/>
                  </a:lnTo>
                  <a:lnTo>
                    <a:pt x="5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3" name="Google Shape;8503;p77"/>
          <p:cNvSpPr txBox="1"/>
          <p:nvPr/>
        </p:nvSpPr>
        <p:spPr>
          <a:xfrm>
            <a:off x="826588" y="511013"/>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2400">
                <a:solidFill>
                  <a:srgbClr val="FFFFFF"/>
                </a:solidFill>
              </a:rPr>
              <a:t>Help &amp; Support Icons</a:t>
            </a:r>
            <a:endParaRPr sz="2400">
              <a:solidFill>
                <a:srgbClr val="FFFFFF"/>
              </a:solidFill>
            </a:endParaRPr>
          </a:p>
        </p:txBody>
      </p:sp>
      <p:sp>
        <p:nvSpPr>
          <p:cNvPr id="8504" name="Google Shape;8504;p77"/>
          <p:cNvSpPr txBox="1"/>
          <p:nvPr/>
        </p:nvSpPr>
        <p:spPr>
          <a:xfrm>
            <a:off x="4835313" y="511013"/>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2400">
                <a:solidFill>
                  <a:srgbClr val="FFFFFF"/>
                </a:solidFill>
              </a:rPr>
              <a:t>Avatar Icons</a:t>
            </a:r>
            <a:endParaRPr sz="24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508"/>
        <p:cNvGrpSpPr/>
        <p:nvPr/>
      </p:nvGrpSpPr>
      <p:grpSpPr>
        <a:xfrm>
          <a:off x="0" y="0"/>
          <a:ext cx="0" cy="0"/>
          <a:chOff x="0" y="0"/>
          <a:chExt cx="0" cy="0"/>
        </a:xfrm>
      </p:grpSpPr>
      <p:grpSp>
        <p:nvGrpSpPr>
          <p:cNvPr id="8509" name="Google Shape;8509;p78"/>
          <p:cNvGrpSpPr/>
          <p:nvPr/>
        </p:nvGrpSpPr>
        <p:grpSpPr>
          <a:xfrm>
            <a:off x="866775" y="1386849"/>
            <a:ext cx="276003" cy="357300"/>
            <a:chOff x="-50469125" y="3183175"/>
            <a:chExt cx="233150" cy="301825"/>
          </a:xfrm>
        </p:grpSpPr>
        <p:sp>
          <p:nvSpPr>
            <p:cNvPr id="8510" name="Google Shape;8510;p78"/>
            <p:cNvSpPr/>
            <p:nvPr/>
          </p:nvSpPr>
          <p:spPr>
            <a:xfrm>
              <a:off x="-50388775" y="3227275"/>
              <a:ext cx="70900" cy="70900"/>
            </a:xfrm>
            <a:custGeom>
              <a:avLst/>
              <a:gdLst/>
              <a:ahLst/>
              <a:cxnLst/>
              <a:rect l="l" t="t" r="r" b="b"/>
              <a:pathLst>
                <a:path w="2836" h="2836" extrusionOk="0">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78"/>
            <p:cNvSpPr/>
            <p:nvPr/>
          </p:nvSpPr>
          <p:spPr>
            <a:xfrm>
              <a:off x="-50469125" y="3290275"/>
              <a:ext cx="233150" cy="194725"/>
            </a:xfrm>
            <a:custGeom>
              <a:avLst/>
              <a:gdLst/>
              <a:ahLst/>
              <a:cxnLst/>
              <a:rect l="l" t="t" r="r" b="b"/>
              <a:pathLst>
                <a:path w="9326" h="7789" extrusionOk="0">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78"/>
            <p:cNvSpPr/>
            <p:nvPr/>
          </p:nvSpPr>
          <p:spPr>
            <a:xfrm>
              <a:off x="-50379325" y="3183175"/>
              <a:ext cx="52775" cy="34675"/>
            </a:xfrm>
            <a:custGeom>
              <a:avLst/>
              <a:gdLst/>
              <a:ahLst/>
              <a:cxnLst/>
              <a:rect l="l" t="t" r="r" b="b"/>
              <a:pathLst>
                <a:path w="2111" h="1387" extrusionOk="0">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3" name="Google Shape;8513;p78"/>
          <p:cNvGrpSpPr/>
          <p:nvPr/>
        </p:nvGrpSpPr>
        <p:grpSpPr>
          <a:xfrm>
            <a:off x="826674" y="1822251"/>
            <a:ext cx="356205" cy="355288"/>
            <a:chOff x="-50504575" y="3550975"/>
            <a:chExt cx="300900" cy="300125"/>
          </a:xfrm>
        </p:grpSpPr>
        <p:sp>
          <p:nvSpPr>
            <p:cNvPr id="8514" name="Google Shape;8514;p78"/>
            <p:cNvSpPr/>
            <p:nvPr/>
          </p:nvSpPr>
          <p:spPr>
            <a:xfrm>
              <a:off x="-50504575" y="3550975"/>
              <a:ext cx="300900" cy="176475"/>
            </a:xfrm>
            <a:custGeom>
              <a:avLst/>
              <a:gdLst/>
              <a:ahLst/>
              <a:cxnLst/>
              <a:rect l="l" t="t" r="r" b="b"/>
              <a:pathLst>
                <a:path w="12036" h="7059" extrusionOk="0">
                  <a:moveTo>
                    <a:pt x="1072" y="1"/>
                  </a:moveTo>
                  <a:cubicBezTo>
                    <a:pt x="473" y="1"/>
                    <a:pt x="1" y="474"/>
                    <a:pt x="1" y="1072"/>
                  </a:cubicBezTo>
                  <a:cubicBezTo>
                    <a:pt x="1" y="1671"/>
                    <a:pt x="473" y="2143"/>
                    <a:pt x="1072" y="2143"/>
                  </a:cubicBezTo>
                  <a:cubicBezTo>
                    <a:pt x="1545" y="2143"/>
                    <a:pt x="1891" y="1828"/>
                    <a:pt x="2049" y="1419"/>
                  </a:cubicBezTo>
                  <a:lnTo>
                    <a:pt x="3592" y="1419"/>
                  </a:lnTo>
                  <a:cubicBezTo>
                    <a:pt x="2364" y="2175"/>
                    <a:pt x="1576" y="3467"/>
                    <a:pt x="1450" y="4916"/>
                  </a:cubicBezTo>
                  <a:lnTo>
                    <a:pt x="1072" y="4916"/>
                  </a:lnTo>
                  <a:cubicBezTo>
                    <a:pt x="883" y="4916"/>
                    <a:pt x="726" y="5073"/>
                    <a:pt x="726" y="5294"/>
                  </a:cubicBezTo>
                  <a:lnTo>
                    <a:pt x="726" y="6712"/>
                  </a:lnTo>
                  <a:cubicBezTo>
                    <a:pt x="726" y="6901"/>
                    <a:pt x="883" y="7058"/>
                    <a:pt x="1072" y="7058"/>
                  </a:cubicBezTo>
                  <a:lnTo>
                    <a:pt x="2490" y="7058"/>
                  </a:lnTo>
                  <a:cubicBezTo>
                    <a:pt x="2679" y="7058"/>
                    <a:pt x="2836" y="6901"/>
                    <a:pt x="2836" y="6712"/>
                  </a:cubicBezTo>
                  <a:lnTo>
                    <a:pt x="2836" y="5294"/>
                  </a:lnTo>
                  <a:cubicBezTo>
                    <a:pt x="2836" y="5073"/>
                    <a:pt x="2679" y="4916"/>
                    <a:pt x="2490" y="4916"/>
                  </a:cubicBezTo>
                  <a:lnTo>
                    <a:pt x="2175" y="4916"/>
                  </a:lnTo>
                  <a:cubicBezTo>
                    <a:pt x="2332" y="3309"/>
                    <a:pt x="3435" y="2017"/>
                    <a:pt x="4979" y="1576"/>
                  </a:cubicBezTo>
                  <a:lnTo>
                    <a:pt x="4979" y="1765"/>
                  </a:lnTo>
                  <a:cubicBezTo>
                    <a:pt x="4979" y="1986"/>
                    <a:pt x="5136" y="2143"/>
                    <a:pt x="5325" y="2143"/>
                  </a:cubicBezTo>
                  <a:lnTo>
                    <a:pt x="6743" y="2143"/>
                  </a:lnTo>
                  <a:cubicBezTo>
                    <a:pt x="6932" y="2143"/>
                    <a:pt x="7090" y="1986"/>
                    <a:pt x="7090" y="1765"/>
                  </a:cubicBezTo>
                  <a:lnTo>
                    <a:pt x="7090" y="1576"/>
                  </a:lnTo>
                  <a:cubicBezTo>
                    <a:pt x="8633" y="2017"/>
                    <a:pt x="9736" y="3340"/>
                    <a:pt x="9893" y="4916"/>
                  </a:cubicBezTo>
                  <a:lnTo>
                    <a:pt x="9578" y="4916"/>
                  </a:lnTo>
                  <a:cubicBezTo>
                    <a:pt x="9389" y="4916"/>
                    <a:pt x="9232" y="5073"/>
                    <a:pt x="9232" y="5294"/>
                  </a:cubicBezTo>
                  <a:lnTo>
                    <a:pt x="9232" y="6712"/>
                  </a:lnTo>
                  <a:cubicBezTo>
                    <a:pt x="9232" y="6901"/>
                    <a:pt x="9389" y="7058"/>
                    <a:pt x="9578" y="7058"/>
                  </a:cubicBezTo>
                  <a:lnTo>
                    <a:pt x="10996" y="7058"/>
                  </a:lnTo>
                  <a:cubicBezTo>
                    <a:pt x="11185" y="7058"/>
                    <a:pt x="11343" y="6901"/>
                    <a:pt x="11343" y="6712"/>
                  </a:cubicBezTo>
                  <a:lnTo>
                    <a:pt x="11343" y="5294"/>
                  </a:lnTo>
                  <a:cubicBezTo>
                    <a:pt x="11343" y="5073"/>
                    <a:pt x="11185" y="4916"/>
                    <a:pt x="10996" y="4916"/>
                  </a:cubicBezTo>
                  <a:lnTo>
                    <a:pt x="10587" y="4916"/>
                  </a:lnTo>
                  <a:cubicBezTo>
                    <a:pt x="10492" y="3467"/>
                    <a:pt x="9704" y="2175"/>
                    <a:pt x="8476" y="1419"/>
                  </a:cubicBezTo>
                  <a:lnTo>
                    <a:pt x="10020" y="1419"/>
                  </a:lnTo>
                  <a:cubicBezTo>
                    <a:pt x="10146" y="1860"/>
                    <a:pt x="10555" y="2143"/>
                    <a:pt x="10996" y="2143"/>
                  </a:cubicBezTo>
                  <a:cubicBezTo>
                    <a:pt x="11563" y="2143"/>
                    <a:pt x="12036" y="1671"/>
                    <a:pt x="12036" y="1072"/>
                  </a:cubicBezTo>
                  <a:cubicBezTo>
                    <a:pt x="12036" y="474"/>
                    <a:pt x="11563" y="1"/>
                    <a:pt x="10996" y="1"/>
                  </a:cubicBezTo>
                  <a:cubicBezTo>
                    <a:pt x="10524" y="1"/>
                    <a:pt x="10146" y="285"/>
                    <a:pt x="9988" y="726"/>
                  </a:cubicBezTo>
                  <a:lnTo>
                    <a:pt x="7090" y="726"/>
                  </a:lnTo>
                  <a:lnTo>
                    <a:pt x="7090" y="379"/>
                  </a:lnTo>
                  <a:cubicBezTo>
                    <a:pt x="7090" y="159"/>
                    <a:pt x="6932" y="1"/>
                    <a:pt x="6743" y="1"/>
                  </a:cubicBezTo>
                  <a:lnTo>
                    <a:pt x="5325" y="1"/>
                  </a:lnTo>
                  <a:cubicBezTo>
                    <a:pt x="5105" y="1"/>
                    <a:pt x="4979" y="159"/>
                    <a:pt x="4979" y="379"/>
                  </a:cubicBezTo>
                  <a:lnTo>
                    <a:pt x="4979" y="726"/>
                  </a:lnTo>
                  <a:lnTo>
                    <a:pt x="2049" y="726"/>
                  </a:lnTo>
                  <a:cubicBezTo>
                    <a:pt x="1891" y="316"/>
                    <a:pt x="1545"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78"/>
            <p:cNvSpPr/>
            <p:nvPr/>
          </p:nvSpPr>
          <p:spPr>
            <a:xfrm>
              <a:off x="-50432100" y="3622650"/>
              <a:ext cx="157550" cy="175675"/>
            </a:xfrm>
            <a:custGeom>
              <a:avLst/>
              <a:gdLst/>
              <a:ahLst/>
              <a:cxnLst/>
              <a:rect l="l" t="t" r="r" b="b"/>
              <a:pathLst>
                <a:path w="6302" h="7027" extrusionOk="0">
                  <a:moveTo>
                    <a:pt x="3182" y="1"/>
                  </a:moveTo>
                  <a:cubicBezTo>
                    <a:pt x="3064" y="1"/>
                    <a:pt x="2946" y="64"/>
                    <a:pt x="2899" y="190"/>
                  </a:cubicBezTo>
                  <a:lnTo>
                    <a:pt x="95" y="5105"/>
                  </a:lnTo>
                  <a:cubicBezTo>
                    <a:pt x="0" y="5231"/>
                    <a:pt x="0" y="5357"/>
                    <a:pt x="95" y="5451"/>
                  </a:cubicBezTo>
                  <a:lnTo>
                    <a:pt x="1103" y="7026"/>
                  </a:lnTo>
                  <a:lnTo>
                    <a:pt x="2804" y="7026"/>
                  </a:lnTo>
                  <a:lnTo>
                    <a:pt x="2804" y="5577"/>
                  </a:lnTo>
                  <a:cubicBezTo>
                    <a:pt x="2426" y="5420"/>
                    <a:pt x="2111" y="5010"/>
                    <a:pt x="2111" y="4569"/>
                  </a:cubicBezTo>
                  <a:cubicBezTo>
                    <a:pt x="2111" y="4002"/>
                    <a:pt x="2584" y="3529"/>
                    <a:pt x="3151" y="3529"/>
                  </a:cubicBezTo>
                  <a:cubicBezTo>
                    <a:pt x="3749" y="3529"/>
                    <a:pt x="4222" y="4002"/>
                    <a:pt x="4222" y="4569"/>
                  </a:cubicBezTo>
                  <a:cubicBezTo>
                    <a:pt x="4222" y="5042"/>
                    <a:pt x="3939" y="5420"/>
                    <a:pt x="3529" y="5577"/>
                  </a:cubicBezTo>
                  <a:lnTo>
                    <a:pt x="3529" y="7026"/>
                  </a:lnTo>
                  <a:lnTo>
                    <a:pt x="5199" y="7026"/>
                  </a:lnTo>
                  <a:lnTo>
                    <a:pt x="6238" y="5451"/>
                  </a:lnTo>
                  <a:cubicBezTo>
                    <a:pt x="6301" y="5325"/>
                    <a:pt x="6301" y="5199"/>
                    <a:pt x="6238" y="5105"/>
                  </a:cubicBezTo>
                  <a:lnTo>
                    <a:pt x="3466" y="190"/>
                  </a:lnTo>
                  <a:cubicBezTo>
                    <a:pt x="3419" y="64"/>
                    <a:pt x="3301" y="1"/>
                    <a:pt x="31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78"/>
            <p:cNvSpPr/>
            <p:nvPr/>
          </p:nvSpPr>
          <p:spPr>
            <a:xfrm>
              <a:off x="-50414775" y="3815625"/>
              <a:ext cx="122900" cy="35475"/>
            </a:xfrm>
            <a:custGeom>
              <a:avLst/>
              <a:gdLst/>
              <a:ahLst/>
              <a:cxnLst/>
              <a:rect l="l" t="t" r="r" b="b"/>
              <a:pathLst>
                <a:path w="4916" h="1419" extrusionOk="0">
                  <a:moveTo>
                    <a:pt x="347" y="1"/>
                  </a:moveTo>
                  <a:cubicBezTo>
                    <a:pt x="158" y="1"/>
                    <a:pt x="0" y="158"/>
                    <a:pt x="0" y="379"/>
                  </a:cubicBezTo>
                  <a:lnTo>
                    <a:pt x="0" y="1072"/>
                  </a:lnTo>
                  <a:cubicBezTo>
                    <a:pt x="0" y="1261"/>
                    <a:pt x="158" y="1418"/>
                    <a:pt x="347" y="1418"/>
                  </a:cubicBezTo>
                  <a:lnTo>
                    <a:pt x="4569" y="1418"/>
                  </a:lnTo>
                  <a:cubicBezTo>
                    <a:pt x="4758" y="1418"/>
                    <a:pt x="4915" y="1261"/>
                    <a:pt x="4915" y="1072"/>
                  </a:cubicBezTo>
                  <a:lnTo>
                    <a:pt x="4915" y="379"/>
                  </a:lnTo>
                  <a:cubicBezTo>
                    <a:pt x="4915" y="190"/>
                    <a:pt x="4758" y="1"/>
                    <a:pt x="4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78"/>
            <p:cNvSpPr/>
            <p:nvPr/>
          </p:nvSpPr>
          <p:spPr>
            <a:xfrm>
              <a:off x="-50362000" y="3727425"/>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8" name="Google Shape;8518;p78"/>
          <p:cNvGrpSpPr/>
          <p:nvPr/>
        </p:nvGrpSpPr>
        <p:grpSpPr>
          <a:xfrm>
            <a:off x="826674" y="2260493"/>
            <a:ext cx="356205" cy="354341"/>
            <a:chOff x="-50503000" y="3921175"/>
            <a:chExt cx="300900" cy="299325"/>
          </a:xfrm>
        </p:grpSpPr>
        <p:sp>
          <p:nvSpPr>
            <p:cNvPr id="8519" name="Google Shape;8519;p78"/>
            <p:cNvSpPr/>
            <p:nvPr/>
          </p:nvSpPr>
          <p:spPr>
            <a:xfrm>
              <a:off x="-50432900" y="3921175"/>
              <a:ext cx="177250" cy="53575"/>
            </a:xfrm>
            <a:custGeom>
              <a:avLst/>
              <a:gdLst/>
              <a:ahLst/>
              <a:cxnLst/>
              <a:rect l="l" t="t" r="r" b="b"/>
              <a:pathLst>
                <a:path w="7090" h="2143" extrusionOk="0">
                  <a:moveTo>
                    <a:pt x="1" y="0"/>
                  </a:moveTo>
                  <a:lnTo>
                    <a:pt x="1" y="2143"/>
                  </a:lnTo>
                  <a:lnTo>
                    <a:pt x="7089" y="2143"/>
                  </a:lnTo>
                  <a:lnTo>
                    <a:pt x="7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78"/>
            <p:cNvSpPr/>
            <p:nvPr/>
          </p:nvSpPr>
          <p:spPr>
            <a:xfrm>
              <a:off x="-50503000" y="3921175"/>
              <a:ext cx="52800" cy="53575"/>
            </a:xfrm>
            <a:custGeom>
              <a:avLst/>
              <a:gdLst/>
              <a:ahLst/>
              <a:cxnLst/>
              <a:rect l="l" t="t" r="r" b="b"/>
              <a:pathLst>
                <a:path w="2112" h="2143" extrusionOk="0">
                  <a:moveTo>
                    <a:pt x="1797" y="0"/>
                  </a:moveTo>
                  <a:cubicBezTo>
                    <a:pt x="1734" y="0"/>
                    <a:pt x="1671" y="0"/>
                    <a:pt x="1639" y="63"/>
                  </a:cubicBezTo>
                  <a:lnTo>
                    <a:pt x="221" y="756"/>
                  </a:lnTo>
                  <a:cubicBezTo>
                    <a:pt x="95" y="851"/>
                    <a:pt x="1" y="945"/>
                    <a:pt x="1" y="1071"/>
                  </a:cubicBezTo>
                  <a:cubicBezTo>
                    <a:pt x="1" y="1197"/>
                    <a:pt x="95" y="1323"/>
                    <a:pt x="221" y="1386"/>
                  </a:cubicBezTo>
                  <a:lnTo>
                    <a:pt x="1639" y="2111"/>
                  </a:lnTo>
                  <a:cubicBezTo>
                    <a:pt x="1671" y="2143"/>
                    <a:pt x="1765" y="2143"/>
                    <a:pt x="1797" y="2143"/>
                  </a:cubicBezTo>
                  <a:lnTo>
                    <a:pt x="2112" y="2143"/>
                  </a:lnTo>
                  <a:lnTo>
                    <a:pt x="2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78"/>
            <p:cNvSpPr/>
            <p:nvPr/>
          </p:nvSpPr>
          <p:spPr>
            <a:xfrm>
              <a:off x="-50237550" y="3921175"/>
              <a:ext cx="35450" cy="53575"/>
            </a:xfrm>
            <a:custGeom>
              <a:avLst/>
              <a:gdLst/>
              <a:ahLst/>
              <a:cxnLst/>
              <a:rect l="l" t="t" r="r" b="b"/>
              <a:pathLst>
                <a:path w="1418" h="2143" extrusionOk="0">
                  <a:moveTo>
                    <a:pt x="0" y="0"/>
                  </a:moveTo>
                  <a:lnTo>
                    <a:pt x="0" y="2143"/>
                  </a:lnTo>
                  <a:lnTo>
                    <a:pt x="347" y="2143"/>
                  </a:lnTo>
                  <a:cubicBezTo>
                    <a:pt x="945" y="2143"/>
                    <a:pt x="1418" y="1670"/>
                    <a:pt x="1418" y="1071"/>
                  </a:cubicBezTo>
                  <a:cubicBezTo>
                    <a:pt x="1418" y="473"/>
                    <a:pt x="945"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78"/>
            <p:cNvSpPr/>
            <p:nvPr/>
          </p:nvSpPr>
          <p:spPr>
            <a:xfrm>
              <a:off x="-50414775" y="4045625"/>
              <a:ext cx="159125" cy="122875"/>
            </a:xfrm>
            <a:custGeom>
              <a:avLst/>
              <a:gdLst/>
              <a:ahLst/>
              <a:cxnLst/>
              <a:rect l="l" t="t" r="r" b="b"/>
              <a:pathLst>
                <a:path w="6365" h="4915" extrusionOk="0">
                  <a:moveTo>
                    <a:pt x="0" y="0"/>
                  </a:moveTo>
                  <a:lnTo>
                    <a:pt x="0" y="4915"/>
                  </a:lnTo>
                  <a:lnTo>
                    <a:pt x="6364" y="4915"/>
                  </a:lnTo>
                  <a:lnTo>
                    <a:pt x="63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78"/>
            <p:cNvSpPr/>
            <p:nvPr/>
          </p:nvSpPr>
          <p:spPr>
            <a:xfrm>
              <a:off x="-50503000" y="3992050"/>
              <a:ext cx="300900" cy="228450"/>
            </a:xfrm>
            <a:custGeom>
              <a:avLst/>
              <a:gdLst/>
              <a:ahLst/>
              <a:cxnLst/>
              <a:rect l="l" t="t" r="r" b="b"/>
              <a:pathLst>
                <a:path w="12036" h="9138" extrusionOk="0">
                  <a:moveTo>
                    <a:pt x="1797" y="1387"/>
                  </a:moveTo>
                  <a:cubicBezTo>
                    <a:pt x="1986" y="1387"/>
                    <a:pt x="2143" y="1544"/>
                    <a:pt x="2143" y="1733"/>
                  </a:cubicBezTo>
                  <a:lnTo>
                    <a:pt x="2143" y="3151"/>
                  </a:lnTo>
                  <a:cubicBezTo>
                    <a:pt x="2143" y="3372"/>
                    <a:pt x="1986" y="3529"/>
                    <a:pt x="1797" y="3529"/>
                  </a:cubicBezTo>
                  <a:cubicBezTo>
                    <a:pt x="1608" y="3529"/>
                    <a:pt x="1450" y="3372"/>
                    <a:pt x="1450" y="3151"/>
                  </a:cubicBezTo>
                  <a:lnTo>
                    <a:pt x="1450" y="1733"/>
                  </a:lnTo>
                  <a:cubicBezTo>
                    <a:pt x="1450" y="1544"/>
                    <a:pt x="1608" y="1387"/>
                    <a:pt x="1797" y="1387"/>
                  </a:cubicBezTo>
                  <a:close/>
                  <a:moveTo>
                    <a:pt x="1797" y="4222"/>
                  </a:moveTo>
                  <a:cubicBezTo>
                    <a:pt x="1986" y="4222"/>
                    <a:pt x="2143" y="4380"/>
                    <a:pt x="2143" y="4569"/>
                  </a:cubicBezTo>
                  <a:cubicBezTo>
                    <a:pt x="2143" y="4789"/>
                    <a:pt x="1986" y="4947"/>
                    <a:pt x="1797" y="4947"/>
                  </a:cubicBezTo>
                  <a:cubicBezTo>
                    <a:pt x="1576" y="4947"/>
                    <a:pt x="1419" y="4789"/>
                    <a:pt x="1419" y="4569"/>
                  </a:cubicBezTo>
                  <a:cubicBezTo>
                    <a:pt x="1419" y="4380"/>
                    <a:pt x="1576" y="4222"/>
                    <a:pt x="1797" y="4222"/>
                  </a:cubicBezTo>
                  <a:close/>
                  <a:moveTo>
                    <a:pt x="1797" y="5609"/>
                  </a:moveTo>
                  <a:cubicBezTo>
                    <a:pt x="1986" y="5609"/>
                    <a:pt x="2143" y="5766"/>
                    <a:pt x="2143" y="5955"/>
                  </a:cubicBezTo>
                  <a:lnTo>
                    <a:pt x="2143" y="7373"/>
                  </a:lnTo>
                  <a:cubicBezTo>
                    <a:pt x="2143" y="7562"/>
                    <a:pt x="1986" y="7719"/>
                    <a:pt x="1797" y="7719"/>
                  </a:cubicBezTo>
                  <a:cubicBezTo>
                    <a:pt x="1608" y="7719"/>
                    <a:pt x="1450" y="7562"/>
                    <a:pt x="1450" y="7373"/>
                  </a:cubicBezTo>
                  <a:lnTo>
                    <a:pt x="1450" y="5955"/>
                  </a:lnTo>
                  <a:cubicBezTo>
                    <a:pt x="1450" y="5766"/>
                    <a:pt x="1608" y="5609"/>
                    <a:pt x="1797" y="5609"/>
                  </a:cubicBezTo>
                  <a:close/>
                  <a:moveTo>
                    <a:pt x="10272" y="1387"/>
                  </a:moveTo>
                  <a:cubicBezTo>
                    <a:pt x="10461" y="1387"/>
                    <a:pt x="10618" y="1544"/>
                    <a:pt x="10618" y="1733"/>
                  </a:cubicBezTo>
                  <a:lnTo>
                    <a:pt x="10618" y="7373"/>
                  </a:lnTo>
                  <a:cubicBezTo>
                    <a:pt x="10618" y="7562"/>
                    <a:pt x="10461" y="7719"/>
                    <a:pt x="10272" y="7719"/>
                  </a:cubicBezTo>
                  <a:lnTo>
                    <a:pt x="3183" y="7719"/>
                  </a:lnTo>
                  <a:cubicBezTo>
                    <a:pt x="2962" y="7719"/>
                    <a:pt x="2805" y="7562"/>
                    <a:pt x="2805" y="7373"/>
                  </a:cubicBezTo>
                  <a:lnTo>
                    <a:pt x="2805" y="1733"/>
                  </a:lnTo>
                  <a:cubicBezTo>
                    <a:pt x="2805" y="1544"/>
                    <a:pt x="2962" y="1387"/>
                    <a:pt x="3183" y="1387"/>
                  </a:cubicBezTo>
                  <a:close/>
                  <a:moveTo>
                    <a:pt x="1072" y="1"/>
                  </a:moveTo>
                  <a:cubicBezTo>
                    <a:pt x="474" y="1"/>
                    <a:pt x="1" y="473"/>
                    <a:pt x="1" y="1072"/>
                  </a:cubicBezTo>
                  <a:lnTo>
                    <a:pt x="1" y="8097"/>
                  </a:lnTo>
                  <a:cubicBezTo>
                    <a:pt x="1" y="8664"/>
                    <a:pt x="474" y="9137"/>
                    <a:pt x="1072" y="9137"/>
                  </a:cubicBezTo>
                  <a:lnTo>
                    <a:pt x="10965" y="9137"/>
                  </a:lnTo>
                  <a:cubicBezTo>
                    <a:pt x="11563" y="9137"/>
                    <a:pt x="12036" y="8664"/>
                    <a:pt x="12036" y="8097"/>
                  </a:cubicBezTo>
                  <a:lnTo>
                    <a:pt x="12036" y="1072"/>
                  </a:lnTo>
                  <a:cubicBezTo>
                    <a:pt x="12036" y="473"/>
                    <a:pt x="11563" y="1"/>
                    <a:pt x="109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4" name="Google Shape;8524;p78"/>
          <p:cNvGrpSpPr/>
          <p:nvPr/>
        </p:nvGrpSpPr>
        <p:grpSpPr>
          <a:xfrm>
            <a:off x="3030727" y="1406411"/>
            <a:ext cx="355258" cy="356205"/>
            <a:chOff x="-48630025" y="3199700"/>
            <a:chExt cx="300100" cy="300900"/>
          </a:xfrm>
        </p:grpSpPr>
        <p:sp>
          <p:nvSpPr>
            <p:cNvPr id="8525" name="Google Shape;8525;p78"/>
            <p:cNvSpPr/>
            <p:nvPr/>
          </p:nvSpPr>
          <p:spPr>
            <a:xfrm>
              <a:off x="-48630025" y="3199700"/>
              <a:ext cx="300100" cy="300900"/>
            </a:xfrm>
            <a:custGeom>
              <a:avLst/>
              <a:gdLst/>
              <a:ahLst/>
              <a:cxnLst/>
              <a:rect l="l" t="t" r="r" b="b"/>
              <a:pathLst>
                <a:path w="12004" h="12036" extrusionOk="0">
                  <a:moveTo>
                    <a:pt x="9893" y="1419"/>
                  </a:moveTo>
                  <a:lnTo>
                    <a:pt x="9893" y="1765"/>
                  </a:lnTo>
                  <a:cubicBezTo>
                    <a:pt x="9893" y="1986"/>
                    <a:pt x="10051" y="2143"/>
                    <a:pt x="10240" y="2143"/>
                  </a:cubicBezTo>
                  <a:lnTo>
                    <a:pt x="10586" y="2143"/>
                  </a:lnTo>
                  <a:lnTo>
                    <a:pt x="10586" y="5294"/>
                  </a:lnTo>
                  <a:cubicBezTo>
                    <a:pt x="9738" y="4603"/>
                    <a:pt x="8014" y="3599"/>
                    <a:pt x="6006" y="3592"/>
                  </a:cubicBezTo>
                  <a:lnTo>
                    <a:pt x="6006" y="3592"/>
                  </a:lnTo>
                  <a:cubicBezTo>
                    <a:pt x="6010" y="3592"/>
                    <a:pt x="6014" y="3592"/>
                    <a:pt x="6018" y="3592"/>
                  </a:cubicBezTo>
                  <a:lnTo>
                    <a:pt x="6018" y="3592"/>
                  </a:lnTo>
                  <a:cubicBezTo>
                    <a:pt x="6013" y="3592"/>
                    <a:pt x="6008" y="3592"/>
                    <a:pt x="6003" y="3592"/>
                  </a:cubicBezTo>
                  <a:lnTo>
                    <a:pt x="6003" y="3592"/>
                  </a:lnTo>
                  <a:cubicBezTo>
                    <a:pt x="5997" y="3592"/>
                    <a:pt x="5992" y="3592"/>
                    <a:pt x="5987" y="3592"/>
                  </a:cubicBezTo>
                  <a:cubicBezTo>
                    <a:pt x="5991" y="3592"/>
                    <a:pt x="5995" y="3592"/>
                    <a:pt x="5999" y="3592"/>
                  </a:cubicBezTo>
                  <a:lnTo>
                    <a:pt x="5999" y="3592"/>
                  </a:lnTo>
                  <a:cubicBezTo>
                    <a:pt x="4022" y="3599"/>
                    <a:pt x="2298" y="4666"/>
                    <a:pt x="1418" y="5294"/>
                  </a:cubicBezTo>
                  <a:lnTo>
                    <a:pt x="1418" y="2143"/>
                  </a:lnTo>
                  <a:lnTo>
                    <a:pt x="1765" y="2143"/>
                  </a:lnTo>
                  <a:cubicBezTo>
                    <a:pt x="1986" y="2143"/>
                    <a:pt x="2112" y="1986"/>
                    <a:pt x="2112" y="1765"/>
                  </a:cubicBezTo>
                  <a:lnTo>
                    <a:pt x="2112" y="1419"/>
                  </a:lnTo>
                  <a:close/>
                  <a:moveTo>
                    <a:pt x="6002" y="3592"/>
                  </a:moveTo>
                  <a:cubicBezTo>
                    <a:pt x="7319" y="3601"/>
                    <a:pt x="8413" y="4700"/>
                    <a:pt x="8413" y="6018"/>
                  </a:cubicBezTo>
                  <a:cubicBezTo>
                    <a:pt x="8413" y="7368"/>
                    <a:pt x="7319" y="8467"/>
                    <a:pt x="6002" y="8476"/>
                  </a:cubicBezTo>
                  <a:lnTo>
                    <a:pt x="6002" y="8476"/>
                  </a:lnTo>
                  <a:cubicBezTo>
                    <a:pt x="4686" y="8467"/>
                    <a:pt x="3592" y="7368"/>
                    <a:pt x="3592" y="6018"/>
                  </a:cubicBezTo>
                  <a:cubicBezTo>
                    <a:pt x="3592" y="4700"/>
                    <a:pt x="4686" y="3601"/>
                    <a:pt x="6002" y="3592"/>
                  </a:cubicBezTo>
                  <a:close/>
                  <a:moveTo>
                    <a:pt x="10586" y="6774"/>
                  </a:moveTo>
                  <a:lnTo>
                    <a:pt x="10586" y="9925"/>
                  </a:lnTo>
                  <a:lnTo>
                    <a:pt x="10240" y="9925"/>
                  </a:lnTo>
                  <a:cubicBezTo>
                    <a:pt x="10051" y="9925"/>
                    <a:pt x="9893" y="10082"/>
                    <a:pt x="9893" y="10271"/>
                  </a:cubicBezTo>
                  <a:lnTo>
                    <a:pt x="9893" y="10618"/>
                  </a:lnTo>
                  <a:lnTo>
                    <a:pt x="2112" y="10618"/>
                  </a:lnTo>
                  <a:lnTo>
                    <a:pt x="2112" y="10271"/>
                  </a:lnTo>
                  <a:cubicBezTo>
                    <a:pt x="2112" y="10082"/>
                    <a:pt x="1986" y="9925"/>
                    <a:pt x="1765" y="9925"/>
                  </a:cubicBezTo>
                  <a:lnTo>
                    <a:pt x="1418" y="9925"/>
                  </a:lnTo>
                  <a:lnTo>
                    <a:pt x="1418" y="6774"/>
                  </a:lnTo>
                  <a:cubicBezTo>
                    <a:pt x="2298" y="7434"/>
                    <a:pt x="4022" y="8469"/>
                    <a:pt x="5999" y="8476"/>
                  </a:cubicBezTo>
                  <a:lnTo>
                    <a:pt x="5999" y="8476"/>
                  </a:lnTo>
                  <a:cubicBezTo>
                    <a:pt x="5995" y="8476"/>
                    <a:pt x="5991" y="8476"/>
                    <a:pt x="5987" y="8476"/>
                  </a:cubicBezTo>
                  <a:cubicBezTo>
                    <a:pt x="5992" y="8476"/>
                    <a:pt x="5997" y="8476"/>
                    <a:pt x="6002" y="8476"/>
                  </a:cubicBezTo>
                  <a:lnTo>
                    <a:pt x="6002" y="8476"/>
                  </a:lnTo>
                  <a:cubicBezTo>
                    <a:pt x="6008" y="8476"/>
                    <a:pt x="6013" y="8476"/>
                    <a:pt x="6018" y="8476"/>
                  </a:cubicBezTo>
                  <a:cubicBezTo>
                    <a:pt x="6014" y="8476"/>
                    <a:pt x="6010" y="8476"/>
                    <a:pt x="6006" y="8476"/>
                  </a:cubicBezTo>
                  <a:lnTo>
                    <a:pt x="6006" y="8476"/>
                  </a:lnTo>
                  <a:cubicBezTo>
                    <a:pt x="8014" y="8469"/>
                    <a:pt x="9738" y="7402"/>
                    <a:pt x="10586" y="6774"/>
                  </a:cubicBezTo>
                  <a:close/>
                  <a:moveTo>
                    <a:pt x="347" y="1"/>
                  </a:moveTo>
                  <a:cubicBezTo>
                    <a:pt x="158" y="1"/>
                    <a:pt x="1" y="158"/>
                    <a:pt x="1" y="347"/>
                  </a:cubicBezTo>
                  <a:lnTo>
                    <a:pt x="1" y="1765"/>
                  </a:lnTo>
                  <a:cubicBezTo>
                    <a:pt x="1" y="1986"/>
                    <a:pt x="158" y="2143"/>
                    <a:pt x="347" y="2143"/>
                  </a:cubicBezTo>
                  <a:lnTo>
                    <a:pt x="694" y="2143"/>
                  </a:lnTo>
                  <a:lnTo>
                    <a:pt x="694" y="9925"/>
                  </a:lnTo>
                  <a:lnTo>
                    <a:pt x="347" y="9925"/>
                  </a:lnTo>
                  <a:cubicBezTo>
                    <a:pt x="158" y="9925"/>
                    <a:pt x="1" y="10082"/>
                    <a:pt x="1" y="10271"/>
                  </a:cubicBezTo>
                  <a:lnTo>
                    <a:pt x="1" y="11689"/>
                  </a:lnTo>
                  <a:cubicBezTo>
                    <a:pt x="1" y="11910"/>
                    <a:pt x="158" y="12036"/>
                    <a:pt x="347" y="12036"/>
                  </a:cubicBezTo>
                  <a:lnTo>
                    <a:pt x="1765" y="12036"/>
                  </a:lnTo>
                  <a:cubicBezTo>
                    <a:pt x="1986" y="12036"/>
                    <a:pt x="2112" y="11910"/>
                    <a:pt x="2112" y="11689"/>
                  </a:cubicBezTo>
                  <a:lnTo>
                    <a:pt x="2112" y="11343"/>
                  </a:lnTo>
                  <a:lnTo>
                    <a:pt x="9893" y="11343"/>
                  </a:lnTo>
                  <a:lnTo>
                    <a:pt x="9893" y="11689"/>
                  </a:lnTo>
                  <a:cubicBezTo>
                    <a:pt x="9893" y="11910"/>
                    <a:pt x="10051" y="12036"/>
                    <a:pt x="10240" y="12036"/>
                  </a:cubicBezTo>
                  <a:lnTo>
                    <a:pt x="11658" y="12036"/>
                  </a:lnTo>
                  <a:cubicBezTo>
                    <a:pt x="11847" y="12036"/>
                    <a:pt x="12004" y="11910"/>
                    <a:pt x="12004" y="11689"/>
                  </a:cubicBezTo>
                  <a:lnTo>
                    <a:pt x="12004" y="10271"/>
                  </a:lnTo>
                  <a:cubicBezTo>
                    <a:pt x="12004" y="10082"/>
                    <a:pt x="11847" y="9925"/>
                    <a:pt x="11658" y="9925"/>
                  </a:cubicBezTo>
                  <a:lnTo>
                    <a:pt x="11311" y="9925"/>
                  </a:lnTo>
                  <a:lnTo>
                    <a:pt x="11311" y="2143"/>
                  </a:lnTo>
                  <a:lnTo>
                    <a:pt x="11658" y="2143"/>
                  </a:lnTo>
                  <a:cubicBezTo>
                    <a:pt x="11847" y="2143"/>
                    <a:pt x="12004" y="1986"/>
                    <a:pt x="12004" y="1765"/>
                  </a:cubicBezTo>
                  <a:lnTo>
                    <a:pt x="12004" y="347"/>
                  </a:lnTo>
                  <a:cubicBezTo>
                    <a:pt x="12004" y="158"/>
                    <a:pt x="11847" y="1"/>
                    <a:pt x="11658" y="1"/>
                  </a:cubicBezTo>
                  <a:lnTo>
                    <a:pt x="10240" y="1"/>
                  </a:lnTo>
                  <a:cubicBezTo>
                    <a:pt x="10051" y="1"/>
                    <a:pt x="9893" y="158"/>
                    <a:pt x="9893" y="347"/>
                  </a:cubicBezTo>
                  <a:lnTo>
                    <a:pt x="9893" y="725"/>
                  </a:lnTo>
                  <a:lnTo>
                    <a:pt x="2112" y="725"/>
                  </a:lnTo>
                  <a:lnTo>
                    <a:pt x="2112" y="347"/>
                  </a:lnTo>
                  <a:cubicBezTo>
                    <a:pt x="2112" y="158"/>
                    <a:pt x="1986"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78"/>
            <p:cNvSpPr/>
            <p:nvPr/>
          </p:nvSpPr>
          <p:spPr>
            <a:xfrm>
              <a:off x="-48524475" y="3306025"/>
              <a:ext cx="88225" cy="89050"/>
            </a:xfrm>
            <a:custGeom>
              <a:avLst/>
              <a:gdLst/>
              <a:ahLst/>
              <a:cxnLst/>
              <a:rect l="l" t="t" r="r" b="b"/>
              <a:pathLst>
                <a:path w="3529" h="3562" extrusionOk="0">
                  <a:moveTo>
                    <a:pt x="1765" y="726"/>
                  </a:moveTo>
                  <a:cubicBezTo>
                    <a:pt x="2363" y="726"/>
                    <a:pt x="2836" y="1198"/>
                    <a:pt x="2836" y="1765"/>
                  </a:cubicBezTo>
                  <a:cubicBezTo>
                    <a:pt x="2836" y="2364"/>
                    <a:pt x="2363" y="2836"/>
                    <a:pt x="1765" y="2836"/>
                  </a:cubicBezTo>
                  <a:cubicBezTo>
                    <a:pt x="1166" y="2836"/>
                    <a:pt x="694" y="2364"/>
                    <a:pt x="694" y="1765"/>
                  </a:cubicBezTo>
                  <a:cubicBezTo>
                    <a:pt x="694" y="1198"/>
                    <a:pt x="1166" y="726"/>
                    <a:pt x="1765" y="726"/>
                  </a:cubicBezTo>
                  <a:close/>
                  <a:moveTo>
                    <a:pt x="1765" y="1"/>
                  </a:moveTo>
                  <a:cubicBezTo>
                    <a:pt x="788" y="1"/>
                    <a:pt x="0" y="789"/>
                    <a:pt x="0" y="1765"/>
                  </a:cubicBezTo>
                  <a:cubicBezTo>
                    <a:pt x="0" y="2773"/>
                    <a:pt x="788" y="3561"/>
                    <a:pt x="1765" y="3561"/>
                  </a:cubicBezTo>
                  <a:cubicBezTo>
                    <a:pt x="2741" y="3561"/>
                    <a:pt x="3529" y="2773"/>
                    <a:pt x="3529" y="1765"/>
                  </a:cubicBezTo>
                  <a:cubicBezTo>
                    <a:pt x="3529" y="789"/>
                    <a:pt x="2741"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78"/>
            <p:cNvSpPr/>
            <p:nvPr/>
          </p:nvSpPr>
          <p:spPr>
            <a:xfrm>
              <a:off x="-48489025" y="3341475"/>
              <a:ext cx="17350" cy="18150"/>
            </a:xfrm>
            <a:custGeom>
              <a:avLst/>
              <a:gdLst/>
              <a:ahLst/>
              <a:cxnLst/>
              <a:rect l="l" t="t" r="r" b="b"/>
              <a:pathLst>
                <a:path w="694" h="726" extrusionOk="0">
                  <a:moveTo>
                    <a:pt x="347" y="1"/>
                  </a:moveTo>
                  <a:cubicBezTo>
                    <a:pt x="158" y="1"/>
                    <a:pt x="0" y="158"/>
                    <a:pt x="0" y="347"/>
                  </a:cubicBezTo>
                  <a:cubicBezTo>
                    <a:pt x="0" y="536"/>
                    <a:pt x="158" y="725"/>
                    <a:pt x="347" y="725"/>
                  </a:cubicBezTo>
                  <a:cubicBezTo>
                    <a:pt x="536" y="725"/>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8" name="Google Shape;8528;p78"/>
          <p:cNvGrpSpPr/>
          <p:nvPr/>
        </p:nvGrpSpPr>
        <p:grpSpPr>
          <a:xfrm>
            <a:off x="3030727" y="1843707"/>
            <a:ext cx="355258" cy="355258"/>
            <a:chOff x="-48630025" y="3569100"/>
            <a:chExt cx="300100" cy="300100"/>
          </a:xfrm>
        </p:grpSpPr>
        <p:sp>
          <p:nvSpPr>
            <p:cNvPr id="8529" name="Google Shape;8529;p78"/>
            <p:cNvSpPr/>
            <p:nvPr/>
          </p:nvSpPr>
          <p:spPr>
            <a:xfrm>
              <a:off x="-48400825" y="3710875"/>
              <a:ext cx="18150" cy="17350"/>
            </a:xfrm>
            <a:custGeom>
              <a:avLst/>
              <a:gdLst/>
              <a:ahLst/>
              <a:cxnLst/>
              <a:rect l="l" t="t" r="r" b="b"/>
              <a:pathLst>
                <a:path w="726"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78"/>
            <p:cNvSpPr/>
            <p:nvPr/>
          </p:nvSpPr>
          <p:spPr>
            <a:xfrm>
              <a:off x="-48400825" y="3781750"/>
              <a:ext cx="18150" cy="17350"/>
            </a:xfrm>
            <a:custGeom>
              <a:avLst/>
              <a:gdLst/>
              <a:ahLst/>
              <a:cxnLst/>
              <a:rect l="l" t="t" r="r" b="b"/>
              <a:pathLst>
                <a:path w="726" h="694" extrusionOk="0">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78"/>
            <p:cNvSpPr/>
            <p:nvPr/>
          </p:nvSpPr>
          <p:spPr>
            <a:xfrm>
              <a:off x="-48488250" y="3710875"/>
              <a:ext cx="18150" cy="17350"/>
            </a:xfrm>
            <a:custGeom>
              <a:avLst/>
              <a:gdLst/>
              <a:ahLst/>
              <a:cxnLst/>
              <a:rect l="l" t="t" r="r" b="b"/>
              <a:pathLst>
                <a:path w="726" h="694" extrusionOk="0">
                  <a:moveTo>
                    <a:pt x="347" y="0"/>
                  </a:moveTo>
                  <a:cubicBezTo>
                    <a:pt x="158" y="0"/>
                    <a:pt x="1" y="158"/>
                    <a:pt x="1" y="347"/>
                  </a:cubicBezTo>
                  <a:cubicBezTo>
                    <a:pt x="1" y="536"/>
                    <a:pt x="158" y="694"/>
                    <a:pt x="347" y="694"/>
                  </a:cubicBezTo>
                  <a:cubicBezTo>
                    <a:pt x="536" y="694"/>
                    <a:pt x="694" y="536"/>
                    <a:pt x="694"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2" name="Google Shape;8532;p78"/>
            <p:cNvSpPr/>
            <p:nvPr/>
          </p:nvSpPr>
          <p:spPr>
            <a:xfrm>
              <a:off x="-48488250" y="3640000"/>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36" y="693"/>
                    <a:pt x="694" y="536"/>
                    <a:pt x="694"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78"/>
            <p:cNvSpPr/>
            <p:nvPr/>
          </p:nvSpPr>
          <p:spPr>
            <a:xfrm>
              <a:off x="-48400825" y="36400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78"/>
            <p:cNvSpPr/>
            <p:nvPr/>
          </p:nvSpPr>
          <p:spPr>
            <a:xfrm>
              <a:off x="-48541800" y="3569100"/>
              <a:ext cx="211875" cy="300100"/>
            </a:xfrm>
            <a:custGeom>
              <a:avLst/>
              <a:gdLst/>
              <a:ahLst/>
              <a:cxnLst/>
              <a:rect l="l" t="t" r="r" b="b"/>
              <a:pathLst>
                <a:path w="8475" h="12004" extrusionOk="0">
                  <a:moveTo>
                    <a:pt x="2489" y="2080"/>
                  </a:moveTo>
                  <a:cubicBezTo>
                    <a:pt x="3088" y="2080"/>
                    <a:pt x="3560" y="2552"/>
                    <a:pt x="3560" y="3151"/>
                  </a:cubicBezTo>
                  <a:cubicBezTo>
                    <a:pt x="3560" y="3750"/>
                    <a:pt x="3088" y="4222"/>
                    <a:pt x="2489" y="4222"/>
                  </a:cubicBezTo>
                  <a:cubicBezTo>
                    <a:pt x="1891" y="4222"/>
                    <a:pt x="1418" y="3750"/>
                    <a:pt x="1418" y="3151"/>
                  </a:cubicBezTo>
                  <a:cubicBezTo>
                    <a:pt x="1418" y="2552"/>
                    <a:pt x="1891" y="2080"/>
                    <a:pt x="2489" y="2080"/>
                  </a:cubicBezTo>
                  <a:close/>
                  <a:moveTo>
                    <a:pt x="6018" y="2080"/>
                  </a:moveTo>
                  <a:cubicBezTo>
                    <a:pt x="6585" y="2080"/>
                    <a:pt x="7057" y="2552"/>
                    <a:pt x="7057" y="3151"/>
                  </a:cubicBezTo>
                  <a:cubicBezTo>
                    <a:pt x="7057" y="3750"/>
                    <a:pt x="6585" y="4222"/>
                    <a:pt x="6018" y="4222"/>
                  </a:cubicBezTo>
                  <a:cubicBezTo>
                    <a:pt x="5419" y="4222"/>
                    <a:pt x="4947" y="3750"/>
                    <a:pt x="4947" y="3151"/>
                  </a:cubicBezTo>
                  <a:cubicBezTo>
                    <a:pt x="4947" y="2552"/>
                    <a:pt x="5419" y="2080"/>
                    <a:pt x="6018" y="2080"/>
                  </a:cubicBezTo>
                  <a:close/>
                  <a:moveTo>
                    <a:pt x="2489" y="4915"/>
                  </a:moveTo>
                  <a:cubicBezTo>
                    <a:pt x="3088" y="4915"/>
                    <a:pt x="3560" y="5388"/>
                    <a:pt x="3560" y="5987"/>
                  </a:cubicBezTo>
                  <a:cubicBezTo>
                    <a:pt x="3560" y="6585"/>
                    <a:pt x="3088" y="7058"/>
                    <a:pt x="2489" y="7058"/>
                  </a:cubicBezTo>
                  <a:cubicBezTo>
                    <a:pt x="1891" y="7058"/>
                    <a:pt x="1418" y="6585"/>
                    <a:pt x="1418" y="5987"/>
                  </a:cubicBezTo>
                  <a:cubicBezTo>
                    <a:pt x="1418" y="5388"/>
                    <a:pt x="1891" y="4915"/>
                    <a:pt x="2489" y="4915"/>
                  </a:cubicBezTo>
                  <a:close/>
                  <a:moveTo>
                    <a:pt x="6018" y="4915"/>
                  </a:moveTo>
                  <a:cubicBezTo>
                    <a:pt x="6585" y="4915"/>
                    <a:pt x="7057" y="5388"/>
                    <a:pt x="7057" y="5987"/>
                  </a:cubicBezTo>
                  <a:cubicBezTo>
                    <a:pt x="7057" y="6585"/>
                    <a:pt x="6585" y="7058"/>
                    <a:pt x="6018" y="7058"/>
                  </a:cubicBezTo>
                  <a:cubicBezTo>
                    <a:pt x="5419" y="7058"/>
                    <a:pt x="4947" y="6585"/>
                    <a:pt x="4947" y="5987"/>
                  </a:cubicBezTo>
                  <a:cubicBezTo>
                    <a:pt x="4947" y="5388"/>
                    <a:pt x="5419" y="4915"/>
                    <a:pt x="6018" y="4915"/>
                  </a:cubicBezTo>
                  <a:close/>
                  <a:moveTo>
                    <a:pt x="2489" y="7751"/>
                  </a:moveTo>
                  <a:cubicBezTo>
                    <a:pt x="3088" y="7751"/>
                    <a:pt x="3560" y="8223"/>
                    <a:pt x="3560" y="8822"/>
                  </a:cubicBezTo>
                  <a:cubicBezTo>
                    <a:pt x="3560" y="9421"/>
                    <a:pt x="3088" y="9862"/>
                    <a:pt x="2489" y="9862"/>
                  </a:cubicBezTo>
                  <a:cubicBezTo>
                    <a:pt x="1891" y="9862"/>
                    <a:pt x="1418" y="9421"/>
                    <a:pt x="1418" y="8822"/>
                  </a:cubicBezTo>
                  <a:cubicBezTo>
                    <a:pt x="1418" y="8223"/>
                    <a:pt x="1891" y="7751"/>
                    <a:pt x="2489" y="7751"/>
                  </a:cubicBezTo>
                  <a:close/>
                  <a:moveTo>
                    <a:pt x="6018" y="7751"/>
                  </a:moveTo>
                  <a:cubicBezTo>
                    <a:pt x="6585" y="7751"/>
                    <a:pt x="7057" y="8223"/>
                    <a:pt x="7057" y="8822"/>
                  </a:cubicBezTo>
                  <a:cubicBezTo>
                    <a:pt x="7057" y="9421"/>
                    <a:pt x="6585" y="9862"/>
                    <a:pt x="6018" y="9862"/>
                  </a:cubicBezTo>
                  <a:cubicBezTo>
                    <a:pt x="5419" y="9862"/>
                    <a:pt x="4947" y="9421"/>
                    <a:pt x="4947" y="8822"/>
                  </a:cubicBezTo>
                  <a:cubicBezTo>
                    <a:pt x="4947" y="8223"/>
                    <a:pt x="5419" y="7751"/>
                    <a:pt x="6018" y="7751"/>
                  </a:cubicBezTo>
                  <a:close/>
                  <a:moveTo>
                    <a:pt x="1796" y="1"/>
                  </a:moveTo>
                  <a:cubicBezTo>
                    <a:pt x="788" y="1"/>
                    <a:pt x="0" y="788"/>
                    <a:pt x="0" y="1765"/>
                  </a:cubicBezTo>
                  <a:lnTo>
                    <a:pt x="0" y="10240"/>
                  </a:lnTo>
                  <a:cubicBezTo>
                    <a:pt x="0" y="11216"/>
                    <a:pt x="788" y="12004"/>
                    <a:pt x="1796" y="12004"/>
                  </a:cubicBezTo>
                  <a:lnTo>
                    <a:pt x="6711" y="12004"/>
                  </a:lnTo>
                  <a:cubicBezTo>
                    <a:pt x="7687" y="12004"/>
                    <a:pt x="8475" y="11216"/>
                    <a:pt x="8475" y="10240"/>
                  </a:cubicBezTo>
                  <a:lnTo>
                    <a:pt x="8475" y="1765"/>
                  </a:lnTo>
                  <a:cubicBezTo>
                    <a:pt x="8475" y="788"/>
                    <a:pt x="7687" y="1"/>
                    <a:pt x="6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78"/>
            <p:cNvSpPr/>
            <p:nvPr/>
          </p:nvSpPr>
          <p:spPr>
            <a:xfrm>
              <a:off x="-48488250" y="378175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694" y="536"/>
                    <a:pt x="694" y="347"/>
                  </a:cubicBezTo>
                  <a:cubicBezTo>
                    <a:pt x="725"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78"/>
            <p:cNvSpPr/>
            <p:nvPr/>
          </p:nvSpPr>
          <p:spPr>
            <a:xfrm>
              <a:off x="-48630025" y="3569900"/>
              <a:ext cx="71700" cy="87450"/>
            </a:xfrm>
            <a:custGeom>
              <a:avLst/>
              <a:gdLst/>
              <a:ahLst/>
              <a:cxnLst/>
              <a:rect l="l" t="t" r="r" b="b"/>
              <a:pathLst>
                <a:path w="2868" h="3498" extrusionOk="0">
                  <a:moveTo>
                    <a:pt x="2490" y="0"/>
                  </a:moveTo>
                  <a:cubicBezTo>
                    <a:pt x="1765" y="0"/>
                    <a:pt x="1229" y="32"/>
                    <a:pt x="631" y="630"/>
                  </a:cubicBezTo>
                  <a:cubicBezTo>
                    <a:pt x="221" y="1040"/>
                    <a:pt x="1" y="1575"/>
                    <a:pt x="1" y="2142"/>
                  </a:cubicBezTo>
                  <a:cubicBezTo>
                    <a:pt x="1" y="2867"/>
                    <a:pt x="631" y="3497"/>
                    <a:pt x="1418" y="3497"/>
                  </a:cubicBezTo>
                  <a:cubicBezTo>
                    <a:pt x="2017" y="3497"/>
                    <a:pt x="2553" y="3119"/>
                    <a:pt x="2742" y="2552"/>
                  </a:cubicBezTo>
                  <a:cubicBezTo>
                    <a:pt x="2868" y="2237"/>
                    <a:pt x="2805" y="1922"/>
                    <a:pt x="2584" y="1701"/>
                  </a:cubicBezTo>
                  <a:cubicBezTo>
                    <a:pt x="2395" y="1449"/>
                    <a:pt x="2269" y="1134"/>
                    <a:pt x="2742" y="567"/>
                  </a:cubicBezTo>
                  <a:cubicBezTo>
                    <a:pt x="2836" y="441"/>
                    <a:pt x="2868" y="315"/>
                    <a:pt x="2805" y="189"/>
                  </a:cubicBezTo>
                  <a:cubicBezTo>
                    <a:pt x="2742" y="95"/>
                    <a:pt x="2584" y="0"/>
                    <a:pt x="2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78"/>
            <p:cNvSpPr/>
            <p:nvPr/>
          </p:nvSpPr>
          <p:spPr>
            <a:xfrm>
              <a:off x="-48626875" y="3668350"/>
              <a:ext cx="64625" cy="42550"/>
            </a:xfrm>
            <a:custGeom>
              <a:avLst/>
              <a:gdLst/>
              <a:ahLst/>
              <a:cxnLst/>
              <a:rect l="l" t="t" r="r" b="b"/>
              <a:pathLst>
                <a:path w="2585" h="1702" extrusionOk="0">
                  <a:moveTo>
                    <a:pt x="316" y="0"/>
                  </a:moveTo>
                  <a:cubicBezTo>
                    <a:pt x="158" y="473"/>
                    <a:pt x="32" y="1103"/>
                    <a:pt x="1" y="1701"/>
                  </a:cubicBezTo>
                  <a:lnTo>
                    <a:pt x="2584" y="1701"/>
                  </a:lnTo>
                  <a:cubicBezTo>
                    <a:pt x="2521" y="1103"/>
                    <a:pt x="2427" y="504"/>
                    <a:pt x="2269" y="0"/>
                  </a:cubicBezTo>
                  <a:cubicBezTo>
                    <a:pt x="1954" y="158"/>
                    <a:pt x="1639" y="252"/>
                    <a:pt x="1292" y="252"/>
                  </a:cubicBezTo>
                  <a:cubicBezTo>
                    <a:pt x="946" y="252"/>
                    <a:pt x="631" y="158"/>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78"/>
            <p:cNvSpPr/>
            <p:nvPr/>
          </p:nvSpPr>
          <p:spPr>
            <a:xfrm>
              <a:off x="-48630025" y="3727425"/>
              <a:ext cx="70925" cy="141775"/>
            </a:xfrm>
            <a:custGeom>
              <a:avLst/>
              <a:gdLst/>
              <a:ahLst/>
              <a:cxnLst/>
              <a:rect l="l" t="t" r="r" b="b"/>
              <a:pathLst>
                <a:path w="2837" h="5671" extrusionOk="0">
                  <a:moveTo>
                    <a:pt x="32" y="0"/>
                  </a:moveTo>
                  <a:cubicBezTo>
                    <a:pt x="1" y="347"/>
                    <a:pt x="1" y="756"/>
                    <a:pt x="1" y="1071"/>
                  </a:cubicBezTo>
                  <a:cubicBezTo>
                    <a:pt x="1" y="2741"/>
                    <a:pt x="316" y="5671"/>
                    <a:pt x="1418" y="5671"/>
                  </a:cubicBezTo>
                  <a:cubicBezTo>
                    <a:pt x="2521" y="5671"/>
                    <a:pt x="2836" y="2804"/>
                    <a:pt x="2836" y="1071"/>
                  </a:cubicBezTo>
                  <a:cubicBezTo>
                    <a:pt x="2836" y="756"/>
                    <a:pt x="2836" y="378"/>
                    <a:pt x="28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9" name="Google Shape;8539;p78"/>
          <p:cNvGrpSpPr/>
          <p:nvPr/>
        </p:nvGrpSpPr>
        <p:grpSpPr>
          <a:xfrm>
            <a:off x="3031201" y="2281003"/>
            <a:ext cx="354311" cy="353394"/>
            <a:chOff x="-48629225" y="3938500"/>
            <a:chExt cx="299300" cy="298525"/>
          </a:xfrm>
        </p:grpSpPr>
        <p:sp>
          <p:nvSpPr>
            <p:cNvPr id="8540" name="Google Shape;8540;p78"/>
            <p:cNvSpPr/>
            <p:nvPr/>
          </p:nvSpPr>
          <p:spPr>
            <a:xfrm>
              <a:off x="-48629225" y="3938500"/>
              <a:ext cx="299300" cy="298525"/>
            </a:xfrm>
            <a:custGeom>
              <a:avLst/>
              <a:gdLst/>
              <a:ahLst/>
              <a:cxnLst/>
              <a:rect l="l" t="t" r="r" b="b"/>
              <a:pathLst>
                <a:path w="11972" h="11941" extrusionOk="0">
                  <a:moveTo>
                    <a:pt x="5955" y="2111"/>
                  </a:moveTo>
                  <a:cubicBezTo>
                    <a:pt x="8097" y="2111"/>
                    <a:pt x="9830" y="3844"/>
                    <a:pt x="9830" y="5986"/>
                  </a:cubicBezTo>
                  <a:cubicBezTo>
                    <a:pt x="9798" y="8129"/>
                    <a:pt x="8066" y="9830"/>
                    <a:pt x="5955" y="9830"/>
                  </a:cubicBezTo>
                  <a:cubicBezTo>
                    <a:pt x="3875" y="9830"/>
                    <a:pt x="2080" y="8129"/>
                    <a:pt x="2080" y="5986"/>
                  </a:cubicBezTo>
                  <a:cubicBezTo>
                    <a:pt x="2080" y="3844"/>
                    <a:pt x="3812" y="2111"/>
                    <a:pt x="5955" y="2111"/>
                  </a:cubicBezTo>
                  <a:close/>
                  <a:moveTo>
                    <a:pt x="5293" y="0"/>
                  </a:moveTo>
                  <a:cubicBezTo>
                    <a:pt x="5167" y="0"/>
                    <a:pt x="5041" y="63"/>
                    <a:pt x="4978" y="189"/>
                  </a:cubicBezTo>
                  <a:lnTo>
                    <a:pt x="4631" y="882"/>
                  </a:lnTo>
                  <a:cubicBezTo>
                    <a:pt x="4190" y="1009"/>
                    <a:pt x="3749" y="1166"/>
                    <a:pt x="3371" y="1418"/>
                  </a:cubicBezTo>
                  <a:lnTo>
                    <a:pt x="2615" y="1166"/>
                  </a:lnTo>
                  <a:cubicBezTo>
                    <a:pt x="2584" y="1158"/>
                    <a:pt x="2550" y="1154"/>
                    <a:pt x="2517" y="1154"/>
                  </a:cubicBezTo>
                  <a:cubicBezTo>
                    <a:pt x="2416" y="1154"/>
                    <a:pt x="2316" y="1190"/>
                    <a:pt x="2269" y="1261"/>
                  </a:cubicBezTo>
                  <a:lnTo>
                    <a:pt x="1260" y="2237"/>
                  </a:lnTo>
                  <a:cubicBezTo>
                    <a:pt x="1197" y="2300"/>
                    <a:pt x="1166" y="2458"/>
                    <a:pt x="1197" y="2584"/>
                  </a:cubicBezTo>
                  <a:lnTo>
                    <a:pt x="1418" y="3340"/>
                  </a:lnTo>
                  <a:cubicBezTo>
                    <a:pt x="1197" y="3718"/>
                    <a:pt x="1040" y="4159"/>
                    <a:pt x="914" y="4600"/>
                  </a:cubicBezTo>
                  <a:lnTo>
                    <a:pt x="221" y="4947"/>
                  </a:lnTo>
                  <a:cubicBezTo>
                    <a:pt x="95" y="5010"/>
                    <a:pt x="0" y="5136"/>
                    <a:pt x="0" y="5262"/>
                  </a:cubicBezTo>
                  <a:lnTo>
                    <a:pt x="0" y="6679"/>
                  </a:lnTo>
                  <a:cubicBezTo>
                    <a:pt x="0" y="6805"/>
                    <a:pt x="95" y="6931"/>
                    <a:pt x="221" y="6994"/>
                  </a:cubicBezTo>
                  <a:lnTo>
                    <a:pt x="914" y="7341"/>
                  </a:lnTo>
                  <a:cubicBezTo>
                    <a:pt x="1040" y="7782"/>
                    <a:pt x="1229" y="8223"/>
                    <a:pt x="1418" y="8601"/>
                  </a:cubicBezTo>
                  <a:lnTo>
                    <a:pt x="1197" y="9357"/>
                  </a:lnTo>
                  <a:cubicBezTo>
                    <a:pt x="1166" y="9483"/>
                    <a:pt x="1197" y="9641"/>
                    <a:pt x="1260" y="9704"/>
                  </a:cubicBezTo>
                  <a:lnTo>
                    <a:pt x="2269" y="10680"/>
                  </a:lnTo>
                  <a:cubicBezTo>
                    <a:pt x="2316" y="10751"/>
                    <a:pt x="2416" y="10787"/>
                    <a:pt x="2517" y="10787"/>
                  </a:cubicBezTo>
                  <a:cubicBezTo>
                    <a:pt x="2550" y="10787"/>
                    <a:pt x="2584" y="10783"/>
                    <a:pt x="2615" y="10775"/>
                  </a:cubicBezTo>
                  <a:lnTo>
                    <a:pt x="3371" y="10523"/>
                  </a:lnTo>
                  <a:cubicBezTo>
                    <a:pt x="3749" y="10775"/>
                    <a:pt x="4190" y="10933"/>
                    <a:pt x="4631" y="11059"/>
                  </a:cubicBezTo>
                  <a:lnTo>
                    <a:pt x="4978" y="11752"/>
                  </a:lnTo>
                  <a:cubicBezTo>
                    <a:pt x="5041" y="11878"/>
                    <a:pt x="5167" y="11941"/>
                    <a:pt x="5293" y="11941"/>
                  </a:cubicBezTo>
                  <a:lnTo>
                    <a:pt x="6711" y="11941"/>
                  </a:lnTo>
                  <a:cubicBezTo>
                    <a:pt x="6837" y="11941"/>
                    <a:pt x="6931" y="11878"/>
                    <a:pt x="7026" y="11752"/>
                  </a:cubicBezTo>
                  <a:lnTo>
                    <a:pt x="7372" y="11059"/>
                  </a:lnTo>
                  <a:cubicBezTo>
                    <a:pt x="7813" y="10933"/>
                    <a:pt x="8255" y="10775"/>
                    <a:pt x="8633" y="10523"/>
                  </a:cubicBezTo>
                  <a:lnTo>
                    <a:pt x="9389" y="10775"/>
                  </a:lnTo>
                  <a:cubicBezTo>
                    <a:pt x="9420" y="10783"/>
                    <a:pt x="9452" y="10787"/>
                    <a:pt x="9483" y="10787"/>
                  </a:cubicBezTo>
                  <a:cubicBezTo>
                    <a:pt x="9576" y="10787"/>
                    <a:pt x="9664" y="10751"/>
                    <a:pt x="9735" y="10680"/>
                  </a:cubicBezTo>
                  <a:lnTo>
                    <a:pt x="10712" y="9704"/>
                  </a:lnTo>
                  <a:cubicBezTo>
                    <a:pt x="10806" y="9641"/>
                    <a:pt x="10838" y="9483"/>
                    <a:pt x="10806" y="9357"/>
                  </a:cubicBezTo>
                  <a:lnTo>
                    <a:pt x="10554" y="8601"/>
                  </a:lnTo>
                  <a:cubicBezTo>
                    <a:pt x="10806" y="8223"/>
                    <a:pt x="10964" y="7782"/>
                    <a:pt x="11058" y="7341"/>
                  </a:cubicBezTo>
                  <a:lnTo>
                    <a:pt x="11783" y="6994"/>
                  </a:lnTo>
                  <a:cubicBezTo>
                    <a:pt x="11909" y="6931"/>
                    <a:pt x="11972" y="6805"/>
                    <a:pt x="11972" y="6679"/>
                  </a:cubicBezTo>
                  <a:lnTo>
                    <a:pt x="11972" y="5262"/>
                  </a:lnTo>
                  <a:cubicBezTo>
                    <a:pt x="11972" y="5136"/>
                    <a:pt x="11909" y="5041"/>
                    <a:pt x="11783" y="4947"/>
                  </a:cubicBezTo>
                  <a:lnTo>
                    <a:pt x="11058" y="4600"/>
                  </a:lnTo>
                  <a:cubicBezTo>
                    <a:pt x="10964" y="4159"/>
                    <a:pt x="10743" y="3718"/>
                    <a:pt x="10554" y="3340"/>
                  </a:cubicBezTo>
                  <a:lnTo>
                    <a:pt x="10806" y="2584"/>
                  </a:lnTo>
                  <a:cubicBezTo>
                    <a:pt x="10838" y="2458"/>
                    <a:pt x="10806" y="2300"/>
                    <a:pt x="10712" y="2237"/>
                  </a:cubicBezTo>
                  <a:lnTo>
                    <a:pt x="9735" y="1261"/>
                  </a:lnTo>
                  <a:cubicBezTo>
                    <a:pt x="9664" y="1190"/>
                    <a:pt x="9558" y="1154"/>
                    <a:pt x="9469" y="1154"/>
                  </a:cubicBezTo>
                  <a:cubicBezTo>
                    <a:pt x="9440" y="1154"/>
                    <a:pt x="9412" y="1158"/>
                    <a:pt x="9389" y="1166"/>
                  </a:cubicBezTo>
                  <a:lnTo>
                    <a:pt x="8633" y="1418"/>
                  </a:lnTo>
                  <a:cubicBezTo>
                    <a:pt x="8255" y="1166"/>
                    <a:pt x="7813" y="1009"/>
                    <a:pt x="7372" y="882"/>
                  </a:cubicBezTo>
                  <a:lnTo>
                    <a:pt x="7026" y="189"/>
                  </a:lnTo>
                  <a:cubicBezTo>
                    <a:pt x="6931" y="63"/>
                    <a:pt x="6837" y="0"/>
                    <a:pt x="6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78"/>
            <p:cNvSpPr/>
            <p:nvPr/>
          </p:nvSpPr>
          <p:spPr>
            <a:xfrm>
              <a:off x="-48496900" y="4119650"/>
              <a:ext cx="35450" cy="47275"/>
            </a:xfrm>
            <a:custGeom>
              <a:avLst/>
              <a:gdLst/>
              <a:ahLst/>
              <a:cxnLst/>
              <a:rect l="l" t="t" r="r" b="b"/>
              <a:pathLst>
                <a:path w="1418" h="1891" extrusionOk="0">
                  <a:moveTo>
                    <a:pt x="0" y="0"/>
                  </a:moveTo>
                  <a:lnTo>
                    <a:pt x="0" y="1796"/>
                  </a:lnTo>
                  <a:cubicBezTo>
                    <a:pt x="221" y="1828"/>
                    <a:pt x="473" y="1891"/>
                    <a:pt x="693" y="1891"/>
                  </a:cubicBezTo>
                  <a:cubicBezTo>
                    <a:pt x="945" y="1891"/>
                    <a:pt x="1166" y="1828"/>
                    <a:pt x="1418" y="1796"/>
                  </a:cubicBezTo>
                  <a:lnTo>
                    <a:pt x="1418" y="0"/>
                  </a:lnTo>
                  <a:cubicBezTo>
                    <a:pt x="1166" y="63"/>
                    <a:pt x="945" y="95"/>
                    <a:pt x="693" y="95"/>
                  </a:cubicBezTo>
                  <a:cubicBezTo>
                    <a:pt x="473" y="95"/>
                    <a:pt x="189" y="6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78"/>
            <p:cNvSpPr/>
            <p:nvPr/>
          </p:nvSpPr>
          <p:spPr>
            <a:xfrm>
              <a:off x="-48495325" y="4073175"/>
              <a:ext cx="29950" cy="31325"/>
            </a:xfrm>
            <a:custGeom>
              <a:avLst/>
              <a:gdLst/>
              <a:ahLst/>
              <a:cxnLst/>
              <a:rect l="l" t="t" r="r" b="b"/>
              <a:pathLst>
                <a:path w="1198" h="1253" extrusionOk="0">
                  <a:moveTo>
                    <a:pt x="599" y="1"/>
                  </a:moveTo>
                  <a:lnTo>
                    <a:pt x="0" y="1135"/>
                  </a:lnTo>
                  <a:cubicBezTo>
                    <a:pt x="205" y="1214"/>
                    <a:pt x="410" y="1253"/>
                    <a:pt x="610" y="1253"/>
                  </a:cubicBezTo>
                  <a:cubicBezTo>
                    <a:pt x="811" y="1253"/>
                    <a:pt x="1008" y="1214"/>
                    <a:pt x="1197" y="1135"/>
                  </a:cubicBezTo>
                  <a:lnTo>
                    <a:pt x="5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78"/>
            <p:cNvSpPr/>
            <p:nvPr/>
          </p:nvSpPr>
          <p:spPr>
            <a:xfrm>
              <a:off x="-48559125" y="4009375"/>
              <a:ext cx="159900" cy="149675"/>
            </a:xfrm>
            <a:custGeom>
              <a:avLst/>
              <a:gdLst/>
              <a:ahLst/>
              <a:cxnLst/>
              <a:rect l="l" t="t" r="r" b="b"/>
              <a:pathLst>
                <a:path w="6396" h="5987" extrusionOk="0">
                  <a:moveTo>
                    <a:pt x="3151" y="1"/>
                  </a:moveTo>
                  <a:cubicBezTo>
                    <a:pt x="1418" y="1"/>
                    <a:pt x="0" y="1418"/>
                    <a:pt x="0" y="3151"/>
                  </a:cubicBezTo>
                  <a:cubicBezTo>
                    <a:pt x="0" y="4348"/>
                    <a:pt x="725" y="5420"/>
                    <a:pt x="1764" y="5987"/>
                  </a:cubicBezTo>
                  <a:lnTo>
                    <a:pt x="1764" y="3844"/>
                  </a:lnTo>
                  <a:cubicBezTo>
                    <a:pt x="1764" y="3687"/>
                    <a:pt x="2804" y="1734"/>
                    <a:pt x="2867" y="1608"/>
                  </a:cubicBezTo>
                  <a:cubicBezTo>
                    <a:pt x="2930" y="1482"/>
                    <a:pt x="3064" y="1418"/>
                    <a:pt x="3194" y="1418"/>
                  </a:cubicBezTo>
                  <a:cubicBezTo>
                    <a:pt x="3324" y="1418"/>
                    <a:pt x="3450" y="1482"/>
                    <a:pt x="3497" y="1608"/>
                  </a:cubicBezTo>
                  <a:cubicBezTo>
                    <a:pt x="3592" y="1734"/>
                    <a:pt x="4600" y="3718"/>
                    <a:pt x="4600" y="3844"/>
                  </a:cubicBezTo>
                  <a:lnTo>
                    <a:pt x="4600" y="5987"/>
                  </a:lnTo>
                  <a:cubicBezTo>
                    <a:pt x="5640" y="5451"/>
                    <a:pt x="6396" y="4411"/>
                    <a:pt x="6396" y="3151"/>
                  </a:cubicBezTo>
                  <a:cubicBezTo>
                    <a:pt x="6333" y="1418"/>
                    <a:pt x="4915"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4" name="Google Shape;8544;p78"/>
          <p:cNvGrpSpPr/>
          <p:nvPr/>
        </p:nvGrpSpPr>
        <p:grpSpPr>
          <a:xfrm>
            <a:off x="1766604" y="2752344"/>
            <a:ext cx="311458" cy="354341"/>
            <a:chOff x="-46762575" y="3200500"/>
            <a:chExt cx="263100" cy="299325"/>
          </a:xfrm>
        </p:grpSpPr>
        <p:sp>
          <p:nvSpPr>
            <p:cNvPr id="8545" name="Google Shape;8545;p78"/>
            <p:cNvSpPr/>
            <p:nvPr/>
          </p:nvSpPr>
          <p:spPr>
            <a:xfrm>
              <a:off x="-46762575" y="3393475"/>
              <a:ext cx="263100" cy="106350"/>
            </a:xfrm>
            <a:custGeom>
              <a:avLst/>
              <a:gdLst/>
              <a:ahLst/>
              <a:cxnLst/>
              <a:rect l="l" t="t" r="r" b="b"/>
              <a:pathLst>
                <a:path w="10524" h="4254" extrusionOk="0">
                  <a:moveTo>
                    <a:pt x="7814" y="1418"/>
                  </a:moveTo>
                  <a:lnTo>
                    <a:pt x="8003" y="2142"/>
                  </a:lnTo>
                  <a:lnTo>
                    <a:pt x="2553" y="2142"/>
                  </a:lnTo>
                  <a:lnTo>
                    <a:pt x="2710" y="1418"/>
                  </a:lnTo>
                  <a:close/>
                  <a:moveTo>
                    <a:pt x="726" y="0"/>
                  </a:moveTo>
                  <a:lnTo>
                    <a:pt x="726" y="725"/>
                  </a:lnTo>
                  <a:lnTo>
                    <a:pt x="379" y="725"/>
                  </a:lnTo>
                  <a:cubicBezTo>
                    <a:pt x="159" y="725"/>
                    <a:pt x="1" y="882"/>
                    <a:pt x="1" y="1071"/>
                  </a:cubicBezTo>
                  <a:cubicBezTo>
                    <a:pt x="1" y="1260"/>
                    <a:pt x="159" y="1418"/>
                    <a:pt x="379" y="1418"/>
                  </a:cubicBezTo>
                  <a:lnTo>
                    <a:pt x="2017" y="1418"/>
                  </a:lnTo>
                  <a:lnTo>
                    <a:pt x="1419" y="3844"/>
                  </a:lnTo>
                  <a:cubicBezTo>
                    <a:pt x="1387" y="4033"/>
                    <a:pt x="1513" y="4222"/>
                    <a:pt x="1671" y="4253"/>
                  </a:cubicBezTo>
                  <a:lnTo>
                    <a:pt x="1734" y="4253"/>
                  </a:lnTo>
                  <a:cubicBezTo>
                    <a:pt x="1891" y="4253"/>
                    <a:pt x="2049" y="4159"/>
                    <a:pt x="2112" y="4001"/>
                  </a:cubicBezTo>
                  <a:lnTo>
                    <a:pt x="2364" y="2804"/>
                  </a:lnTo>
                  <a:lnTo>
                    <a:pt x="8161" y="2804"/>
                  </a:lnTo>
                  <a:lnTo>
                    <a:pt x="8444" y="4001"/>
                  </a:lnTo>
                  <a:cubicBezTo>
                    <a:pt x="8476" y="4159"/>
                    <a:pt x="8633" y="4253"/>
                    <a:pt x="8791" y="4253"/>
                  </a:cubicBezTo>
                  <a:lnTo>
                    <a:pt x="8854" y="4253"/>
                  </a:lnTo>
                  <a:cubicBezTo>
                    <a:pt x="9074" y="4222"/>
                    <a:pt x="9169" y="4033"/>
                    <a:pt x="9106" y="3844"/>
                  </a:cubicBezTo>
                  <a:lnTo>
                    <a:pt x="8507" y="1418"/>
                  </a:lnTo>
                  <a:lnTo>
                    <a:pt x="10177" y="1418"/>
                  </a:lnTo>
                  <a:cubicBezTo>
                    <a:pt x="10366" y="1418"/>
                    <a:pt x="10524" y="1260"/>
                    <a:pt x="10524" y="1071"/>
                  </a:cubicBezTo>
                  <a:cubicBezTo>
                    <a:pt x="10524" y="882"/>
                    <a:pt x="10398" y="725"/>
                    <a:pt x="10209" y="725"/>
                  </a:cubicBezTo>
                  <a:lnTo>
                    <a:pt x="9862" y="725"/>
                  </a:lnTo>
                  <a:lnTo>
                    <a:pt x="98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78"/>
            <p:cNvSpPr/>
            <p:nvPr/>
          </p:nvSpPr>
          <p:spPr>
            <a:xfrm>
              <a:off x="-46743650" y="3200500"/>
              <a:ext cx="228425" cy="176450"/>
            </a:xfrm>
            <a:custGeom>
              <a:avLst/>
              <a:gdLst/>
              <a:ahLst/>
              <a:cxnLst/>
              <a:rect l="l" t="t" r="r" b="b"/>
              <a:pathLst>
                <a:path w="9137" h="7058" extrusionOk="0">
                  <a:moveTo>
                    <a:pt x="4568" y="725"/>
                  </a:moveTo>
                  <a:cubicBezTo>
                    <a:pt x="5041" y="725"/>
                    <a:pt x="5419" y="1040"/>
                    <a:pt x="5545" y="1418"/>
                  </a:cubicBezTo>
                  <a:lnTo>
                    <a:pt x="3592" y="1418"/>
                  </a:lnTo>
                  <a:cubicBezTo>
                    <a:pt x="3686" y="1040"/>
                    <a:pt x="4096" y="725"/>
                    <a:pt x="4568" y="725"/>
                  </a:cubicBezTo>
                  <a:close/>
                  <a:moveTo>
                    <a:pt x="4568" y="2804"/>
                  </a:moveTo>
                  <a:cubicBezTo>
                    <a:pt x="5167" y="2804"/>
                    <a:pt x="5640" y="3277"/>
                    <a:pt x="5640" y="3875"/>
                  </a:cubicBezTo>
                  <a:cubicBezTo>
                    <a:pt x="5576" y="4474"/>
                    <a:pt x="5104" y="4947"/>
                    <a:pt x="4568" y="4947"/>
                  </a:cubicBezTo>
                  <a:cubicBezTo>
                    <a:pt x="3970" y="4947"/>
                    <a:pt x="3497" y="4474"/>
                    <a:pt x="3497" y="3875"/>
                  </a:cubicBezTo>
                  <a:cubicBezTo>
                    <a:pt x="3497" y="3277"/>
                    <a:pt x="3970" y="2804"/>
                    <a:pt x="4568" y="2804"/>
                  </a:cubicBezTo>
                  <a:close/>
                  <a:moveTo>
                    <a:pt x="4568" y="0"/>
                  </a:moveTo>
                  <a:cubicBezTo>
                    <a:pt x="3718" y="0"/>
                    <a:pt x="2993" y="630"/>
                    <a:pt x="2836" y="1418"/>
                  </a:cubicBezTo>
                  <a:lnTo>
                    <a:pt x="1071" y="1418"/>
                  </a:lnTo>
                  <a:cubicBezTo>
                    <a:pt x="473" y="1418"/>
                    <a:pt x="0" y="1891"/>
                    <a:pt x="0" y="2489"/>
                  </a:cubicBezTo>
                  <a:lnTo>
                    <a:pt x="0" y="7057"/>
                  </a:lnTo>
                  <a:lnTo>
                    <a:pt x="914" y="7057"/>
                  </a:lnTo>
                  <a:lnTo>
                    <a:pt x="2899" y="5041"/>
                  </a:lnTo>
                  <a:cubicBezTo>
                    <a:pt x="2962" y="4978"/>
                    <a:pt x="3056" y="4947"/>
                    <a:pt x="3155" y="4947"/>
                  </a:cubicBezTo>
                  <a:cubicBezTo>
                    <a:pt x="3253" y="4947"/>
                    <a:pt x="3355" y="4978"/>
                    <a:pt x="3434" y="5041"/>
                  </a:cubicBezTo>
                  <a:lnTo>
                    <a:pt x="4600" y="6238"/>
                  </a:lnTo>
                  <a:lnTo>
                    <a:pt x="5703" y="5041"/>
                  </a:lnTo>
                  <a:cubicBezTo>
                    <a:pt x="5766" y="4962"/>
                    <a:pt x="5852" y="4923"/>
                    <a:pt x="5943" y="4923"/>
                  </a:cubicBezTo>
                  <a:cubicBezTo>
                    <a:pt x="6033" y="4923"/>
                    <a:pt x="6128" y="4962"/>
                    <a:pt x="6207" y="5041"/>
                  </a:cubicBezTo>
                  <a:lnTo>
                    <a:pt x="8223" y="7057"/>
                  </a:lnTo>
                  <a:lnTo>
                    <a:pt x="9137" y="7057"/>
                  </a:lnTo>
                  <a:lnTo>
                    <a:pt x="9137" y="2489"/>
                  </a:lnTo>
                  <a:cubicBezTo>
                    <a:pt x="9137" y="1891"/>
                    <a:pt x="8664" y="1418"/>
                    <a:pt x="8065" y="1418"/>
                  </a:cubicBezTo>
                  <a:lnTo>
                    <a:pt x="6301" y="1418"/>
                  </a:lnTo>
                  <a:cubicBezTo>
                    <a:pt x="6144" y="630"/>
                    <a:pt x="5450" y="0"/>
                    <a:pt x="4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78"/>
            <p:cNvSpPr/>
            <p:nvPr/>
          </p:nvSpPr>
          <p:spPr>
            <a:xfrm>
              <a:off x="-46638125" y="3289500"/>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78"/>
            <p:cNvSpPr/>
            <p:nvPr/>
          </p:nvSpPr>
          <p:spPr>
            <a:xfrm>
              <a:off x="-46696400" y="3345425"/>
              <a:ext cx="63025" cy="31525"/>
            </a:xfrm>
            <a:custGeom>
              <a:avLst/>
              <a:gdLst/>
              <a:ahLst/>
              <a:cxnLst/>
              <a:rect l="l" t="t" r="r" b="b"/>
              <a:pathLst>
                <a:path w="2521" h="1261" extrusionOk="0">
                  <a:moveTo>
                    <a:pt x="1261" y="0"/>
                  </a:moveTo>
                  <a:lnTo>
                    <a:pt x="0" y="1260"/>
                  </a:lnTo>
                  <a:lnTo>
                    <a:pt x="2521" y="1260"/>
                  </a:lnTo>
                  <a:lnTo>
                    <a:pt x="12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78"/>
            <p:cNvSpPr/>
            <p:nvPr/>
          </p:nvSpPr>
          <p:spPr>
            <a:xfrm>
              <a:off x="-46616850" y="3345425"/>
              <a:ext cx="53575" cy="31525"/>
            </a:xfrm>
            <a:custGeom>
              <a:avLst/>
              <a:gdLst/>
              <a:ahLst/>
              <a:cxnLst/>
              <a:rect l="l" t="t" r="r" b="b"/>
              <a:pathLst>
                <a:path w="2143" h="1261" extrusionOk="0">
                  <a:moveTo>
                    <a:pt x="883" y="0"/>
                  </a:moveTo>
                  <a:lnTo>
                    <a:pt x="0" y="945"/>
                  </a:lnTo>
                  <a:lnTo>
                    <a:pt x="315" y="1260"/>
                  </a:lnTo>
                  <a:lnTo>
                    <a:pt x="2143" y="1260"/>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0" name="Google Shape;8550;p78"/>
          <p:cNvGrpSpPr/>
          <p:nvPr/>
        </p:nvGrpSpPr>
        <p:grpSpPr>
          <a:xfrm>
            <a:off x="1744689" y="3211066"/>
            <a:ext cx="355288" cy="312375"/>
            <a:chOff x="-46779900" y="3588000"/>
            <a:chExt cx="300125" cy="263875"/>
          </a:xfrm>
        </p:grpSpPr>
        <p:sp>
          <p:nvSpPr>
            <p:cNvPr id="8551" name="Google Shape;8551;p78"/>
            <p:cNvSpPr/>
            <p:nvPr/>
          </p:nvSpPr>
          <p:spPr>
            <a:xfrm>
              <a:off x="-46746025" y="3588000"/>
              <a:ext cx="230800" cy="263875"/>
            </a:xfrm>
            <a:custGeom>
              <a:avLst/>
              <a:gdLst/>
              <a:ahLst/>
              <a:cxnLst/>
              <a:rect l="l" t="t" r="r" b="b"/>
              <a:pathLst>
                <a:path w="9232" h="10555" extrusionOk="0">
                  <a:moveTo>
                    <a:pt x="4632" y="1"/>
                  </a:moveTo>
                  <a:cubicBezTo>
                    <a:pt x="3309" y="1"/>
                    <a:pt x="2017" y="442"/>
                    <a:pt x="1040" y="1355"/>
                  </a:cubicBezTo>
                  <a:cubicBezTo>
                    <a:pt x="694" y="1670"/>
                    <a:pt x="599" y="2206"/>
                    <a:pt x="851" y="2679"/>
                  </a:cubicBezTo>
                  <a:cubicBezTo>
                    <a:pt x="284" y="3403"/>
                    <a:pt x="1" y="4317"/>
                    <a:pt x="1" y="5262"/>
                  </a:cubicBezTo>
                  <a:lnTo>
                    <a:pt x="1" y="9484"/>
                  </a:lnTo>
                  <a:cubicBezTo>
                    <a:pt x="1" y="10082"/>
                    <a:pt x="473" y="10555"/>
                    <a:pt x="1072" y="10555"/>
                  </a:cubicBezTo>
                  <a:cubicBezTo>
                    <a:pt x="1670" y="10555"/>
                    <a:pt x="2143" y="10082"/>
                    <a:pt x="2143" y="9484"/>
                  </a:cubicBezTo>
                  <a:lnTo>
                    <a:pt x="2143" y="6680"/>
                  </a:lnTo>
                  <a:cubicBezTo>
                    <a:pt x="2143" y="6081"/>
                    <a:pt x="1670" y="5609"/>
                    <a:pt x="1072" y="5609"/>
                  </a:cubicBezTo>
                  <a:cubicBezTo>
                    <a:pt x="946" y="5609"/>
                    <a:pt x="851" y="5672"/>
                    <a:pt x="725" y="5703"/>
                  </a:cubicBezTo>
                  <a:lnTo>
                    <a:pt x="725" y="5262"/>
                  </a:lnTo>
                  <a:cubicBezTo>
                    <a:pt x="725" y="4474"/>
                    <a:pt x="946" y="3750"/>
                    <a:pt x="1387" y="3151"/>
                  </a:cubicBezTo>
                  <a:cubicBezTo>
                    <a:pt x="1499" y="3182"/>
                    <a:pt x="1620" y="3199"/>
                    <a:pt x="1745" y="3199"/>
                  </a:cubicBezTo>
                  <a:cubicBezTo>
                    <a:pt x="2005" y="3199"/>
                    <a:pt x="2276" y="3123"/>
                    <a:pt x="2489" y="2931"/>
                  </a:cubicBezTo>
                  <a:cubicBezTo>
                    <a:pt x="3057" y="2427"/>
                    <a:pt x="3836" y="2175"/>
                    <a:pt x="4616" y="2175"/>
                  </a:cubicBezTo>
                  <a:cubicBezTo>
                    <a:pt x="5396" y="2175"/>
                    <a:pt x="6176" y="2427"/>
                    <a:pt x="6743" y="2931"/>
                  </a:cubicBezTo>
                  <a:cubicBezTo>
                    <a:pt x="6942" y="3107"/>
                    <a:pt x="7187" y="3207"/>
                    <a:pt x="7468" y="3207"/>
                  </a:cubicBezTo>
                  <a:cubicBezTo>
                    <a:pt x="7588" y="3207"/>
                    <a:pt x="7714" y="3189"/>
                    <a:pt x="7845" y="3151"/>
                  </a:cubicBezTo>
                  <a:cubicBezTo>
                    <a:pt x="8286" y="3781"/>
                    <a:pt x="8507" y="4506"/>
                    <a:pt x="8507" y="5262"/>
                  </a:cubicBezTo>
                  <a:lnTo>
                    <a:pt x="8507" y="5703"/>
                  </a:lnTo>
                  <a:cubicBezTo>
                    <a:pt x="8412" y="5640"/>
                    <a:pt x="8286" y="5609"/>
                    <a:pt x="8160" y="5609"/>
                  </a:cubicBezTo>
                  <a:cubicBezTo>
                    <a:pt x="7562" y="5609"/>
                    <a:pt x="7089" y="6081"/>
                    <a:pt x="7089" y="6680"/>
                  </a:cubicBezTo>
                  <a:lnTo>
                    <a:pt x="7089" y="9484"/>
                  </a:lnTo>
                  <a:cubicBezTo>
                    <a:pt x="7089" y="10082"/>
                    <a:pt x="7562" y="10555"/>
                    <a:pt x="8160" y="10555"/>
                  </a:cubicBezTo>
                  <a:cubicBezTo>
                    <a:pt x="8759" y="10555"/>
                    <a:pt x="9232" y="10082"/>
                    <a:pt x="9232" y="9484"/>
                  </a:cubicBezTo>
                  <a:lnTo>
                    <a:pt x="9232" y="5262"/>
                  </a:lnTo>
                  <a:cubicBezTo>
                    <a:pt x="9232" y="4317"/>
                    <a:pt x="8948" y="3466"/>
                    <a:pt x="8412" y="2679"/>
                  </a:cubicBezTo>
                  <a:cubicBezTo>
                    <a:pt x="8664" y="2206"/>
                    <a:pt x="8570" y="1670"/>
                    <a:pt x="8223" y="1355"/>
                  </a:cubicBezTo>
                  <a:cubicBezTo>
                    <a:pt x="7215" y="442"/>
                    <a:pt x="5955" y="1"/>
                    <a:pt x="4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78"/>
            <p:cNvSpPr/>
            <p:nvPr/>
          </p:nvSpPr>
          <p:spPr>
            <a:xfrm>
              <a:off x="-46674350" y="3710075"/>
              <a:ext cx="91400" cy="122900"/>
            </a:xfrm>
            <a:custGeom>
              <a:avLst/>
              <a:gdLst/>
              <a:ahLst/>
              <a:cxnLst/>
              <a:rect l="l" t="t" r="r" b="b"/>
              <a:pathLst>
                <a:path w="3656" h="4916" extrusionOk="0">
                  <a:moveTo>
                    <a:pt x="1765" y="1"/>
                  </a:moveTo>
                  <a:cubicBezTo>
                    <a:pt x="1544" y="1"/>
                    <a:pt x="1418" y="158"/>
                    <a:pt x="1418" y="348"/>
                  </a:cubicBezTo>
                  <a:lnTo>
                    <a:pt x="1418" y="2868"/>
                  </a:lnTo>
                  <a:cubicBezTo>
                    <a:pt x="1292" y="2805"/>
                    <a:pt x="1166" y="2773"/>
                    <a:pt x="1040" y="2773"/>
                  </a:cubicBezTo>
                  <a:cubicBezTo>
                    <a:pt x="473" y="2773"/>
                    <a:pt x="1" y="3246"/>
                    <a:pt x="1" y="3845"/>
                  </a:cubicBezTo>
                  <a:cubicBezTo>
                    <a:pt x="1" y="4443"/>
                    <a:pt x="473" y="4916"/>
                    <a:pt x="1040" y="4916"/>
                  </a:cubicBezTo>
                  <a:cubicBezTo>
                    <a:pt x="1639" y="4916"/>
                    <a:pt x="2111" y="4443"/>
                    <a:pt x="2111" y="3845"/>
                  </a:cubicBezTo>
                  <a:lnTo>
                    <a:pt x="2111" y="1450"/>
                  </a:lnTo>
                  <a:cubicBezTo>
                    <a:pt x="2363" y="1513"/>
                    <a:pt x="2521" y="1639"/>
                    <a:pt x="2584" y="1797"/>
                  </a:cubicBezTo>
                  <a:cubicBezTo>
                    <a:pt x="2868" y="2112"/>
                    <a:pt x="2931" y="2584"/>
                    <a:pt x="2836" y="3057"/>
                  </a:cubicBezTo>
                  <a:cubicBezTo>
                    <a:pt x="2773" y="3246"/>
                    <a:pt x="2899" y="3435"/>
                    <a:pt x="3057" y="3498"/>
                  </a:cubicBezTo>
                  <a:lnTo>
                    <a:pt x="3151" y="3498"/>
                  </a:lnTo>
                  <a:cubicBezTo>
                    <a:pt x="3309" y="3498"/>
                    <a:pt x="3466" y="3372"/>
                    <a:pt x="3498" y="3214"/>
                  </a:cubicBezTo>
                  <a:cubicBezTo>
                    <a:pt x="3655" y="2553"/>
                    <a:pt x="3529" y="1828"/>
                    <a:pt x="3151" y="1324"/>
                  </a:cubicBezTo>
                  <a:cubicBezTo>
                    <a:pt x="2899" y="1041"/>
                    <a:pt x="2552" y="820"/>
                    <a:pt x="2111" y="726"/>
                  </a:cubicBezTo>
                  <a:lnTo>
                    <a:pt x="2111" y="348"/>
                  </a:lnTo>
                  <a:cubicBezTo>
                    <a:pt x="2111" y="158"/>
                    <a:pt x="1954"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78"/>
            <p:cNvSpPr/>
            <p:nvPr/>
          </p:nvSpPr>
          <p:spPr>
            <a:xfrm>
              <a:off x="-46779900" y="3754200"/>
              <a:ext cx="17350" cy="70125"/>
            </a:xfrm>
            <a:custGeom>
              <a:avLst/>
              <a:gdLst/>
              <a:ahLst/>
              <a:cxnLst/>
              <a:rect l="l" t="t" r="r" b="b"/>
              <a:pathLst>
                <a:path w="694" h="2805" extrusionOk="0">
                  <a:moveTo>
                    <a:pt x="694" y="0"/>
                  </a:moveTo>
                  <a:cubicBezTo>
                    <a:pt x="253" y="347"/>
                    <a:pt x="1" y="819"/>
                    <a:pt x="1" y="1418"/>
                  </a:cubicBezTo>
                  <a:cubicBezTo>
                    <a:pt x="1" y="2017"/>
                    <a:pt x="253" y="2458"/>
                    <a:pt x="694" y="2804"/>
                  </a:cubicBez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78"/>
            <p:cNvSpPr/>
            <p:nvPr/>
          </p:nvSpPr>
          <p:spPr>
            <a:xfrm>
              <a:off x="-46497925" y="3754200"/>
              <a:ext cx="18150" cy="70125"/>
            </a:xfrm>
            <a:custGeom>
              <a:avLst/>
              <a:gdLst/>
              <a:ahLst/>
              <a:cxnLst/>
              <a:rect l="l" t="t" r="r" b="b"/>
              <a:pathLst>
                <a:path w="726" h="2805" extrusionOk="0">
                  <a:moveTo>
                    <a:pt x="1" y="0"/>
                  </a:moveTo>
                  <a:lnTo>
                    <a:pt x="1" y="2804"/>
                  </a:lnTo>
                  <a:cubicBezTo>
                    <a:pt x="442" y="2489"/>
                    <a:pt x="725" y="1954"/>
                    <a:pt x="725" y="1418"/>
                  </a:cubicBezTo>
                  <a:cubicBezTo>
                    <a:pt x="725" y="851"/>
                    <a:pt x="442" y="34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5" name="Google Shape;8555;p78"/>
          <p:cNvGrpSpPr/>
          <p:nvPr/>
        </p:nvGrpSpPr>
        <p:grpSpPr>
          <a:xfrm>
            <a:off x="1745162" y="3625988"/>
            <a:ext cx="354341" cy="353394"/>
            <a:chOff x="-46779100" y="3938500"/>
            <a:chExt cx="299325" cy="298525"/>
          </a:xfrm>
        </p:grpSpPr>
        <p:sp>
          <p:nvSpPr>
            <p:cNvPr id="8556" name="Google Shape;8556;p78"/>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78"/>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8" name="Google Shape;8558;p78"/>
          <p:cNvGrpSpPr/>
          <p:nvPr/>
        </p:nvGrpSpPr>
        <p:grpSpPr>
          <a:xfrm>
            <a:off x="3952900" y="2758855"/>
            <a:ext cx="355258" cy="355288"/>
            <a:chOff x="-44924250" y="3206000"/>
            <a:chExt cx="300100" cy="300125"/>
          </a:xfrm>
        </p:grpSpPr>
        <p:sp>
          <p:nvSpPr>
            <p:cNvPr id="8559" name="Google Shape;8559;p78"/>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78"/>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78"/>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78"/>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78"/>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64" name="Google Shape;8564;p78"/>
          <p:cNvGrpSpPr/>
          <p:nvPr/>
        </p:nvGrpSpPr>
        <p:grpSpPr>
          <a:xfrm>
            <a:off x="1267386" y="1386849"/>
            <a:ext cx="355258" cy="355258"/>
            <a:chOff x="-50134375" y="3183175"/>
            <a:chExt cx="300100" cy="300100"/>
          </a:xfrm>
        </p:grpSpPr>
        <p:sp>
          <p:nvSpPr>
            <p:cNvPr id="8565" name="Google Shape;8565;p78"/>
            <p:cNvSpPr/>
            <p:nvPr/>
          </p:nvSpPr>
          <p:spPr>
            <a:xfrm>
              <a:off x="-50134375" y="3270600"/>
              <a:ext cx="87450" cy="53575"/>
            </a:xfrm>
            <a:custGeom>
              <a:avLst/>
              <a:gdLst/>
              <a:ahLst/>
              <a:cxnLst/>
              <a:rect l="l" t="t" r="r" b="b"/>
              <a:pathLst>
                <a:path w="3498" h="2143" extrusionOk="0">
                  <a:moveTo>
                    <a:pt x="0" y="0"/>
                  </a:moveTo>
                  <a:lnTo>
                    <a:pt x="0" y="2143"/>
                  </a:lnTo>
                  <a:lnTo>
                    <a:pt x="3497" y="2143"/>
                  </a:lnTo>
                  <a:lnTo>
                    <a:pt x="34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78"/>
            <p:cNvSpPr/>
            <p:nvPr/>
          </p:nvSpPr>
          <p:spPr>
            <a:xfrm>
              <a:off x="-50134375" y="3340700"/>
              <a:ext cx="87450" cy="54375"/>
            </a:xfrm>
            <a:custGeom>
              <a:avLst/>
              <a:gdLst/>
              <a:ahLst/>
              <a:cxnLst/>
              <a:rect l="l" t="t" r="r" b="b"/>
              <a:pathLst>
                <a:path w="3498" h="2175" extrusionOk="0">
                  <a:moveTo>
                    <a:pt x="0" y="0"/>
                  </a:moveTo>
                  <a:lnTo>
                    <a:pt x="0" y="2174"/>
                  </a:lnTo>
                  <a:cubicBezTo>
                    <a:pt x="441" y="1701"/>
                    <a:pt x="1071" y="1418"/>
                    <a:pt x="1765" y="1418"/>
                  </a:cubicBezTo>
                  <a:cubicBezTo>
                    <a:pt x="2426" y="1418"/>
                    <a:pt x="3056" y="1670"/>
                    <a:pt x="3497" y="2174"/>
                  </a:cubicBezTo>
                  <a:lnTo>
                    <a:pt x="34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78"/>
            <p:cNvSpPr/>
            <p:nvPr/>
          </p:nvSpPr>
          <p:spPr>
            <a:xfrm>
              <a:off x="-50134375" y="3183175"/>
              <a:ext cx="87450" cy="70125"/>
            </a:xfrm>
            <a:custGeom>
              <a:avLst/>
              <a:gdLst/>
              <a:ahLst/>
              <a:cxnLst/>
              <a:rect l="l" t="t" r="r" b="b"/>
              <a:pathLst>
                <a:path w="3498" h="2805" extrusionOk="0">
                  <a:moveTo>
                    <a:pt x="347" y="0"/>
                  </a:moveTo>
                  <a:cubicBezTo>
                    <a:pt x="158" y="0"/>
                    <a:pt x="0" y="158"/>
                    <a:pt x="0" y="347"/>
                  </a:cubicBezTo>
                  <a:lnTo>
                    <a:pt x="0" y="2804"/>
                  </a:lnTo>
                  <a:lnTo>
                    <a:pt x="3497" y="2804"/>
                  </a:lnTo>
                  <a:lnTo>
                    <a:pt x="3497" y="347"/>
                  </a:lnTo>
                  <a:cubicBezTo>
                    <a:pt x="3497" y="158"/>
                    <a:pt x="3340"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78"/>
            <p:cNvSpPr/>
            <p:nvPr/>
          </p:nvSpPr>
          <p:spPr>
            <a:xfrm>
              <a:off x="-50028050" y="3363525"/>
              <a:ext cx="37050" cy="75650"/>
            </a:xfrm>
            <a:custGeom>
              <a:avLst/>
              <a:gdLst/>
              <a:ahLst/>
              <a:cxnLst/>
              <a:rect l="l" t="t" r="r" b="b"/>
              <a:pathLst>
                <a:path w="1482" h="3026" extrusionOk="0">
                  <a:moveTo>
                    <a:pt x="0" y="1"/>
                  </a:moveTo>
                  <a:lnTo>
                    <a:pt x="0" y="3025"/>
                  </a:lnTo>
                  <a:lnTo>
                    <a:pt x="1481" y="148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78"/>
            <p:cNvSpPr/>
            <p:nvPr/>
          </p:nvSpPr>
          <p:spPr>
            <a:xfrm>
              <a:off x="-50028050" y="3287125"/>
              <a:ext cx="88225" cy="101625"/>
            </a:xfrm>
            <a:custGeom>
              <a:avLst/>
              <a:gdLst/>
              <a:ahLst/>
              <a:cxnLst/>
              <a:rect l="l" t="t" r="r" b="b"/>
              <a:pathLst>
                <a:path w="3529" h="4065" extrusionOk="0">
                  <a:moveTo>
                    <a:pt x="1072" y="1"/>
                  </a:moveTo>
                  <a:lnTo>
                    <a:pt x="0" y="1104"/>
                  </a:lnTo>
                  <a:lnTo>
                    <a:pt x="0" y="2049"/>
                  </a:lnTo>
                  <a:lnTo>
                    <a:pt x="2017" y="4065"/>
                  </a:lnTo>
                  <a:lnTo>
                    <a:pt x="3529" y="2490"/>
                  </a:lnTo>
                  <a:lnTo>
                    <a:pt x="1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78"/>
            <p:cNvSpPr/>
            <p:nvPr/>
          </p:nvSpPr>
          <p:spPr>
            <a:xfrm>
              <a:off x="-49988675" y="3225700"/>
              <a:ext cx="111875" cy="111875"/>
            </a:xfrm>
            <a:custGeom>
              <a:avLst/>
              <a:gdLst/>
              <a:ahLst/>
              <a:cxnLst/>
              <a:rect l="l" t="t" r="r" b="b"/>
              <a:pathLst>
                <a:path w="4475" h="4475" extrusionOk="0">
                  <a:moveTo>
                    <a:pt x="2155" y="0"/>
                  </a:moveTo>
                  <a:cubicBezTo>
                    <a:pt x="2064" y="0"/>
                    <a:pt x="1970" y="32"/>
                    <a:pt x="1891" y="95"/>
                  </a:cubicBezTo>
                  <a:lnTo>
                    <a:pt x="1" y="1985"/>
                  </a:lnTo>
                  <a:lnTo>
                    <a:pt x="2490" y="4474"/>
                  </a:lnTo>
                  <a:lnTo>
                    <a:pt x="4380" y="2584"/>
                  </a:lnTo>
                  <a:cubicBezTo>
                    <a:pt x="4474" y="2458"/>
                    <a:pt x="4474" y="2237"/>
                    <a:pt x="4380" y="2080"/>
                  </a:cubicBezTo>
                  <a:lnTo>
                    <a:pt x="2395" y="95"/>
                  </a:lnTo>
                  <a:cubicBezTo>
                    <a:pt x="2332" y="32"/>
                    <a:pt x="2245" y="0"/>
                    <a:pt x="2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78"/>
            <p:cNvSpPr/>
            <p:nvPr/>
          </p:nvSpPr>
          <p:spPr>
            <a:xfrm>
              <a:off x="-50134375" y="3395050"/>
              <a:ext cx="89025" cy="88225"/>
            </a:xfrm>
            <a:custGeom>
              <a:avLst/>
              <a:gdLst/>
              <a:ahLst/>
              <a:cxnLst/>
              <a:rect l="l" t="t" r="r" b="b"/>
              <a:pathLst>
                <a:path w="3561" h="3529" extrusionOk="0">
                  <a:moveTo>
                    <a:pt x="1765" y="1418"/>
                  </a:moveTo>
                  <a:cubicBezTo>
                    <a:pt x="1985" y="1418"/>
                    <a:pt x="2111" y="1575"/>
                    <a:pt x="2111" y="1764"/>
                  </a:cubicBezTo>
                  <a:cubicBezTo>
                    <a:pt x="2111" y="1953"/>
                    <a:pt x="1985" y="2111"/>
                    <a:pt x="1765" y="2111"/>
                  </a:cubicBezTo>
                  <a:cubicBezTo>
                    <a:pt x="1576" y="2111"/>
                    <a:pt x="1418" y="1953"/>
                    <a:pt x="1418" y="1764"/>
                  </a:cubicBezTo>
                  <a:cubicBezTo>
                    <a:pt x="1418" y="1575"/>
                    <a:pt x="1576" y="1418"/>
                    <a:pt x="1765" y="1418"/>
                  </a:cubicBezTo>
                  <a:close/>
                  <a:moveTo>
                    <a:pt x="1765" y="0"/>
                  </a:moveTo>
                  <a:cubicBezTo>
                    <a:pt x="788" y="0"/>
                    <a:pt x="0" y="788"/>
                    <a:pt x="0" y="1764"/>
                  </a:cubicBezTo>
                  <a:cubicBezTo>
                    <a:pt x="0" y="2741"/>
                    <a:pt x="788" y="3529"/>
                    <a:pt x="1765" y="3529"/>
                  </a:cubicBezTo>
                  <a:cubicBezTo>
                    <a:pt x="2773" y="3529"/>
                    <a:pt x="3560" y="2741"/>
                    <a:pt x="3560" y="1764"/>
                  </a:cubicBezTo>
                  <a:cubicBezTo>
                    <a:pt x="3497" y="788"/>
                    <a:pt x="2710"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78"/>
            <p:cNvSpPr/>
            <p:nvPr/>
          </p:nvSpPr>
          <p:spPr>
            <a:xfrm>
              <a:off x="-50045375" y="3428900"/>
              <a:ext cx="52800" cy="53600"/>
            </a:xfrm>
            <a:custGeom>
              <a:avLst/>
              <a:gdLst/>
              <a:ahLst/>
              <a:cxnLst/>
              <a:rect l="l" t="t" r="r" b="b"/>
              <a:pathLst>
                <a:path w="2112" h="2144" extrusionOk="0">
                  <a:moveTo>
                    <a:pt x="2111" y="1"/>
                  </a:moveTo>
                  <a:lnTo>
                    <a:pt x="0" y="2143"/>
                  </a:lnTo>
                  <a:lnTo>
                    <a:pt x="2111" y="2143"/>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78"/>
            <p:cNvSpPr/>
            <p:nvPr/>
          </p:nvSpPr>
          <p:spPr>
            <a:xfrm>
              <a:off x="-49975275" y="3395050"/>
              <a:ext cx="52775" cy="87450"/>
            </a:xfrm>
            <a:custGeom>
              <a:avLst/>
              <a:gdLst/>
              <a:ahLst/>
              <a:cxnLst/>
              <a:rect l="l" t="t" r="r" b="b"/>
              <a:pathLst>
                <a:path w="2111" h="3498" extrusionOk="0">
                  <a:moveTo>
                    <a:pt x="693" y="0"/>
                  </a:moveTo>
                  <a:lnTo>
                    <a:pt x="0" y="662"/>
                  </a:lnTo>
                  <a:lnTo>
                    <a:pt x="0" y="3497"/>
                  </a:lnTo>
                  <a:lnTo>
                    <a:pt x="2111" y="3497"/>
                  </a:lnTo>
                  <a:lnTo>
                    <a:pt x="2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78"/>
            <p:cNvSpPr/>
            <p:nvPr/>
          </p:nvSpPr>
          <p:spPr>
            <a:xfrm>
              <a:off x="-49905175" y="3395050"/>
              <a:ext cx="70900" cy="87450"/>
            </a:xfrm>
            <a:custGeom>
              <a:avLst/>
              <a:gdLst/>
              <a:ahLst/>
              <a:cxnLst/>
              <a:rect l="l" t="t" r="r" b="b"/>
              <a:pathLst>
                <a:path w="2836" h="3498" extrusionOk="0">
                  <a:moveTo>
                    <a:pt x="0" y="0"/>
                  </a:moveTo>
                  <a:lnTo>
                    <a:pt x="0" y="3497"/>
                  </a:lnTo>
                  <a:lnTo>
                    <a:pt x="2489" y="3497"/>
                  </a:lnTo>
                  <a:cubicBezTo>
                    <a:pt x="2678" y="3497"/>
                    <a:pt x="2836" y="3340"/>
                    <a:pt x="2836" y="3151"/>
                  </a:cubicBezTo>
                  <a:lnTo>
                    <a:pt x="2836" y="347"/>
                  </a:lnTo>
                  <a:cubicBezTo>
                    <a:pt x="2836" y="158"/>
                    <a:pt x="2678"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5" name="Google Shape;8575;p78"/>
          <p:cNvGrpSpPr/>
          <p:nvPr/>
        </p:nvGrpSpPr>
        <p:grpSpPr>
          <a:xfrm>
            <a:off x="1267386" y="1822251"/>
            <a:ext cx="355258" cy="355288"/>
            <a:chOff x="-50134375" y="3550975"/>
            <a:chExt cx="300100" cy="300125"/>
          </a:xfrm>
        </p:grpSpPr>
        <p:sp>
          <p:nvSpPr>
            <p:cNvPr id="8576" name="Google Shape;8576;p78"/>
            <p:cNvSpPr/>
            <p:nvPr/>
          </p:nvSpPr>
          <p:spPr>
            <a:xfrm>
              <a:off x="-50134375" y="3550975"/>
              <a:ext cx="300100" cy="300125"/>
            </a:xfrm>
            <a:custGeom>
              <a:avLst/>
              <a:gdLst/>
              <a:ahLst/>
              <a:cxnLst/>
              <a:rect l="l" t="t" r="r" b="b"/>
              <a:pathLst>
                <a:path w="12004" h="12005" extrusionOk="0">
                  <a:moveTo>
                    <a:pt x="9893" y="1419"/>
                  </a:moveTo>
                  <a:lnTo>
                    <a:pt x="9893" y="1797"/>
                  </a:lnTo>
                  <a:cubicBezTo>
                    <a:pt x="9893" y="1986"/>
                    <a:pt x="10050" y="2143"/>
                    <a:pt x="10239" y="2143"/>
                  </a:cubicBezTo>
                  <a:lnTo>
                    <a:pt x="10586" y="2143"/>
                  </a:lnTo>
                  <a:lnTo>
                    <a:pt x="10586" y="9893"/>
                  </a:lnTo>
                  <a:lnTo>
                    <a:pt x="10239" y="9893"/>
                  </a:lnTo>
                  <a:cubicBezTo>
                    <a:pt x="10050" y="9893"/>
                    <a:pt x="9893" y="10051"/>
                    <a:pt x="9893" y="10240"/>
                  </a:cubicBezTo>
                  <a:lnTo>
                    <a:pt x="9893" y="10587"/>
                  </a:lnTo>
                  <a:lnTo>
                    <a:pt x="2143" y="10587"/>
                  </a:lnTo>
                  <a:lnTo>
                    <a:pt x="2143" y="10240"/>
                  </a:lnTo>
                  <a:cubicBezTo>
                    <a:pt x="2143" y="10051"/>
                    <a:pt x="1985" y="9893"/>
                    <a:pt x="1765" y="9893"/>
                  </a:cubicBezTo>
                  <a:lnTo>
                    <a:pt x="1418" y="9893"/>
                  </a:lnTo>
                  <a:lnTo>
                    <a:pt x="1418" y="2143"/>
                  </a:lnTo>
                  <a:lnTo>
                    <a:pt x="1765" y="2143"/>
                  </a:lnTo>
                  <a:cubicBezTo>
                    <a:pt x="1985" y="2143"/>
                    <a:pt x="2143" y="1986"/>
                    <a:pt x="2143" y="1797"/>
                  </a:cubicBezTo>
                  <a:lnTo>
                    <a:pt x="2143" y="1419"/>
                  </a:lnTo>
                  <a:close/>
                  <a:moveTo>
                    <a:pt x="347" y="1"/>
                  </a:moveTo>
                  <a:cubicBezTo>
                    <a:pt x="158" y="1"/>
                    <a:pt x="0" y="159"/>
                    <a:pt x="0" y="348"/>
                  </a:cubicBezTo>
                  <a:lnTo>
                    <a:pt x="0" y="1797"/>
                  </a:lnTo>
                  <a:cubicBezTo>
                    <a:pt x="0" y="1986"/>
                    <a:pt x="158" y="2143"/>
                    <a:pt x="347" y="2143"/>
                  </a:cubicBezTo>
                  <a:lnTo>
                    <a:pt x="693" y="2143"/>
                  </a:lnTo>
                  <a:lnTo>
                    <a:pt x="693" y="9893"/>
                  </a:lnTo>
                  <a:lnTo>
                    <a:pt x="347" y="9893"/>
                  </a:lnTo>
                  <a:cubicBezTo>
                    <a:pt x="158" y="9893"/>
                    <a:pt x="0" y="10051"/>
                    <a:pt x="0" y="10240"/>
                  </a:cubicBezTo>
                  <a:lnTo>
                    <a:pt x="0" y="11658"/>
                  </a:lnTo>
                  <a:cubicBezTo>
                    <a:pt x="0" y="11847"/>
                    <a:pt x="158" y="12004"/>
                    <a:pt x="347" y="12004"/>
                  </a:cubicBezTo>
                  <a:lnTo>
                    <a:pt x="1765" y="12004"/>
                  </a:lnTo>
                  <a:cubicBezTo>
                    <a:pt x="1985" y="12004"/>
                    <a:pt x="2111" y="11847"/>
                    <a:pt x="2111" y="11658"/>
                  </a:cubicBezTo>
                  <a:lnTo>
                    <a:pt x="2111" y="11311"/>
                  </a:lnTo>
                  <a:lnTo>
                    <a:pt x="9893" y="11311"/>
                  </a:lnTo>
                  <a:lnTo>
                    <a:pt x="9893" y="11658"/>
                  </a:lnTo>
                  <a:cubicBezTo>
                    <a:pt x="9893" y="11847"/>
                    <a:pt x="10050" y="12004"/>
                    <a:pt x="10239" y="12004"/>
                  </a:cubicBezTo>
                  <a:lnTo>
                    <a:pt x="11657" y="12004"/>
                  </a:lnTo>
                  <a:cubicBezTo>
                    <a:pt x="11846" y="12004"/>
                    <a:pt x="12004" y="11847"/>
                    <a:pt x="12004" y="11658"/>
                  </a:cubicBezTo>
                  <a:lnTo>
                    <a:pt x="12004" y="10240"/>
                  </a:lnTo>
                  <a:cubicBezTo>
                    <a:pt x="12004" y="10051"/>
                    <a:pt x="11846" y="9893"/>
                    <a:pt x="11657" y="9893"/>
                  </a:cubicBezTo>
                  <a:lnTo>
                    <a:pt x="11311" y="9893"/>
                  </a:lnTo>
                  <a:lnTo>
                    <a:pt x="11311" y="2143"/>
                  </a:lnTo>
                  <a:lnTo>
                    <a:pt x="11657" y="2143"/>
                  </a:lnTo>
                  <a:cubicBezTo>
                    <a:pt x="11846" y="2143"/>
                    <a:pt x="12004" y="1986"/>
                    <a:pt x="12004" y="1797"/>
                  </a:cubicBezTo>
                  <a:lnTo>
                    <a:pt x="12004" y="348"/>
                  </a:lnTo>
                  <a:cubicBezTo>
                    <a:pt x="12004" y="159"/>
                    <a:pt x="11846" y="1"/>
                    <a:pt x="11657" y="1"/>
                  </a:cubicBezTo>
                  <a:lnTo>
                    <a:pt x="10239" y="1"/>
                  </a:lnTo>
                  <a:cubicBezTo>
                    <a:pt x="10050" y="1"/>
                    <a:pt x="9893" y="159"/>
                    <a:pt x="9893" y="348"/>
                  </a:cubicBezTo>
                  <a:lnTo>
                    <a:pt x="9893" y="726"/>
                  </a:lnTo>
                  <a:lnTo>
                    <a:pt x="2111" y="726"/>
                  </a:lnTo>
                  <a:lnTo>
                    <a:pt x="2111" y="348"/>
                  </a:lnTo>
                  <a:cubicBezTo>
                    <a:pt x="2111" y="159"/>
                    <a:pt x="1985"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78"/>
            <p:cNvSpPr/>
            <p:nvPr/>
          </p:nvSpPr>
          <p:spPr>
            <a:xfrm>
              <a:off x="-50054825" y="3603750"/>
              <a:ext cx="141800" cy="194575"/>
            </a:xfrm>
            <a:custGeom>
              <a:avLst/>
              <a:gdLst/>
              <a:ahLst/>
              <a:cxnLst/>
              <a:rect l="l" t="t" r="r" b="b"/>
              <a:pathLst>
                <a:path w="5672" h="7783" extrusionOk="0">
                  <a:moveTo>
                    <a:pt x="347" y="1"/>
                  </a:moveTo>
                  <a:cubicBezTo>
                    <a:pt x="158" y="1"/>
                    <a:pt x="0" y="158"/>
                    <a:pt x="0" y="347"/>
                  </a:cubicBezTo>
                  <a:lnTo>
                    <a:pt x="0" y="1765"/>
                  </a:lnTo>
                  <a:cubicBezTo>
                    <a:pt x="0" y="1873"/>
                    <a:pt x="74" y="1922"/>
                    <a:pt x="151" y="1922"/>
                  </a:cubicBezTo>
                  <a:cubicBezTo>
                    <a:pt x="186" y="1922"/>
                    <a:pt x="222" y="1911"/>
                    <a:pt x="252" y="1891"/>
                  </a:cubicBezTo>
                  <a:lnTo>
                    <a:pt x="725" y="1419"/>
                  </a:lnTo>
                  <a:lnTo>
                    <a:pt x="2143" y="1419"/>
                  </a:lnTo>
                  <a:lnTo>
                    <a:pt x="2143" y="7089"/>
                  </a:lnTo>
                  <a:lnTo>
                    <a:pt x="1670" y="7562"/>
                  </a:lnTo>
                  <a:cubicBezTo>
                    <a:pt x="1576" y="7625"/>
                    <a:pt x="1670" y="7782"/>
                    <a:pt x="1765" y="7782"/>
                  </a:cubicBezTo>
                  <a:lnTo>
                    <a:pt x="3907" y="7782"/>
                  </a:lnTo>
                  <a:cubicBezTo>
                    <a:pt x="4064" y="7782"/>
                    <a:pt x="4096" y="7625"/>
                    <a:pt x="4033" y="7562"/>
                  </a:cubicBezTo>
                  <a:lnTo>
                    <a:pt x="3560" y="7089"/>
                  </a:lnTo>
                  <a:lnTo>
                    <a:pt x="3560" y="1419"/>
                  </a:lnTo>
                  <a:lnTo>
                    <a:pt x="4978" y="1419"/>
                  </a:lnTo>
                  <a:lnTo>
                    <a:pt x="5451" y="1891"/>
                  </a:lnTo>
                  <a:cubicBezTo>
                    <a:pt x="5467" y="1908"/>
                    <a:pt x="5491" y="1916"/>
                    <a:pt x="5517" y="1916"/>
                  </a:cubicBezTo>
                  <a:cubicBezTo>
                    <a:pt x="5587" y="1916"/>
                    <a:pt x="5671" y="1857"/>
                    <a:pt x="5671" y="1765"/>
                  </a:cubicBezTo>
                  <a:lnTo>
                    <a:pt x="5671" y="347"/>
                  </a:lnTo>
                  <a:cubicBezTo>
                    <a:pt x="5671" y="158"/>
                    <a:pt x="5514" y="1"/>
                    <a:pt x="5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8" name="Google Shape;8578;p78"/>
          <p:cNvGrpSpPr/>
          <p:nvPr/>
        </p:nvGrpSpPr>
        <p:grpSpPr>
          <a:xfrm>
            <a:off x="1267386" y="2259783"/>
            <a:ext cx="355258" cy="355051"/>
            <a:chOff x="-50134375" y="3920575"/>
            <a:chExt cx="300100" cy="299925"/>
          </a:xfrm>
        </p:grpSpPr>
        <p:sp>
          <p:nvSpPr>
            <p:cNvPr id="8579" name="Google Shape;8579;p78"/>
            <p:cNvSpPr/>
            <p:nvPr/>
          </p:nvSpPr>
          <p:spPr>
            <a:xfrm>
              <a:off x="-49985525" y="3920575"/>
              <a:ext cx="151250" cy="151850"/>
            </a:xfrm>
            <a:custGeom>
              <a:avLst/>
              <a:gdLst/>
              <a:ahLst/>
              <a:cxnLst/>
              <a:rect l="l" t="t" r="r" b="b"/>
              <a:pathLst>
                <a:path w="6050" h="6074" extrusionOk="0">
                  <a:moveTo>
                    <a:pt x="1986" y="1"/>
                  </a:moveTo>
                  <a:cubicBezTo>
                    <a:pt x="1537" y="1"/>
                    <a:pt x="1088" y="166"/>
                    <a:pt x="757" y="497"/>
                  </a:cubicBezTo>
                  <a:lnTo>
                    <a:pt x="1" y="1284"/>
                  </a:lnTo>
                  <a:lnTo>
                    <a:pt x="4758" y="6073"/>
                  </a:lnTo>
                  <a:lnTo>
                    <a:pt x="5546" y="5317"/>
                  </a:lnTo>
                  <a:cubicBezTo>
                    <a:pt x="5861" y="5002"/>
                    <a:pt x="6050" y="4529"/>
                    <a:pt x="6050" y="4057"/>
                  </a:cubicBezTo>
                  <a:cubicBezTo>
                    <a:pt x="6050" y="3616"/>
                    <a:pt x="5861" y="3143"/>
                    <a:pt x="5546" y="2828"/>
                  </a:cubicBezTo>
                  <a:lnTo>
                    <a:pt x="3214" y="497"/>
                  </a:lnTo>
                  <a:cubicBezTo>
                    <a:pt x="2883" y="166"/>
                    <a:pt x="2434" y="1"/>
                    <a:pt x="1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78"/>
            <p:cNvSpPr/>
            <p:nvPr/>
          </p:nvSpPr>
          <p:spPr>
            <a:xfrm>
              <a:off x="-50134375" y="4069250"/>
              <a:ext cx="151250" cy="151250"/>
            </a:xfrm>
            <a:custGeom>
              <a:avLst/>
              <a:gdLst/>
              <a:ahLst/>
              <a:cxnLst/>
              <a:rect l="l" t="t" r="r" b="b"/>
              <a:pathLst>
                <a:path w="6050" h="6050" extrusionOk="0">
                  <a:moveTo>
                    <a:pt x="1292" y="0"/>
                  </a:moveTo>
                  <a:lnTo>
                    <a:pt x="504" y="756"/>
                  </a:lnTo>
                  <a:cubicBezTo>
                    <a:pt x="189" y="1071"/>
                    <a:pt x="0" y="1544"/>
                    <a:pt x="0" y="2016"/>
                  </a:cubicBezTo>
                  <a:cubicBezTo>
                    <a:pt x="0" y="2489"/>
                    <a:pt x="189" y="2899"/>
                    <a:pt x="504" y="3277"/>
                  </a:cubicBezTo>
                  <a:lnTo>
                    <a:pt x="2804" y="5545"/>
                  </a:lnTo>
                  <a:cubicBezTo>
                    <a:pt x="3119" y="5860"/>
                    <a:pt x="3592" y="6049"/>
                    <a:pt x="4064" y="6049"/>
                  </a:cubicBezTo>
                  <a:cubicBezTo>
                    <a:pt x="4537" y="6049"/>
                    <a:pt x="4947" y="5860"/>
                    <a:pt x="5325" y="5545"/>
                  </a:cubicBezTo>
                  <a:lnTo>
                    <a:pt x="6049" y="4757"/>
                  </a:lnTo>
                  <a:lnTo>
                    <a:pt x="12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78"/>
            <p:cNvSpPr/>
            <p:nvPr/>
          </p:nvSpPr>
          <p:spPr>
            <a:xfrm>
              <a:off x="-50090275" y="3964500"/>
              <a:ext cx="211100" cy="211100"/>
            </a:xfrm>
            <a:custGeom>
              <a:avLst/>
              <a:gdLst/>
              <a:ahLst/>
              <a:cxnLst/>
              <a:rect l="l" t="t" r="r" b="b"/>
              <a:pathLst>
                <a:path w="8444" h="8444" extrusionOk="0">
                  <a:moveTo>
                    <a:pt x="2446" y="4316"/>
                  </a:moveTo>
                  <a:cubicBezTo>
                    <a:pt x="2537" y="4316"/>
                    <a:pt x="2631" y="4348"/>
                    <a:pt x="2710" y="4411"/>
                  </a:cubicBezTo>
                  <a:lnTo>
                    <a:pt x="4033" y="5734"/>
                  </a:lnTo>
                  <a:cubicBezTo>
                    <a:pt x="4191" y="5828"/>
                    <a:pt x="4191" y="6080"/>
                    <a:pt x="4033" y="6238"/>
                  </a:cubicBezTo>
                  <a:cubicBezTo>
                    <a:pt x="3970" y="6301"/>
                    <a:pt x="3884" y="6332"/>
                    <a:pt x="3789" y="6332"/>
                  </a:cubicBezTo>
                  <a:cubicBezTo>
                    <a:pt x="3694" y="6332"/>
                    <a:pt x="3592" y="6301"/>
                    <a:pt x="3498" y="6238"/>
                  </a:cubicBezTo>
                  <a:lnTo>
                    <a:pt x="2206" y="4946"/>
                  </a:lnTo>
                  <a:cubicBezTo>
                    <a:pt x="2080" y="4820"/>
                    <a:pt x="2080" y="4568"/>
                    <a:pt x="2206" y="4411"/>
                  </a:cubicBezTo>
                  <a:cubicBezTo>
                    <a:pt x="2269" y="4348"/>
                    <a:pt x="2356" y="4316"/>
                    <a:pt x="2446" y="4316"/>
                  </a:cubicBezTo>
                  <a:close/>
                  <a:moveTo>
                    <a:pt x="3687" y="0"/>
                  </a:moveTo>
                  <a:lnTo>
                    <a:pt x="1" y="3686"/>
                  </a:lnTo>
                  <a:lnTo>
                    <a:pt x="4789" y="8443"/>
                  </a:lnTo>
                  <a:lnTo>
                    <a:pt x="8444" y="4789"/>
                  </a:lnTo>
                  <a:lnTo>
                    <a:pt x="36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2" name="Google Shape;8582;p78"/>
          <p:cNvGrpSpPr/>
          <p:nvPr/>
        </p:nvGrpSpPr>
        <p:grpSpPr>
          <a:xfrm>
            <a:off x="3478110" y="1407358"/>
            <a:ext cx="357123" cy="355258"/>
            <a:chOff x="-48262200" y="3200500"/>
            <a:chExt cx="301675" cy="300100"/>
          </a:xfrm>
        </p:grpSpPr>
        <p:sp>
          <p:nvSpPr>
            <p:cNvPr id="8583" name="Google Shape;8583;p78"/>
            <p:cNvSpPr/>
            <p:nvPr/>
          </p:nvSpPr>
          <p:spPr>
            <a:xfrm>
              <a:off x="-48191325" y="3288700"/>
              <a:ext cx="51225" cy="51225"/>
            </a:xfrm>
            <a:custGeom>
              <a:avLst/>
              <a:gdLst/>
              <a:ahLst/>
              <a:cxnLst/>
              <a:rect l="l" t="t" r="r" b="b"/>
              <a:pathLst>
                <a:path w="2049" h="2049" extrusionOk="0">
                  <a:moveTo>
                    <a:pt x="1072" y="1"/>
                  </a:moveTo>
                  <a:cubicBezTo>
                    <a:pt x="474" y="1"/>
                    <a:pt x="1" y="473"/>
                    <a:pt x="1" y="1041"/>
                  </a:cubicBezTo>
                  <a:cubicBezTo>
                    <a:pt x="1" y="1513"/>
                    <a:pt x="285" y="1891"/>
                    <a:pt x="726" y="2049"/>
                  </a:cubicBezTo>
                  <a:lnTo>
                    <a:pt x="726" y="1041"/>
                  </a:lnTo>
                  <a:cubicBezTo>
                    <a:pt x="726" y="852"/>
                    <a:pt x="883" y="694"/>
                    <a:pt x="1072" y="694"/>
                  </a:cubicBezTo>
                  <a:lnTo>
                    <a:pt x="2049" y="694"/>
                  </a:lnTo>
                  <a:cubicBezTo>
                    <a:pt x="1891" y="253"/>
                    <a:pt x="1513"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78"/>
            <p:cNvSpPr/>
            <p:nvPr/>
          </p:nvSpPr>
          <p:spPr>
            <a:xfrm>
              <a:off x="-48155875" y="3324150"/>
              <a:ext cx="15775" cy="15775"/>
            </a:xfrm>
            <a:custGeom>
              <a:avLst/>
              <a:gdLst/>
              <a:ahLst/>
              <a:cxnLst/>
              <a:rect l="l" t="t" r="r" b="b"/>
              <a:pathLst>
                <a:path w="631" h="631" extrusionOk="0">
                  <a:moveTo>
                    <a:pt x="1" y="1"/>
                  </a:moveTo>
                  <a:lnTo>
                    <a:pt x="1" y="631"/>
                  </a:lnTo>
                  <a:cubicBezTo>
                    <a:pt x="284" y="505"/>
                    <a:pt x="536" y="253"/>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78"/>
            <p:cNvSpPr/>
            <p:nvPr/>
          </p:nvSpPr>
          <p:spPr>
            <a:xfrm>
              <a:off x="-48085775" y="3206000"/>
              <a:ext cx="47275" cy="47300"/>
            </a:xfrm>
            <a:custGeom>
              <a:avLst/>
              <a:gdLst/>
              <a:ahLst/>
              <a:cxnLst/>
              <a:rect l="l" t="t" r="r" b="b"/>
              <a:pathLst>
                <a:path w="1891" h="1892" extrusionOk="0">
                  <a:moveTo>
                    <a:pt x="1" y="1"/>
                  </a:moveTo>
                  <a:lnTo>
                    <a:pt x="1" y="1891"/>
                  </a:lnTo>
                  <a:lnTo>
                    <a:pt x="1891" y="18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78"/>
            <p:cNvSpPr/>
            <p:nvPr/>
          </p:nvSpPr>
          <p:spPr>
            <a:xfrm>
              <a:off x="-48262200" y="3200500"/>
              <a:ext cx="228425" cy="300100"/>
            </a:xfrm>
            <a:custGeom>
              <a:avLst/>
              <a:gdLst/>
              <a:ahLst/>
              <a:cxnLst/>
              <a:rect l="l" t="t" r="r" b="b"/>
              <a:pathLst>
                <a:path w="9137" h="12004" extrusionOk="0">
                  <a:moveTo>
                    <a:pt x="3907" y="2773"/>
                  </a:moveTo>
                  <a:cubicBezTo>
                    <a:pt x="4789" y="2773"/>
                    <a:pt x="5482" y="3371"/>
                    <a:pt x="5640" y="4190"/>
                  </a:cubicBezTo>
                  <a:lnTo>
                    <a:pt x="6743" y="4190"/>
                  </a:lnTo>
                  <a:cubicBezTo>
                    <a:pt x="6900" y="4222"/>
                    <a:pt x="7058" y="4380"/>
                    <a:pt x="7058" y="4569"/>
                  </a:cubicBezTo>
                  <a:lnTo>
                    <a:pt x="7058" y="7372"/>
                  </a:lnTo>
                  <a:cubicBezTo>
                    <a:pt x="7058" y="7562"/>
                    <a:pt x="6900" y="7719"/>
                    <a:pt x="6711" y="7719"/>
                  </a:cubicBezTo>
                  <a:lnTo>
                    <a:pt x="3907" y="7719"/>
                  </a:lnTo>
                  <a:cubicBezTo>
                    <a:pt x="3718" y="7719"/>
                    <a:pt x="3561" y="7562"/>
                    <a:pt x="3561" y="7372"/>
                  </a:cubicBezTo>
                  <a:lnTo>
                    <a:pt x="3561" y="6270"/>
                  </a:lnTo>
                  <a:cubicBezTo>
                    <a:pt x="2773" y="6112"/>
                    <a:pt x="2143" y="5419"/>
                    <a:pt x="2143" y="4537"/>
                  </a:cubicBezTo>
                  <a:cubicBezTo>
                    <a:pt x="2143" y="3560"/>
                    <a:pt x="2931" y="2773"/>
                    <a:pt x="3907" y="2773"/>
                  </a:cubicBezTo>
                  <a:close/>
                  <a:moveTo>
                    <a:pt x="5293" y="8475"/>
                  </a:moveTo>
                  <a:cubicBezTo>
                    <a:pt x="5482" y="8475"/>
                    <a:pt x="5640" y="8633"/>
                    <a:pt x="5640" y="8822"/>
                  </a:cubicBezTo>
                  <a:cubicBezTo>
                    <a:pt x="5640" y="9042"/>
                    <a:pt x="5482" y="9200"/>
                    <a:pt x="5293" y="9200"/>
                  </a:cubicBezTo>
                  <a:lnTo>
                    <a:pt x="2489" y="9200"/>
                  </a:lnTo>
                  <a:cubicBezTo>
                    <a:pt x="2300" y="9200"/>
                    <a:pt x="2143" y="9042"/>
                    <a:pt x="2143" y="8822"/>
                  </a:cubicBezTo>
                  <a:cubicBezTo>
                    <a:pt x="2143" y="8633"/>
                    <a:pt x="2300" y="8475"/>
                    <a:pt x="2489" y="8475"/>
                  </a:cubicBezTo>
                  <a:close/>
                  <a:moveTo>
                    <a:pt x="6711" y="8475"/>
                  </a:moveTo>
                  <a:cubicBezTo>
                    <a:pt x="6900" y="8475"/>
                    <a:pt x="7058" y="8633"/>
                    <a:pt x="7058" y="8822"/>
                  </a:cubicBezTo>
                  <a:cubicBezTo>
                    <a:pt x="7058" y="9042"/>
                    <a:pt x="6900" y="9200"/>
                    <a:pt x="6711" y="9200"/>
                  </a:cubicBezTo>
                  <a:cubicBezTo>
                    <a:pt x="6522" y="9200"/>
                    <a:pt x="6365" y="9042"/>
                    <a:pt x="6365" y="8822"/>
                  </a:cubicBezTo>
                  <a:cubicBezTo>
                    <a:pt x="6365" y="8633"/>
                    <a:pt x="6522" y="8475"/>
                    <a:pt x="6711" y="8475"/>
                  </a:cubicBezTo>
                  <a:close/>
                  <a:moveTo>
                    <a:pt x="6711" y="9893"/>
                  </a:moveTo>
                  <a:cubicBezTo>
                    <a:pt x="6900" y="9893"/>
                    <a:pt x="7058" y="10050"/>
                    <a:pt x="7058" y="10239"/>
                  </a:cubicBezTo>
                  <a:cubicBezTo>
                    <a:pt x="7058" y="10428"/>
                    <a:pt x="6900" y="10617"/>
                    <a:pt x="6711" y="10617"/>
                  </a:cubicBezTo>
                  <a:lnTo>
                    <a:pt x="2489" y="10617"/>
                  </a:lnTo>
                  <a:cubicBezTo>
                    <a:pt x="2300" y="10617"/>
                    <a:pt x="2143" y="10460"/>
                    <a:pt x="2143" y="10239"/>
                  </a:cubicBezTo>
                  <a:cubicBezTo>
                    <a:pt x="2143" y="10050"/>
                    <a:pt x="2300" y="9893"/>
                    <a:pt x="2489" y="9893"/>
                  </a:cubicBezTo>
                  <a:close/>
                  <a:moveTo>
                    <a:pt x="379" y="0"/>
                  </a:moveTo>
                  <a:cubicBezTo>
                    <a:pt x="158" y="0"/>
                    <a:pt x="1" y="158"/>
                    <a:pt x="1" y="378"/>
                  </a:cubicBezTo>
                  <a:lnTo>
                    <a:pt x="1" y="11657"/>
                  </a:lnTo>
                  <a:cubicBezTo>
                    <a:pt x="1" y="11878"/>
                    <a:pt x="158" y="12004"/>
                    <a:pt x="379" y="12004"/>
                  </a:cubicBezTo>
                  <a:lnTo>
                    <a:pt x="8790" y="12004"/>
                  </a:lnTo>
                  <a:cubicBezTo>
                    <a:pt x="8979" y="12004"/>
                    <a:pt x="9137" y="11878"/>
                    <a:pt x="9137" y="11657"/>
                  </a:cubicBezTo>
                  <a:lnTo>
                    <a:pt x="9137" y="2804"/>
                  </a:lnTo>
                  <a:lnTo>
                    <a:pt x="6711" y="2804"/>
                  </a:lnTo>
                  <a:cubicBezTo>
                    <a:pt x="6522" y="2804"/>
                    <a:pt x="6365" y="2647"/>
                    <a:pt x="6365" y="2458"/>
                  </a:cubicBezTo>
                  <a:lnTo>
                    <a:pt x="63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78"/>
            <p:cNvSpPr/>
            <p:nvPr/>
          </p:nvSpPr>
          <p:spPr>
            <a:xfrm>
              <a:off x="-48155075" y="3322575"/>
              <a:ext cx="52775" cy="53575"/>
            </a:xfrm>
            <a:custGeom>
              <a:avLst/>
              <a:gdLst/>
              <a:ahLst/>
              <a:cxnLst/>
              <a:rect l="l" t="t" r="r" b="b"/>
              <a:pathLst>
                <a:path w="2111" h="2143" extrusionOk="0">
                  <a:moveTo>
                    <a:pt x="1355" y="1"/>
                  </a:moveTo>
                  <a:cubicBezTo>
                    <a:pt x="1197" y="725"/>
                    <a:pt x="662" y="1261"/>
                    <a:pt x="0" y="1387"/>
                  </a:cubicBezTo>
                  <a:lnTo>
                    <a:pt x="0" y="2143"/>
                  </a:lnTo>
                  <a:lnTo>
                    <a:pt x="2111" y="2143"/>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78"/>
            <p:cNvSpPr/>
            <p:nvPr/>
          </p:nvSpPr>
          <p:spPr>
            <a:xfrm>
              <a:off x="-48014100" y="3417100"/>
              <a:ext cx="53575" cy="18125"/>
            </a:xfrm>
            <a:custGeom>
              <a:avLst/>
              <a:gdLst/>
              <a:ahLst/>
              <a:cxnLst/>
              <a:rect l="l" t="t" r="r" b="b"/>
              <a:pathLst>
                <a:path w="2143" h="725" extrusionOk="0">
                  <a:moveTo>
                    <a:pt x="1" y="0"/>
                  </a:moveTo>
                  <a:lnTo>
                    <a:pt x="1" y="725"/>
                  </a:lnTo>
                  <a:lnTo>
                    <a:pt x="2143" y="725"/>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78"/>
            <p:cNvSpPr/>
            <p:nvPr/>
          </p:nvSpPr>
          <p:spPr>
            <a:xfrm>
              <a:off x="-48014100" y="3289500"/>
              <a:ext cx="53575" cy="110300"/>
            </a:xfrm>
            <a:custGeom>
              <a:avLst/>
              <a:gdLst/>
              <a:ahLst/>
              <a:cxnLst/>
              <a:rect l="l" t="t" r="r" b="b"/>
              <a:pathLst>
                <a:path w="2143" h="4412" extrusionOk="0">
                  <a:moveTo>
                    <a:pt x="1" y="0"/>
                  </a:moveTo>
                  <a:lnTo>
                    <a:pt x="1" y="4411"/>
                  </a:lnTo>
                  <a:lnTo>
                    <a:pt x="2143" y="4411"/>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78"/>
            <p:cNvSpPr/>
            <p:nvPr/>
          </p:nvSpPr>
          <p:spPr>
            <a:xfrm>
              <a:off x="-48014100" y="3451750"/>
              <a:ext cx="53575" cy="48075"/>
            </a:xfrm>
            <a:custGeom>
              <a:avLst/>
              <a:gdLst/>
              <a:ahLst/>
              <a:cxnLst/>
              <a:rect l="l" t="t" r="r" b="b"/>
              <a:pathLst>
                <a:path w="2143" h="1923" extrusionOk="0">
                  <a:moveTo>
                    <a:pt x="1" y="0"/>
                  </a:moveTo>
                  <a:lnTo>
                    <a:pt x="1" y="883"/>
                  </a:lnTo>
                  <a:cubicBezTo>
                    <a:pt x="1" y="1450"/>
                    <a:pt x="473" y="1922"/>
                    <a:pt x="1072" y="1922"/>
                  </a:cubicBezTo>
                  <a:cubicBezTo>
                    <a:pt x="1670" y="1922"/>
                    <a:pt x="2143" y="1450"/>
                    <a:pt x="2143" y="883"/>
                  </a:cubicBez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78"/>
            <p:cNvSpPr/>
            <p:nvPr/>
          </p:nvSpPr>
          <p:spPr>
            <a:xfrm>
              <a:off x="-48011725" y="3220375"/>
              <a:ext cx="48050" cy="51025"/>
            </a:xfrm>
            <a:custGeom>
              <a:avLst/>
              <a:gdLst/>
              <a:ahLst/>
              <a:cxnLst/>
              <a:rect l="l" t="t" r="r" b="b"/>
              <a:pathLst>
                <a:path w="1922" h="2041" extrusionOk="0">
                  <a:moveTo>
                    <a:pt x="985" y="1"/>
                  </a:moveTo>
                  <a:cubicBezTo>
                    <a:pt x="843" y="1"/>
                    <a:pt x="693" y="72"/>
                    <a:pt x="630" y="213"/>
                  </a:cubicBezTo>
                  <a:lnTo>
                    <a:pt x="0" y="2041"/>
                  </a:lnTo>
                  <a:lnTo>
                    <a:pt x="1922" y="2041"/>
                  </a:lnTo>
                  <a:lnTo>
                    <a:pt x="1292" y="213"/>
                  </a:lnTo>
                  <a:cubicBezTo>
                    <a:pt x="1260" y="72"/>
                    <a:pt x="1126" y="1"/>
                    <a:pt x="9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2" name="Google Shape;8592;p78"/>
          <p:cNvGrpSpPr/>
          <p:nvPr/>
        </p:nvGrpSpPr>
        <p:grpSpPr>
          <a:xfrm>
            <a:off x="3507483" y="1844447"/>
            <a:ext cx="298377" cy="354519"/>
            <a:chOff x="-48233050" y="3569725"/>
            <a:chExt cx="252050" cy="299475"/>
          </a:xfrm>
        </p:grpSpPr>
        <p:sp>
          <p:nvSpPr>
            <p:cNvPr id="8593" name="Google Shape;8593;p78"/>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78"/>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78"/>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6" name="Google Shape;8596;p78"/>
          <p:cNvGrpSpPr/>
          <p:nvPr/>
        </p:nvGrpSpPr>
        <p:grpSpPr>
          <a:xfrm>
            <a:off x="3531248" y="2278191"/>
            <a:ext cx="250847" cy="358070"/>
            <a:chOff x="-48216525" y="3936125"/>
            <a:chExt cx="211900" cy="302475"/>
          </a:xfrm>
        </p:grpSpPr>
        <p:sp>
          <p:nvSpPr>
            <p:cNvPr id="8597" name="Google Shape;8597;p78"/>
            <p:cNvSpPr/>
            <p:nvPr/>
          </p:nvSpPr>
          <p:spPr>
            <a:xfrm>
              <a:off x="-48207850" y="3955825"/>
              <a:ext cx="105550" cy="158325"/>
            </a:xfrm>
            <a:custGeom>
              <a:avLst/>
              <a:gdLst/>
              <a:ahLst/>
              <a:cxnLst/>
              <a:rect l="l" t="t" r="r" b="b"/>
              <a:pathLst>
                <a:path w="4222" h="6333" extrusionOk="0">
                  <a:moveTo>
                    <a:pt x="2080" y="2080"/>
                  </a:moveTo>
                  <a:cubicBezTo>
                    <a:pt x="2300" y="2080"/>
                    <a:pt x="2458" y="2237"/>
                    <a:pt x="2458" y="2458"/>
                  </a:cubicBezTo>
                  <a:lnTo>
                    <a:pt x="2458" y="3151"/>
                  </a:lnTo>
                  <a:cubicBezTo>
                    <a:pt x="2458" y="3340"/>
                    <a:pt x="2300" y="3497"/>
                    <a:pt x="2080" y="3497"/>
                  </a:cubicBezTo>
                  <a:cubicBezTo>
                    <a:pt x="1891" y="3497"/>
                    <a:pt x="1733" y="3340"/>
                    <a:pt x="1733" y="3151"/>
                  </a:cubicBezTo>
                  <a:lnTo>
                    <a:pt x="1733" y="2458"/>
                  </a:lnTo>
                  <a:cubicBezTo>
                    <a:pt x="1733" y="2237"/>
                    <a:pt x="1891" y="2080"/>
                    <a:pt x="2080" y="2080"/>
                  </a:cubicBezTo>
                  <a:close/>
                  <a:moveTo>
                    <a:pt x="2080" y="4222"/>
                  </a:moveTo>
                  <a:cubicBezTo>
                    <a:pt x="2300" y="4222"/>
                    <a:pt x="2458" y="4380"/>
                    <a:pt x="2458" y="4569"/>
                  </a:cubicBezTo>
                  <a:lnTo>
                    <a:pt x="2458" y="5293"/>
                  </a:lnTo>
                  <a:cubicBezTo>
                    <a:pt x="2458" y="5482"/>
                    <a:pt x="2300" y="5640"/>
                    <a:pt x="2080" y="5640"/>
                  </a:cubicBezTo>
                  <a:cubicBezTo>
                    <a:pt x="1891" y="5640"/>
                    <a:pt x="1733" y="5482"/>
                    <a:pt x="1733" y="5293"/>
                  </a:cubicBezTo>
                  <a:lnTo>
                    <a:pt x="1733" y="4569"/>
                  </a:lnTo>
                  <a:cubicBezTo>
                    <a:pt x="1733" y="4380"/>
                    <a:pt x="1891" y="4222"/>
                    <a:pt x="2080" y="4222"/>
                  </a:cubicBezTo>
                  <a:close/>
                  <a:moveTo>
                    <a:pt x="2111" y="0"/>
                  </a:moveTo>
                  <a:cubicBezTo>
                    <a:pt x="1891" y="0"/>
                    <a:pt x="1733" y="158"/>
                    <a:pt x="1733" y="347"/>
                  </a:cubicBezTo>
                  <a:lnTo>
                    <a:pt x="1733" y="757"/>
                  </a:lnTo>
                  <a:cubicBezTo>
                    <a:pt x="1544" y="788"/>
                    <a:pt x="1355" y="914"/>
                    <a:pt x="1198" y="1072"/>
                  </a:cubicBezTo>
                  <a:lnTo>
                    <a:pt x="883" y="757"/>
                  </a:lnTo>
                  <a:cubicBezTo>
                    <a:pt x="820" y="694"/>
                    <a:pt x="733" y="662"/>
                    <a:pt x="642" y="662"/>
                  </a:cubicBezTo>
                  <a:cubicBezTo>
                    <a:pt x="552" y="662"/>
                    <a:pt x="457" y="694"/>
                    <a:pt x="378" y="757"/>
                  </a:cubicBezTo>
                  <a:cubicBezTo>
                    <a:pt x="252" y="883"/>
                    <a:pt x="252" y="1103"/>
                    <a:pt x="378" y="1261"/>
                  </a:cubicBezTo>
                  <a:lnTo>
                    <a:pt x="788" y="1702"/>
                  </a:lnTo>
                  <a:cubicBezTo>
                    <a:pt x="757" y="1859"/>
                    <a:pt x="725" y="2017"/>
                    <a:pt x="725" y="2174"/>
                  </a:cubicBezTo>
                  <a:lnTo>
                    <a:pt x="378" y="2174"/>
                  </a:lnTo>
                  <a:cubicBezTo>
                    <a:pt x="158" y="2174"/>
                    <a:pt x="0" y="2332"/>
                    <a:pt x="0" y="2521"/>
                  </a:cubicBezTo>
                  <a:cubicBezTo>
                    <a:pt x="0" y="2710"/>
                    <a:pt x="158" y="2867"/>
                    <a:pt x="378" y="2867"/>
                  </a:cubicBezTo>
                  <a:lnTo>
                    <a:pt x="725" y="2867"/>
                  </a:lnTo>
                  <a:lnTo>
                    <a:pt x="725" y="3592"/>
                  </a:lnTo>
                  <a:lnTo>
                    <a:pt x="378" y="3592"/>
                  </a:lnTo>
                  <a:cubicBezTo>
                    <a:pt x="158" y="3592"/>
                    <a:pt x="0" y="3750"/>
                    <a:pt x="0" y="3939"/>
                  </a:cubicBezTo>
                  <a:cubicBezTo>
                    <a:pt x="0" y="4128"/>
                    <a:pt x="158" y="4285"/>
                    <a:pt x="378" y="4285"/>
                  </a:cubicBezTo>
                  <a:lnTo>
                    <a:pt x="725" y="4285"/>
                  </a:lnTo>
                  <a:lnTo>
                    <a:pt x="725" y="5010"/>
                  </a:lnTo>
                  <a:lnTo>
                    <a:pt x="347" y="5010"/>
                  </a:lnTo>
                  <a:lnTo>
                    <a:pt x="347" y="4915"/>
                  </a:lnTo>
                  <a:cubicBezTo>
                    <a:pt x="158" y="4915"/>
                    <a:pt x="0" y="5073"/>
                    <a:pt x="0" y="5293"/>
                  </a:cubicBezTo>
                  <a:cubicBezTo>
                    <a:pt x="0" y="5482"/>
                    <a:pt x="158" y="5640"/>
                    <a:pt x="347" y="5640"/>
                  </a:cubicBezTo>
                  <a:lnTo>
                    <a:pt x="725" y="5640"/>
                  </a:lnTo>
                  <a:lnTo>
                    <a:pt x="725" y="6333"/>
                  </a:lnTo>
                  <a:lnTo>
                    <a:pt x="3497" y="6333"/>
                  </a:lnTo>
                  <a:lnTo>
                    <a:pt x="3497" y="5640"/>
                  </a:lnTo>
                  <a:lnTo>
                    <a:pt x="3876" y="5640"/>
                  </a:lnTo>
                  <a:cubicBezTo>
                    <a:pt x="4065" y="5640"/>
                    <a:pt x="4222" y="5482"/>
                    <a:pt x="4222" y="5293"/>
                  </a:cubicBezTo>
                  <a:cubicBezTo>
                    <a:pt x="4222" y="5073"/>
                    <a:pt x="4065" y="4915"/>
                    <a:pt x="3876" y="4915"/>
                  </a:cubicBezTo>
                  <a:lnTo>
                    <a:pt x="3497" y="4915"/>
                  </a:lnTo>
                  <a:lnTo>
                    <a:pt x="3497" y="4222"/>
                  </a:lnTo>
                  <a:lnTo>
                    <a:pt x="3876" y="4222"/>
                  </a:lnTo>
                  <a:cubicBezTo>
                    <a:pt x="4065" y="4222"/>
                    <a:pt x="4222" y="4065"/>
                    <a:pt x="4222" y="3876"/>
                  </a:cubicBezTo>
                  <a:cubicBezTo>
                    <a:pt x="4222" y="3655"/>
                    <a:pt x="4065" y="3497"/>
                    <a:pt x="3876" y="3497"/>
                  </a:cubicBezTo>
                  <a:lnTo>
                    <a:pt x="3497" y="3497"/>
                  </a:lnTo>
                  <a:lnTo>
                    <a:pt x="3497" y="2804"/>
                  </a:lnTo>
                  <a:lnTo>
                    <a:pt x="3876" y="2804"/>
                  </a:lnTo>
                  <a:cubicBezTo>
                    <a:pt x="4065" y="2804"/>
                    <a:pt x="4222" y="2647"/>
                    <a:pt x="4222" y="2458"/>
                  </a:cubicBezTo>
                  <a:cubicBezTo>
                    <a:pt x="4222" y="2237"/>
                    <a:pt x="4065" y="2080"/>
                    <a:pt x="3876" y="2080"/>
                  </a:cubicBezTo>
                  <a:lnTo>
                    <a:pt x="3497" y="2080"/>
                  </a:lnTo>
                  <a:cubicBezTo>
                    <a:pt x="3497" y="1418"/>
                    <a:pt x="3088" y="914"/>
                    <a:pt x="2458" y="757"/>
                  </a:cubicBezTo>
                  <a:lnTo>
                    <a:pt x="2458" y="347"/>
                  </a:lnTo>
                  <a:cubicBezTo>
                    <a:pt x="2458" y="158"/>
                    <a:pt x="2300"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78"/>
            <p:cNvSpPr/>
            <p:nvPr/>
          </p:nvSpPr>
          <p:spPr>
            <a:xfrm>
              <a:off x="-48192100" y="4184225"/>
              <a:ext cx="163850" cy="54375"/>
            </a:xfrm>
            <a:custGeom>
              <a:avLst/>
              <a:gdLst/>
              <a:ahLst/>
              <a:cxnLst/>
              <a:rect l="l" t="t" r="r" b="b"/>
              <a:pathLst>
                <a:path w="6554" h="2175" extrusionOk="0">
                  <a:moveTo>
                    <a:pt x="0" y="1"/>
                  </a:moveTo>
                  <a:lnTo>
                    <a:pt x="442" y="1891"/>
                  </a:lnTo>
                  <a:cubicBezTo>
                    <a:pt x="473" y="2049"/>
                    <a:pt x="631" y="2175"/>
                    <a:pt x="788" y="2175"/>
                  </a:cubicBezTo>
                  <a:lnTo>
                    <a:pt x="5703" y="2175"/>
                  </a:lnTo>
                  <a:cubicBezTo>
                    <a:pt x="5860" y="2175"/>
                    <a:pt x="6018" y="2049"/>
                    <a:pt x="6081" y="1891"/>
                  </a:cubicBezTo>
                  <a:lnTo>
                    <a:pt x="65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78"/>
            <p:cNvSpPr/>
            <p:nvPr/>
          </p:nvSpPr>
          <p:spPr>
            <a:xfrm>
              <a:off x="-48216525" y="4131475"/>
              <a:ext cx="211900" cy="34675"/>
            </a:xfrm>
            <a:custGeom>
              <a:avLst/>
              <a:gdLst/>
              <a:ahLst/>
              <a:cxnLst/>
              <a:rect l="l" t="t" r="r" b="b"/>
              <a:pathLst>
                <a:path w="8476" h="1387" extrusionOk="0">
                  <a:moveTo>
                    <a:pt x="347" y="0"/>
                  </a:moveTo>
                  <a:cubicBezTo>
                    <a:pt x="158" y="0"/>
                    <a:pt x="1" y="126"/>
                    <a:pt x="1" y="347"/>
                  </a:cubicBezTo>
                  <a:cubicBezTo>
                    <a:pt x="1" y="914"/>
                    <a:pt x="473" y="1386"/>
                    <a:pt x="1072" y="1386"/>
                  </a:cubicBezTo>
                  <a:lnTo>
                    <a:pt x="7405" y="1386"/>
                  </a:lnTo>
                  <a:cubicBezTo>
                    <a:pt x="8003" y="1386"/>
                    <a:pt x="8476" y="914"/>
                    <a:pt x="8476" y="347"/>
                  </a:cubicBezTo>
                  <a:cubicBezTo>
                    <a:pt x="8413" y="158"/>
                    <a:pt x="8255" y="0"/>
                    <a:pt x="8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78"/>
            <p:cNvSpPr/>
            <p:nvPr/>
          </p:nvSpPr>
          <p:spPr>
            <a:xfrm>
              <a:off x="-48113350" y="3936125"/>
              <a:ext cx="98475" cy="178025"/>
            </a:xfrm>
            <a:custGeom>
              <a:avLst/>
              <a:gdLst/>
              <a:ahLst/>
              <a:cxnLst/>
              <a:rect l="l" t="t" r="r" b="b"/>
              <a:pathLst>
                <a:path w="3939" h="7121" extrusionOk="0">
                  <a:moveTo>
                    <a:pt x="1860" y="2175"/>
                  </a:moveTo>
                  <a:cubicBezTo>
                    <a:pt x="2049" y="2175"/>
                    <a:pt x="2206" y="2332"/>
                    <a:pt x="2206" y="2521"/>
                  </a:cubicBezTo>
                  <a:lnTo>
                    <a:pt x="2206" y="3246"/>
                  </a:lnTo>
                  <a:cubicBezTo>
                    <a:pt x="2206" y="3435"/>
                    <a:pt x="2049" y="3592"/>
                    <a:pt x="1860" y="3592"/>
                  </a:cubicBezTo>
                  <a:cubicBezTo>
                    <a:pt x="1671" y="3592"/>
                    <a:pt x="1513" y="3435"/>
                    <a:pt x="1513" y="3246"/>
                  </a:cubicBezTo>
                  <a:lnTo>
                    <a:pt x="1513" y="2521"/>
                  </a:lnTo>
                  <a:cubicBezTo>
                    <a:pt x="1513" y="2332"/>
                    <a:pt x="1671" y="2175"/>
                    <a:pt x="1860" y="2175"/>
                  </a:cubicBezTo>
                  <a:close/>
                  <a:moveTo>
                    <a:pt x="1860" y="4285"/>
                  </a:moveTo>
                  <a:cubicBezTo>
                    <a:pt x="2049" y="4285"/>
                    <a:pt x="2206" y="4443"/>
                    <a:pt x="2206" y="4632"/>
                  </a:cubicBezTo>
                  <a:lnTo>
                    <a:pt x="2206" y="5357"/>
                  </a:lnTo>
                  <a:cubicBezTo>
                    <a:pt x="2206" y="5546"/>
                    <a:pt x="2049" y="5703"/>
                    <a:pt x="1860" y="5703"/>
                  </a:cubicBezTo>
                  <a:cubicBezTo>
                    <a:pt x="1671" y="5703"/>
                    <a:pt x="1513" y="5546"/>
                    <a:pt x="1513" y="5357"/>
                  </a:cubicBezTo>
                  <a:lnTo>
                    <a:pt x="1513" y="4632"/>
                  </a:lnTo>
                  <a:cubicBezTo>
                    <a:pt x="1513" y="4443"/>
                    <a:pt x="1671" y="4285"/>
                    <a:pt x="1860" y="4285"/>
                  </a:cubicBezTo>
                  <a:close/>
                  <a:moveTo>
                    <a:pt x="1860" y="1"/>
                  </a:moveTo>
                  <a:cubicBezTo>
                    <a:pt x="1671" y="1"/>
                    <a:pt x="1513" y="158"/>
                    <a:pt x="1513" y="347"/>
                  </a:cubicBezTo>
                  <a:lnTo>
                    <a:pt x="1513" y="757"/>
                  </a:lnTo>
                  <a:cubicBezTo>
                    <a:pt x="1324" y="788"/>
                    <a:pt x="1104" y="914"/>
                    <a:pt x="946" y="1072"/>
                  </a:cubicBezTo>
                  <a:lnTo>
                    <a:pt x="631" y="757"/>
                  </a:lnTo>
                  <a:cubicBezTo>
                    <a:pt x="584" y="694"/>
                    <a:pt x="497" y="662"/>
                    <a:pt x="403" y="662"/>
                  </a:cubicBezTo>
                  <a:cubicBezTo>
                    <a:pt x="308" y="662"/>
                    <a:pt x="206" y="694"/>
                    <a:pt x="127" y="757"/>
                  </a:cubicBezTo>
                  <a:cubicBezTo>
                    <a:pt x="1" y="883"/>
                    <a:pt x="1" y="1104"/>
                    <a:pt x="127" y="1261"/>
                  </a:cubicBezTo>
                  <a:lnTo>
                    <a:pt x="505" y="1702"/>
                  </a:lnTo>
                  <a:cubicBezTo>
                    <a:pt x="474" y="1860"/>
                    <a:pt x="442" y="2017"/>
                    <a:pt x="442" y="2175"/>
                  </a:cubicBezTo>
                  <a:lnTo>
                    <a:pt x="442" y="2238"/>
                  </a:lnTo>
                  <a:cubicBezTo>
                    <a:pt x="820" y="2395"/>
                    <a:pt x="1135" y="2742"/>
                    <a:pt x="1135" y="3214"/>
                  </a:cubicBezTo>
                  <a:cubicBezTo>
                    <a:pt x="1135" y="3498"/>
                    <a:pt x="1041" y="3750"/>
                    <a:pt x="883" y="3939"/>
                  </a:cubicBezTo>
                  <a:cubicBezTo>
                    <a:pt x="1041" y="4128"/>
                    <a:pt x="1135" y="4380"/>
                    <a:pt x="1135" y="4632"/>
                  </a:cubicBezTo>
                  <a:cubicBezTo>
                    <a:pt x="1135" y="4916"/>
                    <a:pt x="1041" y="5168"/>
                    <a:pt x="883" y="5357"/>
                  </a:cubicBezTo>
                  <a:cubicBezTo>
                    <a:pt x="1041" y="5546"/>
                    <a:pt x="1135" y="5798"/>
                    <a:pt x="1135" y="6081"/>
                  </a:cubicBezTo>
                  <a:cubicBezTo>
                    <a:pt x="1135" y="6554"/>
                    <a:pt x="883" y="6932"/>
                    <a:pt x="442" y="7058"/>
                  </a:cubicBezTo>
                  <a:lnTo>
                    <a:pt x="442" y="7121"/>
                  </a:lnTo>
                  <a:lnTo>
                    <a:pt x="3246" y="7121"/>
                  </a:lnTo>
                  <a:lnTo>
                    <a:pt x="3246" y="5703"/>
                  </a:lnTo>
                  <a:lnTo>
                    <a:pt x="3593" y="5703"/>
                  </a:lnTo>
                  <a:cubicBezTo>
                    <a:pt x="3782" y="5703"/>
                    <a:pt x="3939" y="5546"/>
                    <a:pt x="3939" y="5357"/>
                  </a:cubicBezTo>
                  <a:cubicBezTo>
                    <a:pt x="3939" y="5168"/>
                    <a:pt x="3782" y="5010"/>
                    <a:pt x="3593" y="5010"/>
                  </a:cubicBezTo>
                  <a:lnTo>
                    <a:pt x="3246" y="5010"/>
                  </a:lnTo>
                  <a:lnTo>
                    <a:pt x="3246" y="4285"/>
                  </a:lnTo>
                  <a:lnTo>
                    <a:pt x="3593" y="4285"/>
                  </a:lnTo>
                  <a:cubicBezTo>
                    <a:pt x="3782" y="4285"/>
                    <a:pt x="3939" y="4128"/>
                    <a:pt x="3939" y="3939"/>
                  </a:cubicBezTo>
                  <a:cubicBezTo>
                    <a:pt x="3939" y="3750"/>
                    <a:pt x="3782" y="3592"/>
                    <a:pt x="3593" y="3592"/>
                  </a:cubicBezTo>
                  <a:lnTo>
                    <a:pt x="3246" y="3592"/>
                  </a:lnTo>
                  <a:lnTo>
                    <a:pt x="3246" y="2868"/>
                  </a:lnTo>
                  <a:lnTo>
                    <a:pt x="3593" y="2868"/>
                  </a:lnTo>
                  <a:cubicBezTo>
                    <a:pt x="3782" y="2868"/>
                    <a:pt x="3939" y="2710"/>
                    <a:pt x="3939" y="2521"/>
                  </a:cubicBezTo>
                  <a:cubicBezTo>
                    <a:pt x="3939" y="2332"/>
                    <a:pt x="3782" y="2175"/>
                    <a:pt x="3593" y="2175"/>
                  </a:cubicBezTo>
                  <a:lnTo>
                    <a:pt x="3246" y="2175"/>
                  </a:lnTo>
                  <a:cubicBezTo>
                    <a:pt x="3246" y="2017"/>
                    <a:pt x="3183" y="1860"/>
                    <a:pt x="3151" y="1702"/>
                  </a:cubicBezTo>
                  <a:lnTo>
                    <a:pt x="3593" y="1261"/>
                  </a:lnTo>
                  <a:cubicBezTo>
                    <a:pt x="3719" y="1135"/>
                    <a:pt x="3719" y="914"/>
                    <a:pt x="3593" y="757"/>
                  </a:cubicBezTo>
                  <a:cubicBezTo>
                    <a:pt x="3530" y="694"/>
                    <a:pt x="3443" y="662"/>
                    <a:pt x="3352" y="662"/>
                  </a:cubicBezTo>
                  <a:cubicBezTo>
                    <a:pt x="3262" y="662"/>
                    <a:pt x="3167" y="694"/>
                    <a:pt x="3088" y="757"/>
                  </a:cubicBezTo>
                  <a:lnTo>
                    <a:pt x="2773" y="1072"/>
                  </a:lnTo>
                  <a:cubicBezTo>
                    <a:pt x="2616" y="946"/>
                    <a:pt x="2427" y="820"/>
                    <a:pt x="2206" y="757"/>
                  </a:cubicBezTo>
                  <a:lnTo>
                    <a:pt x="2206" y="347"/>
                  </a:lnTo>
                  <a:cubicBezTo>
                    <a:pt x="2206" y="158"/>
                    <a:pt x="2049" y="1"/>
                    <a:pt x="1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1" name="Google Shape;8601;p78"/>
          <p:cNvGrpSpPr/>
          <p:nvPr/>
        </p:nvGrpSpPr>
        <p:grpSpPr>
          <a:xfrm>
            <a:off x="2186966" y="2753261"/>
            <a:ext cx="355258" cy="355288"/>
            <a:chOff x="-46410500" y="3201275"/>
            <a:chExt cx="300100" cy="300125"/>
          </a:xfrm>
        </p:grpSpPr>
        <p:sp>
          <p:nvSpPr>
            <p:cNvPr id="8602" name="Google Shape;8602;p78"/>
            <p:cNvSpPr/>
            <p:nvPr/>
          </p:nvSpPr>
          <p:spPr>
            <a:xfrm>
              <a:off x="-46358500" y="3201275"/>
              <a:ext cx="37825" cy="87450"/>
            </a:xfrm>
            <a:custGeom>
              <a:avLst/>
              <a:gdLst/>
              <a:ahLst/>
              <a:cxnLst/>
              <a:rect l="l" t="t" r="r" b="b"/>
              <a:pathLst>
                <a:path w="1513" h="3498" extrusionOk="0">
                  <a:moveTo>
                    <a:pt x="768" y="1"/>
                  </a:moveTo>
                  <a:cubicBezTo>
                    <a:pt x="677" y="1"/>
                    <a:pt x="583" y="32"/>
                    <a:pt x="504" y="95"/>
                  </a:cubicBezTo>
                  <a:cubicBezTo>
                    <a:pt x="0" y="599"/>
                    <a:pt x="0" y="1482"/>
                    <a:pt x="504" y="1986"/>
                  </a:cubicBezTo>
                  <a:cubicBezTo>
                    <a:pt x="725" y="2238"/>
                    <a:pt x="725" y="2616"/>
                    <a:pt x="504" y="2899"/>
                  </a:cubicBezTo>
                  <a:cubicBezTo>
                    <a:pt x="378" y="3025"/>
                    <a:pt x="378" y="3246"/>
                    <a:pt x="504" y="3403"/>
                  </a:cubicBezTo>
                  <a:cubicBezTo>
                    <a:pt x="567" y="3466"/>
                    <a:pt x="654" y="3498"/>
                    <a:pt x="744" y="3498"/>
                  </a:cubicBezTo>
                  <a:cubicBezTo>
                    <a:pt x="835" y="3498"/>
                    <a:pt x="929" y="3466"/>
                    <a:pt x="1008" y="3403"/>
                  </a:cubicBezTo>
                  <a:cubicBezTo>
                    <a:pt x="1512" y="2899"/>
                    <a:pt x="1512" y="2017"/>
                    <a:pt x="1008" y="1513"/>
                  </a:cubicBezTo>
                  <a:cubicBezTo>
                    <a:pt x="788" y="1293"/>
                    <a:pt x="788" y="851"/>
                    <a:pt x="1008" y="599"/>
                  </a:cubicBezTo>
                  <a:cubicBezTo>
                    <a:pt x="1134" y="505"/>
                    <a:pt x="1134" y="253"/>
                    <a:pt x="1008" y="95"/>
                  </a:cubicBezTo>
                  <a:cubicBezTo>
                    <a:pt x="945" y="32"/>
                    <a:pt x="859" y="1"/>
                    <a:pt x="7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78"/>
            <p:cNvSpPr/>
            <p:nvPr/>
          </p:nvSpPr>
          <p:spPr>
            <a:xfrm>
              <a:off x="-46307325" y="3201275"/>
              <a:ext cx="38625" cy="88250"/>
            </a:xfrm>
            <a:custGeom>
              <a:avLst/>
              <a:gdLst/>
              <a:ahLst/>
              <a:cxnLst/>
              <a:rect l="l" t="t" r="r" b="b"/>
              <a:pathLst>
                <a:path w="1545" h="3530" extrusionOk="0">
                  <a:moveTo>
                    <a:pt x="781" y="1"/>
                  </a:moveTo>
                  <a:cubicBezTo>
                    <a:pt x="686" y="1"/>
                    <a:pt x="584" y="32"/>
                    <a:pt x="505" y="95"/>
                  </a:cubicBezTo>
                  <a:cubicBezTo>
                    <a:pt x="1" y="599"/>
                    <a:pt x="1" y="1482"/>
                    <a:pt x="505" y="1986"/>
                  </a:cubicBezTo>
                  <a:cubicBezTo>
                    <a:pt x="788" y="2238"/>
                    <a:pt x="788" y="2616"/>
                    <a:pt x="536" y="2899"/>
                  </a:cubicBezTo>
                  <a:cubicBezTo>
                    <a:pt x="410" y="3025"/>
                    <a:pt x="410" y="3246"/>
                    <a:pt x="536" y="3403"/>
                  </a:cubicBezTo>
                  <a:cubicBezTo>
                    <a:pt x="631" y="3498"/>
                    <a:pt x="694" y="3529"/>
                    <a:pt x="788" y="3529"/>
                  </a:cubicBezTo>
                  <a:cubicBezTo>
                    <a:pt x="851" y="3529"/>
                    <a:pt x="978" y="3498"/>
                    <a:pt x="1009" y="3403"/>
                  </a:cubicBezTo>
                  <a:cubicBezTo>
                    <a:pt x="1545" y="2899"/>
                    <a:pt x="1545" y="2017"/>
                    <a:pt x="1009" y="1513"/>
                  </a:cubicBezTo>
                  <a:cubicBezTo>
                    <a:pt x="788" y="1293"/>
                    <a:pt x="788" y="851"/>
                    <a:pt x="1009" y="599"/>
                  </a:cubicBezTo>
                  <a:cubicBezTo>
                    <a:pt x="1135" y="505"/>
                    <a:pt x="1135" y="253"/>
                    <a:pt x="1009" y="95"/>
                  </a:cubicBezTo>
                  <a:cubicBezTo>
                    <a:pt x="962" y="32"/>
                    <a:pt x="875" y="1"/>
                    <a:pt x="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78"/>
            <p:cNvSpPr/>
            <p:nvPr/>
          </p:nvSpPr>
          <p:spPr>
            <a:xfrm>
              <a:off x="-46253750" y="3201275"/>
              <a:ext cx="38600" cy="87450"/>
            </a:xfrm>
            <a:custGeom>
              <a:avLst/>
              <a:gdLst/>
              <a:ahLst/>
              <a:cxnLst/>
              <a:rect l="l" t="t" r="r" b="b"/>
              <a:pathLst>
                <a:path w="1544" h="3498" extrusionOk="0">
                  <a:moveTo>
                    <a:pt x="800" y="1"/>
                  </a:moveTo>
                  <a:cubicBezTo>
                    <a:pt x="709" y="1"/>
                    <a:pt x="615" y="32"/>
                    <a:pt x="536" y="95"/>
                  </a:cubicBezTo>
                  <a:cubicBezTo>
                    <a:pt x="0" y="599"/>
                    <a:pt x="0" y="1482"/>
                    <a:pt x="536" y="1986"/>
                  </a:cubicBezTo>
                  <a:cubicBezTo>
                    <a:pt x="756" y="2238"/>
                    <a:pt x="756" y="2616"/>
                    <a:pt x="536" y="2899"/>
                  </a:cubicBezTo>
                  <a:cubicBezTo>
                    <a:pt x="410" y="3025"/>
                    <a:pt x="410" y="3246"/>
                    <a:pt x="536" y="3403"/>
                  </a:cubicBezTo>
                  <a:cubicBezTo>
                    <a:pt x="599" y="3466"/>
                    <a:pt x="685" y="3498"/>
                    <a:pt x="776" y="3498"/>
                  </a:cubicBezTo>
                  <a:cubicBezTo>
                    <a:pt x="867" y="3498"/>
                    <a:pt x="961" y="3466"/>
                    <a:pt x="1040" y="3403"/>
                  </a:cubicBezTo>
                  <a:cubicBezTo>
                    <a:pt x="1544" y="2899"/>
                    <a:pt x="1544" y="2017"/>
                    <a:pt x="1040" y="1513"/>
                  </a:cubicBezTo>
                  <a:cubicBezTo>
                    <a:pt x="788" y="1293"/>
                    <a:pt x="788" y="851"/>
                    <a:pt x="1040" y="599"/>
                  </a:cubicBezTo>
                  <a:cubicBezTo>
                    <a:pt x="1166" y="505"/>
                    <a:pt x="1166" y="253"/>
                    <a:pt x="1040" y="95"/>
                  </a:cubicBezTo>
                  <a:cubicBezTo>
                    <a:pt x="977" y="32"/>
                    <a:pt x="890"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78"/>
            <p:cNvSpPr/>
            <p:nvPr/>
          </p:nvSpPr>
          <p:spPr>
            <a:xfrm>
              <a:off x="-46410500" y="3306025"/>
              <a:ext cx="300100" cy="141025"/>
            </a:xfrm>
            <a:custGeom>
              <a:avLst/>
              <a:gdLst/>
              <a:ahLst/>
              <a:cxnLst/>
              <a:rect l="l" t="t" r="r" b="b"/>
              <a:pathLst>
                <a:path w="12004" h="5641" extrusionOk="0">
                  <a:moveTo>
                    <a:pt x="10933" y="1419"/>
                  </a:moveTo>
                  <a:cubicBezTo>
                    <a:pt x="11122" y="1419"/>
                    <a:pt x="11279" y="1576"/>
                    <a:pt x="11279" y="1765"/>
                  </a:cubicBezTo>
                  <a:cubicBezTo>
                    <a:pt x="11248" y="3057"/>
                    <a:pt x="10208" y="4128"/>
                    <a:pt x="8980" y="4223"/>
                  </a:cubicBezTo>
                  <a:cubicBezTo>
                    <a:pt x="9389" y="3404"/>
                    <a:pt x="9673" y="2458"/>
                    <a:pt x="9799" y="1419"/>
                  </a:cubicBezTo>
                  <a:close/>
                  <a:moveTo>
                    <a:pt x="347" y="1"/>
                  </a:moveTo>
                  <a:cubicBezTo>
                    <a:pt x="158" y="1"/>
                    <a:pt x="1" y="159"/>
                    <a:pt x="1" y="348"/>
                  </a:cubicBezTo>
                  <a:cubicBezTo>
                    <a:pt x="1" y="2458"/>
                    <a:pt x="694" y="4412"/>
                    <a:pt x="1923" y="5640"/>
                  </a:cubicBezTo>
                  <a:lnTo>
                    <a:pt x="7971" y="5640"/>
                  </a:lnTo>
                  <a:cubicBezTo>
                    <a:pt x="8192" y="5420"/>
                    <a:pt x="8381" y="5168"/>
                    <a:pt x="8539" y="4916"/>
                  </a:cubicBezTo>
                  <a:lnTo>
                    <a:pt x="8854" y="4916"/>
                  </a:lnTo>
                  <a:cubicBezTo>
                    <a:pt x="10586" y="4916"/>
                    <a:pt x="12004" y="3498"/>
                    <a:pt x="12004" y="1765"/>
                  </a:cubicBezTo>
                  <a:cubicBezTo>
                    <a:pt x="11941" y="1198"/>
                    <a:pt x="11469" y="726"/>
                    <a:pt x="10933" y="726"/>
                  </a:cubicBezTo>
                  <a:lnTo>
                    <a:pt x="9862" y="726"/>
                  </a:lnTo>
                  <a:lnTo>
                    <a:pt x="9862" y="348"/>
                  </a:lnTo>
                  <a:cubicBezTo>
                    <a:pt x="9862" y="159"/>
                    <a:pt x="9704" y="1"/>
                    <a:pt x="9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78"/>
            <p:cNvSpPr/>
            <p:nvPr/>
          </p:nvSpPr>
          <p:spPr>
            <a:xfrm>
              <a:off x="-46401050" y="3465925"/>
              <a:ext cx="226075" cy="35475"/>
            </a:xfrm>
            <a:custGeom>
              <a:avLst/>
              <a:gdLst/>
              <a:ahLst/>
              <a:cxnLst/>
              <a:rect l="l" t="t" r="r" b="b"/>
              <a:pathLst>
                <a:path w="9043" h="1419" extrusionOk="0">
                  <a:moveTo>
                    <a:pt x="473" y="0"/>
                  </a:moveTo>
                  <a:cubicBezTo>
                    <a:pt x="158" y="0"/>
                    <a:pt x="1" y="379"/>
                    <a:pt x="221" y="631"/>
                  </a:cubicBezTo>
                  <a:cubicBezTo>
                    <a:pt x="757" y="1135"/>
                    <a:pt x="1450" y="1418"/>
                    <a:pt x="2206" y="1418"/>
                  </a:cubicBezTo>
                  <a:lnTo>
                    <a:pt x="6837" y="1418"/>
                  </a:lnTo>
                  <a:cubicBezTo>
                    <a:pt x="7593" y="1418"/>
                    <a:pt x="8318" y="1135"/>
                    <a:pt x="8822" y="631"/>
                  </a:cubicBezTo>
                  <a:cubicBezTo>
                    <a:pt x="9043" y="379"/>
                    <a:pt x="8948" y="0"/>
                    <a:pt x="86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7" name="Google Shape;8607;p78"/>
          <p:cNvGrpSpPr/>
          <p:nvPr/>
        </p:nvGrpSpPr>
        <p:grpSpPr>
          <a:xfrm>
            <a:off x="2186966" y="3188692"/>
            <a:ext cx="355258" cy="356205"/>
            <a:chOff x="-46409700" y="3569100"/>
            <a:chExt cx="300100" cy="300900"/>
          </a:xfrm>
        </p:grpSpPr>
        <p:sp>
          <p:nvSpPr>
            <p:cNvPr id="8608" name="Google Shape;8608;p78"/>
            <p:cNvSpPr/>
            <p:nvPr/>
          </p:nvSpPr>
          <p:spPr>
            <a:xfrm>
              <a:off x="-46234850" y="3569100"/>
              <a:ext cx="18125" cy="52800"/>
            </a:xfrm>
            <a:custGeom>
              <a:avLst/>
              <a:gdLst/>
              <a:ahLst/>
              <a:cxnLst/>
              <a:rect l="l" t="t" r="r" b="b"/>
              <a:pathLst>
                <a:path w="725" h="2112" extrusionOk="0">
                  <a:moveTo>
                    <a:pt x="0" y="1"/>
                  </a:moveTo>
                  <a:lnTo>
                    <a:pt x="0" y="2111"/>
                  </a:lnTo>
                  <a:lnTo>
                    <a:pt x="725" y="2111"/>
                  </a:ln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78"/>
            <p:cNvSpPr/>
            <p:nvPr/>
          </p:nvSpPr>
          <p:spPr>
            <a:xfrm>
              <a:off x="-46270300" y="37455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78"/>
            <p:cNvSpPr/>
            <p:nvPr/>
          </p:nvSpPr>
          <p:spPr>
            <a:xfrm>
              <a:off x="-46305750" y="3710875"/>
              <a:ext cx="89025" cy="88225"/>
            </a:xfrm>
            <a:custGeom>
              <a:avLst/>
              <a:gdLst/>
              <a:ahLst/>
              <a:cxnLst/>
              <a:rect l="l" t="t" r="r" b="b"/>
              <a:pathLst>
                <a:path w="3561" h="3529" extrusionOk="0">
                  <a:moveTo>
                    <a:pt x="1765" y="662"/>
                  </a:moveTo>
                  <a:cubicBezTo>
                    <a:pt x="2364" y="662"/>
                    <a:pt x="2836" y="1135"/>
                    <a:pt x="2836" y="1733"/>
                  </a:cubicBezTo>
                  <a:cubicBezTo>
                    <a:pt x="2836" y="2332"/>
                    <a:pt x="2364" y="2804"/>
                    <a:pt x="1765" y="2804"/>
                  </a:cubicBezTo>
                  <a:cubicBezTo>
                    <a:pt x="1198" y="2804"/>
                    <a:pt x="725" y="2332"/>
                    <a:pt x="725" y="1733"/>
                  </a:cubicBezTo>
                  <a:cubicBezTo>
                    <a:pt x="725" y="1135"/>
                    <a:pt x="1198" y="662"/>
                    <a:pt x="1765" y="662"/>
                  </a:cubicBezTo>
                  <a:close/>
                  <a:moveTo>
                    <a:pt x="1765" y="0"/>
                  </a:moveTo>
                  <a:cubicBezTo>
                    <a:pt x="788" y="0"/>
                    <a:pt x="1" y="788"/>
                    <a:pt x="1" y="1765"/>
                  </a:cubicBezTo>
                  <a:cubicBezTo>
                    <a:pt x="1" y="2741"/>
                    <a:pt x="788" y="3529"/>
                    <a:pt x="1765" y="3529"/>
                  </a:cubicBezTo>
                  <a:cubicBezTo>
                    <a:pt x="2773" y="3529"/>
                    <a:pt x="3561" y="2741"/>
                    <a:pt x="3561" y="1765"/>
                  </a:cubicBezTo>
                  <a:cubicBezTo>
                    <a:pt x="3561" y="788"/>
                    <a:pt x="2773"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78"/>
            <p:cNvSpPr/>
            <p:nvPr/>
          </p:nvSpPr>
          <p:spPr>
            <a:xfrm>
              <a:off x="-46409700" y="3569900"/>
              <a:ext cx="300100" cy="300100"/>
            </a:xfrm>
            <a:custGeom>
              <a:avLst/>
              <a:gdLst/>
              <a:ahLst/>
              <a:cxnLst/>
              <a:rect l="l" t="t" r="r" b="b"/>
              <a:pathLst>
                <a:path w="12004" h="12004" extrusionOk="0">
                  <a:moveTo>
                    <a:pt x="5923" y="4978"/>
                  </a:moveTo>
                  <a:cubicBezTo>
                    <a:pt x="7278" y="4978"/>
                    <a:pt x="8381" y="6081"/>
                    <a:pt x="8381" y="7404"/>
                  </a:cubicBezTo>
                  <a:cubicBezTo>
                    <a:pt x="8412" y="8758"/>
                    <a:pt x="7309" y="9830"/>
                    <a:pt x="5923" y="9830"/>
                  </a:cubicBezTo>
                  <a:cubicBezTo>
                    <a:pt x="4600" y="9830"/>
                    <a:pt x="3497" y="8727"/>
                    <a:pt x="3497" y="7404"/>
                  </a:cubicBezTo>
                  <a:cubicBezTo>
                    <a:pt x="3497" y="6081"/>
                    <a:pt x="4600" y="4978"/>
                    <a:pt x="5923" y="4978"/>
                  </a:cubicBezTo>
                  <a:close/>
                  <a:moveTo>
                    <a:pt x="2426" y="9861"/>
                  </a:moveTo>
                  <a:cubicBezTo>
                    <a:pt x="2647" y="9861"/>
                    <a:pt x="2773" y="10019"/>
                    <a:pt x="2773" y="10208"/>
                  </a:cubicBezTo>
                  <a:cubicBezTo>
                    <a:pt x="2773" y="10397"/>
                    <a:pt x="2647" y="10554"/>
                    <a:pt x="2426" y="10554"/>
                  </a:cubicBezTo>
                  <a:lnTo>
                    <a:pt x="1733" y="10554"/>
                  </a:lnTo>
                  <a:cubicBezTo>
                    <a:pt x="1512" y="10554"/>
                    <a:pt x="1386" y="10397"/>
                    <a:pt x="1386" y="10208"/>
                  </a:cubicBezTo>
                  <a:cubicBezTo>
                    <a:pt x="1386" y="10019"/>
                    <a:pt x="1512" y="9861"/>
                    <a:pt x="1733" y="9861"/>
                  </a:cubicBezTo>
                  <a:close/>
                  <a:moveTo>
                    <a:pt x="347" y="0"/>
                  </a:moveTo>
                  <a:cubicBezTo>
                    <a:pt x="158" y="0"/>
                    <a:pt x="0" y="158"/>
                    <a:pt x="0" y="347"/>
                  </a:cubicBezTo>
                  <a:lnTo>
                    <a:pt x="0" y="11657"/>
                  </a:lnTo>
                  <a:cubicBezTo>
                    <a:pt x="0" y="11846"/>
                    <a:pt x="158" y="12003"/>
                    <a:pt x="347" y="12003"/>
                  </a:cubicBezTo>
                  <a:lnTo>
                    <a:pt x="11657" y="12003"/>
                  </a:lnTo>
                  <a:cubicBezTo>
                    <a:pt x="11846" y="12003"/>
                    <a:pt x="12004" y="11846"/>
                    <a:pt x="12004" y="11657"/>
                  </a:cubicBezTo>
                  <a:lnTo>
                    <a:pt x="12004" y="2489"/>
                  </a:lnTo>
                  <a:cubicBezTo>
                    <a:pt x="11909" y="2331"/>
                    <a:pt x="11878" y="2237"/>
                    <a:pt x="11846" y="2205"/>
                  </a:cubicBezTo>
                  <a:lnTo>
                    <a:pt x="9830" y="189"/>
                  </a:lnTo>
                  <a:lnTo>
                    <a:pt x="9830" y="3875"/>
                  </a:lnTo>
                  <a:cubicBezTo>
                    <a:pt x="9830" y="4064"/>
                    <a:pt x="9672" y="4222"/>
                    <a:pt x="9483" y="4222"/>
                  </a:cubicBezTo>
                  <a:lnTo>
                    <a:pt x="2458" y="4222"/>
                  </a:lnTo>
                  <a:cubicBezTo>
                    <a:pt x="2269" y="4222"/>
                    <a:pt x="2111" y="4064"/>
                    <a:pt x="2111" y="3875"/>
                  </a:cubicBezTo>
                  <a:lnTo>
                    <a:pt x="2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78"/>
            <p:cNvSpPr/>
            <p:nvPr/>
          </p:nvSpPr>
          <p:spPr>
            <a:xfrm>
              <a:off x="-46341175" y="3569100"/>
              <a:ext cx="159125" cy="87450"/>
            </a:xfrm>
            <a:custGeom>
              <a:avLst/>
              <a:gdLst/>
              <a:ahLst/>
              <a:cxnLst/>
              <a:rect l="l" t="t" r="r" b="b"/>
              <a:pathLst>
                <a:path w="6365" h="3498" extrusionOk="0">
                  <a:moveTo>
                    <a:pt x="0" y="1"/>
                  </a:moveTo>
                  <a:lnTo>
                    <a:pt x="0" y="3498"/>
                  </a:lnTo>
                  <a:lnTo>
                    <a:pt x="6364" y="3498"/>
                  </a:lnTo>
                  <a:lnTo>
                    <a:pt x="6364" y="1"/>
                  </a:lnTo>
                  <a:lnTo>
                    <a:pt x="5640" y="1"/>
                  </a:lnTo>
                  <a:lnTo>
                    <a:pt x="5640" y="2426"/>
                  </a:lnTo>
                  <a:cubicBezTo>
                    <a:pt x="5640" y="2647"/>
                    <a:pt x="5482" y="2773"/>
                    <a:pt x="5293" y="2773"/>
                  </a:cubicBezTo>
                  <a:lnTo>
                    <a:pt x="3875" y="2773"/>
                  </a:lnTo>
                  <a:cubicBezTo>
                    <a:pt x="3655" y="2773"/>
                    <a:pt x="3497" y="2647"/>
                    <a:pt x="3497" y="2426"/>
                  </a:cubicBezTo>
                  <a:lnTo>
                    <a:pt x="349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3" name="Google Shape;8613;p78"/>
          <p:cNvGrpSpPr/>
          <p:nvPr/>
        </p:nvGrpSpPr>
        <p:grpSpPr>
          <a:xfrm>
            <a:off x="2174847" y="3624124"/>
            <a:ext cx="379497" cy="358070"/>
            <a:chOff x="-46422300" y="3936925"/>
            <a:chExt cx="320575" cy="302475"/>
          </a:xfrm>
        </p:grpSpPr>
        <p:sp>
          <p:nvSpPr>
            <p:cNvPr id="8614" name="Google Shape;8614;p78"/>
            <p:cNvSpPr/>
            <p:nvPr/>
          </p:nvSpPr>
          <p:spPr>
            <a:xfrm>
              <a:off x="-46254550" y="3936925"/>
              <a:ext cx="152825" cy="300900"/>
            </a:xfrm>
            <a:custGeom>
              <a:avLst/>
              <a:gdLst/>
              <a:ahLst/>
              <a:cxnLst/>
              <a:rect l="l" t="t" r="r" b="b"/>
              <a:pathLst>
                <a:path w="6113" h="12036" extrusionOk="0">
                  <a:moveTo>
                    <a:pt x="1418" y="0"/>
                  </a:moveTo>
                  <a:cubicBezTo>
                    <a:pt x="631" y="0"/>
                    <a:pt x="1" y="630"/>
                    <a:pt x="1" y="1418"/>
                  </a:cubicBezTo>
                  <a:lnTo>
                    <a:pt x="1" y="10617"/>
                  </a:lnTo>
                  <a:cubicBezTo>
                    <a:pt x="1" y="11405"/>
                    <a:pt x="631" y="12035"/>
                    <a:pt x="1418" y="12035"/>
                  </a:cubicBezTo>
                  <a:cubicBezTo>
                    <a:pt x="2332" y="12035"/>
                    <a:pt x="3120" y="11405"/>
                    <a:pt x="3403" y="10554"/>
                  </a:cubicBezTo>
                  <a:lnTo>
                    <a:pt x="3403" y="10554"/>
                  </a:lnTo>
                  <a:cubicBezTo>
                    <a:pt x="3309" y="10554"/>
                    <a:pt x="3246" y="10617"/>
                    <a:pt x="3151" y="10617"/>
                  </a:cubicBezTo>
                  <a:cubicBezTo>
                    <a:pt x="2332" y="10617"/>
                    <a:pt x="1513" y="10302"/>
                    <a:pt x="914" y="9672"/>
                  </a:cubicBezTo>
                  <a:cubicBezTo>
                    <a:pt x="788" y="9546"/>
                    <a:pt x="788" y="9294"/>
                    <a:pt x="914" y="9137"/>
                  </a:cubicBezTo>
                  <a:cubicBezTo>
                    <a:pt x="1024" y="9095"/>
                    <a:pt x="1128" y="9072"/>
                    <a:pt x="1221" y="9072"/>
                  </a:cubicBezTo>
                  <a:cubicBezTo>
                    <a:pt x="1341" y="9072"/>
                    <a:pt x="1442" y="9111"/>
                    <a:pt x="1513" y="9200"/>
                  </a:cubicBezTo>
                  <a:cubicBezTo>
                    <a:pt x="1998" y="9685"/>
                    <a:pt x="2614" y="9906"/>
                    <a:pt x="3224" y="9906"/>
                  </a:cubicBezTo>
                  <a:cubicBezTo>
                    <a:pt x="4477" y="9906"/>
                    <a:pt x="5703" y="8971"/>
                    <a:pt x="5703" y="7467"/>
                  </a:cubicBezTo>
                  <a:cubicBezTo>
                    <a:pt x="5703" y="7215"/>
                    <a:pt x="5672" y="6994"/>
                    <a:pt x="5609" y="6742"/>
                  </a:cubicBezTo>
                  <a:cubicBezTo>
                    <a:pt x="5010" y="7372"/>
                    <a:pt x="4191" y="7814"/>
                    <a:pt x="3246" y="7814"/>
                  </a:cubicBezTo>
                  <a:cubicBezTo>
                    <a:pt x="3025" y="7814"/>
                    <a:pt x="2868" y="7656"/>
                    <a:pt x="2868" y="7467"/>
                  </a:cubicBezTo>
                  <a:cubicBezTo>
                    <a:pt x="2868" y="7246"/>
                    <a:pt x="3025" y="7089"/>
                    <a:pt x="3246" y="7089"/>
                  </a:cubicBezTo>
                  <a:cubicBezTo>
                    <a:pt x="4065" y="7089"/>
                    <a:pt x="4821" y="6679"/>
                    <a:pt x="5231" y="6049"/>
                  </a:cubicBezTo>
                  <a:cubicBezTo>
                    <a:pt x="6113" y="4789"/>
                    <a:pt x="5640" y="3088"/>
                    <a:pt x="4254" y="2426"/>
                  </a:cubicBezTo>
                  <a:cubicBezTo>
                    <a:pt x="4128" y="3844"/>
                    <a:pt x="2931" y="4978"/>
                    <a:pt x="1450" y="4978"/>
                  </a:cubicBezTo>
                  <a:cubicBezTo>
                    <a:pt x="1261" y="4978"/>
                    <a:pt x="1103" y="4821"/>
                    <a:pt x="1103" y="4632"/>
                  </a:cubicBezTo>
                  <a:cubicBezTo>
                    <a:pt x="1103" y="4411"/>
                    <a:pt x="1261" y="4253"/>
                    <a:pt x="1450" y="4253"/>
                  </a:cubicBezTo>
                  <a:cubicBezTo>
                    <a:pt x="2616" y="4253"/>
                    <a:pt x="3561" y="3308"/>
                    <a:pt x="3561" y="2174"/>
                  </a:cubicBezTo>
                  <a:lnTo>
                    <a:pt x="3561" y="2143"/>
                  </a:lnTo>
                  <a:cubicBezTo>
                    <a:pt x="3561" y="945"/>
                    <a:pt x="2616"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78"/>
            <p:cNvSpPr/>
            <p:nvPr/>
          </p:nvSpPr>
          <p:spPr>
            <a:xfrm>
              <a:off x="-46422300" y="3938500"/>
              <a:ext cx="152025" cy="300900"/>
            </a:xfrm>
            <a:custGeom>
              <a:avLst/>
              <a:gdLst/>
              <a:ahLst/>
              <a:cxnLst/>
              <a:rect l="l" t="t" r="r" b="b"/>
              <a:pathLst>
                <a:path w="6081" h="12036" extrusionOk="0">
                  <a:moveTo>
                    <a:pt x="4726" y="0"/>
                  </a:moveTo>
                  <a:cubicBezTo>
                    <a:pt x="3529" y="0"/>
                    <a:pt x="2584" y="977"/>
                    <a:pt x="2584" y="2111"/>
                  </a:cubicBezTo>
                  <a:lnTo>
                    <a:pt x="2584" y="2143"/>
                  </a:lnTo>
                  <a:cubicBezTo>
                    <a:pt x="2584" y="3308"/>
                    <a:pt x="3529" y="4253"/>
                    <a:pt x="4663" y="4253"/>
                  </a:cubicBezTo>
                  <a:cubicBezTo>
                    <a:pt x="4883" y="4253"/>
                    <a:pt x="5041" y="4411"/>
                    <a:pt x="5041" y="4600"/>
                  </a:cubicBezTo>
                  <a:cubicBezTo>
                    <a:pt x="5041" y="4789"/>
                    <a:pt x="4883" y="4947"/>
                    <a:pt x="4663" y="4947"/>
                  </a:cubicBezTo>
                  <a:cubicBezTo>
                    <a:pt x="3214" y="4947"/>
                    <a:pt x="2048" y="3812"/>
                    <a:pt x="1890" y="2395"/>
                  </a:cubicBezTo>
                  <a:cubicBezTo>
                    <a:pt x="441" y="3056"/>
                    <a:pt x="0" y="4758"/>
                    <a:pt x="882" y="6018"/>
                  </a:cubicBezTo>
                  <a:cubicBezTo>
                    <a:pt x="1323" y="6648"/>
                    <a:pt x="2111" y="7057"/>
                    <a:pt x="2930" y="7057"/>
                  </a:cubicBezTo>
                  <a:cubicBezTo>
                    <a:pt x="3151" y="7057"/>
                    <a:pt x="3277" y="7215"/>
                    <a:pt x="3277" y="7435"/>
                  </a:cubicBezTo>
                  <a:cubicBezTo>
                    <a:pt x="3277" y="7625"/>
                    <a:pt x="3151" y="7782"/>
                    <a:pt x="2930" y="7782"/>
                  </a:cubicBezTo>
                  <a:cubicBezTo>
                    <a:pt x="1985" y="7782"/>
                    <a:pt x="1166" y="7341"/>
                    <a:pt x="567" y="6711"/>
                  </a:cubicBezTo>
                  <a:cubicBezTo>
                    <a:pt x="504" y="6963"/>
                    <a:pt x="441" y="7183"/>
                    <a:pt x="441" y="7435"/>
                  </a:cubicBezTo>
                  <a:cubicBezTo>
                    <a:pt x="441" y="8940"/>
                    <a:pt x="1695" y="9874"/>
                    <a:pt x="2958" y="9874"/>
                  </a:cubicBezTo>
                  <a:cubicBezTo>
                    <a:pt x="3572" y="9874"/>
                    <a:pt x="4188" y="9653"/>
                    <a:pt x="4663" y="9168"/>
                  </a:cubicBezTo>
                  <a:cubicBezTo>
                    <a:pt x="4726" y="9105"/>
                    <a:pt x="4813" y="9074"/>
                    <a:pt x="4903" y="9074"/>
                  </a:cubicBezTo>
                  <a:cubicBezTo>
                    <a:pt x="4994" y="9074"/>
                    <a:pt x="5088" y="9105"/>
                    <a:pt x="5167" y="9168"/>
                  </a:cubicBezTo>
                  <a:cubicBezTo>
                    <a:pt x="5293" y="9263"/>
                    <a:pt x="5293" y="9515"/>
                    <a:pt x="5167" y="9672"/>
                  </a:cubicBezTo>
                  <a:cubicBezTo>
                    <a:pt x="4600" y="10271"/>
                    <a:pt x="3812" y="10617"/>
                    <a:pt x="2930" y="10617"/>
                  </a:cubicBezTo>
                  <a:cubicBezTo>
                    <a:pt x="2867" y="10617"/>
                    <a:pt x="2773" y="10617"/>
                    <a:pt x="2710" y="10586"/>
                  </a:cubicBezTo>
                  <a:lnTo>
                    <a:pt x="2710" y="10586"/>
                  </a:lnTo>
                  <a:cubicBezTo>
                    <a:pt x="2962" y="11405"/>
                    <a:pt x="3749" y="12035"/>
                    <a:pt x="4663" y="12035"/>
                  </a:cubicBezTo>
                  <a:cubicBezTo>
                    <a:pt x="5450" y="12035"/>
                    <a:pt x="6081" y="11405"/>
                    <a:pt x="6081" y="10617"/>
                  </a:cubicBezTo>
                  <a:lnTo>
                    <a:pt x="6081" y="1450"/>
                  </a:lnTo>
                  <a:cubicBezTo>
                    <a:pt x="6081" y="599"/>
                    <a:pt x="5450" y="0"/>
                    <a:pt x="4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6" name="Google Shape;8616;p78"/>
          <p:cNvGrpSpPr/>
          <p:nvPr/>
        </p:nvGrpSpPr>
        <p:grpSpPr>
          <a:xfrm>
            <a:off x="3952426" y="3178452"/>
            <a:ext cx="356205" cy="355258"/>
            <a:chOff x="-44914800" y="3560450"/>
            <a:chExt cx="300900" cy="300100"/>
          </a:xfrm>
        </p:grpSpPr>
        <p:sp>
          <p:nvSpPr>
            <p:cNvPr id="8617" name="Google Shape;8617;p78"/>
            <p:cNvSpPr/>
            <p:nvPr/>
          </p:nvSpPr>
          <p:spPr>
            <a:xfrm>
              <a:off x="-44914800" y="3560450"/>
              <a:ext cx="300900" cy="300100"/>
            </a:xfrm>
            <a:custGeom>
              <a:avLst/>
              <a:gdLst/>
              <a:ahLst/>
              <a:cxnLst/>
              <a:rect l="l" t="t" r="r" b="b"/>
              <a:pathLst>
                <a:path w="12036" h="12004" extrusionOk="0">
                  <a:moveTo>
                    <a:pt x="9893" y="1418"/>
                  </a:moveTo>
                  <a:lnTo>
                    <a:pt x="9893" y="1764"/>
                  </a:lnTo>
                  <a:cubicBezTo>
                    <a:pt x="9893" y="1953"/>
                    <a:pt x="10051" y="2111"/>
                    <a:pt x="10240" y="2111"/>
                  </a:cubicBezTo>
                  <a:lnTo>
                    <a:pt x="10618" y="2111"/>
                  </a:lnTo>
                  <a:lnTo>
                    <a:pt x="10618" y="9924"/>
                  </a:lnTo>
                  <a:lnTo>
                    <a:pt x="10240" y="9924"/>
                  </a:lnTo>
                  <a:cubicBezTo>
                    <a:pt x="10051" y="9924"/>
                    <a:pt x="9893" y="10082"/>
                    <a:pt x="9893" y="10271"/>
                  </a:cubicBezTo>
                  <a:lnTo>
                    <a:pt x="9893" y="10617"/>
                  </a:lnTo>
                  <a:lnTo>
                    <a:pt x="2143" y="10617"/>
                  </a:lnTo>
                  <a:lnTo>
                    <a:pt x="2143" y="10271"/>
                  </a:lnTo>
                  <a:cubicBezTo>
                    <a:pt x="2143" y="10082"/>
                    <a:pt x="1985" y="9924"/>
                    <a:pt x="1796" y="9924"/>
                  </a:cubicBezTo>
                  <a:lnTo>
                    <a:pt x="1450" y="9924"/>
                  </a:lnTo>
                  <a:lnTo>
                    <a:pt x="1450" y="2142"/>
                  </a:lnTo>
                  <a:lnTo>
                    <a:pt x="1796" y="2142"/>
                  </a:lnTo>
                  <a:cubicBezTo>
                    <a:pt x="1985" y="2142"/>
                    <a:pt x="2143" y="1985"/>
                    <a:pt x="2143" y="1796"/>
                  </a:cubicBezTo>
                  <a:lnTo>
                    <a:pt x="2143" y="1418"/>
                  </a:lnTo>
                  <a:close/>
                  <a:moveTo>
                    <a:pt x="379" y="0"/>
                  </a:moveTo>
                  <a:cubicBezTo>
                    <a:pt x="158" y="0"/>
                    <a:pt x="1" y="158"/>
                    <a:pt x="1" y="347"/>
                  </a:cubicBezTo>
                  <a:lnTo>
                    <a:pt x="1" y="1764"/>
                  </a:lnTo>
                  <a:cubicBezTo>
                    <a:pt x="1" y="1953"/>
                    <a:pt x="158" y="2111"/>
                    <a:pt x="379" y="2111"/>
                  </a:cubicBezTo>
                  <a:lnTo>
                    <a:pt x="725" y="2111"/>
                  </a:lnTo>
                  <a:lnTo>
                    <a:pt x="725" y="9861"/>
                  </a:lnTo>
                  <a:lnTo>
                    <a:pt x="379" y="9861"/>
                  </a:lnTo>
                  <a:cubicBezTo>
                    <a:pt x="158" y="9861"/>
                    <a:pt x="1" y="10019"/>
                    <a:pt x="1" y="10208"/>
                  </a:cubicBezTo>
                  <a:lnTo>
                    <a:pt x="1" y="11657"/>
                  </a:lnTo>
                  <a:cubicBezTo>
                    <a:pt x="1" y="11846"/>
                    <a:pt x="158" y="12003"/>
                    <a:pt x="379" y="12003"/>
                  </a:cubicBezTo>
                  <a:lnTo>
                    <a:pt x="1796" y="12003"/>
                  </a:lnTo>
                  <a:cubicBezTo>
                    <a:pt x="1985" y="12003"/>
                    <a:pt x="2143" y="11846"/>
                    <a:pt x="2143" y="11657"/>
                  </a:cubicBezTo>
                  <a:lnTo>
                    <a:pt x="2143" y="11279"/>
                  </a:lnTo>
                  <a:lnTo>
                    <a:pt x="9893" y="11279"/>
                  </a:lnTo>
                  <a:lnTo>
                    <a:pt x="9893" y="11657"/>
                  </a:lnTo>
                  <a:cubicBezTo>
                    <a:pt x="9893" y="11846"/>
                    <a:pt x="10051" y="12003"/>
                    <a:pt x="10240" y="12003"/>
                  </a:cubicBezTo>
                  <a:lnTo>
                    <a:pt x="11657" y="12003"/>
                  </a:lnTo>
                  <a:cubicBezTo>
                    <a:pt x="11878" y="12003"/>
                    <a:pt x="12036" y="11846"/>
                    <a:pt x="12036" y="11657"/>
                  </a:cubicBezTo>
                  <a:lnTo>
                    <a:pt x="12036" y="10208"/>
                  </a:lnTo>
                  <a:cubicBezTo>
                    <a:pt x="12036" y="10019"/>
                    <a:pt x="11878" y="9861"/>
                    <a:pt x="11657" y="9861"/>
                  </a:cubicBezTo>
                  <a:lnTo>
                    <a:pt x="11311" y="9861"/>
                  </a:lnTo>
                  <a:lnTo>
                    <a:pt x="11311" y="2111"/>
                  </a:lnTo>
                  <a:lnTo>
                    <a:pt x="11657" y="2111"/>
                  </a:lnTo>
                  <a:cubicBezTo>
                    <a:pt x="11878" y="2111"/>
                    <a:pt x="12036" y="1953"/>
                    <a:pt x="12036" y="1764"/>
                  </a:cubicBezTo>
                  <a:lnTo>
                    <a:pt x="12036" y="347"/>
                  </a:lnTo>
                  <a:cubicBezTo>
                    <a:pt x="12036" y="158"/>
                    <a:pt x="11878" y="0"/>
                    <a:pt x="11657" y="0"/>
                  </a:cubicBezTo>
                  <a:lnTo>
                    <a:pt x="10240" y="0"/>
                  </a:lnTo>
                  <a:cubicBezTo>
                    <a:pt x="10051" y="0"/>
                    <a:pt x="9893" y="158"/>
                    <a:pt x="9893" y="347"/>
                  </a:cubicBezTo>
                  <a:lnTo>
                    <a:pt x="9893" y="693"/>
                  </a:lnTo>
                  <a:lnTo>
                    <a:pt x="2143" y="693"/>
                  </a:lnTo>
                  <a:lnTo>
                    <a:pt x="2143" y="347"/>
                  </a:lnTo>
                  <a:cubicBezTo>
                    <a:pt x="2143" y="158"/>
                    <a:pt x="1985"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78"/>
            <p:cNvSpPr/>
            <p:nvPr/>
          </p:nvSpPr>
          <p:spPr>
            <a:xfrm>
              <a:off x="-44861250" y="3632100"/>
              <a:ext cx="193800" cy="146525"/>
            </a:xfrm>
            <a:custGeom>
              <a:avLst/>
              <a:gdLst/>
              <a:ahLst/>
              <a:cxnLst/>
              <a:rect l="l" t="t" r="r" b="b"/>
              <a:pathLst>
                <a:path w="7752" h="5861" extrusionOk="0">
                  <a:moveTo>
                    <a:pt x="3845" y="1009"/>
                  </a:moveTo>
                  <a:cubicBezTo>
                    <a:pt x="4443" y="1009"/>
                    <a:pt x="4916" y="1482"/>
                    <a:pt x="4916" y="2080"/>
                  </a:cubicBezTo>
                  <a:cubicBezTo>
                    <a:pt x="4916" y="2679"/>
                    <a:pt x="4443" y="3151"/>
                    <a:pt x="3845" y="3151"/>
                  </a:cubicBezTo>
                  <a:cubicBezTo>
                    <a:pt x="3277" y="3151"/>
                    <a:pt x="2805" y="2679"/>
                    <a:pt x="2805" y="2080"/>
                  </a:cubicBezTo>
                  <a:cubicBezTo>
                    <a:pt x="2805" y="1482"/>
                    <a:pt x="3277" y="1009"/>
                    <a:pt x="3845" y="1009"/>
                  </a:cubicBezTo>
                  <a:close/>
                  <a:moveTo>
                    <a:pt x="348" y="1"/>
                  </a:moveTo>
                  <a:cubicBezTo>
                    <a:pt x="158" y="1"/>
                    <a:pt x="1" y="159"/>
                    <a:pt x="1" y="348"/>
                  </a:cubicBezTo>
                  <a:lnTo>
                    <a:pt x="1" y="5829"/>
                  </a:lnTo>
                  <a:lnTo>
                    <a:pt x="2206" y="3624"/>
                  </a:lnTo>
                  <a:cubicBezTo>
                    <a:pt x="2269" y="3561"/>
                    <a:pt x="2356" y="3530"/>
                    <a:pt x="2447" y="3530"/>
                  </a:cubicBezTo>
                  <a:cubicBezTo>
                    <a:pt x="2537" y="3530"/>
                    <a:pt x="2632" y="3561"/>
                    <a:pt x="2710" y="3624"/>
                  </a:cubicBezTo>
                  <a:lnTo>
                    <a:pt x="3939" y="4821"/>
                  </a:lnTo>
                  <a:lnTo>
                    <a:pt x="5042" y="3656"/>
                  </a:lnTo>
                  <a:cubicBezTo>
                    <a:pt x="5136" y="3561"/>
                    <a:pt x="5199" y="3530"/>
                    <a:pt x="5294" y="3530"/>
                  </a:cubicBezTo>
                  <a:cubicBezTo>
                    <a:pt x="5388" y="3530"/>
                    <a:pt x="5483" y="3561"/>
                    <a:pt x="5546" y="3656"/>
                  </a:cubicBezTo>
                  <a:lnTo>
                    <a:pt x="7751" y="5861"/>
                  </a:lnTo>
                  <a:lnTo>
                    <a:pt x="7751" y="379"/>
                  </a:lnTo>
                  <a:cubicBezTo>
                    <a:pt x="7720" y="159"/>
                    <a:pt x="7562" y="1"/>
                    <a:pt x="7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9" name="Google Shape;8619;p78"/>
            <p:cNvSpPr/>
            <p:nvPr/>
          </p:nvSpPr>
          <p:spPr>
            <a:xfrm>
              <a:off x="-44773800" y="3675425"/>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0" name="Google Shape;8620;p78"/>
            <p:cNvSpPr/>
            <p:nvPr/>
          </p:nvSpPr>
          <p:spPr>
            <a:xfrm>
              <a:off x="-44750975" y="3741600"/>
              <a:ext cx="70900" cy="48050"/>
            </a:xfrm>
            <a:custGeom>
              <a:avLst/>
              <a:gdLst/>
              <a:ahLst/>
              <a:cxnLst/>
              <a:rect l="l" t="t" r="r" b="b"/>
              <a:pathLst>
                <a:path w="2836" h="1922" extrusionOk="0">
                  <a:moveTo>
                    <a:pt x="883" y="0"/>
                  </a:moveTo>
                  <a:lnTo>
                    <a:pt x="1" y="945"/>
                  </a:lnTo>
                  <a:lnTo>
                    <a:pt x="1009" y="1922"/>
                  </a:lnTo>
                  <a:lnTo>
                    <a:pt x="2836" y="1922"/>
                  </a:lnTo>
                  <a:lnTo>
                    <a:pt x="8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78"/>
            <p:cNvSpPr/>
            <p:nvPr/>
          </p:nvSpPr>
          <p:spPr>
            <a:xfrm>
              <a:off x="-44848625" y="3740025"/>
              <a:ext cx="97675" cy="49625"/>
            </a:xfrm>
            <a:custGeom>
              <a:avLst/>
              <a:gdLst/>
              <a:ahLst/>
              <a:cxnLst/>
              <a:rect l="l" t="t" r="r" b="b"/>
              <a:pathLst>
                <a:path w="3907" h="1985" extrusionOk="0">
                  <a:moveTo>
                    <a:pt x="1985" y="0"/>
                  </a:moveTo>
                  <a:lnTo>
                    <a:pt x="0" y="1985"/>
                  </a:lnTo>
                  <a:lnTo>
                    <a:pt x="3907" y="1985"/>
                  </a:lnTo>
                  <a:lnTo>
                    <a:pt x="19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22" name="Google Shape;8622;p78"/>
          <p:cNvGrpSpPr/>
          <p:nvPr/>
        </p:nvGrpSpPr>
        <p:grpSpPr>
          <a:xfrm>
            <a:off x="1707478" y="1387086"/>
            <a:ext cx="354311" cy="354104"/>
            <a:chOff x="-49764975" y="3183375"/>
            <a:chExt cx="299300" cy="299125"/>
          </a:xfrm>
        </p:grpSpPr>
        <p:sp>
          <p:nvSpPr>
            <p:cNvPr id="8623" name="Google Shape;8623;p78"/>
            <p:cNvSpPr/>
            <p:nvPr/>
          </p:nvSpPr>
          <p:spPr>
            <a:xfrm>
              <a:off x="-49606675" y="3233575"/>
              <a:ext cx="70125" cy="103200"/>
            </a:xfrm>
            <a:custGeom>
              <a:avLst/>
              <a:gdLst/>
              <a:ahLst/>
              <a:cxnLst/>
              <a:rect l="l" t="t" r="r" b="b"/>
              <a:pathLst>
                <a:path w="2805" h="4128" extrusionOk="0">
                  <a:moveTo>
                    <a:pt x="2805" y="1"/>
                  </a:moveTo>
                  <a:lnTo>
                    <a:pt x="1" y="1355"/>
                  </a:lnTo>
                  <a:lnTo>
                    <a:pt x="1" y="4128"/>
                  </a:lnTo>
                  <a:lnTo>
                    <a:pt x="2805" y="2710"/>
                  </a:lnTo>
                  <a:lnTo>
                    <a:pt x="2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78"/>
            <p:cNvSpPr/>
            <p:nvPr/>
          </p:nvSpPr>
          <p:spPr>
            <a:xfrm>
              <a:off x="-49676775" y="3364325"/>
              <a:ext cx="52000" cy="118175"/>
            </a:xfrm>
            <a:custGeom>
              <a:avLst/>
              <a:gdLst/>
              <a:ahLst/>
              <a:cxnLst/>
              <a:rect l="l" t="t" r="r" b="b"/>
              <a:pathLst>
                <a:path w="2080" h="4727" extrusionOk="0">
                  <a:moveTo>
                    <a:pt x="2080" y="0"/>
                  </a:moveTo>
                  <a:lnTo>
                    <a:pt x="1" y="1072"/>
                  </a:lnTo>
                  <a:lnTo>
                    <a:pt x="1" y="4726"/>
                  </a:lnTo>
                  <a:lnTo>
                    <a:pt x="2080" y="3529"/>
                  </a:lnTo>
                  <a:lnTo>
                    <a:pt x="20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78"/>
            <p:cNvSpPr/>
            <p:nvPr/>
          </p:nvSpPr>
          <p:spPr>
            <a:xfrm>
              <a:off x="-49694100" y="3233575"/>
              <a:ext cx="69325" cy="103200"/>
            </a:xfrm>
            <a:custGeom>
              <a:avLst/>
              <a:gdLst/>
              <a:ahLst/>
              <a:cxnLst/>
              <a:rect l="l" t="t" r="r" b="b"/>
              <a:pathLst>
                <a:path w="2773" h="4128" extrusionOk="0">
                  <a:moveTo>
                    <a:pt x="1" y="1"/>
                  </a:moveTo>
                  <a:lnTo>
                    <a:pt x="1" y="2710"/>
                  </a:lnTo>
                  <a:lnTo>
                    <a:pt x="2773" y="4128"/>
                  </a:lnTo>
                  <a:lnTo>
                    <a:pt x="2773" y="1355"/>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78"/>
            <p:cNvSpPr/>
            <p:nvPr/>
          </p:nvSpPr>
          <p:spPr>
            <a:xfrm>
              <a:off x="-49756325" y="3314700"/>
              <a:ext cx="121325" cy="61450"/>
            </a:xfrm>
            <a:custGeom>
              <a:avLst/>
              <a:gdLst/>
              <a:ahLst/>
              <a:cxnLst/>
              <a:rect l="l" t="t" r="r" b="b"/>
              <a:pathLst>
                <a:path w="4853" h="2458" extrusionOk="0">
                  <a:moveTo>
                    <a:pt x="2048" y="1"/>
                  </a:moveTo>
                  <a:lnTo>
                    <a:pt x="1" y="1040"/>
                  </a:lnTo>
                  <a:lnTo>
                    <a:pt x="2836" y="2458"/>
                  </a:lnTo>
                  <a:lnTo>
                    <a:pt x="4852" y="1418"/>
                  </a:lnTo>
                  <a:lnTo>
                    <a:pt x="2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78"/>
            <p:cNvSpPr/>
            <p:nvPr/>
          </p:nvSpPr>
          <p:spPr>
            <a:xfrm>
              <a:off x="-49606675" y="3364325"/>
              <a:ext cx="52000" cy="118175"/>
            </a:xfrm>
            <a:custGeom>
              <a:avLst/>
              <a:gdLst/>
              <a:ahLst/>
              <a:cxnLst/>
              <a:rect l="l" t="t" r="r" b="b"/>
              <a:pathLst>
                <a:path w="2080" h="4727" extrusionOk="0">
                  <a:moveTo>
                    <a:pt x="1" y="0"/>
                  </a:moveTo>
                  <a:lnTo>
                    <a:pt x="1" y="3529"/>
                  </a:lnTo>
                  <a:lnTo>
                    <a:pt x="2080" y="4726"/>
                  </a:lnTo>
                  <a:lnTo>
                    <a:pt x="2080" y="1072"/>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78"/>
            <p:cNvSpPr/>
            <p:nvPr/>
          </p:nvSpPr>
          <p:spPr>
            <a:xfrm>
              <a:off x="-49595650" y="3314700"/>
              <a:ext cx="121325" cy="61450"/>
            </a:xfrm>
            <a:custGeom>
              <a:avLst/>
              <a:gdLst/>
              <a:ahLst/>
              <a:cxnLst/>
              <a:rect l="l" t="t" r="r" b="b"/>
              <a:pathLst>
                <a:path w="4853" h="2458" extrusionOk="0">
                  <a:moveTo>
                    <a:pt x="2773" y="1"/>
                  </a:moveTo>
                  <a:lnTo>
                    <a:pt x="1" y="1418"/>
                  </a:lnTo>
                  <a:lnTo>
                    <a:pt x="1985" y="2458"/>
                  </a:lnTo>
                  <a:lnTo>
                    <a:pt x="4852" y="1040"/>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78"/>
            <p:cNvSpPr/>
            <p:nvPr/>
          </p:nvSpPr>
          <p:spPr>
            <a:xfrm>
              <a:off x="-49764975" y="3355650"/>
              <a:ext cx="70100" cy="126850"/>
            </a:xfrm>
            <a:custGeom>
              <a:avLst/>
              <a:gdLst/>
              <a:ahLst/>
              <a:cxnLst/>
              <a:rect l="l" t="t" r="r" b="b"/>
              <a:pathLst>
                <a:path w="2804" h="5074" extrusionOk="0">
                  <a:moveTo>
                    <a:pt x="0" y="1"/>
                  </a:moveTo>
                  <a:lnTo>
                    <a:pt x="0" y="3309"/>
                  </a:lnTo>
                  <a:cubicBezTo>
                    <a:pt x="0" y="3403"/>
                    <a:pt x="63" y="3529"/>
                    <a:pt x="189" y="3624"/>
                  </a:cubicBezTo>
                  <a:lnTo>
                    <a:pt x="2804" y="5073"/>
                  </a:lnTo>
                  <a:lnTo>
                    <a:pt x="2804" y="14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78"/>
            <p:cNvSpPr/>
            <p:nvPr/>
          </p:nvSpPr>
          <p:spPr>
            <a:xfrm>
              <a:off x="-49535775" y="3355650"/>
              <a:ext cx="70100" cy="126850"/>
            </a:xfrm>
            <a:custGeom>
              <a:avLst/>
              <a:gdLst/>
              <a:ahLst/>
              <a:cxnLst/>
              <a:rect l="l" t="t" r="r" b="b"/>
              <a:pathLst>
                <a:path w="2804" h="5074" extrusionOk="0">
                  <a:moveTo>
                    <a:pt x="2804" y="1"/>
                  </a:moveTo>
                  <a:lnTo>
                    <a:pt x="0" y="1419"/>
                  </a:lnTo>
                  <a:lnTo>
                    <a:pt x="0" y="5073"/>
                  </a:lnTo>
                  <a:lnTo>
                    <a:pt x="2583" y="3624"/>
                  </a:lnTo>
                  <a:cubicBezTo>
                    <a:pt x="2709" y="3529"/>
                    <a:pt x="2804" y="3403"/>
                    <a:pt x="2804" y="3309"/>
                  </a:cubicBezTo>
                  <a:lnTo>
                    <a:pt x="28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78"/>
            <p:cNvSpPr/>
            <p:nvPr/>
          </p:nvSpPr>
          <p:spPr>
            <a:xfrm>
              <a:off x="-49685425" y="3183375"/>
              <a:ext cx="140200" cy="69925"/>
            </a:xfrm>
            <a:custGeom>
              <a:avLst/>
              <a:gdLst/>
              <a:ahLst/>
              <a:cxnLst/>
              <a:rect l="l" t="t" r="r" b="b"/>
              <a:pathLst>
                <a:path w="5608" h="2797" extrusionOk="0">
                  <a:moveTo>
                    <a:pt x="2792" y="0"/>
                  </a:moveTo>
                  <a:cubicBezTo>
                    <a:pt x="2741" y="0"/>
                    <a:pt x="2694" y="8"/>
                    <a:pt x="2647" y="24"/>
                  </a:cubicBezTo>
                  <a:lnTo>
                    <a:pt x="0" y="1378"/>
                  </a:lnTo>
                  <a:lnTo>
                    <a:pt x="2804" y="2796"/>
                  </a:lnTo>
                  <a:lnTo>
                    <a:pt x="5608" y="1378"/>
                  </a:lnTo>
                  <a:lnTo>
                    <a:pt x="2962" y="24"/>
                  </a:lnTo>
                  <a:cubicBezTo>
                    <a:pt x="2899" y="8"/>
                    <a:pt x="2843" y="0"/>
                    <a:pt x="27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2" name="Google Shape;8632;p78"/>
          <p:cNvGrpSpPr/>
          <p:nvPr/>
        </p:nvGrpSpPr>
        <p:grpSpPr>
          <a:xfrm>
            <a:off x="1707478" y="1822547"/>
            <a:ext cx="354311" cy="355909"/>
            <a:chOff x="-49764975" y="3551225"/>
            <a:chExt cx="299300" cy="300650"/>
          </a:xfrm>
        </p:grpSpPr>
        <p:sp>
          <p:nvSpPr>
            <p:cNvPr id="8633" name="Google Shape;8633;p78"/>
            <p:cNvSpPr/>
            <p:nvPr/>
          </p:nvSpPr>
          <p:spPr>
            <a:xfrm>
              <a:off x="-4976497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40" y="725"/>
                  </a:lnTo>
                  <a:cubicBezTo>
                    <a:pt x="1260" y="725"/>
                    <a:pt x="1418" y="567"/>
                    <a:pt x="1418" y="378"/>
                  </a:cubicBezTo>
                  <a:cubicBezTo>
                    <a:pt x="1386" y="158"/>
                    <a:pt x="1197"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78"/>
            <p:cNvSpPr/>
            <p:nvPr/>
          </p:nvSpPr>
          <p:spPr>
            <a:xfrm>
              <a:off x="-49763400" y="3598250"/>
              <a:ext cx="31525" cy="29950"/>
            </a:xfrm>
            <a:custGeom>
              <a:avLst/>
              <a:gdLst/>
              <a:ahLst/>
              <a:cxnLst/>
              <a:rect l="l" t="t" r="r" b="b"/>
              <a:pathLst>
                <a:path w="1261" h="1198" extrusionOk="0">
                  <a:moveTo>
                    <a:pt x="390" y="0"/>
                  </a:moveTo>
                  <a:cubicBezTo>
                    <a:pt x="299" y="0"/>
                    <a:pt x="205" y="32"/>
                    <a:pt x="126" y="95"/>
                  </a:cubicBezTo>
                  <a:cubicBezTo>
                    <a:pt x="0" y="221"/>
                    <a:pt x="0" y="441"/>
                    <a:pt x="126" y="599"/>
                  </a:cubicBezTo>
                  <a:lnTo>
                    <a:pt x="630" y="1103"/>
                  </a:lnTo>
                  <a:cubicBezTo>
                    <a:pt x="693" y="1166"/>
                    <a:pt x="780" y="1197"/>
                    <a:pt x="870" y="1197"/>
                  </a:cubicBezTo>
                  <a:cubicBezTo>
                    <a:pt x="961" y="1197"/>
                    <a:pt x="1056" y="1166"/>
                    <a:pt x="1134" y="1103"/>
                  </a:cubicBezTo>
                  <a:cubicBezTo>
                    <a:pt x="1260" y="1008"/>
                    <a:pt x="1260" y="756"/>
                    <a:pt x="1134" y="599"/>
                  </a:cubicBezTo>
                  <a:lnTo>
                    <a:pt x="630" y="95"/>
                  </a:lnTo>
                  <a:cubicBezTo>
                    <a:pt x="567" y="32"/>
                    <a:pt x="481" y="0"/>
                    <a:pt x="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78"/>
            <p:cNvSpPr/>
            <p:nvPr/>
          </p:nvSpPr>
          <p:spPr>
            <a:xfrm>
              <a:off x="-49763400" y="3703975"/>
              <a:ext cx="31525" cy="30550"/>
            </a:xfrm>
            <a:custGeom>
              <a:avLst/>
              <a:gdLst/>
              <a:ahLst/>
              <a:cxnLst/>
              <a:rect l="l" t="t" r="r" b="b"/>
              <a:pathLst>
                <a:path w="1261" h="1222" extrusionOk="0">
                  <a:moveTo>
                    <a:pt x="882" y="1"/>
                  </a:moveTo>
                  <a:cubicBezTo>
                    <a:pt x="796" y="1"/>
                    <a:pt x="709" y="40"/>
                    <a:pt x="630" y="119"/>
                  </a:cubicBezTo>
                  <a:lnTo>
                    <a:pt x="126" y="623"/>
                  </a:lnTo>
                  <a:cubicBezTo>
                    <a:pt x="0" y="749"/>
                    <a:pt x="0" y="970"/>
                    <a:pt x="126" y="1127"/>
                  </a:cubicBezTo>
                  <a:cubicBezTo>
                    <a:pt x="189" y="1190"/>
                    <a:pt x="276" y="1222"/>
                    <a:pt x="366" y="1222"/>
                  </a:cubicBezTo>
                  <a:cubicBezTo>
                    <a:pt x="457" y="1222"/>
                    <a:pt x="551" y="1190"/>
                    <a:pt x="630" y="1127"/>
                  </a:cubicBezTo>
                  <a:lnTo>
                    <a:pt x="1134" y="623"/>
                  </a:lnTo>
                  <a:cubicBezTo>
                    <a:pt x="1260" y="497"/>
                    <a:pt x="1260" y="276"/>
                    <a:pt x="1134" y="119"/>
                  </a:cubicBezTo>
                  <a:cubicBezTo>
                    <a:pt x="1056" y="40"/>
                    <a:pt x="969" y="1"/>
                    <a:pt x="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78"/>
            <p:cNvSpPr/>
            <p:nvPr/>
          </p:nvSpPr>
          <p:spPr>
            <a:xfrm>
              <a:off x="-49501125" y="3657325"/>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78"/>
            <p:cNvSpPr/>
            <p:nvPr/>
          </p:nvSpPr>
          <p:spPr>
            <a:xfrm>
              <a:off x="-49499550" y="3598250"/>
              <a:ext cx="31525" cy="30550"/>
            </a:xfrm>
            <a:custGeom>
              <a:avLst/>
              <a:gdLst/>
              <a:ahLst/>
              <a:cxnLst/>
              <a:rect l="l" t="t" r="r" b="b"/>
              <a:pathLst>
                <a:path w="1261" h="1222" extrusionOk="0">
                  <a:moveTo>
                    <a:pt x="906" y="0"/>
                  </a:moveTo>
                  <a:cubicBezTo>
                    <a:pt x="812" y="0"/>
                    <a:pt x="709" y="32"/>
                    <a:pt x="630" y="95"/>
                  </a:cubicBezTo>
                  <a:lnTo>
                    <a:pt x="126" y="599"/>
                  </a:lnTo>
                  <a:cubicBezTo>
                    <a:pt x="0" y="725"/>
                    <a:pt x="0" y="945"/>
                    <a:pt x="126" y="1103"/>
                  </a:cubicBezTo>
                  <a:cubicBezTo>
                    <a:pt x="205" y="1182"/>
                    <a:pt x="292" y="1221"/>
                    <a:pt x="378" y="1221"/>
                  </a:cubicBezTo>
                  <a:cubicBezTo>
                    <a:pt x="465" y="1221"/>
                    <a:pt x="552" y="1182"/>
                    <a:pt x="630" y="1103"/>
                  </a:cubicBezTo>
                  <a:lnTo>
                    <a:pt x="1134" y="599"/>
                  </a:lnTo>
                  <a:cubicBezTo>
                    <a:pt x="1260" y="473"/>
                    <a:pt x="1260" y="252"/>
                    <a:pt x="1134" y="95"/>
                  </a:cubicBezTo>
                  <a:cubicBezTo>
                    <a:pt x="1087" y="32"/>
                    <a:pt x="1001" y="0"/>
                    <a:pt x="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78"/>
            <p:cNvSpPr/>
            <p:nvPr/>
          </p:nvSpPr>
          <p:spPr>
            <a:xfrm>
              <a:off x="-49499550" y="3704575"/>
              <a:ext cx="31525" cy="29950"/>
            </a:xfrm>
            <a:custGeom>
              <a:avLst/>
              <a:gdLst/>
              <a:ahLst/>
              <a:cxnLst/>
              <a:rect l="l" t="t" r="r" b="b"/>
              <a:pathLst>
                <a:path w="1261" h="1198" extrusionOk="0">
                  <a:moveTo>
                    <a:pt x="390" y="0"/>
                  </a:moveTo>
                  <a:cubicBezTo>
                    <a:pt x="300" y="0"/>
                    <a:pt x="205" y="32"/>
                    <a:pt x="126" y="95"/>
                  </a:cubicBezTo>
                  <a:cubicBezTo>
                    <a:pt x="0" y="221"/>
                    <a:pt x="0" y="441"/>
                    <a:pt x="126" y="599"/>
                  </a:cubicBezTo>
                  <a:lnTo>
                    <a:pt x="630" y="1103"/>
                  </a:lnTo>
                  <a:cubicBezTo>
                    <a:pt x="693" y="1166"/>
                    <a:pt x="780" y="1198"/>
                    <a:pt x="871" y="1198"/>
                  </a:cubicBezTo>
                  <a:cubicBezTo>
                    <a:pt x="961" y="1198"/>
                    <a:pt x="1056" y="1166"/>
                    <a:pt x="1134" y="1103"/>
                  </a:cubicBezTo>
                  <a:cubicBezTo>
                    <a:pt x="1260" y="1009"/>
                    <a:pt x="1260" y="757"/>
                    <a:pt x="1134" y="599"/>
                  </a:cubicBezTo>
                  <a:lnTo>
                    <a:pt x="630" y="95"/>
                  </a:lnTo>
                  <a:cubicBezTo>
                    <a:pt x="567" y="32"/>
                    <a:pt x="481" y="0"/>
                    <a:pt x="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78"/>
            <p:cNvSpPr/>
            <p:nvPr/>
          </p:nvSpPr>
          <p:spPr>
            <a:xfrm>
              <a:off x="-49725600" y="3551225"/>
              <a:ext cx="215050" cy="210875"/>
            </a:xfrm>
            <a:custGeom>
              <a:avLst/>
              <a:gdLst/>
              <a:ahLst/>
              <a:cxnLst/>
              <a:rect l="l" t="t" r="r" b="b"/>
              <a:pathLst>
                <a:path w="8602" h="8435" extrusionOk="0">
                  <a:moveTo>
                    <a:pt x="4354" y="0"/>
                  </a:moveTo>
                  <a:cubicBezTo>
                    <a:pt x="4070" y="0"/>
                    <a:pt x="3783" y="28"/>
                    <a:pt x="3497" y="86"/>
                  </a:cubicBezTo>
                  <a:cubicBezTo>
                    <a:pt x="1922" y="401"/>
                    <a:pt x="630" y="1724"/>
                    <a:pt x="252" y="3299"/>
                  </a:cubicBezTo>
                  <a:cubicBezTo>
                    <a:pt x="0" y="4654"/>
                    <a:pt x="347" y="6040"/>
                    <a:pt x="1261" y="7017"/>
                  </a:cubicBezTo>
                  <a:cubicBezTo>
                    <a:pt x="1607" y="7395"/>
                    <a:pt x="1828" y="7930"/>
                    <a:pt x="1922" y="8434"/>
                  </a:cubicBezTo>
                  <a:lnTo>
                    <a:pt x="3025" y="8434"/>
                  </a:lnTo>
                  <a:lnTo>
                    <a:pt x="3025" y="5284"/>
                  </a:lnTo>
                  <a:cubicBezTo>
                    <a:pt x="3025" y="5158"/>
                    <a:pt x="4064" y="3141"/>
                    <a:pt x="4127" y="3047"/>
                  </a:cubicBezTo>
                  <a:cubicBezTo>
                    <a:pt x="4190" y="2921"/>
                    <a:pt x="4317" y="2858"/>
                    <a:pt x="4443" y="2858"/>
                  </a:cubicBezTo>
                  <a:cubicBezTo>
                    <a:pt x="4569" y="2858"/>
                    <a:pt x="4695" y="2921"/>
                    <a:pt x="4758" y="3047"/>
                  </a:cubicBezTo>
                  <a:cubicBezTo>
                    <a:pt x="4852" y="3141"/>
                    <a:pt x="5860" y="5158"/>
                    <a:pt x="5860" y="5284"/>
                  </a:cubicBezTo>
                  <a:lnTo>
                    <a:pt x="5860" y="8434"/>
                  </a:lnTo>
                  <a:lnTo>
                    <a:pt x="6963" y="8434"/>
                  </a:lnTo>
                  <a:cubicBezTo>
                    <a:pt x="7057" y="7930"/>
                    <a:pt x="7278" y="7395"/>
                    <a:pt x="7625" y="6985"/>
                  </a:cubicBezTo>
                  <a:cubicBezTo>
                    <a:pt x="8255" y="6260"/>
                    <a:pt x="8601" y="5284"/>
                    <a:pt x="8601" y="4244"/>
                  </a:cubicBezTo>
                  <a:cubicBezTo>
                    <a:pt x="8601" y="2984"/>
                    <a:pt x="8066" y="1787"/>
                    <a:pt x="7026" y="936"/>
                  </a:cubicBezTo>
                  <a:cubicBezTo>
                    <a:pt x="6270" y="327"/>
                    <a:pt x="5327" y="0"/>
                    <a:pt x="4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78"/>
            <p:cNvSpPr/>
            <p:nvPr/>
          </p:nvSpPr>
          <p:spPr>
            <a:xfrm>
              <a:off x="-49633450" y="3697475"/>
              <a:ext cx="35475" cy="65400"/>
            </a:xfrm>
            <a:custGeom>
              <a:avLst/>
              <a:gdLst/>
              <a:ahLst/>
              <a:cxnLst/>
              <a:rect l="l" t="t" r="r" b="b"/>
              <a:pathLst>
                <a:path w="1419" h="2616" extrusionOk="0">
                  <a:moveTo>
                    <a:pt x="0" y="1"/>
                  </a:moveTo>
                  <a:lnTo>
                    <a:pt x="0" y="2616"/>
                  </a:lnTo>
                  <a:lnTo>
                    <a:pt x="1418" y="2616"/>
                  </a:lnTo>
                  <a:lnTo>
                    <a:pt x="1418" y="1"/>
                  </a:lnTo>
                  <a:cubicBezTo>
                    <a:pt x="1198" y="95"/>
                    <a:pt x="946" y="127"/>
                    <a:pt x="725" y="127"/>
                  </a:cubicBezTo>
                  <a:cubicBezTo>
                    <a:pt x="473" y="127"/>
                    <a:pt x="252" y="9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78"/>
            <p:cNvSpPr/>
            <p:nvPr/>
          </p:nvSpPr>
          <p:spPr>
            <a:xfrm>
              <a:off x="-49676775" y="3780975"/>
              <a:ext cx="123675" cy="34675"/>
            </a:xfrm>
            <a:custGeom>
              <a:avLst/>
              <a:gdLst/>
              <a:ahLst/>
              <a:cxnLst/>
              <a:rect l="l" t="t" r="r" b="b"/>
              <a:pathLst>
                <a:path w="4947" h="1387" extrusionOk="0">
                  <a:moveTo>
                    <a:pt x="1" y="0"/>
                  </a:moveTo>
                  <a:lnTo>
                    <a:pt x="1" y="347"/>
                  </a:lnTo>
                  <a:cubicBezTo>
                    <a:pt x="1" y="946"/>
                    <a:pt x="473" y="1387"/>
                    <a:pt x="1072" y="1387"/>
                  </a:cubicBezTo>
                  <a:lnTo>
                    <a:pt x="3876" y="1387"/>
                  </a:lnTo>
                  <a:cubicBezTo>
                    <a:pt x="4474" y="1387"/>
                    <a:pt x="4947" y="946"/>
                    <a:pt x="4947" y="347"/>
                  </a:cubicBezTo>
                  <a:lnTo>
                    <a:pt x="4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78"/>
            <p:cNvSpPr/>
            <p:nvPr/>
          </p:nvSpPr>
          <p:spPr>
            <a:xfrm>
              <a:off x="-49630300" y="3651800"/>
              <a:ext cx="29150" cy="31325"/>
            </a:xfrm>
            <a:custGeom>
              <a:avLst/>
              <a:gdLst/>
              <a:ahLst/>
              <a:cxnLst/>
              <a:rect l="l" t="t" r="r" b="b"/>
              <a:pathLst>
                <a:path w="1166" h="1253" extrusionOk="0">
                  <a:moveTo>
                    <a:pt x="599" y="1"/>
                  </a:moveTo>
                  <a:lnTo>
                    <a:pt x="0" y="1135"/>
                  </a:lnTo>
                  <a:cubicBezTo>
                    <a:pt x="189" y="1214"/>
                    <a:pt x="386" y="1253"/>
                    <a:pt x="583" y="1253"/>
                  </a:cubicBezTo>
                  <a:cubicBezTo>
                    <a:pt x="780" y="1253"/>
                    <a:pt x="977" y="1214"/>
                    <a:pt x="1166" y="1135"/>
                  </a:cubicBezTo>
                  <a:lnTo>
                    <a:pt x="5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78"/>
            <p:cNvSpPr/>
            <p:nvPr/>
          </p:nvSpPr>
          <p:spPr>
            <a:xfrm>
              <a:off x="-49657875" y="3833750"/>
              <a:ext cx="85100" cy="18125"/>
            </a:xfrm>
            <a:custGeom>
              <a:avLst/>
              <a:gdLst/>
              <a:ahLst/>
              <a:cxnLst/>
              <a:rect l="l" t="t" r="r" b="b"/>
              <a:pathLst>
                <a:path w="3404" h="725" extrusionOk="0">
                  <a:moveTo>
                    <a:pt x="1" y="0"/>
                  </a:moveTo>
                  <a:cubicBezTo>
                    <a:pt x="158" y="410"/>
                    <a:pt x="536" y="725"/>
                    <a:pt x="977" y="725"/>
                  </a:cubicBezTo>
                  <a:lnTo>
                    <a:pt x="2395" y="725"/>
                  </a:lnTo>
                  <a:cubicBezTo>
                    <a:pt x="2868" y="725"/>
                    <a:pt x="3246" y="410"/>
                    <a:pt x="34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4" name="Google Shape;8644;p78"/>
          <p:cNvGrpSpPr/>
          <p:nvPr/>
        </p:nvGrpSpPr>
        <p:grpSpPr>
          <a:xfrm>
            <a:off x="1705140" y="2259310"/>
            <a:ext cx="358987" cy="355525"/>
            <a:chOff x="-49766550" y="3920175"/>
            <a:chExt cx="303250" cy="300325"/>
          </a:xfrm>
        </p:grpSpPr>
        <p:sp>
          <p:nvSpPr>
            <p:cNvPr id="8645" name="Google Shape;8645;p78"/>
            <p:cNvSpPr/>
            <p:nvPr/>
          </p:nvSpPr>
          <p:spPr>
            <a:xfrm>
              <a:off x="-49764975" y="3920175"/>
              <a:ext cx="228425" cy="89225"/>
            </a:xfrm>
            <a:custGeom>
              <a:avLst/>
              <a:gdLst/>
              <a:ahLst/>
              <a:cxnLst/>
              <a:rect l="l" t="t" r="r" b="b"/>
              <a:pathLst>
                <a:path w="9137" h="3569" extrusionOk="0">
                  <a:moveTo>
                    <a:pt x="4568" y="1"/>
                  </a:moveTo>
                  <a:cubicBezTo>
                    <a:pt x="2284" y="1"/>
                    <a:pt x="0" y="592"/>
                    <a:pt x="0" y="1773"/>
                  </a:cubicBezTo>
                  <a:cubicBezTo>
                    <a:pt x="0" y="2970"/>
                    <a:pt x="2300" y="3569"/>
                    <a:pt x="4568" y="3569"/>
                  </a:cubicBezTo>
                  <a:cubicBezTo>
                    <a:pt x="6837" y="3569"/>
                    <a:pt x="9137" y="2970"/>
                    <a:pt x="9137" y="1773"/>
                  </a:cubicBezTo>
                  <a:cubicBezTo>
                    <a:pt x="9137" y="592"/>
                    <a:pt x="6852" y="1"/>
                    <a:pt x="4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78"/>
            <p:cNvSpPr/>
            <p:nvPr/>
          </p:nvSpPr>
          <p:spPr>
            <a:xfrm>
              <a:off x="-49764975" y="3998350"/>
              <a:ext cx="141775" cy="115800"/>
            </a:xfrm>
            <a:custGeom>
              <a:avLst/>
              <a:gdLst/>
              <a:ahLst/>
              <a:cxnLst/>
              <a:rect l="l" t="t" r="r" b="b"/>
              <a:pathLst>
                <a:path w="5671" h="4632" extrusionOk="0">
                  <a:moveTo>
                    <a:pt x="0" y="1"/>
                  </a:moveTo>
                  <a:lnTo>
                    <a:pt x="0" y="3939"/>
                  </a:lnTo>
                  <a:cubicBezTo>
                    <a:pt x="0" y="4317"/>
                    <a:pt x="315" y="4632"/>
                    <a:pt x="693" y="4632"/>
                  </a:cubicBezTo>
                  <a:cubicBezTo>
                    <a:pt x="1103" y="4632"/>
                    <a:pt x="1418" y="4317"/>
                    <a:pt x="1418" y="3939"/>
                  </a:cubicBezTo>
                  <a:lnTo>
                    <a:pt x="1418" y="2868"/>
                  </a:lnTo>
                  <a:cubicBezTo>
                    <a:pt x="1418" y="2269"/>
                    <a:pt x="1890" y="1796"/>
                    <a:pt x="2457" y="1796"/>
                  </a:cubicBezTo>
                  <a:cubicBezTo>
                    <a:pt x="3056" y="1796"/>
                    <a:pt x="3529" y="2269"/>
                    <a:pt x="3529" y="2868"/>
                  </a:cubicBezTo>
                  <a:lnTo>
                    <a:pt x="3529" y="3592"/>
                  </a:lnTo>
                  <a:cubicBezTo>
                    <a:pt x="3529" y="3781"/>
                    <a:pt x="3686" y="3939"/>
                    <a:pt x="3875" y="3939"/>
                  </a:cubicBezTo>
                  <a:cubicBezTo>
                    <a:pt x="4096" y="3939"/>
                    <a:pt x="4253" y="3781"/>
                    <a:pt x="4253" y="3592"/>
                  </a:cubicBezTo>
                  <a:lnTo>
                    <a:pt x="4253" y="2868"/>
                  </a:lnTo>
                  <a:cubicBezTo>
                    <a:pt x="4253" y="2427"/>
                    <a:pt x="4568" y="1954"/>
                    <a:pt x="5041" y="1828"/>
                  </a:cubicBezTo>
                  <a:cubicBezTo>
                    <a:pt x="5104" y="1796"/>
                    <a:pt x="5198" y="1796"/>
                    <a:pt x="5293" y="1796"/>
                  </a:cubicBezTo>
                  <a:cubicBezTo>
                    <a:pt x="5513" y="1796"/>
                    <a:pt x="5671" y="1639"/>
                    <a:pt x="5671" y="1450"/>
                  </a:cubicBezTo>
                  <a:lnTo>
                    <a:pt x="5671" y="1040"/>
                  </a:lnTo>
                  <a:cubicBezTo>
                    <a:pt x="5293" y="1103"/>
                    <a:pt x="4946" y="1103"/>
                    <a:pt x="4600" y="1103"/>
                  </a:cubicBezTo>
                  <a:cubicBezTo>
                    <a:pt x="2899" y="1103"/>
                    <a:pt x="1008" y="78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78"/>
            <p:cNvSpPr/>
            <p:nvPr/>
          </p:nvSpPr>
          <p:spPr>
            <a:xfrm>
              <a:off x="-49627150" y="3996000"/>
              <a:ext cx="163850" cy="148100"/>
            </a:xfrm>
            <a:custGeom>
              <a:avLst/>
              <a:gdLst/>
              <a:ahLst/>
              <a:cxnLst/>
              <a:rect l="l" t="t" r="r" b="b"/>
              <a:pathLst>
                <a:path w="6554" h="5924" extrusionOk="0">
                  <a:moveTo>
                    <a:pt x="3655" y="725"/>
                  </a:moveTo>
                  <a:cubicBezTo>
                    <a:pt x="4348" y="1040"/>
                    <a:pt x="5041" y="1544"/>
                    <a:pt x="5451" y="2206"/>
                  </a:cubicBezTo>
                  <a:cubicBezTo>
                    <a:pt x="5766" y="2678"/>
                    <a:pt x="5860" y="3308"/>
                    <a:pt x="5671" y="3875"/>
                  </a:cubicBezTo>
                  <a:cubicBezTo>
                    <a:pt x="5451" y="4411"/>
                    <a:pt x="5041" y="4852"/>
                    <a:pt x="4443" y="5041"/>
                  </a:cubicBezTo>
                  <a:cubicBezTo>
                    <a:pt x="4171" y="5132"/>
                    <a:pt x="3899" y="5193"/>
                    <a:pt x="3655" y="5198"/>
                  </a:cubicBezTo>
                  <a:lnTo>
                    <a:pt x="3655" y="5198"/>
                  </a:lnTo>
                  <a:lnTo>
                    <a:pt x="3655" y="725"/>
                  </a:lnTo>
                  <a:close/>
                  <a:moveTo>
                    <a:pt x="3718" y="0"/>
                  </a:moveTo>
                  <a:cubicBezTo>
                    <a:pt x="3088" y="599"/>
                    <a:pt x="1985" y="914"/>
                    <a:pt x="820" y="1071"/>
                  </a:cubicBezTo>
                  <a:lnTo>
                    <a:pt x="820" y="1544"/>
                  </a:lnTo>
                  <a:cubicBezTo>
                    <a:pt x="820" y="2048"/>
                    <a:pt x="473" y="2489"/>
                    <a:pt x="0" y="2584"/>
                  </a:cubicBezTo>
                  <a:lnTo>
                    <a:pt x="1009" y="3938"/>
                  </a:lnTo>
                  <a:cubicBezTo>
                    <a:pt x="1619" y="4793"/>
                    <a:pt x="2554" y="5263"/>
                    <a:pt x="3557" y="5263"/>
                  </a:cubicBezTo>
                  <a:cubicBezTo>
                    <a:pt x="3579" y="5263"/>
                    <a:pt x="3601" y="5263"/>
                    <a:pt x="3624" y="5262"/>
                  </a:cubicBezTo>
                  <a:lnTo>
                    <a:pt x="3624" y="5262"/>
                  </a:lnTo>
                  <a:lnTo>
                    <a:pt x="3624" y="5923"/>
                  </a:lnTo>
                  <a:cubicBezTo>
                    <a:pt x="3970" y="5923"/>
                    <a:pt x="4317" y="5829"/>
                    <a:pt x="4632" y="5734"/>
                  </a:cubicBezTo>
                  <a:cubicBezTo>
                    <a:pt x="5419" y="5451"/>
                    <a:pt x="6018" y="4852"/>
                    <a:pt x="6301" y="4096"/>
                  </a:cubicBezTo>
                  <a:cubicBezTo>
                    <a:pt x="6553" y="3371"/>
                    <a:pt x="6459" y="2521"/>
                    <a:pt x="6018" y="1859"/>
                  </a:cubicBezTo>
                  <a:cubicBezTo>
                    <a:pt x="5451" y="1040"/>
                    <a:pt x="4632" y="410"/>
                    <a:pt x="3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78"/>
            <p:cNvSpPr/>
            <p:nvPr/>
          </p:nvSpPr>
          <p:spPr>
            <a:xfrm>
              <a:off x="-49766550" y="4061375"/>
              <a:ext cx="230000" cy="159125"/>
            </a:xfrm>
            <a:custGeom>
              <a:avLst/>
              <a:gdLst/>
              <a:ahLst/>
              <a:cxnLst/>
              <a:rect l="l" t="t" r="r" b="b"/>
              <a:pathLst>
                <a:path w="9200" h="6365" extrusionOk="0">
                  <a:moveTo>
                    <a:pt x="2489" y="0"/>
                  </a:moveTo>
                  <a:cubicBezTo>
                    <a:pt x="2300" y="0"/>
                    <a:pt x="2142" y="158"/>
                    <a:pt x="2142" y="347"/>
                  </a:cubicBezTo>
                  <a:lnTo>
                    <a:pt x="2142" y="1418"/>
                  </a:lnTo>
                  <a:cubicBezTo>
                    <a:pt x="2142" y="2205"/>
                    <a:pt x="1481" y="2836"/>
                    <a:pt x="725" y="2836"/>
                  </a:cubicBezTo>
                  <a:cubicBezTo>
                    <a:pt x="441" y="2836"/>
                    <a:pt x="221" y="2741"/>
                    <a:pt x="0" y="2647"/>
                  </a:cubicBezTo>
                  <a:lnTo>
                    <a:pt x="0" y="4600"/>
                  </a:lnTo>
                  <a:cubicBezTo>
                    <a:pt x="0" y="5734"/>
                    <a:pt x="2331" y="6364"/>
                    <a:pt x="4631" y="6364"/>
                  </a:cubicBezTo>
                  <a:cubicBezTo>
                    <a:pt x="6900" y="6364"/>
                    <a:pt x="9200" y="5797"/>
                    <a:pt x="9200" y="4600"/>
                  </a:cubicBezTo>
                  <a:lnTo>
                    <a:pt x="9200" y="3340"/>
                  </a:lnTo>
                  <a:cubicBezTo>
                    <a:pt x="9121" y="3353"/>
                    <a:pt x="9033" y="3360"/>
                    <a:pt x="8938" y="3360"/>
                  </a:cubicBezTo>
                  <a:cubicBezTo>
                    <a:pt x="8153" y="3360"/>
                    <a:pt x="6857" y="2888"/>
                    <a:pt x="5986" y="1764"/>
                  </a:cubicBezTo>
                  <a:lnTo>
                    <a:pt x="4978" y="378"/>
                  </a:lnTo>
                  <a:lnTo>
                    <a:pt x="4978" y="1071"/>
                  </a:lnTo>
                  <a:cubicBezTo>
                    <a:pt x="4978" y="1638"/>
                    <a:pt x="4505" y="2111"/>
                    <a:pt x="3907" y="2111"/>
                  </a:cubicBezTo>
                  <a:cubicBezTo>
                    <a:pt x="3308" y="2111"/>
                    <a:pt x="2836" y="1638"/>
                    <a:pt x="2836" y="1071"/>
                  </a:cubicBezTo>
                  <a:lnTo>
                    <a:pt x="2836" y="347"/>
                  </a:lnTo>
                  <a:cubicBezTo>
                    <a:pt x="2836" y="158"/>
                    <a:pt x="2678"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9" name="Google Shape;8649;p78"/>
          <p:cNvGrpSpPr/>
          <p:nvPr/>
        </p:nvGrpSpPr>
        <p:grpSpPr>
          <a:xfrm>
            <a:off x="3920671" y="1407358"/>
            <a:ext cx="357123" cy="354341"/>
            <a:chOff x="-47892800" y="3200500"/>
            <a:chExt cx="301675" cy="299325"/>
          </a:xfrm>
        </p:grpSpPr>
        <p:sp>
          <p:nvSpPr>
            <p:cNvPr id="8650" name="Google Shape;8650;p78"/>
            <p:cNvSpPr/>
            <p:nvPr/>
          </p:nvSpPr>
          <p:spPr>
            <a:xfrm>
              <a:off x="-47892800" y="3200500"/>
              <a:ext cx="301675" cy="177225"/>
            </a:xfrm>
            <a:custGeom>
              <a:avLst/>
              <a:gdLst/>
              <a:ahLst/>
              <a:cxnLst/>
              <a:rect l="l" t="t" r="r" b="b"/>
              <a:pathLst>
                <a:path w="12067" h="7089" extrusionOk="0">
                  <a:moveTo>
                    <a:pt x="347" y="0"/>
                  </a:moveTo>
                  <a:cubicBezTo>
                    <a:pt x="158" y="0"/>
                    <a:pt x="0" y="158"/>
                    <a:pt x="0" y="378"/>
                  </a:cubicBezTo>
                  <a:lnTo>
                    <a:pt x="0" y="1796"/>
                  </a:lnTo>
                  <a:cubicBezTo>
                    <a:pt x="0" y="1985"/>
                    <a:pt x="158" y="2143"/>
                    <a:pt x="347" y="2143"/>
                  </a:cubicBezTo>
                  <a:lnTo>
                    <a:pt x="1765" y="2143"/>
                  </a:lnTo>
                  <a:cubicBezTo>
                    <a:pt x="1985" y="2143"/>
                    <a:pt x="2143" y="1985"/>
                    <a:pt x="2143" y="1796"/>
                  </a:cubicBezTo>
                  <a:lnTo>
                    <a:pt x="2143" y="1418"/>
                  </a:lnTo>
                  <a:lnTo>
                    <a:pt x="5010" y="1418"/>
                  </a:lnTo>
                  <a:cubicBezTo>
                    <a:pt x="4915" y="1576"/>
                    <a:pt x="3277" y="4506"/>
                    <a:pt x="3182" y="4663"/>
                  </a:cubicBezTo>
                  <a:lnTo>
                    <a:pt x="4821" y="7089"/>
                  </a:lnTo>
                  <a:lnTo>
                    <a:pt x="5671" y="7089"/>
                  </a:lnTo>
                  <a:lnTo>
                    <a:pt x="5671" y="5577"/>
                  </a:lnTo>
                  <a:cubicBezTo>
                    <a:pt x="5293" y="5419"/>
                    <a:pt x="4978" y="5010"/>
                    <a:pt x="4978" y="4569"/>
                  </a:cubicBezTo>
                  <a:cubicBezTo>
                    <a:pt x="4978" y="4001"/>
                    <a:pt x="5451" y="3529"/>
                    <a:pt x="6018" y="3529"/>
                  </a:cubicBezTo>
                  <a:cubicBezTo>
                    <a:pt x="6616" y="3529"/>
                    <a:pt x="7089" y="4001"/>
                    <a:pt x="7089" y="4569"/>
                  </a:cubicBezTo>
                  <a:cubicBezTo>
                    <a:pt x="7089" y="5041"/>
                    <a:pt x="6805" y="5419"/>
                    <a:pt x="6396" y="5577"/>
                  </a:cubicBezTo>
                  <a:lnTo>
                    <a:pt x="6396" y="7026"/>
                  </a:lnTo>
                  <a:lnTo>
                    <a:pt x="7247" y="7026"/>
                  </a:lnTo>
                  <a:lnTo>
                    <a:pt x="8853" y="4569"/>
                  </a:lnTo>
                  <a:cubicBezTo>
                    <a:pt x="8790" y="4411"/>
                    <a:pt x="7120" y="1513"/>
                    <a:pt x="7057" y="1355"/>
                  </a:cubicBezTo>
                  <a:lnTo>
                    <a:pt x="9924" y="1355"/>
                  </a:lnTo>
                  <a:lnTo>
                    <a:pt x="9924" y="1702"/>
                  </a:lnTo>
                  <a:cubicBezTo>
                    <a:pt x="9924" y="1891"/>
                    <a:pt x="10082" y="2048"/>
                    <a:pt x="10271" y="2048"/>
                  </a:cubicBezTo>
                  <a:lnTo>
                    <a:pt x="11689" y="2048"/>
                  </a:lnTo>
                  <a:cubicBezTo>
                    <a:pt x="11909" y="2048"/>
                    <a:pt x="12067" y="1891"/>
                    <a:pt x="12067" y="1702"/>
                  </a:cubicBezTo>
                  <a:lnTo>
                    <a:pt x="12067" y="284"/>
                  </a:lnTo>
                  <a:cubicBezTo>
                    <a:pt x="12004" y="158"/>
                    <a:pt x="11846" y="0"/>
                    <a:pt x="11657" y="0"/>
                  </a:cubicBezTo>
                  <a:lnTo>
                    <a:pt x="10239" y="0"/>
                  </a:lnTo>
                  <a:cubicBezTo>
                    <a:pt x="10050" y="0"/>
                    <a:pt x="9893" y="158"/>
                    <a:pt x="9893" y="378"/>
                  </a:cubicBezTo>
                  <a:lnTo>
                    <a:pt x="9893" y="725"/>
                  </a:lnTo>
                  <a:lnTo>
                    <a:pt x="6616" y="725"/>
                  </a:lnTo>
                  <a:lnTo>
                    <a:pt x="6301" y="221"/>
                  </a:lnTo>
                  <a:cubicBezTo>
                    <a:pt x="6238" y="95"/>
                    <a:pt x="6120" y="32"/>
                    <a:pt x="6002" y="32"/>
                  </a:cubicBezTo>
                  <a:cubicBezTo>
                    <a:pt x="5884" y="32"/>
                    <a:pt x="5766" y="95"/>
                    <a:pt x="5703" y="221"/>
                  </a:cubicBezTo>
                  <a:lnTo>
                    <a:pt x="5388" y="725"/>
                  </a:lnTo>
                  <a:lnTo>
                    <a:pt x="2143" y="725"/>
                  </a:lnTo>
                  <a:lnTo>
                    <a:pt x="2143" y="378"/>
                  </a:lnTo>
                  <a:cubicBezTo>
                    <a:pt x="2143" y="158"/>
                    <a:pt x="1985"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78"/>
            <p:cNvSpPr/>
            <p:nvPr/>
          </p:nvSpPr>
          <p:spPr>
            <a:xfrm>
              <a:off x="-47751825" y="3306025"/>
              <a:ext cx="17350" cy="18150"/>
            </a:xfrm>
            <a:custGeom>
              <a:avLst/>
              <a:gdLst/>
              <a:ahLst/>
              <a:cxnLst/>
              <a:rect l="l" t="t" r="r" b="b"/>
              <a:pathLst>
                <a:path w="694" h="726" extrusionOk="0">
                  <a:moveTo>
                    <a:pt x="347" y="1"/>
                  </a:moveTo>
                  <a:cubicBezTo>
                    <a:pt x="158" y="1"/>
                    <a:pt x="1" y="159"/>
                    <a:pt x="1" y="348"/>
                  </a:cubicBezTo>
                  <a:cubicBezTo>
                    <a:pt x="1" y="568"/>
                    <a:pt x="158" y="726"/>
                    <a:pt x="347" y="726"/>
                  </a:cubicBezTo>
                  <a:cubicBezTo>
                    <a:pt x="536" y="726"/>
                    <a:pt x="694" y="568"/>
                    <a:pt x="694" y="348"/>
                  </a:cubicBezTo>
                  <a:cubicBezTo>
                    <a:pt x="694" y="159"/>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78"/>
            <p:cNvSpPr/>
            <p:nvPr/>
          </p:nvSpPr>
          <p:spPr>
            <a:xfrm>
              <a:off x="-47786475" y="3395050"/>
              <a:ext cx="87450" cy="17350"/>
            </a:xfrm>
            <a:custGeom>
              <a:avLst/>
              <a:gdLst/>
              <a:ahLst/>
              <a:cxnLst/>
              <a:rect l="l" t="t" r="r" b="b"/>
              <a:pathLst>
                <a:path w="3498" h="694" extrusionOk="0">
                  <a:moveTo>
                    <a:pt x="347" y="0"/>
                  </a:moveTo>
                  <a:cubicBezTo>
                    <a:pt x="158" y="0"/>
                    <a:pt x="1" y="158"/>
                    <a:pt x="1" y="347"/>
                  </a:cubicBezTo>
                  <a:lnTo>
                    <a:pt x="1" y="693"/>
                  </a:lnTo>
                  <a:lnTo>
                    <a:pt x="3498" y="693"/>
                  </a:lnTo>
                  <a:lnTo>
                    <a:pt x="3498" y="347"/>
                  </a:lnTo>
                  <a:cubicBezTo>
                    <a:pt x="3498" y="158"/>
                    <a:pt x="3372"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78"/>
            <p:cNvSpPr/>
            <p:nvPr/>
          </p:nvSpPr>
          <p:spPr>
            <a:xfrm>
              <a:off x="-47692750" y="3271375"/>
              <a:ext cx="101625" cy="140225"/>
            </a:xfrm>
            <a:custGeom>
              <a:avLst/>
              <a:gdLst/>
              <a:ahLst/>
              <a:cxnLst/>
              <a:rect l="l" t="t" r="r" b="b"/>
              <a:pathLst>
                <a:path w="4065" h="5609" extrusionOk="0">
                  <a:moveTo>
                    <a:pt x="631" y="1"/>
                  </a:moveTo>
                  <a:lnTo>
                    <a:pt x="1576" y="1639"/>
                  </a:lnTo>
                  <a:cubicBezTo>
                    <a:pt x="1639" y="1734"/>
                    <a:pt x="1639" y="1891"/>
                    <a:pt x="1576" y="1986"/>
                  </a:cubicBezTo>
                  <a:lnTo>
                    <a:pt x="1" y="4348"/>
                  </a:lnTo>
                  <a:cubicBezTo>
                    <a:pt x="316" y="4537"/>
                    <a:pt x="505" y="4853"/>
                    <a:pt x="505" y="5262"/>
                  </a:cubicBezTo>
                  <a:lnTo>
                    <a:pt x="505" y="5609"/>
                  </a:lnTo>
                  <a:lnTo>
                    <a:pt x="4065" y="5609"/>
                  </a:lnTo>
                  <a:lnTo>
                    <a:pt x="4065" y="1040"/>
                  </a:lnTo>
                  <a:cubicBezTo>
                    <a:pt x="4002" y="473"/>
                    <a:pt x="3561" y="1"/>
                    <a:pt x="2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78"/>
            <p:cNvSpPr/>
            <p:nvPr/>
          </p:nvSpPr>
          <p:spPr>
            <a:xfrm>
              <a:off x="-47891225" y="3272950"/>
              <a:ext cx="100050" cy="140225"/>
            </a:xfrm>
            <a:custGeom>
              <a:avLst/>
              <a:gdLst/>
              <a:ahLst/>
              <a:cxnLst/>
              <a:rect l="l" t="t" r="r" b="b"/>
              <a:pathLst>
                <a:path w="4002" h="5609" extrusionOk="0">
                  <a:moveTo>
                    <a:pt x="1040" y="1"/>
                  </a:moveTo>
                  <a:cubicBezTo>
                    <a:pt x="473" y="1"/>
                    <a:pt x="0" y="442"/>
                    <a:pt x="0" y="1040"/>
                  </a:cubicBezTo>
                  <a:lnTo>
                    <a:pt x="0" y="5609"/>
                  </a:lnTo>
                  <a:lnTo>
                    <a:pt x="3529" y="5609"/>
                  </a:lnTo>
                  <a:lnTo>
                    <a:pt x="3529" y="5231"/>
                  </a:lnTo>
                  <a:lnTo>
                    <a:pt x="3497" y="5231"/>
                  </a:lnTo>
                  <a:cubicBezTo>
                    <a:pt x="3497" y="4821"/>
                    <a:pt x="3686" y="4506"/>
                    <a:pt x="4002" y="4317"/>
                  </a:cubicBezTo>
                  <a:lnTo>
                    <a:pt x="2426" y="1954"/>
                  </a:lnTo>
                  <a:cubicBezTo>
                    <a:pt x="2363" y="1828"/>
                    <a:pt x="2363" y="1734"/>
                    <a:pt x="2426" y="1608"/>
                  </a:cubicBezTo>
                  <a:lnTo>
                    <a:pt x="33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78"/>
            <p:cNvSpPr/>
            <p:nvPr/>
          </p:nvSpPr>
          <p:spPr>
            <a:xfrm>
              <a:off x="-47892800" y="3428900"/>
              <a:ext cx="300100" cy="70925"/>
            </a:xfrm>
            <a:custGeom>
              <a:avLst/>
              <a:gdLst/>
              <a:ahLst/>
              <a:cxnLst/>
              <a:rect l="l" t="t" r="r" b="b"/>
              <a:pathLst>
                <a:path w="12004" h="2837" extrusionOk="0">
                  <a:moveTo>
                    <a:pt x="0" y="1"/>
                  </a:moveTo>
                  <a:lnTo>
                    <a:pt x="0" y="379"/>
                  </a:lnTo>
                  <a:cubicBezTo>
                    <a:pt x="0" y="946"/>
                    <a:pt x="473" y="1418"/>
                    <a:pt x="1072" y="1418"/>
                  </a:cubicBezTo>
                  <a:lnTo>
                    <a:pt x="4978" y="1418"/>
                  </a:lnTo>
                  <a:lnTo>
                    <a:pt x="4978" y="2143"/>
                  </a:lnTo>
                  <a:lnTo>
                    <a:pt x="3907" y="2143"/>
                  </a:lnTo>
                  <a:cubicBezTo>
                    <a:pt x="3718" y="2143"/>
                    <a:pt x="3560" y="2301"/>
                    <a:pt x="3560" y="2490"/>
                  </a:cubicBezTo>
                  <a:cubicBezTo>
                    <a:pt x="3560" y="2679"/>
                    <a:pt x="3718" y="2836"/>
                    <a:pt x="3907" y="2836"/>
                  </a:cubicBezTo>
                  <a:lnTo>
                    <a:pt x="8129" y="2836"/>
                  </a:lnTo>
                  <a:cubicBezTo>
                    <a:pt x="8318" y="2836"/>
                    <a:pt x="8475" y="2679"/>
                    <a:pt x="8475" y="2490"/>
                  </a:cubicBezTo>
                  <a:cubicBezTo>
                    <a:pt x="8475" y="2301"/>
                    <a:pt x="8318" y="2143"/>
                    <a:pt x="8129" y="2143"/>
                  </a:cubicBezTo>
                  <a:lnTo>
                    <a:pt x="7057" y="2143"/>
                  </a:lnTo>
                  <a:lnTo>
                    <a:pt x="7057" y="1418"/>
                  </a:lnTo>
                  <a:lnTo>
                    <a:pt x="10964" y="1418"/>
                  </a:lnTo>
                  <a:cubicBezTo>
                    <a:pt x="11531" y="1418"/>
                    <a:pt x="12004" y="946"/>
                    <a:pt x="12004" y="379"/>
                  </a:cubicBezTo>
                  <a:lnTo>
                    <a:pt x="12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6" name="Google Shape;8656;p78"/>
          <p:cNvGrpSpPr/>
          <p:nvPr/>
        </p:nvGrpSpPr>
        <p:grpSpPr>
          <a:xfrm>
            <a:off x="3984537" y="1843707"/>
            <a:ext cx="229391" cy="355258"/>
            <a:chOff x="-47839250" y="3569100"/>
            <a:chExt cx="193775" cy="300100"/>
          </a:xfrm>
        </p:grpSpPr>
        <p:sp>
          <p:nvSpPr>
            <p:cNvPr id="8657" name="Google Shape;8657;p78"/>
            <p:cNvSpPr/>
            <p:nvPr/>
          </p:nvSpPr>
          <p:spPr>
            <a:xfrm>
              <a:off x="-47786475" y="3657325"/>
              <a:ext cx="51225" cy="51200"/>
            </a:xfrm>
            <a:custGeom>
              <a:avLst/>
              <a:gdLst/>
              <a:ahLst/>
              <a:cxnLst/>
              <a:rect l="l" t="t" r="r" b="b"/>
              <a:pathLst>
                <a:path w="2049" h="2048" extrusionOk="0">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78"/>
            <p:cNvSpPr/>
            <p:nvPr/>
          </p:nvSpPr>
          <p:spPr>
            <a:xfrm>
              <a:off x="-47751025" y="3692750"/>
              <a:ext cx="15775" cy="15775"/>
            </a:xfrm>
            <a:custGeom>
              <a:avLst/>
              <a:gdLst/>
              <a:ahLst/>
              <a:cxnLst/>
              <a:rect l="l" t="t" r="r" b="b"/>
              <a:pathLst>
                <a:path w="631" h="631" extrusionOk="0">
                  <a:moveTo>
                    <a:pt x="0" y="1"/>
                  </a:moveTo>
                  <a:lnTo>
                    <a:pt x="0" y="631"/>
                  </a:lnTo>
                  <a:cubicBezTo>
                    <a:pt x="315" y="536"/>
                    <a:pt x="504" y="284"/>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78"/>
            <p:cNvSpPr/>
            <p:nvPr/>
          </p:nvSpPr>
          <p:spPr>
            <a:xfrm>
              <a:off x="-47838450" y="3569100"/>
              <a:ext cx="192975" cy="35475"/>
            </a:xfrm>
            <a:custGeom>
              <a:avLst/>
              <a:gdLst/>
              <a:ahLst/>
              <a:cxnLst/>
              <a:rect l="l" t="t" r="r" b="b"/>
              <a:pathLst>
                <a:path w="7719" h="1419" extrusionOk="0">
                  <a:moveTo>
                    <a:pt x="347" y="1"/>
                  </a:moveTo>
                  <a:cubicBezTo>
                    <a:pt x="158" y="1"/>
                    <a:pt x="0" y="158"/>
                    <a:pt x="0" y="347"/>
                  </a:cubicBezTo>
                  <a:lnTo>
                    <a:pt x="0" y="1418"/>
                  </a:lnTo>
                  <a:lnTo>
                    <a:pt x="7719" y="1418"/>
                  </a:lnTo>
                  <a:lnTo>
                    <a:pt x="7719" y="347"/>
                  </a:lnTo>
                  <a:cubicBezTo>
                    <a:pt x="7719" y="158"/>
                    <a:pt x="7561" y="1"/>
                    <a:pt x="73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78"/>
            <p:cNvSpPr/>
            <p:nvPr/>
          </p:nvSpPr>
          <p:spPr>
            <a:xfrm>
              <a:off x="-47751025" y="3691975"/>
              <a:ext cx="53575" cy="53575"/>
            </a:xfrm>
            <a:custGeom>
              <a:avLst/>
              <a:gdLst/>
              <a:ahLst/>
              <a:cxnLst/>
              <a:rect l="l" t="t" r="r" b="b"/>
              <a:pathLst>
                <a:path w="2143" h="2143" extrusionOk="0">
                  <a:moveTo>
                    <a:pt x="1386" y="0"/>
                  </a:moveTo>
                  <a:cubicBezTo>
                    <a:pt x="1229" y="662"/>
                    <a:pt x="725" y="1229"/>
                    <a:pt x="0" y="1387"/>
                  </a:cubicBezTo>
                  <a:lnTo>
                    <a:pt x="0" y="2143"/>
                  </a:lnTo>
                  <a:lnTo>
                    <a:pt x="2143" y="2143"/>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78"/>
            <p:cNvSpPr/>
            <p:nvPr/>
          </p:nvSpPr>
          <p:spPr>
            <a:xfrm>
              <a:off x="-47839250" y="3621875"/>
              <a:ext cx="193000" cy="159125"/>
            </a:xfrm>
            <a:custGeom>
              <a:avLst/>
              <a:gdLst/>
              <a:ahLst/>
              <a:cxnLst/>
              <a:rect l="l" t="t" r="r" b="b"/>
              <a:pathLst>
                <a:path w="7720" h="6365" extrusionOk="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78"/>
            <p:cNvSpPr/>
            <p:nvPr/>
          </p:nvSpPr>
          <p:spPr>
            <a:xfrm>
              <a:off x="-47839250" y="3799075"/>
              <a:ext cx="193000" cy="70125"/>
            </a:xfrm>
            <a:custGeom>
              <a:avLst/>
              <a:gdLst/>
              <a:ahLst/>
              <a:cxnLst/>
              <a:rect l="l" t="t" r="r" b="b"/>
              <a:pathLst>
                <a:path w="7720" h="2805" extrusionOk="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3" name="Google Shape;8663;p78"/>
          <p:cNvGrpSpPr/>
          <p:nvPr/>
        </p:nvGrpSpPr>
        <p:grpSpPr>
          <a:xfrm>
            <a:off x="3921603" y="2280056"/>
            <a:ext cx="355258" cy="356205"/>
            <a:chOff x="-47892800" y="3937700"/>
            <a:chExt cx="300100" cy="300900"/>
          </a:xfrm>
        </p:grpSpPr>
        <p:sp>
          <p:nvSpPr>
            <p:cNvPr id="8664" name="Google Shape;8664;p78"/>
            <p:cNvSpPr/>
            <p:nvPr/>
          </p:nvSpPr>
          <p:spPr>
            <a:xfrm>
              <a:off x="-47858150" y="3937700"/>
              <a:ext cx="70900" cy="44150"/>
            </a:xfrm>
            <a:custGeom>
              <a:avLst/>
              <a:gdLst/>
              <a:ahLst/>
              <a:cxnLst/>
              <a:rect l="l" t="t" r="r" b="b"/>
              <a:pathLst>
                <a:path w="2836" h="1766" extrusionOk="0">
                  <a:moveTo>
                    <a:pt x="1418" y="1"/>
                  </a:moveTo>
                  <a:cubicBezTo>
                    <a:pt x="631" y="1"/>
                    <a:pt x="1" y="694"/>
                    <a:pt x="1" y="1419"/>
                  </a:cubicBezTo>
                  <a:lnTo>
                    <a:pt x="1" y="1765"/>
                  </a:lnTo>
                  <a:cubicBezTo>
                    <a:pt x="442" y="1545"/>
                    <a:pt x="914" y="1419"/>
                    <a:pt x="1418" y="1419"/>
                  </a:cubicBezTo>
                  <a:cubicBezTo>
                    <a:pt x="1922" y="1419"/>
                    <a:pt x="2395" y="1545"/>
                    <a:pt x="2836" y="1765"/>
                  </a:cubicBezTo>
                  <a:lnTo>
                    <a:pt x="2836" y="1419"/>
                  </a:lnTo>
                  <a:cubicBezTo>
                    <a:pt x="2836" y="631"/>
                    <a:pt x="2206"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78"/>
            <p:cNvSpPr/>
            <p:nvPr/>
          </p:nvSpPr>
          <p:spPr>
            <a:xfrm>
              <a:off x="-47892800" y="3991275"/>
              <a:ext cx="141000" cy="105550"/>
            </a:xfrm>
            <a:custGeom>
              <a:avLst/>
              <a:gdLst/>
              <a:ahLst/>
              <a:cxnLst/>
              <a:rect l="l" t="t" r="r" b="b"/>
              <a:pathLst>
                <a:path w="5640" h="4222" extrusionOk="0">
                  <a:moveTo>
                    <a:pt x="2836" y="0"/>
                  </a:moveTo>
                  <a:cubicBezTo>
                    <a:pt x="1292" y="0"/>
                    <a:pt x="32" y="1260"/>
                    <a:pt x="32" y="2804"/>
                  </a:cubicBezTo>
                  <a:lnTo>
                    <a:pt x="32" y="3875"/>
                  </a:lnTo>
                  <a:cubicBezTo>
                    <a:pt x="0" y="4064"/>
                    <a:pt x="158" y="4222"/>
                    <a:pt x="347" y="4222"/>
                  </a:cubicBezTo>
                  <a:lnTo>
                    <a:pt x="5293" y="4222"/>
                  </a:lnTo>
                  <a:cubicBezTo>
                    <a:pt x="5482" y="4222"/>
                    <a:pt x="5640" y="4064"/>
                    <a:pt x="5640" y="3875"/>
                  </a:cubicBezTo>
                  <a:lnTo>
                    <a:pt x="5640" y="2804"/>
                  </a:lnTo>
                  <a:cubicBezTo>
                    <a:pt x="5640" y="1260"/>
                    <a:pt x="4380" y="0"/>
                    <a:pt x="2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78"/>
            <p:cNvSpPr/>
            <p:nvPr/>
          </p:nvSpPr>
          <p:spPr>
            <a:xfrm>
              <a:off x="-47773875" y="3956600"/>
              <a:ext cx="119750" cy="89025"/>
            </a:xfrm>
            <a:custGeom>
              <a:avLst/>
              <a:gdLst/>
              <a:ahLst/>
              <a:cxnLst/>
              <a:rect l="l" t="t" r="r" b="b"/>
              <a:pathLst>
                <a:path w="4790" h="3561" extrusionOk="0">
                  <a:moveTo>
                    <a:pt x="1" y="1"/>
                  </a:moveTo>
                  <a:cubicBezTo>
                    <a:pt x="95" y="253"/>
                    <a:pt x="127" y="474"/>
                    <a:pt x="127" y="726"/>
                  </a:cubicBezTo>
                  <a:lnTo>
                    <a:pt x="127" y="1419"/>
                  </a:lnTo>
                  <a:lnTo>
                    <a:pt x="158" y="1419"/>
                  </a:lnTo>
                  <a:cubicBezTo>
                    <a:pt x="442" y="1639"/>
                    <a:pt x="694" y="1860"/>
                    <a:pt x="883" y="2143"/>
                  </a:cubicBezTo>
                  <a:cubicBezTo>
                    <a:pt x="1702" y="2301"/>
                    <a:pt x="2427" y="2805"/>
                    <a:pt x="2805" y="3561"/>
                  </a:cubicBezTo>
                  <a:cubicBezTo>
                    <a:pt x="3214" y="3120"/>
                    <a:pt x="3750" y="2805"/>
                    <a:pt x="4380" y="2805"/>
                  </a:cubicBezTo>
                  <a:cubicBezTo>
                    <a:pt x="4506" y="2805"/>
                    <a:pt x="4663" y="2805"/>
                    <a:pt x="4789" y="2836"/>
                  </a:cubicBezTo>
                  <a:cubicBezTo>
                    <a:pt x="4033" y="1167"/>
                    <a:pt x="2332"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78"/>
            <p:cNvSpPr/>
            <p:nvPr/>
          </p:nvSpPr>
          <p:spPr>
            <a:xfrm>
              <a:off x="-47699050" y="4043250"/>
              <a:ext cx="71700" cy="70900"/>
            </a:xfrm>
            <a:custGeom>
              <a:avLst/>
              <a:gdLst/>
              <a:ahLst/>
              <a:cxnLst/>
              <a:rect l="l" t="t" r="r" b="b"/>
              <a:pathLst>
                <a:path w="2868" h="2836" extrusionOk="0">
                  <a:moveTo>
                    <a:pt x="1450" y="0"/>
                  </a:moveTo>
                  <a:cubicBezTo>
                    <a:pt x="662" y="0"/>
                    <a:pt x="1" y="694"/>
                    <a:pt x="1" y="1418"/>
                  </a:cubicBezTo>
                  <a:cubicBezTo>
                    <a:pt x="1" y="2206"/>
                    <a:pt x="662" y="2836"/>
                    <a:pt x="1450" y="2836"/>
                  </a:cubicBezTo>
                  <a:cubicBezTo>
                    <a:pt x="2237" y="2836"/>
                    <a:pt x="2868" y="2206"/>
                    <a:pt x="2868" y="1418"/>
                  </a:cubicBezTo>
                  <a:cubicBezTo>
                    <a:pt x="2868" y="631"/>
                    <a:pt x="2237" y="0"/>
                    <a:pt x="1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78"/>
            <p:cNvSpPr/>
            <p:nvPr/>
          </p:nvSpPr>
          <p:spPr>
            <a:xfrm>
              <a:off x="-47770725" y="4124375"/>
              <a:ext cx="178025" cy="114225"/>
            </a:xfrm>
            <a:custGeom>
              <a:avLst/>
              <a:gdLst/>
              <a:ahLst/>
              <a:cxnLst/>
              <a:rect l="l" t="t" r="r" b="b"/>
              <a:pathLst>
                <a:path w="7121" h="4569" extrusionOk="0">
                  <a:moveTo>
                    <a:pt x="3183" y="0"/>
                  </a:moveTo>
                  <a:lnTo>
                    <a:pt x="3183" y="2426"/>
                  </a:lnTo>
                  <a:lnTo>
                    <a:pt x="2490" y="2426"/>
                  </a:lnTo>
                  <a:lnTo>
                    <a:pt x="2490" y="2080"/>
                  </a:lnTo>
                  <a:cubicBezTo>
                    <a:pt x="2490" y="1891"/>
                    <a:pt x="2332" y="1733"/>
                    <a:pt x="2143" y="1733"/>
                  </a:cubicBezTo>
                  <a:cubicBezTo>
                    <a:pt x="1954" y="1733"/>
                    <a:pt x="1796" y="1891"/>
                    <a:pt x="1796" y="2080"/>
                  </a:cubicBezTo>
                  <a:lnTo>
                    <a:pt x="1796" y="2426"/>
                  </a:lnTo>
                  <a:cubicBezTo>
                    <a:pt x="788" y="2426"/>
                    <a:pt x="1" y="3214"/>
                    <a:pt x="1" y="4222"/>
                  </a:cubicBezTo>
                  <a:cubicBezTo>
                    <a:pt x="1" y="4411"/>
                    <a:pt x="158" y="4569"/>
                    <a:pt x="379" y="4569"/>
                  </a:cubicBezTo>
                  <a:lnTo>
                    <a:pt x="6711" y="4569"/>
                  </a:lnTo>
                  <a:cubicBezTo>
                    <a:pt x="6900" y="4569"/>
                    <a:pt x="7058" y="4411"/>
                    <a:pt x="7058" y="4222"/>
                  </a:cubicBezTo>
                  <a:cubicBezTo>
                    <a:pt x="7121" y="3214"/>
                    <a:pt x="6302" y="2426"/>
                    <a:pt x="5325" y="2426"/>
                  </a:cubicBezTo>
                  <a:lnTo>
                    <a:pt x="5325" y="0"/>
                  </a:lnTo>
                  <a:cubicBezTo>
                    <a:pt x="5010" y="190"/>
                    <a:pt x="4663" y="284"/>
                    <a:pt x="4254" y="284"/>
                  </a:cubicBezTo>
                  <a:cubicBezTo>
                    <a:pt x="3876" y="284"/>
                    <a:pt x="3529" y="158"/>
                    <a:pt x="3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78"/>
            <p:cNvSpPr/>
            <p:nvPr/>
          </p:nvSpPr>
          <p:spPr>
            <a:xfrm>
              <a:off x="-47830575" y="41322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78"/>
            <p:cNvSpPr/>
            <p:nvPr/>
          </p:nvSpPr>
          <p:spPr>
            <a:xfrm>
              <a:off x="-47785675" y="4112375"/>
              <a:ext cx="37825" cy="36250"/>
            </a:xfrm>
            <a:custGeom>
              <a:avLst/>
              <a:gdLst/>
              <a:ahLst/>
              <a:cxnLst/>
              <a:rect l="l" t="t" r="r" b="b"/>
              <a:pathLst>
                <a:path w="1513" h="1450" extrusionOk="0">
                  <a:moveTo>
                    <a:pt x="402" y="0"/>
                  </a:moveTo>
                  <a:cubicBezTo>
                    <a:pt x="307" y="0"/>
                    <a:pt x="205" y="24"/>
                    <a:pt x="126" y="71"/>
                  </a:cubicBezTo>
                  <a:cubicBezTo>
                    <a:pt x="0" y="197"/>
                    <a:pt x="0" y="449"/>
                    <a:pt x="126" y="607"/>
                  </a:cubicBezTo>
                  <a:lnTo>
                    <a:pt x="882" y="1331"/>
                  </a:lnTo>
                  <a:cubicBezTo>
                    <a:pt x="961" y="1410"/>
                    <a:pt x="1055" y="1449"/>
                    <a:pt x="1146" y="1449"/>
                  </a:cubicBezTo>
                  <a:cubicBezTo>
                    <a:pt x="1237" y="1449"/>
                    <a:pt x="1323" y="1410"/>
                    <a:pt x="1386" y="1331"/>
                  </a:cubicBezTo>
                  <a:cubicBezTo>
                    <a:pt x="1512" y="1237"/>
                    <a:pt x="1512" y="985"/>
                    <a:pt x="1386" y="827"/>
                  </a:cubicBezTo>
                  <a:lnTo>
                    <a:pt x="630" y="71"/>
                  </a:lnTo>
                  <a:cubicBezTo>
                    <a:pt x="583" y="24"/>
                    <a:pt x="496" y="0"/>
                    <a:pt x="4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78"/>
            <p:cNvSpPr/>
            <p:nvPr/>
          </p:nvSpPr>
          <p:spPr>
            <a:xfrm>
              <a:off x="-47892800" y="4112750"/>
              <a:ext cx="37825" cy="36250"/>
            </a:xfrm>
            <a:custGeom>
              <a:avLst/>
              <a:gdLst/>
              <a:ahLst/>
              <a:cxnLst/>
              <a:rect l="l" t="t" r="r" b="b"/>
              <a:pathLst>
                <a:path w="1513" h="1450" extrusionOk="0">
                  <a:moveTo>
                    <a:pt x="1111" y="1"/>
                  </a:moveTo>
                  <a:cubicBezTo>
                    <a:pt x="1016" y="1"/>
                    <a:pt x="930" y="40"/>
                    <a:pt x="883" y="119"/>
                  </a:cubicBezTo>
                  <a:lnTo>
                    <a:pt x="126" y="844"/>
                  </a:lnTo>
                  <a:cubicBezTo>
                    <a:pt x="0" y="970"/>
                    <a:pt x="0" y="1222"/>
                    <a:pt x="126" y="1379"/>
                  </a:cubicBezTo>
                  <a:cubicBezTo>
                    <a:pt x="189" y="1426"/>
                    <a:pt x="276" y="1450"/>
                    <a:pt x="367" y="1450"/>
                  </a:cubicBezTo>
                  <a:cubicBezTo>
                    <a:pt x="457" y="1450"/>
                    <a:pt x="552" y="1426"/>
                    <a:pt x="630" y="1379"/>
                  </a:cubicBezTo>
                  <a:lnTo>
                    <a:pt x="1387" y="623"/>
                  </a:lnTo>
                  <a:cubicBezTo>
                    <a:pt x="1513" y="497"/>
                    <a:pt x="1513" y="276"/>
                    <a:pt x="1387" y="119"/>
                  </a:cubicBezTo>
                  <a:cubicBezTo>
                    <a:pt x="1308" y="40"/>
                    <a:pt x="1205" y="1"/>
                    <a:pt x="1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2" name="Google Shape;8672;p78"/>
          <p:cNvGrpSpPr/>
          <p:nvPr/>
        </p:nvGrpSpPr>
        <p:grpSpPr>
          <a:xfrm>
            <a:off x="2626898" y="2773770"/>
            <a:ext cx="355258" cy="311458"/>
            <a:chOff x="-46042675" y="3218600"/>
            <a:chExt cx="300100" cy="263100"/>
          </a:xfrm>
        </p:grpSpPr>
        <p:sp>
          <p:nvSpPr>
            <p:cNvPr id="8673" name="Google Shape;8673;p78"/>
            <p:cNvSpPr/>
            <p:nvPr/>
          </p:nvSpPr>
          <p:spPr>
            <a:xfrm>
              <a:off x="-46042675" y="3302875"/>
              <a:ext cx="35475" cy="130000"/>
            </a:xfrm>
            <a:custGeom>
              <a:avLst/>
              <a:gdLst/>
              <a:ahLst/>
              <a:cxnLst/>
              <a:rect l="l" t="t" r="r" b="b"/>
              <a:pathLst>
                <a:path w="1419" h="5200" extrusionOk="0">
                  <a:moveTo>
                    <a:pt x="1" y="1"/>
                  </a:moveTo>
                  <a:lnTo>
                    <a:pt x="1" y="5199"/>
                  </a:lnTo>
                  <a:lnTo>
                    <a:pt x="1418" y="4506"/>
                  </a:lnTo>
                  <a:lnTo>
                    <a:pt x="1418" y="72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78"/>
            <p:cNvSpPr/>
            <p:nvPr/>
          </p:nvSpPr>
          <p:spPr>
            <a:xfrm>
              <a:off x="-45919025" y="3341475"/>
              <a:ext cx="53600" cy="52800"/>
            </a:xfrm>
            <a:custGeom>
              <a:avLst/>
              <a:gdLst/>
              <a:ahLst/>
              <a:cxnLst/>
              <a:rect l="l" t="t" r="r" b="b"/>
              <a:pathLst>
                <a:path w="2144" h="2112" extrusionOk="0">
                  <a:moveTo>
                    <a:pt x="1072" y="1"/>
                  </a:moveTo>
                  <a:cubicBezTo>
                    <a:pt x="473" y="1"/>
                    <a:pt x="1" y="473"/>
                    <a:pt x="1" y="1072"/>
                  </a:cubicBezTo>
                  <a:cubicBezTo>
                    <a:pt x="1" y="1639"/>
                    <a:pt x="473" y="2112"/>
                    <a:pt x="1072" y="2112"/>
                  </a:cubicBezTo>
                  <a:cubicBezTo>
                    <a:pt x="1671" y="2112"/>
                    <a:pt x="2143" y="1639"/>
                    <a:pt x="2143" y="1072"/>
                  </a:cubicBezTo>
                  <a:cubicBezTo>
                    <a:pt x="2143" y="473"/>
                    <a:pt x="1639"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78"/>
            <p:cNvSpPr/>
            <p:nvPr/>
          </p:nvSpPr>
          <p:spPr>
            <a:xfrm>
              <a:off x="-45778025" y="3302875"/>
              <a:ext cx="35450" cy="130000"/>
            </a:xfrm>
            <a:custGeom>
              <a:avLst/>
              <a:gdLst/>
              <a:ahLst/>
              <a:cxnLst/>
              <a:rect l="l" t="t" r="r" b="b"/>
              <a:pathLst>
                <a:path w="1418" h="5200" extrusionOk="0">
                  <a:moveTo>
                    <a:pt x="1418" y="1"/>
                  </a:moveTo>
                  <a:lnTo>
                    <a:pt x="0" y="726"/>
                  </a:lnTo>
                  <a:lnTo>
                    <a:pt x="0" y="4506"/>
                  </a:lnTo>
                  <a:lnTo>
                    <a:pt x="1418" y="5199"/>
                  </a:lnTo>
                  <a:lnTo>
                    <a:pt x="1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78"/>
            <p:cNvSpPr/>
            <p:nvPr/>
          </p:nvSpPr>
          <p:spPr>
            <a:xfrm>
              <a:off x="-46042675" y="3235950"/>
              <a:ext cx="300100" cy="245750"/>
            </a:xfrm>
            <a:custGeom>
              <a:avLst/>
              <a:gdLst/>
              <a:ahLst/>
              <a:cxnLst/>
              <a:rect l="l" t="t" r="r" b="b"/>
              <a:pathLst>
                <a:path w="12004" h="9830" extrusionOk="0">
                  <a:moveTo>
                    <a:pt x="6018" y="2142"/>
                  </a:moveTo>
                  <a:cubicBezTo>
                    <a:pt x="7751" y="2142"/>
                    <a:pt x="9168" y="3560"/>
                    <a:pt x="9168" y="5293"/>
                  </a:cubicBezTo>
                  <a:cubicBezTo>
                    <a:pt x="9168" y="7026"/>
                    <a:pt x="7751" y="8443"/>
                    <a:pt x="6018" y="8443"/>
                  </a:cubicBezTo>
                  <a:cubicBezTo>
                    <a:pt x="4285" y="8443"/>
                    <a:pt x="2867" y="7026"/>
                    <a:pt x="2867" y="5293"/>
                  </a:cubicBezTo>
                  <a:cubicBezTo>
                    <a:pt x="2867" y="3560"/>
                    <a:pt x="4285" y="2142"/>
                    <a:pt x="6018" y="2142"/>
                  </a:cubicBezTo>
                  <a:close/>
                  <a:moveTo>
                    <a:pt x="1765" y="0"/>
                  </a:moveTo>
                  <a:cubicBezTo>
                    <a:pt x="1576" y="0"/>
                    <a:pt x="1418" y="158"/>
                    <a:pt x="1418" y="378"/>
                  </a:cubicBezTo>
                  <a:lnTo>
                    <a:pt x="1418" y="725"/>
                  </a:lnTo>
                  <a:lnTo>
                    <a:pt x="1072" y="725"/>
                  </a:lnTo>
                  <a:cubicBezTo>
                    <a:pt x="473" y="725"/>
                    <a:pt x="1" y="1197"/>
                    <a:pt x="1" y="1796"/>
                  </a:cubicBezTo>
                  <a:lnTo>
                    <a:pt x="1" y="1890"/>
                  </a:lnTo>
                  <a:lnTo>
                    <a:pt x="1922" y="2835"/>
                  </a:lnTo>
                  <a:cubicBezTo>
                    <a:pt x="2048" y="2930"/>
                    <a:pt x="2143" y="3056"/>
                    <a:pt x="2143" y="3151"/>
                  </a:cubicBezTo>
                  <a:lnTo>
                    <a:pt x="2143" y="7372"/>
                  </a:lnTo>
                  <a:cubicBezTo>
                    <a:pt x="2143" y="7498"/>
                    <a:pt x="2048" y="7624"/>
                    <a:pt x="1922" y="7687"/>
                  </a:cubicBezTo>
                  <a:lnTo>
                    <a:pt x="1" y="8632"/>
                  </a:lnTo>
                  <a:lnTo>
                    <a:pt x="1" y="8758"/>
                  </a:lnTo>
                  <a:cubicBezTo>
                    <a:pt x="1" y="9357"/>
                    <a:pt x="473" y="9830"/>
                    <a:pt x="1072" y="9830"/>
                  </a:cubicBezTo>
                  <a:lnTo>
                    <a:pt x="10964" y="9830"/>
                  </a:lnTo>
                  <a:cubicBezTo>
                    <a:pt x="11531" y="9830"/>
                    <a:pt x="12004" y="9357"/>
                    <a:pt x="12004" y="8758"/>
                  </a:cubicBezTo>
                  <a:lnTo>
                    <a:pt x="12004" y="8632"/>
                  </a:lnTo>
                  <a:lnTo>
                    <a:pt x="10082" y="7687"/>
                  </a:lnTo>
                  <a:cubicBezTo>
                    <a:pt x="9956" y="7624"/>
                    <a:pt x="9893" y="7498"/>
                    <a:pt x="9893" y="7372"/>
                  </a:cubicBezTo>
                  <a:lnTo>
                    <a:pt x="9893" y="3151"/>
                  </a:lnTo>
                  <a:cubicBezTo>
                    <a:pt x="9893" y="3056"/>
                    <a:pt x="9956" y="2930"/>
                    <a:pt x="10082" y="2835"/>
                  </a:cubicBezTo>
                  <a:lnTo>
                    <a:pt x="12004" y="1890"/>
                  </a:lnTo>
                  <a:lnTo>
                    <a:pt x="12004" y="1796"/>
                  </a:lnTo>
                  <a:cubicBezTo>
                    <a:pt x="12004" y="1197"/>
                    <a:pt x="11531" y="725"/>
                    <a:pt x="10933" y="725"/>
                  </a:cubicBezTo>
                  <a:lnTo>
                    <a:pt x="2143" y="725"/>
                  </a:lnTo>
                  <a:lnTo>
                    <a:pt x="2143" y="378"/>
                  </a:lnTo>
                  <a:cubicBezTo>
                    <a:pt x="2143" y="158"/>
                    <a:pt x="1985"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78"/>
            <p:cNvSpPr/>
            <p:nvPr/>
          </p:nvSpPr>
          <p:spPr>
            <a:xfrm>
              <a:off x="-45952875" y="3306025"/>
              <a:ext cx="122100" cy="122125"/>
            </a:xfrm>
            <a:custGeom>
              <a:avLst/>
              <a:gdLst/>
              <a:ahLst/>
              <a:cxnLst/>
              <a:rect l="l" t="t" r="r" b="b"/>
              <a:pathLst>
                <a:path w="4884" h="4885" extrusionOk="0">
                  <a:moveTo>
                    <a:pt x="2426" y="663"/>
                  </a:moveTo>
                  <a:cubicBezTo>
                    <a:pt x="3403" y="663"/>
                    <a:pt x="4190" y="1450"/>
                    <a:pt x="4190" y="2458"/>
                  </a:cubicBezTo>
                  <a:cubicBezTo>
                    <a:pt x="4159" y="3435"/>
                    <a:pt x="3371" y="4223"/>
                    <a:pt x="2426" y="4223"/>
                  </a:cubicBezTo>
                  <a:cubicBezTo>
                    <a:pt x="1449" y="4223"/>
                    <a:pt x="662" y="3435"/>
                    <a:pt x="662" y="2458"/>
                  </a:cubicBezTo>
                  <a:cubicBezTo>
                    <a:pt x="662" y="1450"/>
                    <a:pt x="1449" y="663"/>
                    <a:pt x="2426" y="663"/>
                  </a:cubicBezTo>
                  <a:close/>
                  <a:moveTo>
                    <a:pt x="2426" y="1"/>
                  </a:moveTo>
                  <a:cubicBezTo>
                    <a:pt x="1103" y="1"/>
                    <a:pt x="0" y="1104"/>
                    <a:pt x="0" y="2458"/>
                  </a:cubicBezTo>
                  <a:cubicBezTo>
                    <a:pt x="0" y="3782"/>
                    <a:pt x="1103" y="4884"/>
                    <a:pt x="2426" y="4884"/>
                  </a:cubicBezTo>
                  <a:cubicBezTo>
                    <a:pt x="3781" y="4884"/>
                    <a:pt x="4883" y="3782"/>
                    <a:pt x="4883" y="2458"/>
                  </a:cubicBezTo>
                  <a:cubicBezTo>
                    <a:pt x="4883" y="1104"/>
                    <a:pt x="3781"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78"/>
            <p:cNvSpPr/>
            <p:nvPr/>
          </p:nvSpPr>
          <p:spPr>
            <a:xfrm>
              <a:off x="-45941075" y="3218600"/>
              <a:ext cx="98475" cy="17375"/>
            </a:xfrm>
            <a:custGeom>
              <a:avLst/>
              <a:gdLst/>
              <a:ahLst/>
              <a:cxnLst/>
              <a:rect l="l" t="t" r="r" b="b"/>
              <a:pathLst>
                <a:path w="3939" h="695" extrusionOk="0">
                  <a:moveTo>
                    <a:pt x="536" y="1"/>
                  </a:moveTo>
                  <a:cubicBezTo>
                    <a:pt x="410" y="1"/>
                    <a:pt x="316" y="64"/>
                    <a:pt x="221" y="190"/>
                  </a:cubicBezTo>
                  <a:lnTo>
                    <a:pt x="1" y="694"/>
                  </a:lnTo>
                  <a:lnTo>
                    <a:pt x="3939" y="694"/>
                  </a:lnTo>
                  <a:lnTo>
                    <a:pt x="3655" y="190"/>
                  </a:lnTo>
                  <a:cubicBezTo>
                    <a:pt x="3592" y="64"/>
                    <a:pt x="3466" y="1"/>
                    <a:pt x="3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9" name="Google Shape;8679;p78"/>
          <p:cNvGrpSpPr/>
          <p:nvPr/>
        </p:nvGrpSpPr>
        <p:grpSpPr>
          <a:xfrm>
            <a:off x="2626898" y="3188219"/>
            <a:ext cx="355258" cy="323118"/>
            <a:chOff x="-46042675" y="3568700"/>
            <a:chExt cx="300100" cy="272950"/>
          </a:xfrm>
        </p:grpSpPr>
        <p:sp>
          <p:nvSpPr>
            <p:cNvPr id="8680" name="Google Shape;8680;p78"/>
            <p:cNvSpPr/>
            <p:nvPr/>
          </p:nvSpPr>
          <p:spPr>
            <a:xfrm>
              <a:off x="-46042675" y="3758125"/>
              <a:ext cx="115025" cy="83525"/>
            </a:xfrm>
            <a:custGeom>
              <a:avLst/>
              <a:gdLst/>
              <a:ahLst/>
              <a:cxnLst/>
              <a:rect l="l" t="t" r="r" b="b"/>
              <a:pathLst>
                <a:path w="4601" h="3341" extrusionOk="0">
                  <a:moveTo>
                    <a:pt x="1985" y="1"/>
                  </a:moveTo>
                  <a:lnTo>
                    <a:pt x="127" y="1797"/>
                  </a:lnTo>
                  <a:cubicBezTo>
                    <a:pt x="32" y="1891"/>
                    <a:pt x="1" y="2017"/>
                    <a:pt x="32" y="2112"/>
                  </a:cubicBezTo>
                  <a:cubicBezTo>
                    <a:pt x="95" y="2238"/>
                    <a:pt x="158" y="2332"/>
                    <a:pt x="284" y="2364"/>
                  </a:cubicBezTo>
                  <a:lnTo>
                    <a:pt x="3277" y="3340"/>
                  </a:lnTo>
                  <a:lnTo>
                    <a:pt x="3403" y="3340"/>
                  </a:lnTo>
                  <a:cubicBezTo>
                    <a:pt x="3466" y="3340"/>
                    <a:pt x="3592" y="3309"/>
                    <a:pt x="3624" y="3214"/>
                  </a:cubicBezTo>
                  <a:lnTo>
                    <a:pt x="4600" y="2238"/>
                  </a:lnTo>
                  <a:lnTo>
                    <a:pt x="2395" y="1639"/>
                  </a:lnTo>
                  <a:cubicBezTo>
                    <a:pt x="2367" y="1650"/>
                    <a:pt x="2340" y="1656"/>
                    <a:pt x="2316" y="1656"/>
                  </a:cubicBezTo>
                  <a:cubicBezTo>
                    <a:pt x="2206" y="1656"/>
                    <a:pt x="2143" y="1548"/>
                    <a:pt x="2143" y="1418"/>
                  </a:cubicBezTo>
                  <a:lnTo>
                    <a:pt x="19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78"/>
            <p:cNvSpPr/>
            <p:nvPr/>
          </p:nvSpPr>
          <p:spPr>
            <a:xfrm>
              <a:off x="-45866250" y="3654175"/>
              <a:ext cx="37825" cy="37825"/>
            </a:xfrm>
            <a:custGeom>
              <a:avLst/>
              <a:gdLst/>
              <a:ahLst/>
              <a:cxnLst/>
              <a:rect l="l" t="t" r="r" b="b"/>
              <a:pathLst>
                <a:path w="1513" h="1513" extrusionOk="0">
                  <a:moveTo>
                    <a:pt x="1009" y="0"/>
                  </a:moveTo>
                  <a:lnTo>
                    <a:pt x="1" y="1008"/>
                  </a:lnTo>
                  <a:lnTo>
                    <a:pt x="505" y="1512"/>
                  </a:lnTo>
                  <a:lnTo>
                    <a:pt x="1513" y="504"/>
                  </a:lnTo>
                  <a:lnTo>
                    <a:pt x="10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78"/>
            <p:cNvSpPr/>
            <p:nvPr/>
          </p:nvSpPr>
          <p:spPr>
            <a:xfrm>
              <a:off x="-45828450" y="3629750"/>
              <a:ext cx="25225" cy="25225"/>
            </a:xfrm>
            <a:custGeom>
              <a:avLst/>
              <a:gdLst/>
              <a:ahLst/>
              <a:cxnLst/>
              <a:rect l="l" t="t" r="r" b="b"/>
              <a:pathLst>
                <a:path w="1009" h="1009" extrusionOk="0">
                  <a:moveTo>
                    <a:pt x="505" y="0"/>
                  </a:moveTo>
                  <a:lnTo>
                    <a:pt x="1" y="505"/>
                  </a:lnTo>
                  <a:lnTo>
                    <a:pt x="505" y="1009"/>
                  </a:lnTo>
                  <a:lnTo>
                    <a:pt x="1009" y="505"/>
                  </a:lnTo>
                  <a:lnTo>
                    <a:pt x="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78"/>
            <p:cNvSpPr/>
            <p:nvPr/>
          </p:nvSpPr>
          <p:spPr>
            <a:xfrm>
              <a:off x="-45979675" y="3568700"/>
              <a:ext cx="237100" cy="237800"/>
            </a:xfrm>
            <a:custGeom>
              <a:avLst/>
              <a:gdLst/>
              <a:ahLst/>
              <a:cxnLst/>
              <a:rect l="l" t="t" r="r" b="b"/>
              <a:pathLst>
                <a:path w="9484" h="9512" extrusionOk="0">
                  <a:moveTo>
                    <a:pt x="6499" y="1615"/>
                  </a:moveTo>
                  <a:cubicBezTo>
                    <a:pt x="6593" y="1615"/>
                    <a:pt x="6696" y="1639"/>
                    <a:pt x="6774" y="1686"/>
                  </a:cubicBezTo>
                  <a:lnTo>
                    <a:pt x="7751" y="2695"/>
                  </a:lnTo>
                  <a:cubicBezTo>
                    <a:pt x="7909" y="2852"/>
                    <a:pt x="7909" y="3073"/>
                    <a:pt x="7751" y="3199"/>
                  </a:cubicBezTo>
                  <a:lnTo>
                    <a:pt x="5262" y="5687"/>
                  </a:lnTo>
                  <a:cubicBezTo>
                    <a:pt x="5215" y="5750"/>
                    <a:pt x="5128" y="5782"/>
                    <a:pt x="5034" y="5782"/>
                  </a:cubicBezTo>
                  <a:cubicBezTo>
                    <a:pt x="4939" y="5782"/>
                    <a:pt x="4837" y="5750"/>
                    <a:pt x="4758" y="5687"/>
                  </a:cubicBezTo>
                  <a:lnTo>
                    <a:pt x="3782" y="4711"/>
                  </a:lnTo>
                  <a:cubicBezTo>
                    <a:pt x="3656" y="4585"/>
                    <a:pt x="3656" y="4333"/>
                    <a:pt x="3782" y="4175"/>
                  </a:cubicBezTo>
                  <a:lnTo>
                    <a:pt x="6270" y="1686"/>
                  </a:lnTo>
                  <a:cubicBezTo>
                    <a:pt x="6318" y="1639"/>
                    <a:pt x="6404" y="1615"/>
                    <a:pt x="6499" y="1615"/>
                  </a:cubicBezTo>
                  <a:close/>
                  <a:moveTo>
                    <a:pt x="3506" y="5593"/>
                  </a:moveTo>
                  <a:cubicBezTo>
                    <a:pt x="3600" y="5593"/>
                    <a:pt x="3703" y="5624"/>
                    <a:pt x="3782" y="5687"/>
                  </a:cubicBezTo>
                  <a:cubicBezTo>
                    <a:pt x="3939" y="5845"/>
                    <a:pt x="3939" y="6034"/>
                    <a:pt x="3782" y="6192"/>
                  </a:cubicBezTo>
                  <a:lnTo>
                    <a:pt x="2553" y="7420"/>
                  </a:lnTo>
                  <a:cubicBezTo>
                    <a:pt x="2490" y="7483"/>
                    <a:pt x="2403" y="7515"/>
                    <a:pt x="2313" y="7515"/>
                  </a:cubicBezTo>
                  <a:cubicBezTo>
                    <a:pt x="2222" y="7515"/>
                    <a:pt x="2128" y="7483"/>
                    <a:pt x="2049" y="7420"/>
                  </a:cubicBezTo>
                  <a:cubicBezTo>
                    <a:pt x="1923" y="7294"/>
                    <a:pt x="1923" y="7074"/>
                    <a:pt x="2049" y="6916"/>
                  </a:cubicBezTo>
                  <a:lnTo>
                    <a:pt x="3277" y="5687"/>
                  </a:lnTo>
                  <a:cubicBezTo>
                    <a:pt x="3325" y="5624"/>
                    <a:pt x="3411" y="5593"/>
                    <a:pt x="3506" y="5593"/>
                  </a:cubicBezTo>
                  <a:close/>
                  <a:moveTo>
                    <a:pt x="7034" y="1"/>
                  </a:moveTo>
                  <a:cubicBezTo>
                    <a:pt x="6396" y="1"/>
                    <a:pt x="5766" y="237"/>
                    <a:pt x="5325" y="710"/>
                  </a:cubicBezTo>
                  <a:lnTo>
                    <a:pt x="127" y="5908"/>
                  </a:lnTo>
                  <a:cubicBezTo>
                    <a:pt x="32" y="6003"/>
                    <a:pt x="1" y="6129"/>
                    <a:pt x="1" y="6192"/>
                  </a:cubicBezTo>
                  <a:lnTo>
                    <a:pt x="221" y="8428"/>
                  </a:lnTo>
                  <a:cubicBezTo>
                    <a:pt x="221" y="8586"/>
                    <a:pt x="347" y="8712"/>
                    <a:pt x="505" y="8743"/>
                  </a:cubicBezTo>
                  <a:lnTo>
                    <a:pt x="3214" y="9500"/>
                  </a:lnTo>
                  <a:cubicBezTo>
                    <a:pt x="3248" y="9508"/>
                    <a:pt x="3282" y="9512"/>
                    <a:pt x="3316" y="9512"/>
                  </a:cubicBezTo>
                  <a:cubicBezTo>
                    <a:pt x="3408" y="9512"/>
                    <a:pt x="3500" y="9483"/>
                    <a:pt x="3592" y="9437"/>
                  </a:cubicBezTo>
                  <a:lnTo>
                    <a:pt x="8791" y="4238"/>
                  </a:lnTo>
                  <a:cubicBezTo>
                    <a:pt x="9263" y="3766"/>
                    <a:pt x="9484" y="3167"/>
                    <a:pt x="9484" y="2505"/>
                  </a:cubicBezTo>
                  <a:cubicBezTo>
                    <a:pt x="9484" y="1812"/>
                    <a:pt x="9200" y="1182"/>
                    <a:pt x="8791" y="710"/>
                  </a:cubicBezTo>
                  <a:cubicBezTo>
                    <a:pt x="8318" y="237"/>
                    <a:pt x="7672" y="1"/>
                    <a:pt x="7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4" name="Google Shape;8684;p78"/>
          <p:cNvGrpSpPr/>
          <p:nvPr/>
        </p:nvGrpSpPr>
        <p:grpSpPr>
          <a:xfrm>
            <a:off x="2668849" y="3625189"/>
            <a:ext cx="271357" cy="356057"/>
            <a:chOff x="-46007225" y="3937825"/>
            <a:chExt cx="229225" cy="300775"/>
          </a:xfrm>
        </p:grpSpPr>
        <p:sp>
          <p:nvSpPr>
            <p:cNvPr id="8685" name="Google Shape;8685;p78"/>
            <p:cNvSpPr/>
            <p:nvPr/>
          </p:nvSpPr>
          <p:spPr>
            <a:xfrm>
              <a:off x="-45813475" y="3990475"/>
              <a:ext cx="35475" cy="17350"/>
            </a:xfrm>
            <a:custGeom>
              <a:avLst/>
              <a:gdLst/>
              <a:ahLst/>
              <a:cxnLst/>
              <a:rect l="l" t="t" r="r" b="b"/>
              <a:pathLst>
                <a:path w="1419" h="694" extrusionOk="0">
                  <a:moveTo>
                    <a:pt x="347" y="1"/>
                  </a:moveTo>
                  <a:cubicBezTo>
                    <a:pt x="158" y="1"/>
                    <a:pt x="0" y="158"/>
                    <a:pt x="0" y="347"/>
                  </a:cubicBezTo>
                  <a:cubicBezTo>
                    <a:pt x="0" y="536"/>
                    <a:pt x="158" y="694"/>
                    <a:pt x="347" y="694"/>
                  </a:cubicBezTo>
                  <a:lnTo>
                    <a:pt x="1072" y="694"/>
                  </a:lnTo>
                  <a:cubicBezTo>
                    <a:pt x="1261" y="694"/>
                    <a:pt x="1418" y="536"/>
                    <a:pt x="1418" y="347"/>
                  </a:cubicBezTo>
                  <a:cubicBezTo>
                    <a:pt x="1418"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78"/>
            <p:cNvSpPr/>
            <p:nvPr/>
          </p:nvSpPr>
          <p:spPr>
            <a:xfrm>
              <a:off x="-46007225" y="39904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78"/>
            <p:cNvSpPr/>
            <p:nvPr/>
          </p:nvSpPr>
          <p:spPr>
            <a:xfrm>
              <a:off x="-45826875" y="3937825"/>
              <a:ext cx="35475" cy="26750"/>
            </a:xfrm>
            <a:custGeom>
              <a:avLst/>
              <a:gdLst/>
              <a:ahLst/>
              <a:cxnLst/>
              <a:rect l="l" t="t" r="r" b="b"/>
              <a:pathLst>
                <a:path w="1419" h="1070" extrusionOk="0">
                  <a:moveTo>
                    <a:pt x="993" y="0"/>
                  </a:moveTo>
                  <a:cubicBezTo>
                    <a:pt x="932" y="0"/>
                    <a:pt x="871" y="18"/>
                    <a:pt x="820" y="59"/>
                  </a:cubicBezTo>
                  <a:lnTo>
                    <a:pt x="221" y="405"/>
                  </a:lnTo>
                  <a:cubicBezTo>
                    <a:pt x="64" y="500"/>
                    <a:pt x="1" y="720"/>
                    <a:pt x="127" y="878"/>
                  </a:cubicBezTo>
                  <a:cubicBezTo>
                    <a:pt x="188" y="1000"/>
                    <a:pt x="288" y="1070"/>
                    <a:pt x="403" y="1070"/>
                  </a:cubicBezTo>
                  <a:cubicBezTo>
                    <a:pt x="466" y="1070"/>
                    <a:pt x="533" y="1049"/>
                    <a:pt x="599" y="1004"/>
                  </a:cubicBezTo>
                  <a:lnTo>
                    <a:pt x="1167" y="657"/>
                  </a:lnTo>
                  <a:cubicBezTo>
                    <a:pt x="1324" y="563"/>
                    <a:pt x="1419" y="342"/>
                    <a:pt x="1293" y="185"/>
                  </a:cubicBezTo>
                  <a:cubicBezTo>
                    <a:pt x="1250" y="78"/>
                    <a:pt x="1121" y="0"/>
                    <a:pt x="9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78"/>
            <p:cNvSpPr/>
            <p:nvPr/>
          </p:nvSpPr>
          <p:spPr>
            <a:xfrm>
              <a:off x="-45993850" y="4034625"/>
              <a:ext cx="35475" cy="25850"/>
            </a:xfrm>
            <a:custGeom>
              <a:avLst/>
              <a:gdLst/>
              <a:ahLst/>
              <a:cxnLst/>
              <a:rect l="l" t="t" r="r" b="b"/>
              <a:pathLst>
                <a:path w="1419" h="1034" extrusionOk="0">
                  <a:moveTo>
                    <a:pt x="1014" y="0"/>
                  </a:moveTo>
                  <a:cubicBezTo>
                    <a:pt x="958" y="0"/>
                    <a:pt x="901" y="10"/>
                    <a:pt x="851" y="30"/>
                  </a:cubicBezTo>
                  <a:lnTo>
                    <a:pt x="253" y="377"/>
                  </a:lnTo>
                  <a:cubicBezTo>
                    <a:pt x="95" y="472"/>
                    <a:pt x="1" y="692"/>
                    <a:pt x="127" y="850"/>
                  </a:cubicBezTo>
                  <a:cubicBezTo>
                    <a:pt x="191" y="956"/>
                    <a:pt x="313" y="1034"/>
                    <a:pt x="433" y="1034"/>
                  </a:cubicBezTo>
                  <a:cubicBezTo>
                    <a:pt x="491" y="1034"/>
                    <a:pt x="549" y="1016"/>
                    <a:pt x="599" y="976"/>
                  </a:cubicBezTo>
                  <a:lnTo>
                    <a:pt x="1198" y="629"/>
                  </a:lnTo>
                  <a:cubicBezTo>
                    <a:pt x="1356" y="566"/>
                    <a:pt x="1419" y="314"/>
                    <a:pt x="1324" y="156"/>
                  </a:cubicBezTo>
                  <a:cubicBezTo>
                    <a:pt x="1259" y="49"/>
                    <a:pt x="1136" y="0"/>
                    <a:pt x="10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78"/>
            <p:cNvSpPr/>
            <p:nvPr/>
          </p:nvSpPr>
          <p:spPr>
            <a:xfrm>
              <a:off x="-45825300" y="4034625"/>
              <a:ext cx="34675" cy="25725"/>
            </a:xfrm>
            <a:custGeom>
              <a:avLst/>
              <a:gdLst/>
              <a:ahLst/>
              <a:cxnLst/>
              <a:rect l="l" t="t" r="r" b="b"/>
              <a:pathLst>
                <a:path w="1387" h="1029" extrusionOk="0">
                  <a:moveTo>
                    <a:pt x="399" y="0"/>
                  </a:moveTo>
                  <a:cubicBezTo>
                    <a:pt x="270" y="0"/>
                    <a:pt x="138" y="49"/>
                    <a:pt x="95" y="156"/>
                  </a:cubicBezTo>
                  <a:cubicBezTo>
                    <a:pt x="1" y="314"/>
                    <a:pt x="32" y="566"/>
                    <a:pt x="190" y="629"/>
                  </a:cubicBezTo>
                  <a:lnTo>
                    <a:pt x="789" y="976"/>
                  </a:lnTo>
                  <a:cubicBezTo>
                    <a:pt x="848" y="1011"/>
                    <a:pt x="920" y="1029"/>
                    <a:pt x="991" y="1029"/>
                  </a:cubicBezTo>
                  <a:cubicBezTo>
                    <a:pt x="1108" y="1029"/>
                    <a:pt x="1222" y="980"/>
                    <a:pt x="1261" y="881"/>
                  </a:cubicBezTo>
                  <a:cubicBezTo>
                    <a:pt x="1387" y="692"/>
                    <a:pt x="1324" y="503"/>
                    <a:pt x="1135" y="408"/>
                  </a:cubicBezTo>
                  <a:lnTo>
                    <a:pt x="568" y="30"/>
                  </a:lnTo>
                  <a:cubicBezTo>
                    <a:pt x="518" y="10"/>
                    <a:pt x="459" y="0"/>
                    <a:pt x="3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78"/>
            <p:cNvSpPr/>
            <p:nvPr/>
          </p:nvSpPr>
          <p:spPr>
            <a:xfrm>
              <a:off x="-45992275" y="3938175"/>
              <a:ext cx="33900" cy="25525"/>
            </a:xfrm>
            <a:custGeom>
              <a:avLst/>
              <a:gdLst/>
              <a:ahLst/>
              <a:cxnLst/>
              <a:rect l="l" t="t" r="r" b="b"/>
              <a:pathLst>
                <a:path w="1356" h="1021" extrusionOk="0">
                  <a:moveTo>
                    <a:pt x="372" y="0"/>
                  </a:moveTo>
                  <a:cubicBezTo>
                    <a:pt x="250" y="0"/>
                    <a:pt x="128" y="64"/>
                    <a:pt x="64" y="171"/>
                  </a:cubicBezTo>
                  <a:cubicBezTo>
                    <a:pt x="1" y="328"/>
                    <a:pt x="32" y="549"/>
                    <a:pt x="190" y="643"/>
                  </a:cubicBezTo>
                  <a:lnTo>
                    <a:pt x="788" y="990"/>
                  </a:lnTo>
                  <a:cubicBezTo>
                    <a:pt x="838" y="1010"/>
                    <a:pt x="895" y="1020"/>
                    <a:pt x="951" y="1020"/>
                  </a:cubicBezTo>
                  <a:cubicBezTo>
                    <a:pt x="1073" y="1020"/>
                    <a:pt x="1196" y="972"/>
                    <a:pt x="1261" y="864"/>
                  </a:cubicBezTo>
                  <a:cubicBezTo>
                    <a:pt x="1356" y="706"/>
                    <a:pt x="1293" y="517"/>
                    <a:pt x="1135" y="391"/>
                  </a:cubicBezTo>
                  <a:lnTo>
                    <a:pt x="536" y="45"/>
                  </a:lnTo>
                  <a:cubicBezTo>
                    <a:pt x="486" y="15"/>
                    <a:pt x="429"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78"/>
            <p:cNvSpPr/>
            <p:nvPr/>
          </p:nvSpPr>
          <p:spPr>
            <a:xfrm>
              <a:off x="-45953675" y="4078700"/>
              <a:ext cx="122900" cy="35450"/>
            </a:xfrm>
            <a:custGeom>
              <a:avLst/>
              <a:gdLst/>
              <a:ahLst/>
              <a:cxnLst/>
              <a:rect l="l" t="t" r="r" b="b"/>
              <a:pathLst>
                <a:path w="4916" h="1418" extrusionOk="0">
                  <a:moveTo>
                    <a:pt x="347" y="0"/>
                  </a:moveTo>
                  <a:cubicBezTo>
                    <a:pt x="158" y="0"/>
                    <a:pt x="1" y="158"/>
                    <a:pt x="1" y="378"/>
                  </a:cubicBezTo>
                  <a:cubicBezTo>
                    <a:pt x="1" y="567"/>
                    <a:pt x="158" y="725"/>
                    <a:pt x="347" y="725"/>
                  </a:cubicBezTo>
                  <a:lnTo>
                    <a:pt x="1040" y="725"/>
                  </a:lnTo>
                  <a:lnTo>
                    <a:pt x="1040" y="1418"/>
                  </a:lnTo>
                  <a:lnTo>
                    <a:pt x="3844" y="1418"/>
                  </a:lnTo>
                  <a:lnTo>
                    <a:pt x="3844" y="725"/>
                  </a:lnTo>
                  <a:lnTo>
                    <a:pt x="4569" y="725"/>
                  </a:lnTo>
                  <a:cubicBezTo>
                    <a:pt x="4758" y="725"/>
                    <a:pt x="4915" y="567"/>
                    <a:pt x="4915" y="378"/>
                  </a:cubicBezTo>
                  <a:cubicBezTo>
                    <a:pt x="4915" y="158"/>
                    <a:pt x="4758" y="0"/>
                    <a:pt x="45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78"/>
            <p:cNvSpPr/>
            <p:nvPr/>
          </p:nvSpPr>
          <p:spPr>
            <a:xfrm>
              <a:off x="-45956025" y="3938325"/>
              <a:ext cx="126025" cy="123075"/>
            </a:xfrm>
            <a:custGeom>
              <a:avLst/>
              <a:gdLst/>
              <a:ahLst/>
              <a:cxnLst/>
              <a:rect l="l" t="t" r="r" b="b"/>
              <a:pathLst>
                <a:path w="5041" h="4923" extrusionOk="0">
                  <a:moveTo>
                    <a:pt x="2557" y="1"/>
                  </a:moveTo>
                  <a:cubicBezTo>
                    <a:pt x="2408" y="1"/>
                    <a:pt x="2259" y="13"/>
                    <a:pt x="2111" y="39"/>
                  </a:cubicBezTo>
                  <a:cubicBezTo>
                    <a:pt x="1134" y="196"/>
                    <a:pt x="315" y="1016"/>
                    <a:pt x="158" y="1992"/>
                  </a:cubicBezTo>
                  <a:cubicBezTo>
                    <a:pt x="0" y="2874"/>
                    <a:pt x="284" y="3410"/>
                    <a:pt x="693" y="4103"/>
                  </a:cubicBezTo>
                  <a:cubicBezTo>
                    <a:pt x="914" y="4355"/>
                    <a:pt x="1071" y="4639"/>
                    <a:pt x="1134" y="4922"/>
                  </a:cubicBezTo>
                  <a:lnTo>
                    <a:pt x="2237" y="4922"/>
                  </a:lnTo>
                  <a:lnTo>
                    <a:pt x="2237" y="2780"/>
                  </a:lnTo>
                  <a:lnTo>
                    <a:pt x="1890" y="2780"/>
                  </a:lnTo>
                  <a:cubicBezTo>
                    <a:pt x="1701" y="2780"/>
                    <a:pt x="1544" y="2622"/>
                    <a:pt x="1544" y="2433"/>
                  </a:cubicBezTo>
                  <a:cubicBezTo>
                    <a:pt x="1544" y="2244"/>
                    <a:pt x="1701" y="2087"/>
                    <a:pt x="1890" y="2087"/>
                  </a:cubicBezTo>
                  <a:lnTo>
                    <a:pt x="3308" y="2087"/>
                  </a:lnTo>
                  <a:cubicBezTo>
                    <a:pt x="3497" y="2087"/>
                    <a:pt x="3655" y="2244"/>
                    <a:pt x="3655" y="2433"/>
                  </a:cubicBezTo>
                  <a:cubicBezTo>
                    <a:pt x="3655" y="2622"/>
                    <a:pt x="3497" y="2780"/>
                    <a:pt x="3308" y="2780"/>
                  </a:cubicBezTo>
                  <a:lnTo>
                    <a:pt x="2962" y="2780"/>
                  </a:lnTo>
                  <a:lnTo>
                    <a:pt x="2962" y="4922"/>
                  </a:lnTo>
                  <a:lnTo>
                    <a:pt x="4064" y="4922"/>
                  </a:lnTo>
                  <a:cubicBezTo>
                    <a:pt x="4127" y="4639"/>
                    <a:pt x="4348" y="4355"/>
                    <a:pt x="4505" y="4040"/>
                  </a:cubicBezTo>
                  <a:cubicBezTo>
                    <a:pt x="4820" y="3536"/>
                    <a:pt x="5041" y="3158"/>
                    <a:pt x="5041" y="2433"/>
                  </a:cubicBezTo>
                  <a:cubicBezTo>
                    <a:pt x="5041" y="1740"/>
                    <a:pt x="4726" y="1016"/>
                    <a:pt x="4190" y="543"/>
                  </a:cubicBezTo>
                  <a:cubicBezTo>
                    <a:pt x="3714" y="192"/>
                    <a:pt x="3138" y="1"/>
                    <a:pt x="2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78"/>
            <p:cNvSpPr/>
            <p:nvPr/>
          </p:nvSpPr>
          <p:spPr>
            <a:xfrm>
              <a:off x="-45927675" y="4132250"/>
              <a:ext cx="70125" cy="39400"/>
            </a:xfrm>
            <a:custGeom>
              <a:avLst/>
              <a:gdLst/>
              <a:ahLst/>
              <a:cxnLst/>
              <a:rect l="l" t="t" r="r" b="b"/>
              <a:pathLst>
                <a:path w="2805" h="1576" extrusionOk="0">
                  <a:moveTo>
                    <a:pt x="0" y="1"/>
                  </a:moveTo>
                  <a:lnTo>
                    <a:pt x="0" y="1576"/>
                  </a:lnTo>
                  <a:lnTo>
                    <a:pt x="158" y="1450"/>
                  </a:lnTo>
                  <a:cubicBezTo>
                    <a:pt x="536" y="1198"/>
                    <a:pt x="969" y="1072"/>
                    <a:pt x="1402" y="1072"/>
                  </a:cubicBezTo>
                  <a:cubicBezTo>
                    <a:pt x="1835" y="1072"/>
                    <a:pt x="2269" y="1198"/>
                    <a:pt x="2647" y="1450"/>
                  </a:cubicBezTo>
                  <a:lnTo>
                    <a:pt x="2804" y="1576"/>
                  </a:lnTo>
                  <a:lnTo>
                    <a:pt x="28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78"/>
            <p:cNvSpPr/>
            <p:nvPr/>
          </p:nvSpPr>
          <p:spPr>
            <a:xfrm>
              <a:off x="-45921375" y="4176950"/>
              <a:ext cx="59100" cy="61650"/>
            </a:xfrm>
            <a:custGeom>
              <a:avLst/>
              <a:gdLst/>
              <a:ahLst/>
              <a:cxnLst/>
              <a:rect l="l" t="t" r="r" b="b"/>
              <a:pathLst>
                <a:path w="2364" h="2466" extrusionOk="0">
                  <a:moveTo>
                    <a:pt x="1158" y="0"/>
                  </a:moveTo>
                  <a:cubicBezTo>
                    <a:pt x="859" y="0"/>
                    <a:pt x="567" y="87"/>
                    <a:pt x="315" y="260"/>
                  </a:cubicBezTo>
                  <a:lnTo>
                    <a:pt x="0" y="481"/>
                  </a:lnTo>
                  <a:lnTo>
                    <a:pt x="851" y="2277"/>
                  </a:lnTo>
                  <a:cubicBezTo>
                    <a:pt x="945" y="2371"/>
                    <a:pt x="1040" y="2466"/>
                    <a:pt x="1166" y="2466"/>
                  </a:cubicBezTo>
                  <a:cubicBezTo>
                    <a:pt x="1292" y="2466"/>
                    <a:pt x="1418" y="2371"/>
                    <a:pt x="1481" y="2277"/>
                  </a:cubicBezTo>
                  <a:lnTo>
                    <a:pt x="2363" y="481"/>
                  </a:lnTo>
                  <a:lnTo>
                    <a:pt x="2048" y="260"/>
                  </a:lnTo>
                  <a:cubicBezTo>
                    <a:pt x="1765" y="87"/>
                    <a:pt x="1457" y="0"/>
                    <a:pt x="1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5" name="Google Shape;8695;p78"/>
          <p:cNvGrpSpPr/>
          <p:nvPr/>
        </p:nvGrpSpPr>
        <p:grpSpPr>
          <a:xfrm>
            <a:off x="3974341" y="3615275"/>
            <a:ext cx="312375" cy="357596"/>
            <a:chOff x="-44895900" y="3929450"/>
            <a:chExt cx="263875" cy="302075"/>
          </a:xfrm>
        </p:grpSpPr>
        <p:sp>
          <p:nvSpPr>
            <p:cNvPr id="8696" name="Google Shape;8696;p78"/>
            <p:cNvSpPr/>
            <p:nvPr/>
          </p:nvSpPr>
          <p:spPr>
            <a:xfrm>
              <a:off x="-44813975" y="4100750"/>
              <a:ext cx="101625" cy="50425"/>
            </a:xfrm>
            <a:custGeom>
              <a:avLst/>
              <a:gdLst/>
              <a:ahLst/>
              <a:cxnLst/>
              <a:rect l="l" t="t" r="r" b="b"/>
              <a:pathLst>
                <a:path w="4065" h="2017" extrusionOk="0">
                  <a:moveTo>
                    <a:pt x="2017" y="0"/>
                  </a:moveTo>
                  <a:lnTo>
                    <a:pt x="0" y="977"/>
                  </a:lnTo>
                  <a:lnTo>
                    <a:pt x="2017" y="2017"/>
                  </a:lnTo>
                  <a:lnTo>
                    <a:pt x="4064" y="977"/>
                  </a:lnTo>
                  <a:lnTo>
                    <a:pt x="20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78"/>
            <p:cNvSpPr/>
            <p:nvPr/>
          </p:nvSpPr>
          <p:spPr>
            <a:xfrm>
              <a:off x="-44885650" y="3929450"/>
              <a:ext cx="244175" cy="87825"/>
            </a:xfrm>
            <a:custGeom>
              <a:avLst/>
              <a:gdLst/>
              <a:ahLst/>
              <a:cxnLst/>
              <a:rect l="l" t="t" r="r" b="b"/>
              <a:pathLst>
                <a:path w="9767" h="3513" extrusionOk="0">
                  <a:moveTo>
                    <a:pt x="4832" y="0"/>
                  </a:moveTo>
                  <a:cubicBezTo>
                    <a:pt x="4781" y="0"/>
                    <a:pt x="4726" y="16"/>
                    <a:pt x="4663" y="47"/>
                  </a:cubicBezTo>
                  <a:lnTo>
                    <a:pt x="0" y="2410"/>
                  </a:lnTo>
                  <a:lnTo>
                    <a:pt x="2080" y="3513"/>
                  </a:lnTo>
                  <a:lnTo>
                    <a:pt x="4726" y="2158"/>
                  </a:lnTo>
                  <a:cubicBezTo>
                    <a:pt x="4758" y="2142"/>
                    <a:pt x="4805" y="2134"/>
                    <a:pt x="4852" y="2134"/>
                  </a:cubicBezTo>
                  <a:cubicBezTo>
                    <a:pt x="4899" y="2134"/>
                    <a:pt x="4947" y="2142"/>
                    <a:pt x="4978" y="2158"/>
                  </a:cubicBezTo>
                  <a:lnTo>
                    <a:pt x="7625" y="3513"/>
                  </a:lnTo>
                  <a:lnTo>
                    <a:pt x="9767" y="2442"/>
                  </a:lnTo>
                  <a:lnTo>
                    <a:pt x="4978" y="47"/>
                  </a:lnTo>
                  <a:cubicBezTo>
                    <a:pt x="4931" y="16"/>
                    <a:pt x="4884" y="0"/>
                    <a:pt x="4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78"/>
            <p:cNvSpPr/>
            <p:nvPr/>
          </p:nvSpPr>
          <p:spPr>
            <a:xfrm>
              <a:off x="-44825000" y="4006225"/>
              <a:ext cx="52000" cy="105575"/>
            </a:xfrm>
            <a:custGeom>
              <a:avLst/>
              <a:gdLst/>
              <a:ahLst/>
              <a:cxnLst/>
              <a:rect l="l" t="t" r="r" b="b"/>
              <a:pathLst>
                <a:path w="2080" h="4223" extrusionOk="0">
                  <a:moveTo>
                    <a:pt x="2080" y="1"/>
                  </a:moveTo>
                  <a:lnTo>
                    <a:pt x="0" y="1009"/>
                  </a:lnTo>
                  <a:lnTo>
                    <a:pt x="0" y="4222"/>
                  </a:lnTo>
                  <a:lnTo>
                    <a:pt x="2080" y="3151"/>
                  </a:lnTo>
                  <a:lnTo>
                    <a:pt x="20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78"/>
            <p:cNvSpPr/>
            <p:nvPr/>
          </p:nvSpPr>
          <p:spPr>
            <a:xfrm>
              <a:off x="-44754900" y="4005450"/>
              <a:ext cx="122875" cy="222925"/>
            </a:xfrm>
            <a:custGeom>
              <a:avLst/>
              <a:gdLst/>
              <a:ahLst/>
              <a:cxnLst/>
              <a:rect l="l" t="t" r="r" b="b"/>
              <a:pathLst>
                <a:path w="4915" h="8917" extrusionOk="0">
                  <a:moveTo>
                    <a:pt x="4915" y="0"/>
                  </a:moveTo>
                  <a:lnTo>
                    <a:pt x="2804" y="1040"/>
                  </a:lnTo>
                  <a:lnTo>
                    <a:pt x="2804" y="4789"/>
                  </a:lnTo>
                  <a:cubicBezTo>
                    <a:pt x="2804" y="4915"/>
                    <a:pt x="2710" y="5041"/>
                    <a:pt x="2615" y="5104"/>
                  </a:cubicBezTo>
                  <a:lnTo>
                    <a:pt x="0" y="6396"/>
                  </a:lnTo>
                  <a:lnTo>
                    <a:pt x="0" y="8916"/>
                  </a:lnTo>
                  <a:lnTo>
                    <a:pt x="4726" y="6396"/>
                  </a:lnTo>
                  <a:cubicBezTo>
                    <a:pt x="4852" y="6333"/>
                    <a:pt x="4915" y="6207"/>
                    <a:pt x="4915" y="6081"/>
                  </a:cubicBezTo>
                  <a:lnTo>
                    <a:pt x="49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78"/>
            <p:cNvSpPr/>
            <p:nvPr/>
          </p:nvSpPr>
          <p:spPr>
            <a:xfrm>
              <a:off x="-44754900" y="4006225"/>
              <a:ext cx="52775" cy="105575"/>
            </a:xfrm>
            <a:custGeom>
              <a:avLst/>
              <a:gdLst/>
              <a:ahLst/>
              <a:cxnLst/>
              <a:rect l="l" t="t" r="r" b="b"/>
              <a:pathLst>
                <a:path w="2111" h="4223" extrusionOk="0">
                  <a:moveTo>
                    <a:pt x="0" y="1"/>
                  </a:moveTo>
                  <a:lnTo>
                    <a:pt x="0" y="3151"/>
                  </a:lnTo>
                  <a:lnTo>
                    <a:pt x="2111" y="4222"/>
                  </a:lnTo>
                  <a:lnTo>
                    <a:pt x="2111" y="100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78"/>
            <p:cNvSpPr/>
            <p:nvPr/>
          </p:nvSpPr>
          <p:spPr>
            <a:xfrm>
              <a:off x="-44895900" y="4006225"/>
              <a:ext cx="122900" cy="225300"/>
            </a:xfrm>
            <a:custGeom>
              <a:avLst/>
              <a:gdLst/>
              <a:ahLst/>
              <a:cxnLst/>
              <a:rect l="l" t="t" r="r" b="b"/>
              <a:pathLst>
                <a:path w="4916" h="9012" extrusionOk="0">
                  <a:moveTo>
                    <a:pt x="1" y="1"/>
                  </a:moveTo>
                  <a:lnTo>
                    <a:pt x="1" y="6176"/>
                  </a:lnTo>
                  <a:cubicBezTo>
                    <a:pt x="1" y="6302"/>
                    <a:pt x="95" y="6428"/>
                    <a:pt x="190" y="6491"/>
                  </a:cubicBezTo>
                  <a:lnTo>
                    <a:pt x="4916" y="9011"/>
                  </a:lnTo>
                  <a:lnTo>
                    <a:pt x="4916" y="6428"/>
                  </a:lnTo>
                  <a:lnTo>
                    <a:pt x="2332" y="5105"/>
                  </a:lnTo>
                  <a:lnTo>
                    <a:pt x="2301" y="5105"/>
                  </a:lnTo>
                  <a:cubicBezTo>
                    <a:pt x="2206" y="5073"/>
                    <a:pt x="2143" y="4947"/>
                    <a:pt x="2143" y="4853"/>
                  </a:cubicBezTo>
                  <a:lnTo>
                    <a:pt x="2143" y="110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2" name="Google Shape;8702;p78"/>
          <p:cNvGrpSpPr/>
          <p:nvPr/>
        </p:nvGrpSpPr>
        <p:grpSpPr>
          <a:xfrm>
            <a:off x="2148160" y="1398036"/>
            <a:ext cx="356205" cy="332885"/>
            <a:chOff x="-49397175" y="3192625"/>
            <a:chExt cx="300900" cy="281200"/>
          </a:xfrm>
        </p:grpSpPr>
        <p:sp>
          <p:nvSpPr>
            <p:cNvPr id="8703" name="Google Shape;8703;p78"/>
            <p:cNvSpPr/>
            <p:nvPr/>
          </p:nvSpPr>
          <p:spPr>
            <a:xfrm>
              <a:off x="-49325500" y="3297975"/>
              <a:ext cx="64625" cy="58500"/>
            </a:xfrm>
            <a:custGeom>
              <a:avLst/>
              <a:gdLst/>
              <a:ahLst/>
              <a:cxnLst/>
              <a:rect l="l" t="t" r="r" b="b"/>
              <a:pathLst>
                <a:path w="2585" h="2340" extrusionOk="0">
                  <a:moveTo>
                    <a:pt x="1045" y="1"/>
                  </a:moveTo>
                  <a:cubicBezTo>
                    <a:pt x="692" y="1"/>
                    <a:pt x="336" y="54"/>
                    <a:pt x="1" y="165"/>
                  </a:cubicBezTo>
                  <a:cubicBezTo>
                    <a:pt x="158" y="1079"/>
                    <a:pt x="694" y="1867"/>
                    <a:pt x="1482" y="2339"/>
                  </a:cubicBezTo>
                  <a:cubicBezTo>
                    <a:pt x="1639" y="1583"/>
                    <a:pt x="2017" y="890"/>
                    <a:pt x="2584" y="354"/>
                  </a:cubicBezTo>
                  <a:cubicBezTo>
                    <a:pt x="2126" y="126"/>
                    <a:pt x="1588" y="1"/>
                    <a:pt x="10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78"/>
            <p:cNvSpPr/>
            <p:nvPr/>
          </p:nvSpPr>
          <p:spPr>
            <a:xfrm>
              <a:off x="-49345975" y="3192625"/>
              <a:ext cx="199300" cy="103975"/>
            </a:xfrm>
            <a:custGeom>
              <a:avLst/>
              <a:gdLst/>
              <a:ahLst/>
              <a:cxnLst/>
              <a:rect l="l" t="t" r="r" b="b"/>
              <a:pathLst>
                <a:path w="7972" h="4159" extrusionOk="0">
                  <a:moveTo>
                    <a:pt x="3970" y="0"/>
                  </a:moveTo>
                  <a:cubicBezTo>
                    <a:pt x="1670" y="0"/>
                    <a:pt x="1" y="2048"/>
                    <a:pt x="127" y="3907"/>
                  </a:cubicBezTo>
                  <a:cubicBezTo>
                    <a:pt x="743" y="3639"/>
                    <a:pt x="1342" y="3513"/>
                    <a:pt x="1908" y="3513"/>
                  </a:cubicBezTo>
                  <a:cubicBezTo>
                    <a:pt x="2671" y="3513"/>
                    <a:pt x="3373" y="3743"/>
                    <a:pt x="3970" y="4159"/>
                  </a:cubicBezTo>
                  <a:cubicBezTo>
                    <a:pt x="4586" y="3743"/>
                    <a:pt x="5274" y="3513"/>
                    <a:pt x="6036" y="3513"/>
                  </a:cubicBezTo>
                  <a:cubicBezTo>
                    <a:pt x="6599" y="3513"/>
                    <a:pt x="7202" y="3639"/>
                    <a:pt x="7845" y="3907"/>
                  </a:cubicBezTo>
                  <a:cubicBezTo>
                    <a:pt x="7971" y="2048"/>
                    <a:pt x="6302" y="0"/>
                    <a:pt x="3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78"/>
            <p:cNvSpPr/>
            <p:nvPr/>
          </p:nvSpPr>
          <p:spPr>
            <a:xfrm>
              <a:off x="-49272725" y="3381650"/>
              <a:ext cx="52800" cy="53575"/>
            </a:xfrm>
            <a:custGeom>
              <a:avLst/>
              <a:gdLst/>
              <a:ahLst/>
              <a:cxnLst/>
              <a:rect l="l" t="t" r="r" b="b"/>
              <a:pathLst>
                <a:path w="2112" h="2143" extrusionOk="0">
                  <a:moveTo>
                    <a:pt x="2112" y="0"/>
                  </a:moveTo>
                  <a:cubicBezTo>
                    <a:pt x="1765" y="111"/>
                    <a:pt x="1403" y="166"/>
                    <a:pt x="1044" y="166"/>
                  </a:cubicBezTo>
                  <a:cubicBezTo>
                    <a:pt x="686" y="166"/>
                    <a:pt x="331" y="111"/>
                    <a:pt x="1" y="0"/>
                  </a:cubicBezTo>
                  <a:lnTo>
                    <a:pt x="1" y="0"/>
                  </a:lnTo>
                  <a:cubicBezTo>
                    <a:pt x="32" y="851"/>
                    <a:pt x="442" y="1576"/>
                    <a:pt x="1040" y="2143"/>
                  </a:cubicBezTo>
                  <a:cubicBezTo>
                    <a:pt x="1702" y="1576"/>
                    <a:pt x="2049" y="788"/>
                    <a:pt x="2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78"/>
            <p:cNvSpPr/>
            <p:nvPr/>
          </p:nvSpPr>
          <p:spPr>
            <a:xfrm>
              <a:off x="-49231775" y="3298075"/>
              <a:ext cx="63050" cy="58400"/>
            </a:xfrm>
            <a:custGeom>
              <a:avLst/>
              <a:gdLst/>
              <a:ahLst/>
              <a:cxnLst/>
              <a:rect l="l" t="t" r="r" b="b"/>
              <a:pathLst>
                <a:path w="2522" h="2336" extrusionOk="0">
                  <a:moveTo>
                    <a:pt x="1547" y="0"/>
                  </a:moveTo>
                  <a:cubicBezTo>
                    <a:pt x="1009" y="0"/>
                    <a:pt x="469" y="141"/>
                    <a:pt x="1" y="414"/>
                  </a:cubicBezTo>
                  <a:cubicBezTo>
                    <a:pt x="568" y="918"/>
                    <a:pt x="915" y="1611"/>
                    <a:pt x="1072" y="2335"/>
                  </a:cubicBezTo>
                  <a:cubicBezTo>
                    <a:pt x="1860" y="1863"/>
                    <a:pt x="2364" y="1075"/>
                    <a:pt x="2521" y="161"/>
                  </a:cubicBezTo>
                  <a:cubicBezTo>
                    <a:pt x="2209" y="53"/>
                    <a:pt x="1879" y="0"/>
                    <a:pt x="15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7" name="Google Shape;8707;p78"/>
            <p:cNvSpPr/>
            <p:nvPr/>
          </p:nvSpPr>
          <p:spPr>
            <a:xfrm>
              <a:off x="-49271925" y="3317850"/>
              <a:ext cx="48850" cy="49850"/>
            </a:xfrm>
            <a:custGeom>
              <a:avLst/>
              <a:gdLst/>
              <a:ahLst/>
              <a:cxnLst/>
              <a:rect l="l" t="t" r="r" b="b"/>
              <a:pathLst>
                <a:path w="1954" h="1994" extrusionOk="0">
                  <a:moveTo>
                    <a:pt x="977" y="1"/>
                  </a:moveTo>
                  <a:cubicBezTo>
                    <a:pt x="441" y="505"/>
                    <a:pt x="158" y="1040"/>
                    <a:pt x="0" y="1828"/>
                  </a:cubicBezTo>
                  <a:cubicBezTo>
                    <a:pt x="347" y="1938"/>
                    <a:pt x="670" y="1993"/>
                    <a:pt x="989" y="1993"/>
                  </a:cubicBezTo>
                  <a:cubicBezTo>
                    <a:pt x="1308" y="1993"/>
                    <a:pt x="1623" y="1938"/>
                    <a:pt x="1953" y="1828"/>
                  </a:cubicBezTo>
                  <a:cubicBezTo>
                    <a:pt x="1859" y="1103"/>
                    <a:pt x="1607" y="568"/>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78"/>
            <p:cNvSpPr/>
            <p:nvPr/>
          </p:nvSpPr>
          <p:spPr>
            <a:xfrm>
              <a:off x="-49245950" y="3291075"/>
              <a:ext cx="149675" cy="182750"/>
            </a:xfrm>
            <a:custGeom>
              <a:avLst/>
              <a:gdLst/>
              <a:ahLst/>
              <a:cxnLst/>
              <a:rect l="l" t="t" r="r" b="b"/>
              <a:pathLst>
                <a:path w="5987" h="7310" extrusionOk="0">
                  <a:moveTo>
                    <a:pt x="3844" y="0"/>
                  </a:moveTo>
                  <a:cubicBezTo>
                    <a:pt x="3718" y="1670"/>
                    <a:pt x="2899" y="2773"/>
                    <a:pt x="1734" y="3371"/>
                  </a:cubicBezTo>
                  <a:cubicBezTo>
                    <a:pt x="1765" y="4537"/>
                    <a:pt x="1261" y="5734"/>
                    <a:pt x="1" y="6679"/>
                  </a:cubicBezTo>
                  <a:cubicBezTo>
                    <a:pt x="631" y="7057"/>
                    <a:pt x="1324" y="7310"/>
                    <a:pt x="2080" y="7310"/>
                  </a:cubicBezTo>
                  <a:cubicBezTo>
                    <a:pt x="4191" y="7310"/>
                    <a:pt x="5987" y="5577"/>
                    <a:pt x="5987" y="3434"/>
                  </a:cubicBezTo>
                  <a:cubicBezTo>
                    <a:pt x="5955" y="1985"/>
                    <a:pt x="5105" y="630"/>
                    <a:pt x="3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78"/>
            <p:cNvSpPr/>
            <p:nvPr/>
          </p:nvSpPr>
          <p:spPr>
            <a:xfrm>
              <a:off x="-49397175" y="3291075"/>
              <a:ext cx="149675" cy="182750"/>
            </a:xfrm>
            <a:custGeom>
              <a:avLst/>
              <a:gdLst/>
              <a:ahLst/>
              <a:cxnLst/>
              <a:rect l="l" t="t" r="r" b="b"/>
              <a:pathLst>
                <a:path w="5987" h="7310" extrusionOk="0">
                  <a:moveTo>
                    <a:pt x="2143" y="0"/>
                  </a:moveTo>
                  <a:cubicBezTo>
                    <a:pt x="852" y="694"/>
                    <a:pt x="1" y="1985"/>
                    <a:pt x="1" y="3434"/>
                  </a:cubicBezTo>
                  <a:cubicBezTo>
                    <a:pt x="1" y="5577"/>
                    <a:pt x="1797" y="7310"/>
                    <a:pt x="3908" y="7310"/>
                  </a:cubicBezTo>
                  <a:cubicBezTo>
                    <a:pt x="4664" y="7310"/>
                    <a:pt x="5357" y="7057"/>
                    <a:pt x="5987" y="6679"/>
                  </a:cubicBezTo>
                  <a:cubicBezTo>
                    <a:pt x="4727" y="5734"/>
                    <a:pt x="4223" y="4537"/>
                    <a:pt x="4254" y="3371"/>
                  </a:cubicBezTo>
                  <a:cubicBezTo>
                    <a:pt x="3088" y="2773"/>
                    <a:pt x="2301" y="167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0" name="Google Shape;8710;p78"/>
          <p:cNvGrpSpPr/>
          <p:nvPr/>
        </p:nvGrpSpPr>
        <p:grpSpPr>
          <a:xfrm>
            <a:off x="2174263" y="1822251"/>
            <a:ext cx="304000" cy="356205"/>
            <a:chOff x="-49375900" y="3550975"/>
            <a:chExt cx="256800" cy="300900"/>
          </a:xfrm>
        </p:grpSpPr>
        <p:sp>
          <p:nvSpPr>
            <p:cNvPr id="8711" name="Google Shape;8711;p78"/>
            <p:cNvSpPr/>
            <p:nvPr/>
          </p:nvSpPr>
          <p:spPr>
            <a:xfrm>
              <a:off x="-49231775" y="3638425"/>
              <a:ext cx="59100" cy="59075"/>
            </a:xfrm>
            <a:custGeom>
              <a:avLst/>
              <a:gdLst/>
              <a:ahLst/>
              <a:cxnLst/>
              <a:rect l="l" t="t" r="r" b="b"/>
              <a:pathLst>
                <a:path w="2364" h="2363" extrusionOk="0">
                  <a:moveTo>
                    <a:pt x="1" y="0"/>
                  </a:moveTo>
                  <a:lnTo>
                    <a:pt x="1513" y="2363"/>
                  </a:lnTo>
                  <a:lnTo>
                    <a:pt x="23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78"/>
            <p:cNvSpPr/>
            <p:nvPr/>
          </p:nvSpPr>
          <p:spPr>
            <a:xfrm>
              <a:off x="-49291625" y="3726625"/>
              <a:ext cx="87450" cy="123675"/>
            </a:xfrm>
            <a:custGeom>
              <a:avLst/>
              <a:gdLst/>
              <a:ahLst/>
              <a:cxnLst/>
              <a:rect l="l" t="t" r="r" b="b"/>
              <a:pathLst>
                <a:path w="3498" h="4947" extrusionOk="0">
                  <a:moveTo>
                    <a:pt x="1" y="1"/>
                  </a:moveTo>
                  <a:lnTo>
                    <a:pt x="1733" y="4947"/>
                  </a:lnTo>
                  <a:lnTo>
                    <a:pt x="3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78"/>
            <p:cNvSpPr/>
            <p:nvPr/>
          </p:nvSpPr>
          <p:spPr>
            <a:xfrm>
              <a:off x="-49288475" y="3647075"/>
              <a:ext cx="81150" cy="61450"/>
            </a:xfrm>
            <a:custGeom>
              <a:avLst/>
              <a:gdLst/>
              <a:ahLst/>
              <a:cxnLst/>
              <a:rect l="l" t="t" r="r" b="b"/>
              <a:pathLst>
                <a:path w="3246" h="2458" extrusionOk="0">
                  <a:moveTo>
                    <a:pt x="1607" y="1"/>
                  </a:moveTo>
                  <a:lnTo>
                    <a:pt x="1" y="2458"/>
                  </a:lnTo>
                  <a:lnTo>
                    <a:pt x="3246" y="2458"/>
                  </a:lnTo>
                  <a:lnTo>
                    <a:pt x="16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78"/>
            <p:cNvSpPr/>
            <p:nvPr/>
          </p:nvSpPr>
          <p:spPr>
            <a:xfrm>
              <a:off x="-49375900" y="3648650"/>
              <a:ext cx="59100" cy="59875"/>
            </a:xfrm>
            <a:custGeom>
              <a:avLst/>
              <a:gdLst/>
              <a:ahLst/>
              <a:cxnLst/>
              <a:rect l="l" t="t" r="r" b="b"/>
              <a:pathLst>
                <a:path w="2364" h="2395" extrusionOk="0">
                  <a:moveTo>
                    <a:pt x="1513" y="1"/>
                  </a:moveTo>
                  <a:lnTo>
                    <a:pt x="1" y="2395"/>
                  </a:lnTo>
                  <a:lnTo>
                    <a:pt x="2363" y="2395"/>
                  </a:lnTo>
                  <a:lnTo>
                    <a:pt x="1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78"/>
            <p:cNvSpPr/>
            <p:nvPr/>
          </p:nvSpPr>
          <p:spPr>
            <a:xfrm>
              <a:off x="-49229400" y="3726625"/>
              <a:ext cx="109500" cy="125250"/>
            </a:xfrm>
            <a:custGeom>
              <a:avLst/>
              <a:gdLst/>
              <a:ahLst/>
              <a:cxnLst/>
              <a:rect l="l" t="t" r="r" b="b"/>
              <a:pathLst>
                <a:path w="4380" h="5010" extrusionOk="0">
                  <a:moveTo>
                    <a:pt x="1765" y="1"/>
                  </a:moveTo>
                  <a:lnTo>
                    <a:pt x="0" y="5010"/>
                  </a:lnTo>
                  <a:lnTo>
                    <a:pt x="43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78"/>
            <p:cNvSpPr/>
            <p:nvPr/>
          </p:nvSpPr>
          <p:spPr>
            <a:xfrm>
              <a:off x="-49179000" y="3648650"/>
              <a:ext cx="59900" cy="59875"/>
            </a:xfrm>
            <a:custGeom>
              <a:avLst/>
              <a:gdLst/>
              <a:ahLst/>
              <a:cxnLst/>
              <a:rect l="l" t="t" r="r" b="b"/>
              <a:pathLst>
                <a:path w="2396" h="2395" extrusionOk="0">
                  <a:moveTo>
                    <a:pt x="851" y="1"/>
                  </a:moveTo>
                  <a:lnTo>
                    <a:pt x="1" y="2395"/>
                  </a:lnTo>
                  <a:lnTo>
                    <a:pt x="2395" y="2395"/>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78"/>
            <p:cNvSpPr/>
            <p:nvPr/>
          </p:nvSpPr>
          <p:spPr>
            <a:xfrm>
              <a:off x="-49323125" y="3638425"/>
              <a:ext cx="59100" cy="59075"/>
            </a:xfrm>
            <a:custGeom>
              <a:avLst/>
              <a:gdLst/>
              <a:ahLst/>
              <a:cxnLst/>
              <a:rect l="l" t="t" r="r" b="b"/>
              <a:pathLst>
                <a:path w="2364" h="2363" extrusionOk="0">
                  <a:moveTo>
                    <a:pt x="0" y="0"/>
                  </a:moveTo>
                  <a:lnTo>
                    <a:pt x="819" y="2363"/>
                  </a:lnTo>
                  <a:lnTo>
                    <a:pt x="23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78"/>
            <p:cNvSpPr/>
            <p:nvPr/>
          </p:nvSpPr>
          <p:spPr>
            <a:xfrm>
              <a:off x="-49375100" y="3726625"/>
              <a:ext cx="108700" cy="125250"/>
            </a:xfrm>
            <a:custGeom>
              <a:avLst/>
              <a:gdLst/>
              <a:ahLst/>
              <a:cxnLst/>
              <a:rect l="l" t="t" r="r" b="b"/>
              <a:pathLst>
                <a:path w="4348" h="5010" extrusionOk="0">
                  <a:moveTo>
                    <a:pt x="0" y="1"/>
                  </a:moveTo>
                  <a:lnTo>
                    <a:pt x="4348" y="5010"/>
                  </a:lnTo>
                  <a:lnTo>
                    <a:pt x="25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78"/>
            <p:cNvSpPr/>
            <p:nvPr/>
          </p:nvSpPr>
          <p:spPr>
            <a:xfrm>
              <a:off x="-49256975" y="3550975"/>
              <a:ext cx="17350" cy="53600"/>
            </a:xfrm>
            <a:custGeom>
              <a:avLst/>
              <a:gdLst/>
              <a:ahLst/>
              <a:cxnLst/>
              <a:rect l="l" t="t" r="r" b="b"/>
              <a:pathLst>
                <a:path w="694" h="2144" extrusionOk="0">
                  <a:moveTo>
                    <a:pt x="347" y="1"/>
                  </a:moveTo>
                  <a:cubicBezTo>
                    <a:pt x="158" y="1"/>
                    <a:pt x="1" y="159"/>
                    <a:pt x="1" y="348"/>
                  </a:cubicBezTo>
                  <a:lnTo>
                    <a:pt x="1" y="1797"/>
                  </a:lnTo>
                  <a:cubicBezTo>
                    <a:pt x="1" y="1986"/>
                    <a:pt x="158" y="2143"/>
                    <a:pt x="347" y="2143"/>
                  </a:cubicBezTo>
                  <a:cubicBezTo>
                    <a:pt x="536" y="2143"/>
                    <a:pt x="694" y="1986"/>
                    <a:pt x="694" y="1797"/>
                  </a:cubicBezTo>
                  <a:lnTo>
                    <a:pt x="694" y="348"/>
                  </a:lnTo>
                  <a:cubicBezTo>
                    <a:pt x="694" y="159"/>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78"/>
            <p:cNvSpPr/>
            <p:nvPr/>
          </p:nvSpPr>
          <p:spPr>
            <a:xfrm>
              <a:off x="-49323125" y="3575850"/>
              <a:ext cx="43350" cy="32650"/>
            </a:xfrm>
            <a:custGeom>
              <a:avLst/>
              <a:gdLst/>
              <a:ahLst/>
              <a:cxnLst/>
              <a:rect l="l" t="t" r="r" b="b"/>
              <a:pathLst>
                <a:path w="1734" h="1306" extrusionOk="0">
                  <a:moveTo>
                    <a:pt x="371" y="0"/>
                  </a:moveTo>
                  <a:cubicBezTo>
                    <a:pt x="259" y="0"/>
                    <a:pt x="147" y="56"/>
                    <a:pt x="63" y="140"/>
                  </a:cubicBezTo>
                  <a:cubicBezTo>
                    <a:pt x="0" y="298"/>
                    <a:pt x="32" y="518"/>
                    <a:pt x="189" y="613"/>
                  </a:cubicBezTo>
                  <a:lnTo>
                    <a:pt x="1166" y="1274"/>
                  </a:lnTo>
                  <a:cubicBezTo>
                    <a:pt x="1261" y="1306"/>
                    <a:pt x="1292" y="1306"/>
                    <a:pt x="1387" y="1306"/>
                  </a:cubicBezTo>
                  <a:cubicBezTo>
                    <a:pt x="1481" y="1306"/>
                    <a:pt x="1607" y="1211"/>
                    <a:pt x="1639" y="1148"/>
                  </a:cubicBezTo>
                  <a:cubicBezTo>
                    <a:pt x="1733" y="991"/>
                    <a:pt x="1702" y="802"/>
                    <a:pt x="1544" y="676"/>
                  </a:cubicBezTo>
                  <a:lnTo>
                    <a:pt x="536" y="46"/>
                  </a:lnTo>
                  <a:cubicBezTo>
                    <a:pt x="483" y="14"/>
                    <a:pt x="427" y="0"/>
                    <a:pt x="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78"/>
            <p:cNvSpPr/>
            <p:nvPr/>
          </p:nvSpPr>
          <p:spPr>
            <a:xfrm>
              <a:off x="-49217575" y="3575525"/>
              <a:ext cx="44900" cy="32975"/>
            </a:xfrm>
            <a:custGeom>
              <a:avLst/>
              <a:gdLst/>
              <a:ahLst/>
              <a:cxnLst/>
              <a:rect l="l" t="t" r="r" b="b"/>
              <a:pathLst>
                <a:path w="1796" h="1319" extrusionOk="0">
                  <a:moveTo>
                    <a:pt x="1370" y="0"/>
                  </a:moveTo>
                  <a:cubicBezTo>
                    <a:pt x="1309" y="0"/>
                    <a:pt x="1248" y="18"/>
                    <a:pt x="1197" y="59"/>
                  </a:cubicBezTo>
                  <a:lnTo>
                    <a:pt x="221" y="689"/>
                  </a:lnTo>
                  <a:cubicBezTo>
                    <a:pt x="63" y="752"/>
                    <a:pt x="0" y="1004"/>
                    <a:pt x="95" y="1161"/>
                  </a:cubicBezTo>
                  <a:cubicBezTo>
                    <a:pt x="158" y="1287"/>
                    <a:pt x="252" y="1319"/>
                    <a:pt x="378" y="1319"/>
                  </a:cubicBezTo>
                  <a:cubicBezTo>
                    <a:pt x="473" y="1319"/>
                    <a:pt x="536" y="1287"/>
                    <a:pt x="567" y="1287"/>
                  </a:cubicBezTo>
                  <a:lnTo>
                    <a:pt x="1575" y="657"/>
                  </a:lnTo>
                  <a:cubicBezTo>
                    <a:pt x="1733" y="563"/>
                    <a:pt x="1796" y="342"/>
                    <a:pt x="1670" y="185"/>
                  </a:cubicBezTo>
                  <a:cubicBezTo>
                    <a:pt x="1627" y="78"/>
                    <a:pt x="1498" y="0"/>
                    <a:pt x="1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2" name="Google Shape;8722;p78"/>
          <p:cNvGrpSpPr/>
          <p:nvPr/>
        </p:nvGrpSpPr>
        <p:grpSpPr>
          <a:xfrm>
            <a:off x="2169616" y="2259546"/>
            <a:ext cx="313293" cy="356205"/>
            <a:chOff x="-49378250" y="3920375"/>
            <a:chExt cx="264650" cy="300900"/>
          </a:xfrm>
        </p:grpSpPr>
        <p:sp>
          <p:nvSpPr>
            <p:cNvPr id="8723" name="Google Shape;8723;p78"/>
            <p:cNvSpPr/>
            <p:nvPr/>
          </p:nvSpPr>
          <p:spPr>
            <a:xfrm>
              <a:off x="-49272725" y="4185025"/>
              <a:ext cx="70925" cy="35475"/>
            </a:xfrm>
            <a:custGeom>
              <a:avLst/>
              <a:gdLst/>
              <a:ahLst/>
              <a:cxnLst/>
              <a:rect l="l" t="t" r="r" b="b"/>
              <a:pathLst>
                <a:path w="2837" h="1419" extrusionOk="0">
                  <a:moveTo>
                    <a:pt x="32" y="0"/>
                  </a:moveTo>
                  <a:lnTo>
                    <a:pt x="32" y="378"/>
                  </a:lnTo>
                  <a:lnTo>
                    <a:pt x="1" y="378"/>
                  </a:lnTo>
                  <a:cubicBezTo>
                    <a:pt x="1" y="945"/>
                    <a:pt x="473" y="1418"/>
                    <a:pt x="1040" y="1418"/>
                  </a:cubicBezTo>
                  <a:lnTo>
                    <a:pt x="1765" y="1418"/>
                  </a:lnTo>
                  <a:cubicBezTo>
                    <a:pt x="2364" y="1418"/>
                    <a:pt x="2836" y="945"/>
                    <a:pt x="2836" y="378"/>
                  </a:cubicBezTo>
                  <a:lnTo>
                    <a:pt x="28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78"/>
            <p:cNvSpPr/>
            <p:nvPr/>
          </p:nvSpPr>
          <p:spPr>
            <a:xfrm>
              <a:off x="-49378250" y="3920375"/>
              <a:ext cx="87425" cy="300900"/>
            </a:xfrm>
            <a:custGeom>
              <a:avLst/>
              <a:gdLst/>
              <a:ahLst/>
              <a:cxnLst/>
              <a:rect l="l" t="t" r="r" b="b"/>
              <a:pathLst>
                <a:path w="3497" h="12036" extrusionOk="0">
                  <a:moveTo>
                    <a:pt x="347" y="1"/>
                  </a:moveTo>
                  <a:cubicBezTo>
                    <a:pt x="158" y="1"/>
                    <a:pt x="0" y="158"/>
                    <a:pt x="0" y="347"/>
                  </a:cubicBezTo>
                  <a:lnTo>
                    <a:pt x="0" y="1418"/>
                  </a:lnTo>
                  <a:lnTo>
                    <a:pt x="1764" y="1418"/>
                  </a:lnTo>
                  <a:cubicBezTo>
                    <a:pt x="1953" y="1418"/>
                    <a:pt x="2111" y="1576"/>
                    <a:pt x="2111" y="1765"/>
                  </a:cubicBezTo>
                  <a:cubicBezTo>
                    <a:pt x="2111" y="1954"/>
                    <a:pt x="1953" y="2112"/>
                    <a:pt x="1764" y="2112"/>
                  </a:cubicBezTo>
                  <a:lnTo>
                    <a:pt x="0" y="2112"/>
                  </a:lnTo>
                  <a:lnTo>
                    <a:pt x="0" y="2836"/>
                  </a:lnTo>
                  <a:lnTo>
                    <a:pt x="1071" y="2836"/>
                  </a:lnTo>
                  <a:cubicBezTo>
                    <a:pt x="1260" y="2836"/>
                    <a:pt x="1418" y="2994"/>
                    <a:pt x="1418" y="3183"/>
                  </a:cubicBezTo>
                  <a:cubicBezTo>
                    <a:pt x="1418" y="3372"/>
                    <a:pt x="1260" y="3529"/>
                    <a:pt x="1071" y="3529"/>
                  </a:cubicBezTo>
                  <a:lnTo>
                    <a:pt x="0" y="3529"/>
                  </a:lnTo>
                  <a:lnTo>
                    <a:pt x="0" y="4254"/>
                  </a:lnTo>
                  <a:lnTo>
                    <a:pt x="1764" y="4254"/>
                  </a:lnTo>
                  <a:cubicBezTo>
                    <a:pt x="1953" y="4254"/>
                    <a:pt x="2111" y="4411"/>
                    <a:pt x="2111" y="4600"/>
                  </a:cubicBezTo>
                  <a:cubicBezTo>
                    <a:pt x="2111" y="4789"/>
                    <a:pt x="1953" y="4947"/>
                    <a:pt x="1764" y="4947"/>
                  </a:cubicBezTo>
                  <a:lnTo>
                    <a:pt x="0" y="4947"/>
                  </a:lnTo>
                  <a:lnTo>
                    <a:pt x="0" y="5672"/>
                  </a:lnTo>
                  <a:lnTo>
                    <a:pt x="1071" y="5672"/>
                  </a:lnTo>
                  <a:cubicBezTo>
                    <a:pt x="1260" y="5672"/>
                    <a:pt x="1418" y="5829"/>
                    <a:pt x="1418" y="6018"/>
                  </a:cubicBezTo>
                  <a:cubicBezTo>
                    <a:pt x="1418" y="6207"/>
                    <a:pt x="1260" y="6365"/>
                    <a:pt x="1071" y="6365"/>
                  </a:cubicBezTo>
                  <a:lnTo>
                    <a:pt x="0" y="6365"/>
                  </a:lnTo>
                  <a:lnTo>
                    <a:pt x="0" y="7089"/>
                  </a:lnTo>
                  <a:lnTo>
                    <a:pt x="1764" y="7089"/>
                  </a:lnTo>
                  <a:cubicBezTo>
                    <a:pt x="1953" y="7089"/>
                    <a:pt x="2111" y="7247"/>
                    <a:pt x="2111" y="7436"/>
                  </a:cubicBezTo>
                  <a:cubicBezTo>
                    <a:pt x="2111" y="7625"/>
                    <a:pt x="1953" y="7782"/>
                    <a:pt x="1764" y="7782"/>
                  </a:cubicBezTo>
                  <a:lnTo>
                    <a:pt x="0" y="7782"/>
                  </a:lnTo>
                  <a:lnTo>
                    <a:pt x="0" y="8507"/>
                  </a:lnTo>
                  <a:lnTo>
                    <a:pt x="1071" y="8507"/>
                  </a:lnTo>
                  <a:cubicBezTo>
                    <a:pt x="1260" y="8507"/>
                    <a:pt x="1418" y="8665"/>
                    <a:pt x="1418" y="8854"/>
                  </a:cubicBezTo>
                  <a:cubicBezTo>
                    <a:pt x="1418" y="9043"/>
                    <a:pt x="1260" y="9200"/>
                    <a:pt x="1071" y="9200"/>
                  </a:cubicBezTo>
                  <a:lnTo>
                    <a:pt x="0" y="9200"/>
                  </a:lnTo>
                  <a:lnTo>
                    <a:pt x="0" y="9925"/>
                  </a:lnTo>
                  <a:lnTo>
                    <a:pt x="1764" y="9925"/>
                  </a:lnTo>
                  <a:cubicBezTo>
                    <a:pt x="1953" y="9925"/>
                    <a:pt x="2111" y="10082"/>
                    <a:pt x="2111" y="10271"/>
                  </a:cubicBezTo>
                  <a:cubicBezTo>
                    <a:pt x="2111" y="10460"/>
                    <a:pt x="1953" y="10618"/>
                    <a:pt x="1764" y="10618"/>
                  </a:cubicBezTo>
                  <a:lnTo>
                    <a:pt x="0" y="10618"/>
                  </a:lnTo>
                  <a:lnTo>
                    <a:pt x="0" y="11689"/>
                  </a:lnTo>
                  <a:cubicBezTo>
                    <a:pt x="0" y="11878"/>
                    <a:pt x="158" y="12036"/>
                    <a:pt x="347" y="12036"/>
                  </a:cubicBezTo>
                  <a:lnTo>
                    <a:pt x="3151" y="12036"/>
                  </a:lnTo>
                  <a:cubicBezTo>
                    <a:pt x="3340" y="12036"/>
                    <a:pt x="3497" y="11878"/>
                    <a:pt x="3497" y="11689"/>
                  </a:cubicBezTo>
                  <a:lnTo>
                    <a:pt x="3497" y="379"/>
                  </a:lnTo>
                  <a:cubicBezTo>
                    <a:pt x="3497" y="158"/>
                    <a:pt x="3340"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78"/>
            <p:cNvSpPr/>
            <p:nvPr/>
          </p:nvSpPr>
          <p:spPr>
            <a:xfrm>
              <a:off x="-49185300" y="3920375"/>
              <a:ext cx="71700" cy="87450"/>
            </a:xfrm>
            <a:custGeom>
              <a:avLst/>
              <a:gdLst/>
              <a:ahLst/>
              <a:cxnLst/>
              <a:rect l="l" t="t" r="r" b="b"/>
              <a:pathLst>
                <a:path w="2868" h="3498" extrusionOk="0">
                  <a:moveTo>
                    <a:pt x="2490" y="1"/>
                  </a:moveTo>
                  <a:cubicBezTo>
                    <a:pt x="1765" y="1"/>
                    <a:pt x="1229" y="32"/>
                    <a:pt x="631" y="631"/>
                  </a:cubicBezTo>
                  <a:cubicBezTo>
                    <a:pt x="253" y="1040"/>
                    <a:pt x="1" y="1576"/>
                    <a:pt x="1" y="2143"/>
                  </a:cubicBezTo>
                  <a:cubicBezTo>
                    <a:pt x="1" y="2868"/>
                    <a:pt x="631" y="3498"/>
                    <a:pt x="1418" y="3498"/>
                  </a:cubicBezTo>
                  <a:cubicBezTo>
                    <a:pt x="2017" y="3498"/>
                    <a:pt x="2553" y="3120"/>
                    <a:pt x="2742" y="2553"/>
                  </a:cubicBezTo>
                  <a:cubicBezTo>
                    <a:pt x="2868" y="2238"/>
                    <a:pt x="2805" y="1923"/>
                    <a:pt x="2616" y="1702"/>
                  </a:cubicBezTo>
                  <a:cubicBezTo>
                    <a:pt x="2395" y="1450"/>
                    <a:pt x="2269" y="1135"/>
                    <a:pt x="2742" y="568"/>
                  </a:cubicBezTo>
                  <a:cubicBezTo>
                    <a:pt x="2836" y="442"/>
                    <a:pt x="2868" y="316"/>
                    <a:pt x="2805" y="190"/>
                  </a:cubicBezTo>
                  <a:cubicBezTo>
                    <a:pt x="2742" y="95"/>
                    <a:pt x="2616" y="1"/>
                    <a:pt x="24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78"/>
            <p:cNvSpPr/>
            <p:nvPr/>
          </p:nvSpPr>
          <p:spPr>
            <a:xfrm>
              <a:off x="-49182150" y="4019625"/>
              <a:ext cx="64625" cy="42550"/>
            </a:xfrm>
            <a:custGeom>
              <a:avLst/>
              <a:gdLst/>
              <a:ahLst/>
              <a:cxnLst/>
              <a:rect l="l" t="t" r="r" b="b"/>
              <a:pathLst>
                <a:path w="2585" h="1702" extrusionOk="0">
                  <a:moveTo>
                    <a:pt x="316" y="0"/>
                  </a:moveTo>
                  <a:cubicBezTo>
                    <a:pt x="158" y="473"/>
                    <a:pt x="32" y="1103"/>
                    <a:pt x="1" y="1702"/>
                  </a:cubicBezTo>
                  <a:lnTo>
                    <a:pt x="2584" y="1702"/>
                  </a:lnTo>
                  <a:cubicBezTo>
                    <a:pt x="2521" y="1103"/>
                    <a:pt x="2427" y="504"/>
                    <a:pt x="2269" y="0"/>
                  </a:cubicBezTo>
                  <a:cubicBezTo>
                    <a:pt x="1954" y="158"/>
                    <a:pt x="1639" y="252"/>
                    <a:pt x="1292" y="252"/>
                  </a:cubicBezTo>
                  <a:cubicBezTo>
                    <a:pt x="946" y="252"/>
                    <a:pt x="631" y="158"/>
                    <a:pt x="3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78"/>
            <p:cNvSpPr/>
            <p:nvPr/>
          </p:nvSpPr>
          <p:spPr>
            <a:xfrm>
              <a:off x="-49185300" y="4078700"/>
              <a:ext cx="70925" cy="141800"/>
            </a:xfrm>
            <a:custGeom>
              <a:avLst/>
              <a:gdLst/>
              <a:ahLst/>
              <a:cxnLst/>
              <a:rect l="l" t="t" r="r" b="b"/>
              <a:pathLst>
                <a:path w="2837" h="5672" extrusionOk="0">
                  <a:moveTo>
                    <a:pt x="32" y="0"/>
                  </a:moveTo>
                  <a:cubicBezTo>
                    <a:pt x="1" y="378"/>
                    <a:pt x="1" y="756"/>
                    <a:pt x="1" y="1071"/>
                  </a:cubicBezTo>
                  <a:cubicBezTo>
                    <a:pt x="1" y="2773"/>
                    <a:pt x="316" y="5671"/>
                    <a:pt x="1418" y="5671"/>
                  </a:cubicBezTo>
                  <a:cubicBezTo>
                    <a:pt x="2521" y="5671"/>
                    <a:pt x="2836" y="2804"/>
                    <a:pt x="2836" y="1071"/>
                  </a:cubicBezTo>
                  <a:cubicBezTo>
                    <a:pt x="2805" y="756"/>
                    <a:pt x="2805" y="410"/>
                    <a:pt x="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78"/>
            <p:cNvSpPr/>
            <p:nvPr/>
          </p:nvSpPr>
          <p:spPr>
            <a:xfrm>
              <a:off x="-49271150" y="3920375"/>
              <a:ext cx="65400" cy="70125"/>
            </a:xfrm>
            <a:custGeom>
              <a:avLst/>
              <a:gdLst/>
              <a:ahLst/>
              <a:cxnLst/>
              <a:rect l="l" t="t" r="r" b="b"/>
              <a:pathLst>
                <a:path w="2616" h="2805" extrusionOk="0">
                  <a:moveTo>
                    <a:pt x="1324" y="1"/>
                  </a:moveTo>
                  <a:cubicBezTo>
                    <a:pt x="1182" y="1"/>
                    <a:pt x="1040" y="64"/>
                    <a:pt x="977" y="190"/>
                  </a:cubicBezTo>
                  <a:lnTo>
                    <a:pt x="1" y="2805"/>
                  </a:lnTo>
                  <a:lnTo>
                    <a:pt x="2616" y="2805"/>
                  </a:lnTo>
                  <a:lnTo>
                    <a:pt x="1670" y="190"/>
                  </a:lnTo>
                  <a:cubicBezTo>
                    <a:pt x="1607" y="64"/>
                    <a:pt x="1466" y="1"/>
                    <a:pt x="1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78"/>
            <p:cNvSpPr/>
            <p:nvPr/>
          </p:nvSpPr>
          <p:spPr>
            <a:xfrm>
              <a:off x="-49272725" y="4007800"/>
              <a:ext cx="70125" cy="159925"/>
            </a:xfrm>
            <a:custGeom>
              <a:avLst/>
              <a:gdLst/>
              <a:ahLst/>
              <a:cxnLst/>
              <a:rect l="l" t="t" r="r" b="b"/>
              <a:pathLst>
                <a:path w="2805" h="6397" extrusionOk="0">
                  <a:moveTo>
                    <a:pt x="1" y="1"/>
                  </a:moveTo>
                  <a:lnTo>
                    <a:pt x="1" y="6396"/>
                  </a:lnTo>
                  <a:lnTo>
                    <a:pt x="2805" y="6396"/>
                  </a:lnTo>
                  <a:lnTo>
                    <a:pt x="2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0" name="Google Shape;8730;p78"/>
          <p:cNvGrpSpPr/>
          <p:nvPr/>
        </p:nvGrpSpPr>
        <p:grpSpPr>
          <a:xfrm>
            <a:off x="888604" y="2752344"/>
            <a:ext cx="312375" cy="357123"/>
            <a:chOff x="-47505300" y="3200500"/>
            <a:chExt cx="263875" cy="301675"/>
          </a:xfrm>
        </p:grpSpPr>
        <p:sp>
          <p:nvSpPr>
            <p:cNvPr id="8731" name="Google Shape;8731;p78"/>
            <p:cNvSpPr/>
            <p:nvPr/>
          </p:nvSpPr>
          <p:spPr>
            <a:xfrm>
              <a:off x="-47382425" y="3306025"/>
              <a:ext cx="52800" cy="53600"/>
            </a:xfrm>
            <a:custGeom>
              <a:avLst/>
              <a:gdLst/>
              <a:ahLst/>
              <a:cxnLst/>
              <a:rect l="l" t="t" r="r" b="b"/>
              <a:pathLst>
                <a:path w="2112" h="2144" extrusionOk="0">
                  <a:moveTo>
                    <a:pt x="1387" y="1"/>
                  </a:moveTo>
                  <a:cubicBezTo>
                    <a:pt x="1198" y="726"/>
                    <a:pt x="694" y="1261"/>
                    <a:pt x="1" y="1387"/>
                  </a:cubicBezTo>
                  <a:lnTo>
                    <a:pt x="1" y="2143"/>
                  </a:lnTo>
                  <a:lnTo>
                    <a:pt x="2111" y="2143"/>
                  </a:ln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78"/>
            <p:cNvSpPr/>
            <p:nvPr/>
          </p:nvSpPr>
          <p:spPr>
            <a:xfrm>
              <a:off x="-47382425" y="3306025"/>
              <a:ext cx="15775" cy="15800"/>
            </a:xfrm>
            <a:custGeom>
              <a:avLst/>
              <a:gdLst/>
              <a:ahLst/>
              <a:cxnLst/>
              <a:rect l="l" t="t" r="r" b="b"/>
              <a:pathLst>
                <a:path w="631" h="632" extrusionOk="0">
                  <a:moveTo>
                    <a:pt x="1" y="1"/>
                  </a:moveTo>
                  <a:lnTo>
                    <a:pt x="1" y="631"/>
                  </a:lnTo>
                  <a:cubicBezTo>
                    <a:pt x="316" y="568"/>
                    <a:pt x="536" y="316"/>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78"/>
            <p:cNvSpPr/>
            <p:nvPr/>
          </p:nvSpPr>
          <p:spPr>
            <a:xfrm>
              <a:off x="-47487975" y="3200500"/>
              <a:ext cx="210325" cy="301675"/>
            </a:xfrm>
            <a:custGeom>
              <a:avLst/>
              <a:gdLst/>
              <a:ahLst/>
              <a:cxnLst/>
              <a:rect l="l" t="t" r="r" b="b"/>
              <a:pathLst>
                <a:path w="8413" h="12067" extrusionOk="0">
                  <a:moveTo>
                    <a:pt x="3845" y="2111"/>
                  </a:moveTo>
                  <a:cubicBezTo>
                    <a:pt x="4727" y="2111"/>
                    <a:pt x="5420" y="2678"/>
                    <a:pt x="5577" y="3529"/>
                  </a:cubicBezTo>
                  <a:lnTo>
                    <a:pt x="6680" y="3529"/>
                  </a:lnTo>
                  <a:cubicBezTo>
                    <a:pt x="6901" y="3529"/>
                    <a:pt x="7058" y="3686"/>
                    <a:pt x="7058" y="3875"/>
                  </a:cubicBezTo>
                  <a:lnTo>
                    <a:pt x="7058" y="6711"/>
                  </a:lnTo>
                  <a:lnTo>
                    <a:pt x="6995" y="6711"/>
                  </a:lnTo>
                  <a:cubicBezTo>
                    <a:pt x="6995" y="6900"/>
                    <a:pt x="6838" y="7057"/>
                    <a:pt x="6648" y="7057"/>
                  </a:cubicBezTo>
                  <a:lnTo>
                    <a:pt x="3845" y="7057"/>
                  </a:lnTo>
                  <a:cubicBezTo>
                    <a:pt x="3656" y="7057"/>
                    <a:pt x="3498" y="6900"/>
                    <a:pt x="3498" y="6711"/>
                  </a:cubicBezTo>
                  <a:lnTo>
                    <a:pt x="3498" y="5608"/>
                  </a:lnTo>
                  <a:cubicBezTo>
                    <a:pt x="2710" y="5451"/>
                    <a:pt x="2080" y="4726"/>
                    <a:pt x="2080" y="3875"/>
                  </a:cubicBezTo>
                  <a:cubicBezTo>
                    <a:pt x="2080" y="2899"/>
                    <a:pt x="2868" y="2111"/>
                    <a:pt x="3845" y="2111"/>
                  </a:cubicBezTo>
                  <a:close/>
                  <a:moveTo>
                    <a:pt x="5262" y="8444"/>
                  </a:moveTo>
                  <a:cubicBezTo>
                    <a:pt x="5483" y="8444"/>
                    <a:pt x="5640" y="8601"/>
                    <a:pt x="5640" y="8790"/>
                  </a:cubicBezTo>
                  <a:cubicBezTo>
                    <a:pt x="5640" y="8979"/>
                    <a:pt x="5483" y="9137"/>
                    <a:pt x="5262" y="9137"/>
                  </a:cubicBezTo>
                  <a:lnTo>
                    <a:pt x="2490" y="9137"/>
                  </a:lnTo>
                  <a:cubicBezTo>
                    <a:pt x="2269" y="9137"/>
                    <a:pt x="2112" y="8979"/>
                    <a:pt x="2112" y="8790"/>
                  </a:cubicBezTo>
                  <a:cubicBezTo>
                    <a:pt x="2112" y="8601"/>
                    <a:pt x="2269" y="8444"/>
                    <a:pt x="2490" y="8444"/>
                  </a:cubicBezTo>
                  <a:close/>
                  <a:moveTo>
                    <a:pt x="6680" y="8444"/>
                  </a:moveTo>
                  <a:cubicBezTo>
                    <a:pt x="6901" y="8444"/>
                    <a:pt x="7058" y="8601"/>
                    <a:pt x="7058" y="8790"/>
                  </a:cubicBezTo>
                  <a:cubicBezTo>
                    <a:pt x="6995" y="8979"/>
                    <a:pt x="6838" y="9137"/>
                    <a:pt x="6680" y="9137"/>
                  </a:cubicBezTo>
                  <a:cubicBezTo>
                    <a:pt x="6491" y="9137"/>
                    <a:pt x="6333" y="8979"/>
                    <a:pt x="6333" y="8790"/>
                  </a:cubicBezTo>
                  <a:cubicBezTo>
                    <a:pt x="6333" y="8601"/>
                    <a:pt x="6491" y="8444"/>
                    <a:pt x="6680" y="8444"/>
                  </a:cubicBezTo>
                  <a:close/>
                  <a:moveTo>
                    <a:pt x="6680" y="9861"/>
                  </a:moveTo>
                  <a:cubicBezTo>
                    <a:pt x="6901" y="9861"/>
                    <a:pt x="7058" y="10019"/>
                    <a:pt x="7058" y="10208"/>
                  </a:cubicBezTo>
                  <a:cubicBezTo>
                    <a:pt x="7058" y="10397"/>
                    <a:pt x="6838" y="10554"/>
                    <a:pt x="6680" y="10554"/>
                  </a:cubicBezTo>
                  <a:lnTo>
                    <a:pt x="2490" y="10554"/>
                  </a:lnTo>
                  <a:cubicBezTo>
                    <a:pt x="2269" y="10554"/>
                    <a:pt x="2112" y="10397"/>
                    <a:pt x="2112" y="10208"/>
                  </a:cubicBezTo>
                  <a:cubicBezTo>
                    <a:pt x="2112" y="10019"/>
                    <a:pt x="2269" y="9861"/>
                    <a:pt x="2490" y="9861"/>
                  </a:cubicBezTo>
                  <a:close/>
                  <a:moveTo>
                    <a:pt x="347" y="0"/>
                  </a:moveTo>
                  <a:cubicBezTo>
                    <a:pt x="158" y="0"/>
                    <a:pt x="1" y="158"/>
                    <a:pt x="1" y="378"/>
                  </a:cubicBezTo>
                  <a:lnTo>
                    <a:pt x="1" y="1418"/>
                  </a:lnTo>
                  <a:lnTo>
                    <a:pt x="1072" y="1418"/>
                  </a:lnTo>
                  <a:cubicBezTo>
                    <a:pt x="1261" y="1418"/>
                    <a:pt x="1419" y="1576"/>
                    <a:pt x="1419" y="1796"/>
                  </a:cubicBezTo>
                  <a:cubicBezTo>
                    <a:pt x="1419" y="1985"/>
                    <a:pt x="1261" y="2143"/>
                    <a:pt x="1072" y="2143"/>
                  </a:cubicBezTo>
                  <a:lnTo>
                    <a:pt x="1" y="2143"/>
                  </a:lnTo>
                  <a:lnTo>
                    <a:pt x="1" y="3560"/>
                  </a:lnTo>
                  <a:lnTo>
                    <a:pt x="1072" y="3560"/>
                  </a:lnTo>
                  <a:cubicBezTo>
                    <a:pt x="1261" y="3560"/>
                    <a:pt x="1419" y="3718"/>
                    <a:pt x="1419" y="3907"/>
                  </a:cubicBezTo>
                  <a:cubicBezTo>
                    <a:pt x="1419" y="4096"/>
                    <a:pt x="1261" y="4253"/>
                    <a:pt x="1072" y="4253"/>
                  </a:cubicBezTo>
                  <a:lnTo>
                    <a:pt x="1" y="4253"/>
                  </a:lnTo>
                  <a:lnTo>
                    <a:pt x="1" y="5671"/>
                  </a:lnTo>
                  <a:lnTo>
                    <a:pt x="1072" y="5671"/>
                  </a:lnTo>
                  <a:cubicBezTo>
                    <a:pt x="1261" y="5671"/>
                    <a:pt x="1419" y="5829"/>
                    <a:pt x="1419" y="6049"/>
                  </a:cubicBezTo>
                  <a:cubicBezTo>
                    <a:pt x="1419" y="6238"/>
                    <a:pt x="1261" y="6396"/>
                    <a:pt x="1072" y="6396"/>
                  </a:cubicBezTo>
                  <a:lnTo>
                    <a:pt x="1" y="6396"/>
                  </a:lnTo>
                  <a:lnTo>
                    <a:pt x="1" y="7814"/>
                  </a:lnTo>
                  <a:lnTo>
                    <a:pt x="1072" y="7814"/>
                  </a:lnTo>
                  <a:cubicBezTo>
                    <a:pt x="1261" y="7814"/>
                    <a:pt x="1419" y="7971"/>
                    <a:pt x="1419" y="8160"/>
                  </a:cubicBezTo>
                  <a:cubicBezTo>
                    <a:pt x="1419" y="8349"/>
                    <a:pt x="1261" y="8507"/>
                    <a:pt x="1072" y="8507"/>
                  </a:cubicBezTo>
                  <a:lnTo>
                    <a:pt x="1" y="8507"/>
                  </a:lnTo>
                  <a:lnTo>
                    <a:pt x="1" y="9924"/>
                  </a:lnTo>
                  <a:lnTo>
                    <a:pt x="1072" y="9924"/>
                  </a:lnTo>
                  <a:cubicBezTo>
                    <a:pt x="1261" y="9924"/>
                    <a:pt x="1419" y="10082"/>
                    <a:pt x="1419" y="10302"/>
                  </a:cubicBezTo>
                  <a:cubicBezTo>
                    <a:pt x="1419" y="10491"/>
                    <a:pt x="1261" y="10649"/>
                    <a:pt x="1072" y="10649"/>
                  </a:cubicBezTo>
                  <a:lnTo>
                    <a:pt x="1" y="10649"/>
                  </a:lnTo>
                  <a:lnTo>
                    <a:pt x="1" y="11689"/>
                  </a:lnTo>
                  <a:cubicBezTo>
                    <a:pt x="1" y="11909"/>
                    <a:pt x="158" y="12067"/>
                    <a:pt x="347" y="12067"/>
                  </a:cubicBezTo>
                  <a:lnTo>
                    <a:pt x="8066" y="12067"/>
                  </a:lnTo>
                  <a:cubicBezTo>
                    <a:pt x="8255" y="12067"/>
                    <a:pt x="8413" y="11909"/>
                    <a:pt x="8413" y="11689"/>
                  </a:cubicBezTo>
                  <a:lnTo>
                    <a:pt x="8413" y="410"/>
                  </a:lnTo>
                  <a:cubicBezTo>
                    <a:pt x="8413" y="158"/>
                    <a:pt x="8255" y="0"/>
                    <a:pt x="8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78"/>
            <p:cNvSpPr/>
            <p:nvPr/>
          </p:nvSpPr>
          <p:spPr>
            <a:xfrm>
              <a:off x="-47417875" y="3271375"/>
              <a:ext cx="51225" cy="51225"/>
            </a:xfrm>
            <a:custGeom>
              <a:avLst/>
              <a:gdLst/>
              <a:ahLst/>
              <a:cxnLst/>
              <a:rect l="l" t="t" r="r" b="b"/>
              <a:pathLst>
                <a:path w="2049" h="2049" extrusionOk="0">
                  <a:moveTo>
                    <a:pt x="1041" y="1"/>
                  </a:moveTo>
                  <a:cubicBezTo>
                    <a:pt x="473" y="1"/>
                    <a:pt x="1" y="473"/>
                    <a:pt x="1" y="1072"/>
                  </a:cubicBezTo>
                  <a:cubicBezTo>
                    <a:pt x="1" y="1545"/>
                    <a:pt x="253" y="1891"/>
                    <a:pt x="694" y="2049"/>
                  </a:cubicBezTo>
                  <a:lnTo>
                    <a:pt x="694" y="1072"/>
                  </a:lnTo>
                  <a:cubicBezTo>
                    <a:pt x="694" y="883"/>
                    <a:pt x="852" y="725"/>
                    <a:pt x="1041" y="725"/>
                  </a:cubicBezTo>
                  <a:lnTo>
                    <a:pt x="2049" y="725"/>
                  </a:lnTo>
                  <a:cubicBezTo>
                    <a:pt x="1923" y="284"/>
                    <a:pt x="1513" y="1"/>
                    <a:pt x="1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78"/>
            <p:cNvSpPr/>
            <p:nvPr/>
          </p:nvSpPr>
          <p:spPr>
            <a:xfrm>
              <a:off x="-47505300" y="3235950"/>
              <a:ext cx="17350" cy="18125"/>
            </a:xfrm>
            <a:custGeom>
              <a:avLst/>
              <a:gdLst/>
              <a:ahLst/>
              <a:cxnLst/>
              <a:rect l="l" t="t" r="r" b="b"/>
              <a:pathLst>
                <a:path w="694" h="725" extrusionOk="0">
                  <a:moveTo>
                    <a:pt x="347" y="0"/>
                  </a:moveTo>
                  <a:cubicBezTo>
                    <a:pt x="127" y="0"/>
                    <a:pt x="1" y="158"/>
                    <a:pt x="1" y="378"/>
                  </a:cubicBezTo>
                  <a:cubicBezTo>
                    <a:pt x="1" y="567"/>
                    <a:pt x="127" y="725"/>
                    <a:pt x="347" y="725"/>
                  </a:cubicBezTo>
                  <a:lnTo>
                    <a:pt x="694" y="725"/>
                  </a:ln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78"/>
            <p:cNvSpPr/>
            <p:nvPr/>
          </p:nvSpPr>
          <p:spPr>
            <a:xfrm>
              <a:off x="-47505300" y="3447025"/>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78"/>
            <p:cNvSpPr/>
            <p:nvPr/>
          </p:nvSpPr>
          <p:spPr>
            <a:xfrm>
              <a:off x="-47505300" y="3394250"/>
              <a:ext cx="17350" cy="18150"/>
            </a:xfrm>
            <a:custGeom>
              <a:avLst/>
              <a:gdLst/>
              <a:ahLst/>
              <a:cxnLst/>
              <a:rect l="l" t="t" r="r" b="b"/>
              <a:pathLst>
                <a:path w="694" h="726" extrusionOk="0">
                  <a:moveTo>
                    <a:pt x="347" y="1"/>
                  </a:moveTo>
                  <a:lnTo>
                    <a:pt x="347" y="32"/>
                  </a:lnTo>
                  <a:cubicBezTo>
                    <a:pt x="127" y="32"/>
                    <a:pt x="1" y="190"/>
                    <a:pt x="1" y="379"/>
                  </a:cubicBezTo>
                  <a:cubicBezTo>
                    <a:pt x="1" y="568"/>
                    <a:pt x="127" y="725"/>
                    <a:pt x="347" y="725"/>
                  </a:cubicBezTo>
                  <a:lnTo>
                    <a:pt x="694" y="725"/>
                  </a:lnTo>
                  <a:lnTo>
                    <a:pt x="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78"/>
            <p:cNvSpPr/>
            <p:nvPr/>
          </p:nvSpPr>
          <p:spPr>
            <a:xfrm>
              <a:off x="-47505300" y="3341475"/>
              <a:ext cx="17350" cy="18150"/>
            </a:xfrm>
            <a:custGeom>
              <a:avLst/>
              <a:gdLst/>
              <a:ahLst/>
              <a:cxnLst/>
              <a:rect l="l" t="t" r="r" b="b"/>
              <a:pathLst>
                <a:path w="694" h="726" extrusionOk="0">
                  <a:moveTo>
                    <a:pt x="347" y="1"/>
                  </a:moveTo>
                  <a:cubicBezTo>
                    <a:pt x="127" y="1"/>
                    <a:pt x="1" y="158"/>
                    <a:pt x="1" y="347"/>
                  </a:cubicBezTo>
                  <a:cubicBezTo>
                    <a:pt x="1" y="568"/>
                    <a:pt x="127" y="725"/>
                    <a:pt x="347" y="725"/>
                  </a:cubicBezTo>
                  <a:lnTo>
                    <a:pt x="694" y="725"/>
                  </a:lnTo>
                  <a:lnTo>
                    <a:pt x="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78"/>
            <p:cNvSpPr/>
            <p:nvPr/>
          </p:nvSpPr>
          <p:spPr>
            <a:xfrm>
              <a:off x="-47505300" y="3289500"/>
              <a:ext cx="17350" cy="17350"/>
            </a:xfrm>
            <a:custGeom>
              <a:avLst/>
              <a:gdLst/>
              <a:ahLst/>
              <a:cxnLst/>
              <a:rect l="l" t="t" r="r" b="b"/>
              <a:pathLst>
                <a:path w="694" h="694" extrusionOk="0">
                  <a:moveTo>
                    <a:pt x="347" y="0"/>
                  </a:moveTo>
                  <a:cubicBezTo>
                    <a:pt x="127" y="0"/>
                    <a:pt x="1" y="158"/>
                    <a:pt x="1" y="347"/>
                  </a:cubicBezTo>
                  <a:cubicBezTo>
                    <a:pt x="1" y="536"/>
                    <a:pt x="127" y="693"/>
                    <a:pt x="347" y="693"/>
                  </a:cubicBezTo>
                  <a:lnTo>
                    <a:pt x="694" y="693"/>
                  </a:lnTo>
                  <a:lnTo>
                    <a:pt x="6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78"/>
            <p:cNvSpPr/>
            <p:nvPr/>
          </p:nvSpPr>
          <p:spPr>
            <a:xfrm>
              <a:off x="-47259550" y="3411575"/>
              <a:ext cx="18125" cy="51225"/>
            </a:xfrm>
            <a:custGeom>
              <a:avLst/>
              <a:gdLst/>
              <a:ahLst/>
              <a:cxnLst/>
              <a:rect l="l" t="t" r="r" b="b"/>
              <a:pathLst>
                <a:path w="725" h="2049" extrusionOk="0">
                  <a:moveTo>
                    <a:pt x="0" y="1"/>
                  </a:moveTo>
                  <a:lnTo>
                    <a:pt x="0" y="2048"/>
                  </a:lnTo>
                  <a:cubicBezTo>
                    <a:pt x="410" y="1891"/>
                    <a:pt x="725" y="1481"/>
                    <a:pt x="725" y="1072"/>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78"/>
            <p:cNvSpPr/>
            <p:nvPr/>
          </p:nvSpPr>
          <p:spPr>
            <a:xfrm>
              <a:off x="-47259550" y="3306025"/>
              <a:ext cx="18125" cy="35475"/>
            </a:xfrm>
            <a:custGeom>
              <a:avLst/>
              <a:gdLst/>
              <a:ahLst/>
              <a:cxnLst/>
              <a:rect l="l" t="t" r="r" b="b"/>
              <a:pathLst>
                <a:path w="725" h="1419" extrusionOk="0">
                  <a:moveTo>
                    <a:pt x="0" y="1"/>
                  </a:moveTo>
                  <a:lnTo>
                    <a:pt x="0" y="1419"/>
                  </a:lnTo>
                  <a:lnTo>
                    <a:pt x="725" y="1419"/>
                  </a:ln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78"/>
            <p:cNvSpPr/>
            <p:nvPr/>
          </p:nvSpPr>
          <p:spPr>
            <a:xfrm>
              <a:off x="-47259550" y="3359600"/>
              <a:ext cx="18125" cy="34675"/>
            </a:xfrm>
            <a:custGeom>
              <a:avLst/>
              <a:gdLst/>
              <a:ahLst/>
              <a:cxnLst/>
              <a:rect l="l" t="t" r="r" b="b"/>
              <a:pathLst>
                <a:path w="725" h="1387" extrusionOk="0">
                  <a:moveTo>
                    <a:pt x="0" y="0"/>
                  </a:moveTo>
                  <a:lnTo>
                    <a:pt x="0" y="1387"/>
                  </a:lnTo>
                  <a:lnTo>
                    <a:pt x="725" y="1387"/>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78"/>
            <p:cNvSpPr/>
            <p:nvPr/>
          </p:nvSpPr>
          <p:spPr>
            <a:xfrm>
              <a:off x="-47259550" y="3238300"/>
              <a:ext cx="18125" cy="51225"/>
            </a:xfrm>
            <a:custGeom>
              <a:avLst/>
              <a:gdLst/>
              <a:ahLst/>
              <a:cxnLst/>
              <a:rect l="l" t="t" r="r" b="b"/>
              <a:pathLst>
                <a:path w="725" h="2049" extrusionOk="0">
                  <a:moveTo>
                    <a:pt x="0" y="1"/>
                  </a:moveTo>
                  <a:lnTo>
                    <a:pt x="0" y="2048"/>
                  </a:lnTo>
                  <a:lnTo>
                    <a:pt x="725" y="2048"/>
                  </a:lnTo>
                  <a:lnTo>
                    <a:pt x="725" y="977"/>
                  </a:lnTo>
                  <a:cubicBezTo>
                    <a:pt x="693" y="505"/>
                    <a:pt x="410" y="12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4" name="Google Shape;8744;p78"/>
          <p:cNvGrpSpPr/>
          <p:nvPr/>
        </p:nvGrpSpPr>
        <p:grpSpPr>
          <a:xfrm>
            <a:off x="866704" y="3188692"/>
            <a:ext cx="356176" cy="355051"/>
            <a:chOff x="-47524975" y="3569100"/>
            <a:chExt cx="300875" cy="299925"/>
          </a:xfrm>
        </p:grpSpPr>
        <p:sp>
          <p:nvSpPr>
            <p:cNvPr id="8745" name="Google Shape;8745;p78"/>
            <p:cNvSpPr/>
            <p:nvPr/>
          </p:nvSpPr>
          <p:spPr>
            <a:xfrm>
              <a:off x="-47524975" y="3755775"/>
              <a:ext cx="115000" cy="113250"/>
            </a:xfrm>
            <a:custGeom>
              <a:avLst/>
              <a:gdLst/>
              <a:ahLst/>
              <a:cxnLst/>
              <a:rect l="l" t="t" r="r" b="b"/>
              <a:pathLst>
                <a:path w="4600" h="4530" extrusionOk="0">
                  <a:moveTo>
                    <a:pt x="3088" y="0"/>
                  </a:moveTo>
                  <a:lnTo>
                    <a:pt x="378" y="2741"/>
                  </a:lnTo>
                  <a:cubicBezTo>
                    <a:pt x="0" y="3119"/>
                    <a:pt x="0" y="3781"/>
                    <a:pt x="378" y="4222"/>
                  </a:cubicBezTo>
                  <a:cubicBezTo>
                    <a:pt x="583" y="4427"/>
                    <a:pt x="851" y="4529"/>
                    <a:pt x="1123" y="4529"/>
                  </a:cubicBezTo>
                  <a:cubicBezTo>
                    <a:pt x="1394" y="4529"/>
                    <a:pt x="1670" y="4427"/>
                    <a:pt x="1890" y="4222"/>
                  </a:cubicBezTo>
                  <a:lnTo>
                    <a:pt x="4600" y="1512"/>
                  </a:lnTo>
                  <a:cubicBezTo>
                    <a:pt x="4001" y="1103"/>
                    <a:pt x="3497" y="599"/>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78"/>
            <p:cNvSpPr/>
            <p:nvPr/>
          </p:nvSpPr>
          <p:spPr>
            <a:xfrm>
              <a:off x="-47346200" y="3674650"/>
              <a:ext cx="15775" cy="15775"/>
            </a:xfrm>
            <a:custGeom>
              <a:avLst/>
              <a:gdLst/>
              <a:ahLst/>
              <a:cxnLst/>
              <a:rect l="l" t="t" r="r" b="b"/>
              <a:pathLst>
                <a:path w="631" h="631" extrusionOk="0">
                  <a:moveTo>
                    <a:pt x="1" y="0"/>
                  </a:moveTo>
                  <a:lnTo>
                    <a:pt x="1" y="630"/>
                  </a:lnTo>
                  <a:cubicBezTo>
                    <a:pt x="284" y="536"/>
                    <a:pt x="505" y="315"/>
                    <a:pt x="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78"/>
            <p:cNvSpPr/>
            <p:nvPr/>
          </p:nvSpPr>
          <p:spPr>
            <a:xfrm>
              <a:off x="-47382425" y="3640000"/>
              <a:ext cx="51225" cy="51200"/>
            </a:xfrm>
            <a:custGeom>
              <a:avLst/>
              <a:gdLst/>
              <a:ahLst/>
              <a:cxnLst/>
              <a:rect l="l" t="t" r="r" b="b"/>
              <a:pathLst>
                <a:path w="2049" h="2048" extrusionOk="0">
                  <a:moveTo>
                    <a:pt x="1040" y="0"/>
                  </a:moveTo>
                  <a:cubicBezTo>
                    <a:pt x="473" y="0"/>
                    <a:pt x="1" y="473"/>
                    <a:pt x="1" y="1071"/>
                  </a:cubicBezTo>
                  <a:cubicBezTo>
                    <a:pt x="1" y="1512"/>
                    <a:pt x="253" y="1890"/>
                    <a:pt x="694" y="2048"/>
                  </a:cubicBezTo>
                  <a:lnTo>
                    <a:pt x="694" y="1071"/>
                  </a:lnTo>
                  <a:cubicBezTo>
                    <a:pt x="694" y="851"/>
                    <a:pt x="851" y="693"/>
                    <a:pt x="1040" y="693"/>
                  </a:cubicBezTo>
                  <a:lnTo>
                    <a:pt x="2048" y="693"/>
                  </a:lnTo>
                  <a:cubicBezTo>
                    <a:pt x="1922" y="284"/>
                    <a:pt x="1513"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78"/>
            <p:cNvSpPr/>
            <p:nvPr/>
          </p:nvSpPr>
          <p:spPr>
            <a:xfrm>
              <a:off x="-47346975" y="3674650"/>
              <a:ext cx="52800" cy="52800"/>
            </a:xfrm>
            <a:custGeom>
              <a:avLst/>
              <a:gdLst/>
              <a:ahLst/>
              <a:cxnLst/>
              <a:rect l="l" t="t" r="r" b="b"/>
              <a:pathLst>
                <a:path w="2112" h="2112" extrusionOk="0">
                  <a:moveTo>
                    <a:pt x="1355" y="0"/>
                  </a:moveTo>
                  <a:cubicBezTo>
                    <a:pt x="1261" y="693"/>
                    <a:pt x="693" y="1260"/>
                    <a:pt x="0" y="1355"/>
                  </a:cubicBezTo>
                  <a:lnTo>
                    <a:pt x="0" y="2111"/>
                  </a:lnTo>
                  <a:lnTo>
                    <a:pt x="2111" y="2111"/>
                  </a:lnTo>
                  <a:lnTo>
                    <a:pt x="2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78"/>
            <p:cNvSpPr/>
            <p:nvPr/>
          </p:nvSpPr>
          <p:spPr>
            <a:xfrm>
              <a:off x="-47452525" y="3569100"/>
              <a:ext cx="228425" cy="228425"/>
            </a:xfrm>
            <a:custGeom>
              <a:avLst/>
              <a:gdLst/>
              <a:ahLst/>
              <a:cxnLst/>
              <a:rect l="l" t="t" r="r" b="b"/>
              <a:pathLst>
                <a:path w="9137" h="9137" extrusionOk="0">
                  <a:moveTo>
                    <a:pt x="3907" y="2080"/>
                  </a:moveTo>
                  <a:cubicBezTo>
                    <a:pt x="4758" y="2080"/>
                    <a:pt x="5483" y="2679"/>
                    <a:pt x="5640" y="3498"/>
                  </a:cubicBezTo>
                  <a:lnTo>
                    <a:pt x="6743" y="3498"/>
                  </a:lnTo>
                  <a:cubicBezTo>
                    <a:pt x="6932" y="3498"/>
                    <a:pt x="7089" y="3655"/>
                    <a:pt x="7089" y="3844"/>
                  </a:cubicBezTo>
                  <a:lnTo>
                    <a:pt x="7089" y="6680"/>
                  </a:lnTo>
                  <a:lnTo>
                    <a:pt x="7058" y="6680"/>
                  </a:lnTo>
                  <a:cubicBezTo>
                    <a:pt x="7058" y="6900"/>
                    <a:pt x="6900" y="7058"/>
                    <a:pt x="6680" y="7058"/>
                  </a:cubicBezTo>
                  <a:lnTo>
                    <a:pt x="3907" y="7058"/>
                  </a:lnTo>
                  <a:cubicBezTo>
                    <a:pt x="3687" y="7058"/>
                    <a:pt x="3529" y="6900"/>
                    <a:pt x="3529" y="6680"/>
                  </a:cubicBezTo>
                  <a:lnTo>
                    <a:pt x="3529" y="5577"/>
                  </a:lnTo>
                  <a:cubicBezTo>
                    <a:pt x="2742" y="5419"/>
                    <a:pt x="2111" y="4726"/>
                    <a:pt x="2111" y="3844"/>
                  </a:cubicBezTo>
                  <a:cubicBezTo>
                    <a:pt x="2111" y="2868"/>
                    <a:pt x="2899" y="2080"/>
                    <a:pt x="3907" y="2080"/>
                  </a:cubicBezTo>
                  <a:close/>
                  <a:moveTo>
                    <a:pt x="4569" y="1"/>
                  </a:moveTo>
                  <a:cubicBezTo>
                    <a:pt x="2048" y="1"/>
                    <a:pt x="1" y="2048"/>
                    <a:pt x="1" y="4569"/>
                  </a:cubicBezTo>
                  <a:cubicBezTo>
                    <a:pt x="1" y="7089"/>
                    <a:pt x="2048" y="9137"/>
                    <a:pt x="4569" y="9137"/>
                  </a:cubicBezTo>
                  <a:cubicBezTo>
                    <a:pt x="7089" y="9137"/>
                    <a:pt x="9137" y="7089"/>
                    <a:pt x="9137" y="4569"/>
                  </a:cubicBezTo>
                  <a:cubicBezTo>
                    <a:pt x="9137" y="2048"/>
                    <a:pt x="7089" y="1"/>
                    <a:pt x="4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0" name="Google Shape;8750;p78"/>
          <p:cNvGrpSpPr/>
          <p:nvPr/>
        </p:nvGrpSpPr>
        <p:grpSpPr>
          <a:xfrm>
            <a:off x="867162" y="3667954"/>
            <a:ext cx="355258" cy="270410"/>
            <a:chOff x="-47523400" y="3973950"/>
            <a:chExt cx="300100" cy="228425"/>
          </a:xfrm>
        </p:grpSpPr>
        <p:sp>
          <p:nvSpPr>
            <p:cNvPr id="8751" name="Google Shape;8751;p78"/>
            <p:cNvSpPr/>
            <p:nvPr/>
          </p:nvSpPr>
          <p:spPr>
            <a:xfrm>
              <a:off x="-47417075" y="4061375"/>
              <a:ext cx="15775" cy="15775"/>
            </a:xfrm>
            <a:custGeom>
              <a:avLst/>
              <a:gdLst/>
              <a:ahLst/>
              <a:cxnLst/>
              <a:rect l="l" t="t" r="r" b="b"/>
              <a:pathLst>
                <a:path w="631" h="631" extrusionOk="0">
                  <a:moveTo>
                    <a:pt x="0" y="0"/>
                  </a:moveTo>
                  <a:lnTo>
                    <a:pt x="0" y="630"/>
                  </a:lnTo>
                  <a:cubicBezTo>
                    <a:pt x="284" y="536"/>
                    <a:pt x="504" y="315"/>
                    <a:pt x="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2" name="Google Shape;8752;p78"/>
            <p:cNvSpPr/>
            <p:nvPr/>
          </p:nvSpPr>
          <p:spPr>
            <a:xfrm>
              <a:off x="-47417875" y="4061375"/>
              <a:ext cx="52800" cy="52775"/>
            </a:xfrm>
            <a:custGeom>
              <a:avLst/>
              <a:gdLst/>
              <a:ahLst/>
              <a:cxnLst/>
              <a:rect l="l" t="t" r="r" b="b"/>
              <a:pathLst>
                <a:path w="2112" h="2111" extrusionOk="0">
                  <a:moveTo>
                    <a:pt x="1356" y="0"/>
                  </a:moveTo>
                  <a:cubicBezTo>
                    <a:pt x="1261" y="693"/>
                    <a:pt x="694" y="1260"/>
                    <a:pt x="1" y="1386"/>
                  </a:cubicBezTo>
                  <a:lnTo>
                    <a:pt x="1" y="2111"/>
                  </a:lnTo>
                  <a:lnTo>
                    <a:pt x="2112" y="2111"/>
                  </a:lnTo>
                  <a:lnTo>
                    <a:pt x="21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3" name="Google Shape;8753;p78"/>
            <p:cNvSpPr/>
            <p:nvPr/>
          </p:nvSpPr>
          <p:spPr>
            <a:xfrm>
              <a:off x="-47453300" y="4026700"/>
              <a:ext cx="51200" cy="51225"/>
            </a:xfrm>
            <a:custGeom>
              <a:avLst/>
              <a:gdLst/>
              <a:ahLst/>
              <a:cxnLst/>
              <a:rect l="l" t="t" r="r" b="b"/>
              <a:pathLst>
                <a:path w="2048" h="2049" extrusionOk="0">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78"/>
            <p:cNvSpPr/>
            <p:nvPr/>
          </p:nvSpPr>
          <p:spPr>
            <a:xfrm>
              <a:off x="-47506875" y="3973950"/>
              <a:ext cx="264675" cy="174875"/>
            </a:xfrm>
            <a:custGeom>
              <a:avLst/>
              <a:gdLst/>
              <a:ahLst/>
              <a:cxnLst/>
              <a:rect l="l" t="t" r="r" b="b"/>
              <a:pathLst>
                <a:path w="10587" h="6995" extrusionOk="0">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78"/>
            <p:cNvSpPr/>
            <p:nvPr/>
          </p:nvSpPr>
          <p:spPr>
            <a:xfrm>
              <a:off x="-47523400" y="4166900"/>
              <a:ext cx="300100" cy="35475"/>
            </a:xfrm>
            <a:custGeom>
              <a:avLst/>
              <a:gdLst/>
              <a:ahLst/>
              <a:cxnLst/>
              <a:rect l="l" t="t" r="r" b="b"/>
              <a:pathLst>
                <a:path w="12004" h="1419" extrusionOk="0">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6" name="Google Shape;8756;p78"/>
          <p:cNvGrpSpPr/>
          <p:nvPr/>
        </p:nvGrpSpPr>
        <p:grpSpPr>
          <a:xfrm>
            <a:off x="3072283" y="2750953"/>
            <a:ext cx="354341" cy="357596"/>
            <a:chOff x="-45673275" y="3199325"/>
            <a:chExt cx="299325" cy="302075"/>
          </a:xfrm>
        </p:grpSpPr>
        <p:sp>
          <p:nvSpPr>
            <p:cNvPr id="8757" name="Google Shape;8757;p78"/>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78"/>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78"/>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0" name="Google Shape;8760;p78"/>
          <p:cNvGrpSpPr/>
          <p:nvPr/>
        </p:nvGrpSpPr>
        <p:grpSpPr>
          <a:xfrm>
            <a:off x="3071351" y="3209202"/>
            <a:ext cx="356205" cy="314240"/>
            <a:chOff x="-45674075" y="3586425"/>
            <a:chExt cx="300900" cy="265450"/>
          </a:xfrm>
        </p:grpSpPr>
        <p:sp>
          <p:nvSpPr>
            <p:cNvPr id="8761" name="Google Shape;8761;p78"/>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78"/>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3" name="Google Shape;8763;p78"/>
          <p:cNvGrpSpPr/>
          <p:nvPr/>
        </p:nvGrpSpPr>
        <p:grpSpPr>
          <a:xfrm>
            <a:off x="3072283" y="3625041"/>
            <a:ext cx="354341" cy="356205"/>
            <a:chOff x="-45673275" y="3937700"/>
            <a:chExt cx="299325" cy="300900"/>
          </a:xfrm>
        </p:grpSpPr>
        <p:sp>
          <p:nvSpPr>
            <p:cNvPr id="8764" name="Google Shape;8764;p78"/>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78"/>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78"/>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78"/>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78"/>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78"/>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0" name="Google Shape;8770;p78"/>
          <p:cNvGrpSpPr/>
          <p:nvPr/>
        </p:nvGrpSpPr>
        <p:grpSpPr>
          <a:xfrm>
            <a:off x="2186449" y="4117825"/>
            <a:ext cx="356205" cy="356205"/>
            <a:chOff x="-44512325" y="3176075"/>
            <a:chExt cx="300900" cy="300900"/>
          </a:xfrm>
        </p:grpSpPr>
        <p:sp>
          <p:nvSpPr>
            <p:cNvPr id="8771" name="Google Shape;8771;p78"/>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78"/>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78"/>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4" name="Google Shape;8774;p78"/>
          <p:cNvGrpSpPr/>
          <p:nvPr/>
        </p:nvGrpSpPr>
        <p:grpSpPr>
          <a:xfrm>
            <a:off x="2589789" y="1386849"/>
            <a:ext cx="354341" cy="354341"/>
            <a:chOff x="-49027775" y="3183175"/>
            <a:chExt cx="299325" cy="299325"/>
          </a:xfrm>
        </p:grpSpPr>
        <p:sp>
          <p:nvSpPr>
            <p:cNvPr id="8775" name="Google Shape;8775;p78"/>
            <p:cNvSpPr/>
            <p:nvPr/>
          </p:nvSpPr>
          <p:spPr>
            <a:xfrm>
              <a:off x="-48870250" y="3183175"/>
              <a:ext cx="141800" cy="185900"/>
            </a:xfrm>
            <a:custGeom>
              <a:avLst/>
              <a:gdLst/>
              <a:ahLst/>
              <a:cxnLst/>
              <a:rect l="l" t="t" r="r" b="b"/>
              <a:pathLst>
                <a:path w="5672" h="7436" extrusionOk="0">
                  <a:moveTo>
                    <a:pt x="1" y="0"/>
                  </a:moveTo>
                  <a:lnTo>
                    <a:pt x="1" y="1796"/>
                  </a:lnTo>
                  <a:lnTo>
                    <a:pt x="32" y="1796"/>
                  </a:lnTo>
                  <a:cubicBezTo>
                    <a:pt x="158" y="1765"/>
                    <a:pt x="284" y="1765"/>
                    <a:pt x="379" y="1765"/>
                  </a:cubicBezTo>
                  <a:cubicBezTo>
                    <a:pt x="1166" y="1765"/>
                    <a:pt x="1828" y="2395"/>
                    <a:pt x="1828" y="3182"/>
                  </a:cubicBezTo>
                  <a:cubicBezTo>
                    <a:pt x="1828" y="3970"/>
                    <a:pt x="1166" y="4600"/>
                    <a:pt x="379" y="4600"/>
                  </a:cubicBezTo>
                  <a:cubicBezTo>
                    <a:pt x="284" y="4600"/>
                    <a:pt x="158" y="4600"/>
                    <a:pt x="32" y="4568"/>
                  </a:cubicBezTo>
                  <a:lnTo>
                    <a:pt x="32" y="5671"/>
                  </a:lnTo>
                  <a:lnTo>
                    <a:pt x="1702" y="5671"/>
                  </a:lnTo>
                  <a:cubicBezTo>
                    <a:pt x="2017" y="5671"/>
                    <a:pt x="2175" y="6018"/>
                    <a:pt x="1954" y="6270"/>
                  </a:cubicBezTo>
                  <a:cubicBezTo>
                    <a:pt x="1860" y="6364"/>
                    <a:pt x="1765" y="6585"/>
                    <a:pt x="1765" y="6742"/>
                  </a:cubicBezTo>
                  <a:cubicBezTo>
                    <a:pt x="1765" y="7120"/>
                    <a:pt x="2080" y="7435"/>
                    <a:pt x="2490" y="7435"/>
                  </a:cubicBezTo>
                  <a:cubicBezTo>
                    <a:pt x="2868" y="7435"/>
                    <a:pt x="3183" y="7120"/>
                    <a:pt x="3183" y="6742"/>
                  </a:cubicBezTo>
                  <a:cubicBezTo>
                    <a:pt x="3183" y="6585"/>
                    <a:pt x="3120" y="6364"/>
                    <a:pt x="2994" y="6270"/>
                  </a:cubicBezTo>
                  <a:cubicBezTo>
                    <a:pt x="2805" y="6018"/>
                    <a:pt x="2962" y="5671"/>
                    <a:pt x="3277" y="5671"/>
                  </a:cubicBezTo>
                  <a:lnTo>
                    <a:pt x="5672" y="5671"/>
                  </a:lnTo>
                  <a:lnTo>
                    <a:pt x="5672" y="1765"/>
                  </a:lnTo>
                  <a:cubicBezTo>
                    <a:pt x="5672" y="788"/>
                    <a:pt x="4884" y="0"/>
                    <a:pt x="3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78"/>
            <p:cNvSpPr/>
            <p:nvPr/>
          </p:nvSpPr>
          <p:spPr>
            <a:xfrm>
              <a:off x="-49027775" y="3183175"/>
              <a:ext cx="185900" cy="141800"/>
            </a:xfrm>
            <a:custGeom>
              <a:avLst/>
              <a:gdLst/>
              <a:ahLst/>
              <a:cxnLst/>
              <a:rect l="l" t="t" r="r" b="b"/>
              <a:pathLst>
                <a:path w="7436" h="5672" extrusionOk="0">
                  <a:moveTo>
                    <a:pt x="1765" y="0"/>
                  </a:moveTo>
                  <a:cubicBezTo>
                    <a:pt x="788" y="0"/>
                    <a:pt x="1" y="788"/>
                    <a:pt x="1" y="1765"/>
                  </a:cubicBezTo>
                  <a:lnTo>
                    <a:pt x="1" y="5671"/>
                  </a:lnTo>
                  <a:lnTo>
                    <a:pt x="1828" y="5671"/>
                  </a:lnTo>
                  <a:lnTo>
                    <a:pt x="1828" y="5640"/>
                  </a:lnTo>
                  <a:cubicBezTo>
                    <a:pt x="1765" y="5514"/>
                    <a:pt x="1765" y="5388"/>
                    <a:pt x="1765" y="5262"/>
                  </a:cubicBezTo>
                  <a:cubicBezTo>
                    <a:pt x="1765" y="4474"/>
                    <a:pt x="2395" y="3844"/>
                    <a:pt x="3183" y="3844"/>
                  </a:cubicBezTo>
                  <a:cubicBezTo>
                    <a:pt x="3970" y="3844"/>
                    <a:pt x="4600" y="4474"/>
                    <a:pt x="4600" y="5262"/>
                  </a:cubicBezTo>
                  <a:cubicBezTo>
                    <a:pt x="4600" y="5388"/>
                    <a:pt x="4569" y="5514"/>
                    <a:pt x="4569" y="5640"/>
                  </a:cubicBezTo>
                  <a:lnTo>
                    <a:pt x="5672" y="5640"/>
                  </a:lnTo>
                  <a:lnTo>
                    <a:pt x="5672" y="3970"/>
                  </a:lnTo>
                  <a:cubicBezTo>
                    <a:pt x="5672" y="3748"/>
                    <a:pt x="5843" y="3605"/>
                    <a:pt x="6032" y="3605"/>
                  </a:cubicBezTo>
                  <a:cubicBezTo>
                    <a:pt x="6112" y="3605"/>
                    <a:pt x="6195" y="3630"/>
                    <a:pt x="6270" y="3686"/>
                  </a:cubicBezTo>
                  <a:cubicBezTo>
                    <a:pt x="6396" y="3812"/>
                    <a:pt x="6585" y="3907"/>
                    <a:pt x="6743" y="3907"/>
                  </a:cubicBezTo>
                  <a:cubicBezTo>
                    <a:pt x="7121" y="3907"/>
                    <a:pt x="7436" y="3592"/>
                    <a:pt x="7436" y="3182"/>
                  </a:cubicBezTo>
                  <a:cubicBezTo>
                    <a:pt x="7436" y="2804"/>
                    <a:pt x="7121" y="2489"/>
                    <a:pt x="6743" y="2489"/>
                  </a:cubicBezTo>
                  <a:cubicBezTo>
                    <a:pt x="6585" y="2489"/>
                    <a:pt x="6396" y="2552"/>
                    <a:pt x="6270" y="2678"/>
                  </a:cubicBezTo>
                  <a:cubicBezTo>
                    <a:pt x="6195" y="2734"/>
                    <a:pt x="6112" y="2760"/>
                    <a:pt x="6032" y="2760"/>
                  </a:cubicBezTo>
                  <a:cubicBezTo>
                    <a:pt x="5843" y="2760"/>
                    <a:pt x="5672" y="2616"/>
                    <a:pt x="5672" y="2395"/>
                  </a:cubicBezTo>
                  <a:lnTo>
                    <a:pt x="5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78"/>
            <p:cNvSpPr/>
            <p:nvPr/>
          </p:nvSpPr>
          <p:spPr>
            <a:xfrm>
              <a:off x="-49027775" y="3295800"/>
              <a:ext cx="141800" cy="186700"/>
            </a:xfrm>
            <a:custGeom>
              <a:avLst/>
              <a:gdLst/>
              <a:ahLst/>
              <a:cxnLst/>
              <a:rect l="l" t="t" r="r" b="b"/>
              <a:pathLst>
                <a:path w="5672" h="7468" extrusionOk="0">
                  <a:moveTo>
                    <a:pt x="3183" y="0"/>
                  </a:moveTo>
                  <a:cubicBezTo>
                    <a:pt x="2805" y="0"/>
                    <a:pt x="2490" y="315"/>
                    <a:pt x="2490" y="725"/>
                  </a:cubicBezTo>
                  <a:cubicBezTo>
                    <a:pt x="2490" y="883"/>
                    <a:pt x="2553" y="1072"/>
                    <a:pt x="2679" y="1198"/>
                  </a:cubicBezTo>
                  <a:cubicBezTo>
                    <a:pt x="2868" y="1418"/>
                    <a:pt x="2710" y="1796"/>
                    <a:pt x="2395" y="1796"/>
                  </a:cubicBezTo>
                  <a:lnTo>
                    <a:pt x="1" y="1796"/>
                  </a:lnTo>
                  <a:lnTo>
                    <a:pt x="1" y="5671"/>
                  </a:lnTo>
                  <a:cubicBezTo>
                    <a:pt x="1" y="6679"/>
                    <a:pt x="788" y="7467"/>
                    <a:pt x="1765" y="7467"/>
                  </a:cubicBezTo>
                  <a:lnTo>
                    <a:pt x="5672" y="7467"/>
                  </a:lnTo>
                  <a:lnTo>
                    <a:pt x="5672" y="5640"/>
                  </a:lnTo>
                  <a:lnTo>
                    <a:pt x="5640" y="5640"/>
                  </a:lnTo>
                  <a:cubicBezTo>
                    <a:pt x="5514" y="5703"/>
                    <a:pt x="5388" y="5703"/>
                    <a:pt x="5294" y="5703"/>
                  </a:cubicBezTo>
                  <a:cubicBezTo>
                    <a:pt x="4506" y="5703"/>
                    <a:pt x="3844" y="5041"/>
                    <a:pt x="3844" y="4254"/>
                  </a:cubicBezTo>
                  <a:cubicBezTo>
                    <a:pt x="3844" y="3466"/>
                    <a:pt x="4506" y="2867"/>
                    <a:pt x="5294" y="2867"/>
                  </a:cubicBezTo>
                  <a:cubicBezTo>
                    <a:pt x="5388" y="2867"/>
                    <a:pt x="5514" y="2867"/>
                    <a:pt x="5640" y="2899"/>
                  </a:cubicBezTo>
                  <a:lnTo>
                    <a:pt x="5640" y="1796"/>
                  </a:lnTo>
                  <a:lnTo>
                    <a:pt x="3970" y="1796"/>
                  </a:lnTo>
                  <a:cubicBezTo>
                    <a:pt x="3655" y="1796"/>
                    <a:pt x="3498" y="1418"/>
                    <a:pt x="3718" y="1198"/>
                  </a:cubicBezTo>
                  <a:cubicBezTo>
                    <a:pt x="3813" y="1072"/>
                    <a:pt x="3907" y="883"/>
                    <a:pt x="3907" y="725"/>
                  </a:cubicBezTo>
                  <a:cubicBezTo>
                    <a:pt x="3907" y="315"/>
                    <a:pt x="3592" y="0"/>
                    <a:pt x="3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78"/>
            <p:cNvSpPr/>
            <p:nvPr/>
          </p:nvSpPr>
          <p:spPr>
            <a:xfrm>
              <a:off x="-48914350" y="3340700"/>
              <a:ext cx="185900" cy="141800"/>
            </a:xfrm>
            <a:custGeom>
              <a:avLst/>
              <a:gdLst/>
              <a:ahLst/>
              <a:cxnLst/>
              <a:rect l="l" t="t" r="r" b="b"/>
              <a:pathLst>
                <a:path w="7436" h="5672" extrusionOk="0">
                  <a:moveTo>
                    <a:pt x="5608" y="0"/>
                  </a:moveTo>
                  <a:lnTo>
                    <a:pt x="5608" y="32"/>
                  </a:lnTo>
                  <a:cubicBezTo>
                    <a:pt x="5671" y="158"/>
                    <a:pt x="5671" y="284"/>
                    <a:pt x="5671" y="378"/>
                  </a:cubicBezTo>
                  <a:cubicBezTo>
                    <a:pt x="5671" y="1166"/>
                    <a:pt x="5041" y="1796"/>
                    <a:pt x="4254" y="1796"/>
                  </a:cubicBezTo>
                  <a:cubicBezTo>
                    <a:pt x="3466" y="1796"/>
                    <a:pt x="2836" y="1166"/>
                    <a:pt x="2836" y="378"/>
                  </a:cubicBezTo>
                  <a:cubicBezTo>
                    <a:pt x="2836" y="284"/>
                    <a:pt x="2867" y="158"/>
                    <a:pt x="2867" y="32"/>
                  </a:cubicBezTo>
                  <a:lnTo>
                    <a:pt x="1765" y="32"/>
                  </a:lnTo>
                  <a:lnTo>
                    <a:pt x="1765" y="1670"/>
                  </a:lnTo>
                  <a:cubicBezTo>
                    <a:pt x="1765" y="1907"/>
                    <a:pt x="1602" y="2041"/>
                    <a:pt x="1419" y="2041"/>
                  </a:cubicBezTo>
                  <a:cubicBezTo>
                    <a:pt x="1334" y="2041"/>
                    <a:pt x="1245" y="2013"/>
                    <a:pt x="1166" y="1954"/>
                  </a:cubicBezTo>
                  <a:cubicBezTo>
                    <a:pt x="1040" y="1827"/>
                    <a:pt x="851" y="1764"/>
                    <a:pt x="694" y="1764"/>
                  </a:cubicBezTo>
                  <a:cubicBezTo>
                    <a:pt x="315" y="1764"/>
                    <a:pt x="0" y="2080"/>
                    <a:pt x="0" y="2458"/>
                  </a:cubicBezTo>
                  <a:cubicBezTo>
                    <a:pt x="0" y="2867"/>
                    <a:pt x="315" y="3182"/>
                    <a:pt x="694" y="3182"/>
                  </a:cubicBezTo>
                  <a:cubicBezTo>
                    <a:pt x="851" y="3182"/>
                    <a:pt x="1040" y="3119"/>
                    <a:pt x="1166" y="2993"/>
                  </a:cubicBezTo>
                  <a:cubicBezTo>
                    <a:pt x="1247" y="2933"/>
                    <a:pt x="1337" y="2904"/>
                    <a:pt x="1423" y="2904"/>
                  </a:cubicBezTo>
                  <a:cubicBezTo>
                    <a:pt x="1605" y="2904"/>
                    <a:pt x="1765" y="3031"/>
                    <a:pt x="1765" y="3245"/>
                  </a:cubicBezTo>
                  <a:lnTo>
                    <a:pt x="1765" y="5671"/>
                  </a:lnTo>
                  <a:lnTo>
                    <a:pt x="5671" y="5671"/>
                  </a:lnTo>
                  <a:cubicBezTo>
                    <a:pt x="6648" y="5671"/>
                    <a:pt x="7436" y="4883"/>
                    <a:pt x="7436" y="3907"/>
                  </a:cubicBezTo>
                  <a:lnTo>
                    <a:pt x="74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9" name="Google Shape;8779;p78"/>
          <p:cNvGrpSpPr/>
          <p:nvPr/>
        </p:nvGrpSpPr>
        <p:grpSpPr>
          <a:xfrm>
            <a:off x="2589330" y="1822251"/>
            <a:ext cx="355258" cy="357152"/>
            <a:chOff x="-49027775" y="3550975"/>
            <a:chExt cx="300100" cy="301700"/>
          </a:xfrm>
        </p:grpSpPr>
        <p:sp>
          <p:nvSpPr>
            <p:cNvPr id="8780" name="Google Shape;8780;p78"/>
            <p:cNvSpPr/>
            <p:nvPr/>
          </p:nvSpPr>
          <p:spPr>
            <a:xfrm>
              <a:off x="-48941125" y="3613200"/>
              <a:ext cx="74050" cy="26825"/>
            </a:xfrm>
            <a:custGeom>
              <a:avLst/>
              <a:gdLst/>
              <a:ahLst/>
              <a:cxnLst/>
              <a:rect l="l" t="t" r="r" b="b"/>
              <a:pathLst>
                <a:path w="2962" h="1073" extrusionOk="0">
                  <a:moveTo>
                    <a:pt x="1260" y="1"/>
                  </a:moveTo>
                  <a:lnTo>
                    <a:pt x="0" y="1072"/>
                  </a:lnTo>
                  <a:lnTo>
                    <a:pt x="1702" y="1072"/>
                  </a:lnTo>
                  <a:lnTo>
                    <a:pt x="29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1" name="Google Shape;8781;p78"/>
            <p:cNvSpPr/>
            <p:nvPr/>
          </p:nvSpPr>
          <p:spPr>
            <a:xfrm>
              <a:off x="-48871025" y="3613200"/>
              <a:ext cx="73275" cy="26825"/>
            </a:xfrm>
            <a:custGeom>
              <a:avLst/>
              <a:gdLst/>
              <a:ahLst/>
              <a:cxnLst/>
              <a:rect l="l" t="t" r="r" b="b"/>
              <a:pathLst>
                <a:path w="2931" h="1073" extrusionOk="0">
                  <a:moveTo>
                    <a:pt x="1260" y="1"/>
                  </a:moveTo>
                  <a:lnTo>
                    <a:pt x="0" y="1072"/>
                  </a:lnTo>
                  <a:lnTo>
                    <a:pt x="1670" y="1072"/>
                  </a:lnTo>
                  <a:lnTo>
                    <a:pt x="29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78"/>
            <p:cNvSpPr/>
            <p:nvPr/>
          </p:nvSpPr>
          <p:spPr>
            <a:xfrm>
              <a:off x="-48893075" y="3552550"/>
              <a:ext cx="95325" cy="43350"/>
            </a:xfrm>
            <a:custGeom>
              <a:avLst/>
              <a:gdLst/>
              <a:ahLst/>
              <a:cxnLst/>
              <a:rect l="l" t="t" r="r" b="b"/>
              <a:pathLst>
                <a:path w="3813" h="1734" extrusionOk="0">
                  <a:moveTo>
                    <a:pt x="0" y="1"/>
                  </a:moveTo>
                  <a:lnTo>
                    <a:pt x="2142" y="1734"/>
                  </a:lnTo>
                  <a:lnTo>
                    <a:pt x="3812" y="1734"/>
                  </a:lnTo>
                  <a:lnTo>
                    <a:pt x="17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78"/>
            <p:cNvSpPr/>
            <p:nvPr/>
          </p:nvSpPr>
          <p:spPr>
            <a:xfrm>
              <a:off x="-49027775" y="3550975"/>
              <a:ext cx="100050" cy="87475"/>
            </a:xfrm>
            <a:custGeom>
              <a:avLst/>
              <a:gdLst/>
              <a:ahLst/>
              <a:cxnLst/>
              <a:rect l="l" t="t" r="r" b="b"/>
              <a:pathLst>
                <a:path w="4002" h="3499" extrusionOk="0">
                  <a:moveTo>
                    <a:pt x="2112" y="1797"/>
                  </a:moveTo>
                  <a:cubicBezTo>
                    <a:pt x="2332" y="1797"/>
                    <a:pt x="2490" y="1923"/>
                    <a:pt x="2490" y="2143"/>
                  </a:cubicBezTo>
                  <a:cubicBezTo>
                    <a:pt x="2490" y="2332"/>
                    <a:pt x="2332" y="2490"/>
                    <a:pt x="2112" y="2490"/>
                  </a:cubicBezTo>
                  <a:cubicBezTo>
                    <a:pt x="1923" y="2490"/>
                    <a:pt x="1765" y="2332"/>
                    <a:pt x="1765" y="2143"/>
                  </a:cubicBezTo>
                  <a:cubicBezTo>
                    <a:pt x="1765" y="1923"/>
                    <a:pt x="1923" y="1797"/>
                    <a:pt x="2112" y="1797"/>
                  </a:cubicBezTo>
                  <a:close/>
                  <a:moveTo>
                    <a:pt x="1072" y="1"/>
                  </a:moveTo>
                  <a:cubicBezTo>
                    <a:pt x="473" y="1"/>
                    <a:pt x="1" y="474"/>
                    <a:pt x="1" y="1072"/>
                  </a:cubicBezTo>
                  <a:lnTo>
                    <a:pt x="1" y="3498"/>
                  </a:lnTo>
                  <a:lnTo>
                    <a:pt x="2364" y="3498"/>
                  </a:lnTo>
                  <a:lnTo>
                    <a:pt x="4002" y="2143"/>
                  </a:lnTo>
                  <a:lnTo>
                    <a:pt x="1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78"/>
            <p:cNvSpPr/>
            <p:nvPr/>
          </p:nvSpPr>
          <p:spPr>
            <a:xfrm>
              <a:off x="-48962400" y="3552550"/>
              <a:ext cx="95325" cy="43350"/>
            </a:xfrm>
            <a:custGeom>
              <a:avLst/>
              <a:gdLst/>
              <a:ahLst/>
              <a:cxnLst/>
              <a:rect l="l" t="t" r="r" b="b"/>
              <a:pathLst>
                <a:path w="3813" h="1734" extrusionOk="0">
                  <a:moveTo>
                    <a:pt x="1" y="1"/>
                  </a:moveTo>
                  <a:lnTo>
                    <a:pt x="2111" y="1734"/>
                  </a:lnTo>
                  <a:lnTo>
                    <a:pt x="3813" y="1734"/>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5" name="Google Shape;8785;p78"/>
            <p:cNvSpPr/>
            <p:nvPr/>
          </p:nvSpPr>
          <p:spPr>
            <a:xfrm>
              <a:off x="-49027775" y="3657325"/>
              <a:ext cx="300100" cy="195350"/>
            </a:xfrm>
            <a:custGeom>
              <a:avLst/>
              <a:gdLst/>
              <a:ahLst/>
              <a:cxnLst/>
              <a:rect l="l" t="t" r="r" b="b"/>
              <a:pathLst>
                <a:path w="12004" h="7814" extrusionOk="0">
                  <a:moveTo>
                    <a:pt x="5987" y="410"/>
                  </a:moveTo>
                  <a:cubicBezTo>
                    <a:pt x="7719" y="410"/>
                    <a:pt x="9137" y="1827"/>
                    <a:pt x="9137" y="3560"/>
                  </a:cubicBezTo>
                  <a:cubicBezTo>
                    <a:pt x="9137" y="5293"/>
                    <a:pt x="7719" y="6711"/>
                    <a:pt x="5987" y="6711"/>
                  </a:cubicBezTo>
                  <a:cubicBezTo>
                    <a:pt x="4254" y="6711"/>
                    <a:pt x="2836" y="5293"/>
                    <a:pt x="2836" y="3560"/>
                  </a:cubicBezTo>
                  <a:cubicBezTo>
                    <a:pt x="2836" y="1827"/>
                    <a:pt x="4254" y="410"/>
                    <a:pt x="5987" y="410"/>
                  </a:cubicBezTo>
                  <a:close/>
                  <a:moveTo>
                    <a:pt x="1" y="0"/>
                  </a:moveTo>
                  <a:lnTo>
                    <a:pt x="1" y="6742"/>
                  </a:lnTo>
                  <a:cubicBezTo>
                    <a:pt x="1" y="7341"/>
                    <a:pt x="473" y="7813"/>
                    <a:pt x="1072" y="7813"/>
                  </a:cubicBezTo>
                  <a:lnTo>
                    <a:pt x="10933" y="7813"/>
                  </a:lnTo>
                  <a:cubicBezTo>
                    <a:pt x="11532" y="7813"/>
                    <a:pt x="12004" y="7341"/>
                    <a:pt x="12004" y="6742"/>
                  </a:cubicBezTo>
                  <a:lnTo>
                    <a:pt x="120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6" name="Google Shape;8786;p78"/>
            <p:cNvSpPr/>
            <p:nvPr/>
          </p:nvSpPr>
          <p:spPr>
            <a:xfrm>
              <a:off x="-48886775" y="3726625"/>
              <a:ext cx="28375" cy="37050"/>
            </a:xfrm>
            <a:custGeom>
              <a:avLst/>
              <a:gdLst/>
              <a:ahLst/>
              <a:cxnLst/>
              <a:rect l="l" t="t" r="r" b="b"/>
              <a:pathLst>
                <a:path w="1135" h="1482" extrusionOk="0">
                  <a:moveTo>
                    <a:pt x="0" y="1"/>
                  </a:moveTo>
                  <a:lnTo>
                    <a:pt x="0" y="1481"/>
                  </a:lnTo>
                  <a:lnTo>
                    <a:pt x="1134" y="757"/>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78"/>
            <p:cNvSpPr/>
            <p:nvPr/>
          </p:nvSpPr>
          <p:spPr>
            <a:xfrm>
              <a:off x="-48822975" y="3550975"/>
              <a:ext cx="94525" cy="44925"/>
            </a:xfrm>
            <a:custGeom>
              <a:avLst/>
              <a:gdLst/>
              <a:ahLst/>
              <a:cxnLst/>
              <a:rect l="l" t="t" r="r" b="b"/>
              <a:pathLst>
                <a:path w="3781" h="1797" extrusionOk="0">
                  <a:moveTo>
                    <a:pt x="0" y="1"/>
                  </a:moveTo>
                  <a:lnTo>
                    <a:pt x="2111" y="1797"/>
                  </a:lnTo>
                  <a:lnTo>
                    <a:pt x="3781" y="1797"/>
                  </a:lnTo>
                  <a:lnTo>
                    <a:pt x="3781" y="1072"/>
                  </a:lnTo>
                  <a:cubicBezTo>
                    <a:pt x="3781" y="474"/>
                    <a:pt x="3308" y="1"/>
                    <a:pt x="27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78"/>
            <p:cNvSpPr/>
            <p:nvPr/>
          </p:nvSpPr>
          <p:spPr>
            <a:xfrm>
              <a:off x="-48939550" y="3684100"/>
              <a:ext cx="122100" cy="122100"/>
            </a:xfrm>
            <a:custGeom>
              <a:avLst/>
              <a:gdLst/>
              <a:ahLst/>
              <a:cxnLst/>
              <a:rect l="l" t="t" r="r" b="b"/>
              <a:pathLst>
                <a:path w="4884" h="4884" extrusionOk="0">
                  <a:moveTo>
                    <a:pt x="1741" y="757"/>
                  </a:moveTo>
                  <a:cubicBezTo>
                    <a:pt x="1812" y="757"/>
                    <a:pt x="1885" y="777"/>
                    <a:pt x="1954" y="819"/>
                  </a:cubicBezTo>
                  <a:lnTo>
                    <a:pt x="4064" y="2237"/>
                  </a:lnTo>
                  <a:cubicBezTo>
                    <a:pt x="4253" y="2300"/>
                    <a:pt x="4253" y="2615"/>
                    <a:pt x="4064" y="2773"/>
                  </a:cubicBezTo>
                  <a:lnTo>
                    <a:pt x="1954" y="4190"/>
                  </a:lnTo>
                  <a:cubicBezTo>
                    <a:pt x="1885" y="4233"/>
                    <a:pt x="1812" y="4253"/>
                    <a:pt x="1741" y="4253"/>
                  </a:cubicBezTo>
                  <a:cubicBezTo>
                    <a:pt x="1553" y="4253"/>
                    <a:pt x="1387" y="4113"/>
                    <a:pt x="1387" y="3907"/>
                  </a:cubicBezTo>
                  <a:lnTo>
                    <a:pt x="1387" y="1103"/>
                  </a:lnTo>
                  <a:cubicBezTo>
                    <a:pt x="1387" y="897"/>
                    <a:pt x="1553" y="757"/>
                    <a:pt x="1741" y="757"/>
                  </a:cubicBezTo>
                  <a:close/>
                  <a:moveTo>
                    <a:pt x="2458" y="0"/>
                  </a:moveTo>
                  <a:cubicBezTo>
                    <a:pt x="1103" y="0"/>
                    <a:pt x="0" y="1103"/>
                    <a:pt x="0" y="2458"/>
                  </a:cubicBezTo>
                  <a:cubicBezTo>
                    <a:pt x="0" y="3781"/>
                    <a:pt x="1103" y="4884"/>
                    <a:pt x="2458" y="4884"/>
                  </a:cubicBezTo>
                  <a:cubicBezTo>
                    <a:pt x="3781" y="4884"/>
                    <a:pt x="4884" y="3781"/>
                    <a:pt x="4884" y="2458"/>
                  </a:cubicBezTo>
                  <a:cubicBezTo>
                    <a:pt x="4884" y="1103"/>
                    <a:pt x="3812"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78"/>
            <p:cNvSpPr/>
            <p:nvPr/>
          </p:nvSpPr>
          <p:spPr>
            <a:xfrm>
              <a:off x="-48801725" y="3613200"/>
              <a:ext cx="73275" cy="26825"/>
            </a:xfrm>
            <a:custGeom>
              <a:avLst/>
              <a:gdLst/>
              <a:ahLst/>
              <a:cxnLst/>
              <a:rect l="l" t="t" r="r" b="b"/>
              <a:pathLst>
                <a:path w="2931" h="1073" extrusionOk="0">
                  <a:moveTo>
                    <a:pt x="1261" y="1"/>
                  </a:moveTo>
                  <a:lnTo>
                    <a:pt x="1" y="1072"/>
                  </a:lnTo>
                  <a:lnTo>
                    <a:pt x="2931" y="1072"/>
                  </a:lnTo>
                  <a:lnTo>
                    <a:pt x="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0" name="Google Shape;8790;p78"/>
          <p:cNvGrpSpPr/>
          <p:nvPr/>
        </p:nvGrpSpPr>
        <p:grpSpPr>
          <a:xfrm>
            <a:off x="2587406" y="2259310"/>
            <a:ext cx="359106" cy="355525"/>
            <a:chOff x="-49031025" y="3920175"/>
            <a:chExt cx="303350" cy="300325"/>
          </a:xfrm>
        </p:grpSpPr>
        <p:sp>
          <p:nvSpPr>
            <p:cNvPr id="8791" name="Google Shape;8791;p78"/>
            <p:cNvSpPr/>
            <p:nvPr/>
          </p:nvSpPr>
          <p:spPr>
            <a:xfrm>
              <a:off x="-49031025" y="4131875"/>
              <a:ext cx="109600" cy="88625"/>
            </a:xfrm>
            <a:custGeom>
              <a:avLst/>
              <a:gdLst/>
              <a:ahLst/>
              <a:cxnLst/>
              <a:rect l="l" t="t" r="r" b="b"/>
              <a:pathLst>
                <a:path w="4384" h="3545" extrusionOk="0">
                  <a:moveTo>
                    <a:pt x="472" y="1"/>
                  </a:moveTo>
                  <a:cubicBezTo>
                    <a:pt x="202" y="1"/>
                    <a:pt x="0" y="326"/>
                    <a:pt x="225" y="551"/>
                  </a:cubicBezTo>
                  <a:lnTo>
                    <a:pt x="2336" y="3387"/>
                  </a:lnTo>
                  <a:cubicBezTo>
                    <a:pt x="2399" y="3481"/>
                    <a:pt x="2494" y="3544"/>
                    <a:pt x="2620" y="3544"/>
                  </a:cubicBezTo>
                  <a:lnTo>
                    <a:pt x="4384" y="3544"/>
                  </a:lnTo>
                  <a:lnTo>
                    <a:pt x="2620" y="583"/>
                  </a:lnTo>
                  <a:lnTo>
                    <a:pt x="572" y="16"/>
                  </a:lnTo>
                  <a:cubicBezTo>
                    <a:pt x="538" y="5"/>
                    <a:pt x="505" y="1"/>
                    <a:pt x="4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78"/>
            <p:cNvSpPr/>
            <p:nvPr/>
          </p:nvSpPr>
          <p:spPr>
            <a:xfrm>
              <a:off x="-48921450" y="3920175"/>
              <a:ext cx="79575" cy="130975"/>
            </a:xfrm>
            <a:custGeom>
              <a:avLst/>
              <a:gdLst/>
              <a:ahLst/>
              <a:cxnLst/>
              <a:rect l="l" t="t" r="r" b="b"/>
              <a:pathLst>
                <a:path w="3183" h="5239" extrusionOk="0">
                  <a:moveTo>
                    <a:pt x="302" y="1"/>
                  </a:moveTo>
                  <a:cubicBezTo>
                    <a:pt x="275" y="1"/>
                    <a:pt x="248" y="3"/>
                    <a:pt x="221" y="9"/>
                  </a:cubicBezTo>
                  <a:cubicBezTo>
                    <a:pt x="64" y="40"/>
                    <a:pt x="1" y="198"/>
                    <a:pt x="1" y="355"/>
                  </a:cubicBezTo>
                  <a:lnTo>
                    <a:pt x="64" y="1269"/>
                  </a:lnTo>
                  <a:lnTo>
                    <a:pt x="2584" y="5239"/>
                  </a:lnTo>
                  <a:lnTo>
                    <a:pt x="3183" y="4199"/>
                  </a:lnTo>
                  <a:lnTo>
                    <a:pt x="631" y="166"/>
                  </a:lnTo>
                  <a:cubicBezTo>
                    <a:pt x="553" y="62"/>
                    <a:pt x="431"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78"/>
            <p:cNvSpPr/>
            <p:nvPr/>
          </p:nvSpPr>
          <p:spPr>
            <a:xfrm>
              <a:off x="-48842675" y="4008100"/>
              <a:ext cx="115000" cy="53300"/>
            </a:xfrm>
            <a:custGeom>
              <a:avLst/>
              <a:gdLst/>
              <a:ahLst/>
              <a:cxnLst/>
              <a:rect l="l" t="t" r="r" b="b"/>
              <a:pathLst>
                <a:path w="4600" h="2132" extrusionOk="0">
                  <a:moveTo>
                    <a:pt x="1359" y="0"/>
                  </a:moveTo>
                  <a:cubicBezTo>
                    <a:pt x="1245" y="0"/>
                    <a:pt x="1132" y="57"/>
                    <a:pt x="1072" y="178"/>
                  </a:cubicBezTo>
                  <a:lnTo>
                    <a:pt x="0" y="2131"/>
                  </a:lnTo>
                  <a:lnTo>
                    <a:pt x="4191" y="2131"/>
                  </a:lnTo>
                  <a:cubicBezTo>
                    <a:pt x="4317" y="2131"/>
                    <a:pt x="4506" y="2005"/>
                    <a:pt x="4537" y="1848"/>
                  </a:cubicBezTo>
                  <a:cubicBezTo>
                    <a:pt x="4600" y="1690"/>
                    <a:pt x="4537" y="1533"/>
                    <a:pt x="4380" y="1469"/>
                  </a:cubicBezTo>
                  <a:lnTo>
                    <a:pt x="1544" y="52"/>
                  </a:lnTo>
                  <a:cubicBezTo>
                    <a:pt x="1488" y="18"/>
                    <a:pt x="1423" y="0"/>
                    <a:pt x="1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78"/>
            <p:cNvSpPr/>
            <p:nvPr/>
          </p:nvSpPr>
          <p:spPr>
            <a:xfrm>
              <a:off x="-48838750" y="4078700"/>
              <a:ext cx="51225" cy="66975"/>
            </a:xfrm>
            <a:custGeom>
              <a:avLst/>
              <a:gdLst/>
              <a:ahLst/>
              <a:cxnLst/>
              <a:rect l="l" t="t" r="r" b="b"/>
              <a:pathLst>
                <a:path w="2049" h="2679" extrusionOk="0">
                  <a:moveTo>
                    <a:pt x="1" y="0"/>
                  </a:moveTo>
                  <a:lnTo>
                    <a:pt x="1734" y="2678"/>
                  </a:lnTo>
                  <a:lnTo>
                    <a:pt x="20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78"/>
            <p:cNvSpPr/>
            <p:nvPr/>
          </p:nvSpPr>
          <p:spPr>
            <a:xfrm>
              <a:off x="-48975000" y="3920575"/>
              <a:ext cx="173300" cy="248725"/>
            </a:xfrm>
            <a:custGeom>
              <a:avLst/>
              <a:gdLst/>
              <a:ahLst/>
              <a:cxnLst/>
              <a:rect l="l" t="t" r="r" b="b"/>
              <a:pathLst>
                <a:path w="6932" h="9949" extrusionOk="0">
                  <a:moveTo>
                    <a:pt x="374" y="0"/>
                  </a:moveTo>
                  <a:cubicBezTo>
                    <a:pt x="334" y="0"/>
                    <a:pt x="293" y="8"/>
                    <a:pt x="253" y="24"/>
                  </a:cubicBezTo>
                  <a:cubicBezTo>
                    <a:pt x="95" y="87"/>
                    <a:pt x="1" y="245"/>
                    <a:pt x="1" y="402"/>
                  </a:cubicBezTo>
                  <a:lnTo>
                    <a:pt x="694" y="7585"/>
                  </a:lnTo>
                  <a:lnTo>
                    <a:pt x="6932" y="9948"/>
                  </a:lnTo>
                  <a:lnTo>
                    <a:pt x="694" y="182"/>
                  </a:lnTo>
                  <a:cubicBezTo>
                    <a:pt x="600" y="65"/>
                    <a:pt x="489" y="0"/>
                    <a:pt x="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78"/>
            <p:cNvSpPr/>
            <p:nvPr/>
          </p:nvSpPr>
          <p:spPr>
            <a:xfrm>
              <a:off x="-48955300" y="4129900"/>
              <a:ext cx="151250" cy="89800"/>
            </a:xfrm>
            <a:custGeom>
              <a:avLst/>
              <a:gdLst/>
              <a:ahLst/>
              <a:cxnLst/>
              <a:rect l="l" t="t" r="r" b="b"/>
              <a:pathLst>
                <a:path w="6050" h="3592" extrusionOk="0">
                  <a:moveTo>
                    <a:pt x="0" y="0"/>
                  </a:moveTo>
                  <a:lnTo>
                    <a:pt x="2174" y="3592"/>
                  </a:lnTo>
                  <a:lnTo>
                    <a:pt x="5167" y="3592"/>
                  </a:lnTo>
                  <a:cubicBezTo>
                    <a:pt x="5293" y="3592"/>
                    <a:pt x="5419" y="3529"/>
                    <a:pt x="5482" y="3403"/>
                  </a:cubicBezTo>
                  <a:lnTo>
                    <a:pt x="6049" y="226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7" name="Google Shape;8797;p78"/>
          <p:cNvGrpSpPr/>
          <p:nvPr/>
        </p:nvGrpSpPr>
        <p:grpSpPr>
          <a:xfrm>
            <a:off x="1303511" y="2752344"/>
            <a:ext cx="356176" cy="354341"/>
            <a:chOff x="-47155575" y="3200500"/>
            <a:chExt cx="300875" cy="299325"/>
          </a:xfrm>
        </p:grpSpPr>
        <p:sp>
          <p:nvSpPr>
            <p:cNvPr id="8798" name="Google Shape;8798;p78"/>
            <p:cNvSpPr/>
            <p:nvPr/>
          </p:nvSpPr>
          <p:spPr>
            <a:xfrm>
              <a:off x="-46943725" y="3206000"/>
              <a:ext cx="47300" cy="48075"/>
            </a:xfrm>
            <a:custGeom>
              <a:avLst/>
              <a:gdLst/>
              <a:ahLst/>
              <a:cxnLst/>
              <a:rect l="l" t="t" r="r" b="b"/>
              <a:pathLst>
                <a:path w="1892" h="1923" extrusionOk="0">
                  <a:moveTo>
                    <a:pt x="1" y="1"/>
                  </a:moveTo>
                  <a:lnTo>
                    <a:pt x="1" y="1923"/>
                  </a:lnTo>
                  <a:lnTo>
                    <a:pt x="1891" y="192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78"/>
            <p:cNvSpPr/>
            <p:nvPr/>
          </p:nvSpPr>
          <p:spPr>
            <a:xfrm>
              <a:off x="-47118575" y="3200500"/>
              <a:ext cx="228450" cy="89025"/>
            </a:xfrm>
            <a:custGeom>
              <a:avLst/>
              <a:gdLst/>
              <a:ahLst/>
              <a:cxnLst/>
              <a:rect l="l" t="t" r="r" b="b"/>
              <a:pathLst>
                <a:path w="9138" h="3561" extrusionOk="0">
                  <a:moveTo>
                    <a:pt x="347" y="0"/>
                  </a:moveTo>
                  <a:cubicBezTo>
                    <a:pt x="158" y="0"/>
                    <a:pt x="1" y="158"/>
                    <a:pt x="1" y="378"/>
                  </a:cubicBezTo>
                  <a:lnTo>
                    <a:pt x="1" y="2143"/>
                  </a:lnTo>
                  <a:lnTo>
                    <a:pt x="2017" y="2143"/>
                  </a:lnTo>
                  <a:cubicBezTo>
                    <a:pt x="2679" y="2143"/>
                    <a:pt x="3246" y="2489"/>
                    <a:pt x="3561" y="3119"/>
                  </a:cubicBezTo>
                  <a:lnTo>
                    <a:pt x="3813" y="3560"/>
                  </a:lnTo>
                  <a:lnTo>
                    <a:pt x="9137" y="3560"/>
                  </a:lnTo>
                  <a:lnTo>
                    <a:pt x="9137" y="2836"/>
                  </a:lnTo>
                  <a:lnTo>
                    <a:pt x="6680" y="2836"/>
                  </a:lnTo>
                  <a:cubicBezTo>
                    <a:pt x="6491" y="2836"/>
                    <a:pt x="6333" y="2678"/>
                    <a:pt x="6333" y="2489"/>
                  </a:cubicBezTo>
                  <a:lnTo>
                    <a:pt x="6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78"/>
            <p:cNvSpPr/>
            <p:nvPr/>
          </p:nvSpPr>
          <p:spPr>
            <a:xfrm>
              <a:off x="-47013825" y="3395050"/>
              <a:ext cx="15775" cy="15775"/>
            </a:xfrm>
            <a:custGeom>
              <a:avLst/>
              <a:gdLst/>
              <a:ahLst/>
              <a:cxnLst/>
              <a:rect l="l" t="t" r="r" b="b"/>
              <a:pathLst>
                <a:path w="631" h="631" extrusionOk="0">
                  <a:moveTo>
                    <a:pt x="1" y="0"/>
                  </a:moveTo>
                  <a:lnTo>
                    <a:pt x="1" y="630"/>
                  </a:lnTo>
                  <a:cubicBezTo>
                    <a:pt x="284" y="504"/>
                    <a:pt x="536" y="252"/>
                    <a:pt x="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78"/>
            <p:cNvSpPr/>
            <p:nvPr/>
          </p:nvSpPr>
          <p:spPr>
            <a:xfrm>
              <a:off x="-47049250" y="3359600"/>
              <a:ext cx="51200" cy="51225"/>
            </a:xfrm>
            <a:custGeom>
              <a:avLst/>
              <a:gdLst/>
              <a:ahLst/>
              <a:cxnLst/>
              <a:rect l="l" t="t" r="r" b="b"/>
              <a:pathLst>
                <a:path w="2048" h="2049" extrusionOk="0">
                  <a:moveTo>
                    <a:pt x="1071" y="0"/>
                  </a:moveTo>
                  <a:cubicBezTo>
                    <a:pt x="473" y="0"/>
                    <a:pt x="0" y="473"/>
                    <a:pt x="0" y="1040"/>
                  </a:cubicBezTo>
                  <a:cubicBezTo>
                    <a:pt x="0" y="1513"/>
                    <a:pt x="284" y="1891"/>
                    <a:pt x="725" y="2048"/>
                  </a:cubicBezTo>
                  <a:lnTo>
                    <a:pt x="725" y="1040"/>
                  </a:lnTo>
                  <a:cubicBezTo>
                    <a:pt x="725" y="851"/>
                    <a:pt x="882" y="693"/>
                    <a:pt x="1071" y="693"/>
                  </a:cubicBezTo>
                  <a:lnTo>
                    <a:pt x="2048" y="693"/>
                  </a:lnTo>
                  <a:cubicBezTo>
                    <a:pt x="1890" y="252"/>
                    <a:pt x="1512"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78"/>
            <p:cNvSpPr/>
            <p:nvPr/>
          </p:nvSpPr>
          <p:spPr>
            <a:xfrm>
              <a:off x="-47013025" y="3393475"/>
              <a:ext cx="52800" cy="53575"/>
            </a:xfrm>
            <a:custGeom>
              <a:avLst/>
              <a:gdLst/>
              <a:ahLst/>
              <a:cxnLst/>
              <a:rect l="l" t="t" r="r" b="b"/>
              <a:pathLst>
                <a:path w="2112" h="2143" extrusionOk="0">
                  <a:moveTo>
                    <a:pt x="1355" y="0"/>
                  </a:moveTo>
                  <a:cubicBezTo>
                    <a:pt x="1198" y="725"/>
                    <a:pt x="662" y="1260"/>
                    <a:pt x="0" y="1386"/>
                  </a:cubicBezTo>
                  <a:lnTo>
                    <a:pt x="0" y="2142"/>
                  </a:lnTo>
                  <a:lnTo>
                    <a:pt x="2111" y="2142"/>
                  </a:lnTo>
                  <a:lnTo>
                    <a:pt x="2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78"/>
            <p:cNvSpPr/>
            <p:nvPr/>
          </p:nvSpPr>
          <p:spPr>
            <a:xfrm>
              <a:off x="-47155575" y="3270600"/>
              <a:ext cx="300875" cy="229225"/>
            </a:xfrm>
            <a:custGeom>
              <a:avLst/>
              <a:gdLst/>
              <a:ahLst/>
              <a:cxnLst/>
              <a:rect l="l" t="t" r="r" b="b"/>
              <a:pathLst>
                <a:path w="12035" h="9169" extrusionOk="0">
                  <a:moveTo>
                    <a:pt x="5324" y="2804"/>
                  </a:moveTo>
                  <a:cubicBezTo>
                    <a:pt x="6206" y="2804"/>
                    <a:pt x="6900" y="3403"/>
                    <a:pt x="7057" y="4222"/>
                  </a:cubicBezTo>
                  <a:lnTo>
                    <a:pt x="8160" y="4222"/>
                  </a:lnTo>
                  <a:cubicBezTo>
                    <a:pt x="8349" y="4222"/>
                    <a:pt x="8506" y="4379"/>
                    <a:pt x="8506" y="4568"/>
                  </a:cubicBezTo>
                  <a:lnTo>
                    <a:pt x="8506" y="7404"/>
                  </a:lnTo>
                  <a:lnTo>
                    <a:pt x="8475" y="7404"/>
                  </a:lnTo>
                  <a:cubicBezTo>
                    <a:pt x="8475" y="7593"/>
                    <a:pt x="8317" y="7750"/>
                    <a:pt x="8128" y="7750"/>
                  </a:cubicBezTo>
                  <a:lnTo>
                    <a:pt x="5324" y="7750"/>
                  </a:lnTo>
                  <a:cubicBezTo>
                    <a:pt x="5135" y="7750"/>
                    <a:pt x="4978" y="7593"/>
                    <a:pt x="4978" y="7404"/>
                  </a:cubicBezTo>
                  <a:lnTo>
                    <a:pt x="4978" y="6301"/>
                  </a:lnTo>
                  <a:cubicBezTo>
                    <a:pt x="4190" y="6144"/>
                    <a:pt x="3560" y="5451"/>
                    <a:pt x="3560" y="4568"/>
                  </a:cubicBezTo>
                  <a:cubicBezTo>
                    <a:pt x="3560" y="3592"/>
                    <a:pt x="4348" y="2804"/>
                    <a:pt x="5324" y="2804"/>
                  </a:cubicBezTo>
                  <a:close/>
                  <a:moveTo>
                    <a:pt x="1071" y="0"/>
                  </a:moveTo>
                  <a:cubicBezTo>
                    <a:pt x="473" y="0"/>
                    <a:pt x="0" y="473"/>
                    <a:pt x="0" y="1071"/>
                  </a:cubicBezTo>
                  <a:lnTo>
                    <a:pt x="0" y="8097"/>
                  </a:lnTo>
                  <a:cubicBezTo>
                    <a:pt x="0" y="8696"/>
                    <a:pt x="473" y="9168"/>
                    <a:pt x="1071" y="9168"/>
                  </a:cubicBezTo>
                  <a:lnTo>
                    <a:pt x="10964" y="9168"/>
                  </a:lnTo>
                  <a:cubicBezTo>
                    <a:pt x="11562" y="9168"/>
                    <a:pt x="12035" y="8696"/>
                    <a:pt x="12035" y="8097"/>
                  </a:cubicBezTo>
                  <a:lnTo>
                    <a:pt x="12035" y="2489"/>
                  </a:lnTo>
                  <a:cubicBezTo>
                    <a:pt x="12035" y="1891"/>
                    <a:pt x="11562" y="1418"/>
                    <a:pt x="10964" y="1418"/>
                  </a:cubicBezTo>
                  <a:lnTo>
                    <a:pt x="4820" y="1418"/>
                  </a:lnTo>
                  <a:lnTo>
                    <a:pt x="4411" y="599"/>
                  </a:lnTo>
                  <a:cubicBezTo>
                    <a:pt x="4222" y="252"/>
                    <a:pt x="3875"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4" name="Google Shape;8804;p78"/>
          <p:cNvGrpSpPr/>
          <p:nvPr/>
        </p:nvGrpSpPr>
        <p:grpSpPr>
          <a:xfrm>
            <a:off x="1303970" y="3188692"/>
            <a:ext cx="355258" cy="355258"/>
            <a:chOff x="-47154800" y="3569100"/>
            <a:chExt cx="300100" cy="300100"/>
          </a:xfrm>
        </p:grpSpPr>
        <p:sp>
          <p:nvSpPr>
            <p:cNvPr id="8805" name="Google Shape;8805;p78"/>
            <p:cNvSpPr/>
            <p:nvPr/>
          </p:nvSpPr>
          <p:spPr>
            <a:xfrm>
              <a:off x="-46994900" y="3728200"/>
              <a:ext cx="140200" cy="141000"/>
            </a:xfrm>
            <a:custGeom>
              <a:avLst/>
              <a:gdLst/>
              <a:ahLst/>
              <a:cxnLst/>
              <a:rect l="l" t="t" r="r" b="b"/>
              <a:pathLst>
                <a:path w="5608" h="5640" extrusionOk="0">
                  <a:moveTo>
                    <a:pt x="2772" y="1733"/>
                  </a:moveTo>
                  <a:cubicBezTo>
                    <a:pt x="2961" y="1733"/>
                    <a:pt x="3119" y="1891"/>
                    <a:pt x="3119" y="2111"/>
                  </a:cubicBezTo>
                  <a:lnTo>
                    <a:pt x="3119" y="2458"/>
                  </a:lnTo>
                  <a:lnTo>
                    <a:pt x="3466" y="2458"/>
                  </a:lnTo>
                  <a:cubicBezTo>
                    <a:pt x="3655" y="2458"/>
                    <a:pt x="3812" y="2615"/>
                    <a:pt x="3812" y="2804"/>
                  </a:cubicBezTo>
                  <a:cubicBezTo>
                    <a:pt x="3812" y="2994"/>
                    <a:pt x="3655" y="3151"/>
                    <a:pt x="3466" y="3151"/>
                  </a:cubicBezTo>
                  <a:lnTo>
                    <a:pt x="2772" y="3151"/>
                  </a:lnTo>
                  <a:cubicBezTo>
                    <a:pt x="2552" y="3151"/>
                    <a:pt x="2426" y="2994"/>
                    <a:pt x="2426" y="2804"/>
                  </a:cubicBezTo>
                  <a:lnTo>
                    <a:pt x="2426" y="2111"/>
                  </a:lnTo>
                  <a:cubicBezTo>
                    <a:pt x="2426" y="1891"/>
                    <a:pt x="2552" y="1733"/>
                    <a:pt x="2772" y="1733"/>
                  </a:cubicBezTo>
                  <a:close/>
                  <a:moveTo>
                    <a:pt x="2457" y="1"/>
                  </a:moveTo>
                  <a:cubicBezTo>
                    <a:pt x="1197" y="158"/>
                    <a:pt x="221" y="1166"/>
                    <a:pt x="0" y="2458"/>
                  </a:cubicBezTo>
                  <a:lnTo>
                    <a:pt x="693" y="2458"/>
                  </a:lnTo>
                  <a:cubicBezTo>
                    <a:pt x="882" y="2458"/>
                    <a:pt x="1040" y="2615"/>
                    <a:pt x="1040" y="2804"/>
                  </a:cubicBezTo>
                  <a:cubicBezTo>
                    <a:pt x="1040" y="2994"/>
                    <a:pt x="882" y="3151"/>
                    <a:pt x="693" y="3151"/>
                  </a:cubicBezTo>
                  <a:lnTo>
                    <a:pt x="0" y="3151"/>
                  </a:lnTo>
                  <a:cubicBezTo>
                    <a:pt x="158" y="4411"/>
                    <a:pt x="1166" y="5451"/>
                    <a:pt x="2457" y="5608"/>
                  </a:cubicBezTo>
                  <a:lnTo>
                    <a:pt x="2457" y="4947"/>
                  </a:lnTo>
                  <a:cubicBezTo>
                    <a:pt x="2457" y="4726"/>
                    <a:pt x="2615" y="4569"/>
                    <a:pt x="2804" y="4569"/>
                  </a:cubicBezTo>
                  <a:cubicBezTo>
                    <a:pt x="2993" y="4569"/>
                    <a:pt x="3151" y="4726"/>
                    <a:pt x="3151" y="4947"/>
                  </a:cubicBezTo>
                  <a:lnTo>
                    <a:pt x="3151" y="5640"/>
                  </a:lnTo>
                  <a:cubicBezTo>
                    <a:pt x="4411" y="5482"/>
                    <a:pt x="5450" y="4474"/>
                    <a:pt x="5608" y="3214"/>
                  </a:cubicBezTo>
                  <a:lnTo>
                    <a:pt x="4883" y="3214"/>
                  </a:lnTo>
                  <a:cubicBezTo>
                    <a:pt x="4694" y="3151"/>
                    <a:pt x="4537" y="2994"/>
                    <a:pt x="4537" y="2804"/>
                  </a:cubicBezTo>
                  <a:cubicBezTo>
                    <a:pt x="4537" y="2615"/>
                    <a:pt x="4694" y="2458"/>
                    <a:pt x="4883" y="2458"/>
                  </a:cubicBezTo>
                  <a:lnTo>
                    <a:pt x="5608" y="2458"/>
                  </a:lnTo>
                  <a:cubicBezTo>
                    <a:pt x="5450" y="1198"/>
                    <a:pt x="4411" y="221"/>
                    <a:pt x="3151" y="1"/>
                  </a:cubicBezTo>
                  <a:lnTo>
                    <a:pt x="3151" y="694"/>
                  </a:lnTo>
                  <a:cubicBezTo>
                    <a:pt x="3151" y="883"/>
                    <a:pt x="2993" y="1040"/>
                    <a:pt x="2804" y="1040"/>
                  </a:cubicBezTo>
                  <a:cubicBezTo>
                    <a:pt x="2615" y="1040"/>
                    <a:pt x="2457" y="883"/>
                    <a:pt x="2457" y="694"/>
                  </a:cubicBezTo>
                  <a:lnTo>
                    <a:pt x="24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78"/>
            <p:cNvSpPr/>
            <p:nvPr/>
          </p:nvSpPr>
          <p:spPr>
            <a:xfrm>
              <a:off x="-46978375" y="3574625"/>
              <a:ext cx="47275" cy="47275"/>
            </a:xfrm>
            <a:custGeom>
              <a:avLst/>
              <a:gdLst/>
              <a:ahLst/>
              <a:cxnLst/>
              <a:rect l="l" t="t" r="r" b="b"/>
              <a:pathLst>
                <a:path w="1891" h="1891" extrusionOk="0">
                  <a:moveTo>
                    <a:pt x="1" y="0"/>
                  </a:moveTo>
                  <a:lnTo>
                    <a:pt x="1" y="1890"/>
                  </a:lnTo>
                  <a:lnTo>
                    <a:pt x="1891" y="189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78"/>
            <p:cNvSpPr/>
            <p:nvPr/>
          </p:nvSpPr>
          <p:spPr>
            <a:xfrm>
              <a:off x="-47075250" y="3665200"/>
              <a:ext cx="15775" cy="15775"/>
            </a:xfrm>
            <a:custGeom>
              <a:avLst/>
              <a:gdLst/>
              <a:ahLst/>
              <a:cxnLst/>
              <a:rect l="l" t="t" r="r" b="b"/>
              <a:pathLst>
                <a:path w="631" h="631" extrusionOk="0">
                  <a:moveTo>
                    <a:pt x="1" y="0"/>
                  </a:moveTo>
                  <a:lnTo>
                    <a:pt x="1" y="630"/>
                  </a:lnTo>
                  <a:cubicBezTo>
                    <a:pt x="316" y="536"/>
                    <a:pt x="505" y="284"/>
                    <a:pt x="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8808;p78"/>
            <p:cNvSpPr/>
            <p:nvPr/>
          </p:nvSpPr>
          <p:spPr>
            <a:xfrm>
              <a:off x="-47110700" y="3631325"/>
              <a:ext cx="51225" cy="51225"/>
            </a:xfrm>
            <a:custGeom>
              <a:avLst/>
              <a:gdLst/>
              <a:ahLst/>
              <a:cxnLst/>
              <a:rect l="l" t="t" r="r" b="b"/>
              <a:pathLst>
                <a:path w="2049" h="2049" extrusionOk="0">
                  <a:moveTo>
                    <a:pt x="1040" y="0"/>
                  </a:moveTo>
                  <a:cubicBezTo>
                    <a:pt x="473" y="0"/>
                    <a:pt x="1" y="473"/>
                    <a:pt x="1" y="1040"/>
                  </a:cubicBezTo>
                  <a:cubicBezTo>
                    <a:pt x="1" y="1481"/>
                    <a:pt x="253" y="1859"/>
                    <a:pt x="694" y="2048"/>
                  </a:cubicBezTo>
                  <a:lnTo>
                    <a:pt x="694" y="1040"/>
                  </a:lnTo>
                  <a:cubicBezTo>
                    <a:pt x="694" y="851"/>
                    <a:pt x="851" y="694"/>
                    <a:pt x="1040" y="694"/>
                  </a:cubicBezTo>
                  <a:lnTo>
                    <a:pt x="2049" y="694"/>
                  </a:lnTo>
                  <a:cubicBezTo>
                    <a:pt x="1891" y="316"/>
                    <a:pt x="1482"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9" name="Google Shape;8809;p78"/>
            <p:cNvSpPr/>
            <p:nvPr/>
          </p:nvSpPr>
          <p:spPr>
            <a:xfrm>
              <a:off x="-47075250" y="3665200"/>
              <a:ext cx="53575" cy="54350"/>
            </a:xfrm>
            <a:custGeom>
              <a:avLst/>
              <a:gdLst/>
              <a:ahLst/>
              <a:cxnLst/>
              <a:rect l="l" t="t" r="r" b="b"/>
              <a:pathLst>
                <a:path w="2143" h="2174" extrusionOk="0">
                  <a:moveTo>
                    <a:pt x="1355" y="0"/>
                  </a:moveTo>
                  <a:cubicBezTo>
                    <a:pt x="1229" y="693"/>
                    <a:pt x="694" y="1229"/>
                    <a:pt x="1" y="1386"/>
                  </a:cubicBezTo>
                  <a:lnTo>
                    <a:pt x="1" y="2174"/>
                  </a:lnTo>
                  <a:lnTo>
                    <a:pt x="2143" y="2174"/>
                  </a:ln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78"/>
            <p:cNvSpPr/>
            <p:nvPr/>
          </p:nvSpPr>
          <p:spPr>
            <a:xfrm>
              <a:off x="-47154800" y="3569100"/>
              <a:ext cx="229225" cy="300100"/>
            </a:xfrm>
            <a:custGeom>
              <a:avLst/>
              <a:gdLst/>
              <a:ahLst/>
              <a:cxnLst/>
              <a:rect l="l" t="t" r="r" b="b"/>
              <a:pathLst>
                <a:path w="9169" h="12004" extrusionOk="0">
                  <a:moveTo>
                    <a:pt x="2804" y="1765"/>
                  </a:moveTo>
                  <a:cubicBezTo>
                    <a:pt x="3687" y="1765"/>
                    <a:pt x="4380" y="2363"/>
                    <a:pt x="4537" y="3183"/>
                  </a:cubicBezTo>
                  <a:lnTo>
                    <a:pt x="5703" y="3183"/>
                  </a:lnTo>
                  <a:cubicBezTo>
                    <a:pt x="5892" y="3183"/>
                    <a:pt x="6049" y="3340"/>
                    <a:pt x="6049" y="3529"/>
                  </a:cubicBezTo>
                  <a:lnTo>
                    <a:pt x="6049" y="6428"/>
                  </a:lnTo>
                  <a:cubicBezTo>
                    <a:pt x="6049" y="6617"/>
                    <a:pt x="5892" y="6774"/>
                    <a:pt x="5703" y="6774"/>
                  </a:cubicBezTo>
                  <a:lnTo>
                    <a:pt x="2804" y="6774"/>
                  </a:lnTo>
                  <a:cubicBezTo>
                    <a:pt x="2615" y="6774"/>
                    <a:pt x="2458" y="6617"/>
                    <a:pt x="2458" y="6428"/>
                  </a:cubicBezTo>
                  <a:lnTo>
                    <a:pt x="2458" y="5262"/>
                  </a:lnTo>
                  <a:cubicBezTo>
                    <a:pt x="1670" y="5104"/>
                    <a:pt x="1040" y="4411"/>
                    <a:pt x="1040" y="3529"/>
                  </a:cubicBezTo>
                  <a:cubicBezTo>
                    <a:pt x="1040" y="2552"/>
                    <a:pt x="1828" y="1765"/>
                    <a:pt x="2804" y="1765"/>
                  </a:cubicBezTo>
                  <a:close/>
                  <a:moveTo>
                    <a:pt x="4191" y="8160"/>
                  </a:moveTo>
                  <a:cubicBezTo>
                    <a:pt x="4380" y="8160"/>
                    <a:pt x="4537" y="8318"/>
                    <a:pt x="4537" y="8507"/>
                  </a:cubicBezTo>
                  <a:cubicBezTo>
                    <a:pt x="4537" y="8696"/>
                    <a:pt x="4380" y="8853"/>
                    <a:pt x="4191" y="8853"/>
                  </a:cubicBezTo>
                  <a:lnTo>
                    <a:pt x="1387" y="8853"/>
                  </a:lnTo>
                  <a:cubicBezTo>
                    <a:pt x="1198" y="8853"/>
                    <a:pt x="1040" y="8696"/>
                    <a:pt x="1040" y="8507"/>
                  </a:cubicBezTo>
                  <a:cubicBezTo>
                    <a:pt x="1040" y="8318"/>
                    <a:pt x="1198" y="8160"/>
                    <a:pt x="1387" y="8160"/>
                  </a:cubicBezTo>
                  <a:close/>
                  <a:moveTo>
                    <a:pt x="4191" y="9515"/>
                  </a:moveTo>
                  <a:cubicBezTo>
                    <a:pt x="4380" y="9515"/>
                    <a:pt x="4537" y="9673"/>
                    <a:pt x="4537" y="9893"/>
                  </a:cubicBezTo>
                  <a:cubicBezTo>
                    <a:pt x="4537" y="10082"/>
                    <a:pt x="4380" y="10240"/>
                    <a:pt x="4191" y="10240"/>
                  </a:cubicBezTo>
                  <a:lnTo>
                    <a:pt x="1387" y="10240"/>
                  </a:lnTo>
                  <a:cubicBezTo>
                    <a:pt x="1198" y="10240"/>
                    <a:pt x="1040" y="10082"/>
                    <a:pt x="1040" y="9893"/>
                  </a:cubicBezTo>
                  <a:cubicBezTo>
                    <a:pt x="1040" y="9673"/>
                    <a:pt x="1198" y="9515"/>
                    <a:pt x="1387" y="9515"/>
                  </a:cubicBezTo>
                  <a:close/>
                  <a:moveTo>
                    <a:pt x="347" y="1"/>
                  </a:moveTo>
                  <a:cubicBezTo>
                    <a:pt x="158" y="1"/>
                    <a:pt x="1" y="158"/>
                    <a:pt x="1" y="347"/>
                  </a:cubicBezTo>
                  <a:lnTo>
                    <a:pt x="1" y="11657"/>
                  </a:lnTo>
                  <a:cubicBezTo>
                    <a:pt x="1" y="11846"/>
                    <a:pt x="158" y="12004"/>
                    <a:pt x="347" y="12004"/>
                  </a:cubicBezTo>
                  <a:lnTo>
                    <a:pt x="7089" y="12004"/>
                  </a:lnTo>
                  <a:cubicBezTo>
                    <a:pt x="6239" y="11342"/>
                    <a:pt x="5671" y="10366"/>
                    <a:pt x="5671" y="9168"/>
                  </a:cubicBezTo>
                  <a:cubicBezTo>
                    <a:pt x="5671" y="7247"/>
                    <a:pt x="7247" y="5671"/>
                    <a:pt x="9168" y="5671"/>
                  </a:cubicBezTo>
                  <a:lnTo>
                    <a:pt x="9168" y="2805"/>
                  </a:lnTo>
                  <a:lnTo>
                    <a:pt x="6711" y="2805"/>
                  </a:lnTo>
                  <a:cubicBezTo>
                    <a:pt x="6522" y="2805"/>
                    <a:pt x="6365" y="2647"/>
                    <a:pt x="6365" y="2426"/>
                  </a:cubicBezTo>
                  <a:lnTo>
                    <a:pt x="63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1" name="Google Shape;8811;p78"/>
          <p:cNvGrpSpPr/>
          <p:nvPr/>
        </p:nvGrpSpPr>
        <p:grpSpPr>
          <a:xfrm>
            <a:off x="1304443" y="3626905"/>
            <a:ext cx="354311" cy="353423"/>
            <a:chOff x="-47154000" y="3939275"/>
            <a:chExt cx="299300" cy="298550"/>
          </a:xfrm>
        </p:grpSpPr>
        <p:sp>
          <p:nvSpPr>
            <p:cNvPr id="8812" name="Google Shape;8812;p78"/>
            <p:cNvSpPr/>
            <p:nvPr/>
          </p:nvSpPr>
          <p:spPr>
            <a:xfrm>
              <a:off x="-47084700" y="4131475"/>
              <a:ext cx="159125" cy="106350"/>
            </a:xfrm>
            <a:custGeom>
              <a:avLst/>
              <a:gdLst/>
              <a:ahLst/>
              <a:cxnLst/>
              <a:rect l="l" t="t" r="r" b="b"/>
              <a:pathLst>
                <a:path w="6365" h="4254" extrusionOk="0">
                  <a:moveTo>
                    <a:pt x="4569" y="693"/>
                  </a:moveTo>
                  <a:cubicBezTo>
                    <a:pt x="4789" y="693"/>
                    <a:pt x="4947" y="851"/>
                    <a:pt x="4947" y="1040"/>
                  </a:cubicBezTo>
                  <a:cubicBezTo>
                    <a:pt x="4947" y="1260"/>
                    <a:pt x="4789" y="1418"/>
                    <a:pt x="4569" y="1418"/>
                  </a:cubicBezTo>
                  <a:lnTo>
                    <a:pt x="1796" y="1418"/>
                  </a:lnTo>
                  <a:cubicBezTo>
                    <a:pt x="1576" y="1418"/>
                    <a:pt x="1418" y="1260"/>
                    <a:pt x="1418" y="1040"/>
                  </a:cubicBezTo>
                  <a:cubicBezTo>
                    <a:pt x="1418" y="851"/>
                    <a:pt x="1576" y="693"/>
                    <a:pt x="1796" y="693"/>
                  </a:cubicBezTo>
                  <a:close/>
                  <a:moveTo>
                    <a:pt x="4569" y="2111"/>
                  </a:moveTo>
                  <a:cubicBezTo>
                    <a:pt x="4789" y="2111"/>
                    <a:pt x="4947" y="2268"/>
                    <a:pt x="4947" y="2457"/>
                  </a:cubicBezTo>
                  <a:cubicBezTo>
                    <a:pt x="4947" y="2678"/>
                    <a:pt x="4789" y="2835"/>
                    <a:pt x="4569" y="2835"/>
                  </a:cubicBezTo>
                  <a:lnTo>
                    <a:pt x="1796" y="2835"/>
                  </a:lnTo>
                  <a:cubicBezTo>
                    <a:pt x="1576" y="2835"/>
                    <a:pt x="1418" y="2678"/>
                    <a:pt x="1418" y="2457"/>
                  </a:cubicBezTo>
                  <a:cubicBezTo>
                    <a:pt x="1418" y="2268"/>
                    <a:pt x="1576" y="2111"/>
                    <a:pt x="1796" y="2111"/>
                  </a:cubicBezTo>
                  <a:close/>
                  <a:moveTo>
                    <a:pt x="0" y="0"/>
                  </a:moveTo>
                  <a:lnTo>
                    <a:pt x="0" y="1418"/>
                  </a:lnTo>
                  <a:lnTo>
                    <a:pt x="0" y="3875"/>
                  </a:lnTo>
                  <a:cubicBezTo>
                    <a:pt x="0" y="4096"/>
                    <a:pt x="158" y="4253"/>
                    <a:pt x="379" y="4253"/>
                  </a:cubicBezTo>
                  <a:lnTo>
                    <a:pt x="5986" y="4253"/>
                  </a:lnTo>
                  <a:cubicBezTo>
                    <a:pt x="6207" y="4253"/>
                    <a:pt x="6364" y="4096"/>
                    <a:pt x="6364" y="3875"/>
                  </a:cubicBezTo>
                  <a:lnTo>
                    <a:pt x="6364" y="1418"/>
                  </a:lnTo>
                  <a:lnTo>
                    <a:pt x="63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78"/>
            <p:cNvSpPr/>
            <p:nvPr/>
          </p:nvSpPr>
          <p:spPr>
            <a:xfrm>
              <a:off x="-46979150" y="3943225"/>
              <a:ext cx="48050" cy="47275"/>
            </a:xfrm>
            <a:custGeom>
              <a:avLst/>
              <a:gdLst/>
              <a:ahLst/>
              <a:cxnLst/>
              <a:rect l="l" t="t" r="r" b="b"/>
              <a:pathLst>
                <a:path w="1922" h="1891" extrusionOk="0">
                  <a:moveTo>
                    <a:pt x="0" y="0"/>
                  </a:moveTo>
                  <a:lnTo>
                    <a:pt x="0" y="1891"/>
                  </a:lnTo>
                  <a:lnTo>
                    <a:pt x="1922" y="189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78"/>
            <p:cNvSpPr/>
            <p:nvPr/>
          </p:nvSpPr>
          <p:spPr>
            <a:xfrm>
              <a:off x="-47154000" y="4026700"/>
              <a:ext cx="299300" cy="141025"/>
            </a:xfrm>
            <a:custGeom>
              <a:avLst/>
              <a:gdLst/>
              <a:ahLst/>
              <a:cxnLst/>
              <a:rect l="l" t="t" r="r" b="b"/>
              <a:pathLst>
                <a:path w="11972" h="5641" extrusionOk="0">
                  <a:moveTo>
                    <a:pt x="3151" y="2080"/>
                  </a:moveTo>
                  <a:cubicBezTo>
                    <a:pt x="3340" y="2080"/>
                    <a:pt x="3497" y="2238"/>
                    <a:pt x="3497" y="2458"/>
                  </a:cubicBezTo>
                  <a:cubicBezTo>
                    <a:pt x="3497" y="2647"/>
                    <a:pt x="3340" y="2805"/>
                    <a:pt x="3151" y="2805"/>
                  </a:cubicBezTo>
                  <a:cubicBezTo>
                    <a:pt x="2930" y="2805"/>
                    <a:pt x="2804" y="2647"/>
                    <a:pt x="2804" y="2458"/>
                  </a:cubicBezTo>
                  <a:cubicBezTo>
                    <a:pt x="2804" y="2238"/>
                    <a:pt x="2930" y="2080"/>
                    <a:pt x="3151" y="2080"/>
                  </a:cubicBezTo>
                  <a:close/>
                  <a:moveTo>
                    <a:pt x="4568" y="2080"/>
                  </a:moveTo>
                  <a:cubicBezTo>
                    <a:pt x="4757" y="2080"/>
                    <a:pt x="4915" y="2238"/>
                    <a:pt x="4915" y="2458"/>
                  </a:cubicBezTo>
                  <a:cubicBezTo>
                    <a:pt x="4915" y="2647"/>
                    <a:pt x="4757" y="2805"/>
                    <a:pt x="4568" y="2805"/>
                  </a:cubicBezTo>
                  <a:cubicBezTo>
                    <a:pt x="4348" y="2805"/>
                    <a:pt x="4190" y="2647"/>
                    <a:pt x="4190" y="2458"/>
                  </a:cubicBezTo>
                  <a:cubicBezTo>
                    <a:pt x="4190" y="2238"/>
                    <a:pt x="4348" y="2080"/>
                    <a:pt x="4568" y="2080"/>
                  </a:cubicBezTo>
                  <a:close/>
                  <a:moveTo>
                    <a:pt x="6648" y="2080"/>
                  </a:moveTo>
                  <a:cubicBezTo>
                    <a:pt x="6837" y="2080"/>
                    <a:pt x="6994" y="2238"/>
                    <a:pt x="6994" y="2458"/>
                  </a:cubicBezTo>
                  <a:cubicBezTo>
                    <a:pt x="6994" y="2647"/>
                    <a:pt x="6837" y="2805"/>
                    <a:pt x="6648" y="2805"/>
                  </a:cubicBezTo>
                  <a:lnTo>
                    <a:pt x="5923" y="2805"/>
                  </a:lnTo>
                  <a:cubicBezTo>
                    <a:pt x="5734" y="2805"/>
                    <a:pt x="5576" y="2647"/>
                    <a:pt x="5576" y="2458"/>
                  </a:cubicBezTo>
                  <a:cubicBezTo>
                    <a:pt x="5576" y="2238"/>
                    <a:pt x="5734" y="2080"/>
                    <a:pt x="5923" y="2080"/>
                  </a:cubicBezTo>
                  <a:close/>
                  <a:moveTo>
                    <a:pt x="8790" y="2080"/>
                  </a:moveTo>
                  <a:cubicBezTo>
                    <a:pt x="8979" y="2080"/>
                    <a:pt x="9136" y="2238"/>
                    <a:pt x="9136" y="2458"/>
                  </a:cubicBezTo>
                  <a:cubicBezTo>
                    <a:pt x="9136" y="2647"/>
                    <a:pt x="8979" y="2805"/>
                    <a:pt x="8790" y="2805"/>
                  </a:cubicBezTo>
                  <a:lnTo>
                    <a:pt x="8065" y="2805"/>
                  </a:lnTo>
                  <a:cubicBezTo>
                    <a:pt x="7876" y="2805"/>
                    <a:pt x="7719" y="2647"/>
                    <a:pt x="7719" y="2458"/>
                  </a:cubicBezTo>
                  <a:cubicBezTo>
                    <a:pt x="7719" y="2238"/>
                    <a:pt x="7876" y="2080"/>
                    <a:pt x="8065" y="2080"/>
                  </a:cubicBezTo>
                  <a:close/>
                  <a:moveTo>
                    <a:pt x="1071" y="1"/>
                  </a:moveTo>
                  <a:cubicBezTo>
                    <a:pt x="473" y="1"/>
                    <a:pt x="0" y="473"/>
                    <a:pt x="0" y="1072"/>
                  </a:cubicBezTo>
                  <a:lnTo>
                    <a:pt x="0" y="4569"/>
                  </a:lnTo>
                  <a:cubicBezTo>
                    <a:pt x="0" y="5168"/>
                    <a:pt x="473" y="5640"/>
                    <a:pt x="1071" y="5640"/>
                  </a:cubicBezTo>
                  <a:lnTo>
                    <a:pt x="2111" y="5640"/>
                  </a:lnTo>
                  <a:lnTo>
                    <a:pt x="2111" y="4223"/>
                  </a:lnTo>
                  <a:lnTo>
                    <a:pt x="1764" y="4223"/>
                  </a:lnTo>
                  <a:cubicBezTo>
                    <a:pt x="1575" y="4223"/>
                    <a:pt x="1418" y="4065"/>
                    <a:pt x="1418" y="3876"/>
                  </a:cubicBezTo>
                  <a:cubicBezTo>
                    <a:pt x="1418" y="3655"/>
                    <a:pt x="1575" y="3498"/>
                    <a:pt x="1764" y="3498"/>
                  </a:cubicBezTo>
                  <a:lnTo>
                    <a:pt x="10208" y="3498"/>
                  </a:lnTo>
                  <a:cubicBezTo>
                    <a:pt x="10397" y="3498"/>
                    <a:pt x="10554" y="3655"/>
                    <a:pt x="10554" y="3876"/>
                  </a:cubicBezTo>
                  <a:cubicBezTo>
                    <a:pt x="10554" y="4065"/>
                    <a:pt x="10397" y="4223"/>
                    <a:pt x="10208" y="4223"/>
                  </a:cubicBezTo>
                  <a:lnTo>
                    <a:pt x="9830" y="4223"/>
                  </a:lnTo>
                  <a:lnTo>
                    <a:pt x="9830" y="5640"/>
                  </a:lnTo>
                  <a:lnTo>
                    <a:pt x="10901" y="5640"/>
                  </a:lnTo>
                  <a:cubicBezTo>
                    <a:pt x="11499" y="5640"/>
                    <a:pt x="11972" y="5168"/>
                    <a:pt x="11972" y="4569"/>
                  </a:cubicBezTo>
                  <a:lnTo>
                    <a:pt x="11972" y="1072"/>
                  </a:lnTo>
                  <a:cubicBezTo>
                    <a:pt x="11972" y="473"/>
                    <a:pt x="11499" y="1"/>
                    <a:pt x="10901" y="1"/>
                  </a:cubicBezTo>
                  <a:lnTo>
                    <a:pt x="9830" y="1"/>
                  </a:lnTo>
                  <a:lnTo>
                    <a:pt x="9830" y="1072"/>
                  </a:lnTo>
                  <a:cubicBezTo>
                    <a:pt x="9830" y="1261"/>
                    <a:pt x="9672" y="1419"/>
                    <a:pt x="9483" y="1419"/>
                  </a:cubicBezTo>
                  <a:lnTo>
                    <a:pt x="2489" y="1419"/>
                  </a:lnTo>
                  <a:cubicBezTo>
                    <a:pt x="2268" y="1419"/>
                    <a:pt x="2111" y="1261"/>
                    <a:pt x="2111" y="1072"/>
                  </a:cubicBezTo>
                  <a:lnTo>
                    <a:pt x="21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78"/>
            <p:cNvSpPr/>
            <p:nvPr/>
          </p:nvSpPr>
          <p:spPr>
            <a:xfrm>
              <a:off x="-47083125" y="3939275"/>
              <a:ext cx="158325" cy="106350"/>
            </a:xfrm>
            <a:custGeom>
              <a:avLst/>
              <a:gdLst/>
              <a:ahLst/>
              <a:cxnLst/>
              <a:rect l="l" t="t" r="r" b="b"/>
              <a:pathLst>
                <a:path w="6333" h="4254" extrusionOk="0">
                  <a:moveTo>
                    <a:pt x="347" y="1"/>
                  </a:moveTo>
                  <a:cubicBezTo>
                    <a:pt x="158" y="1"/>
                    <a:pt x="0" y="158"/>
                    <a:pt x="0" y="347"/>
                  </a:cubicBezTo>
                  <a:lnTo>
                    <a:pt x="0" y="3529"/>
                  </a:lnTo>
                  <a:lnTo>
                    <a:pt x="0" y="4254"/>
                  </a:lnTo>
                  <a:lnTo>
                    <a:pt x="6333" y="4254"/>
                  </a:lnTo>
                  <a:lnTo>
                    <a:pt x="6333" y="3498"/>
                  </a:lnTo>
                  <a:lnTo>
                    <a:pt x="6301" y="3498"/>
                  </a:lnTo>
                  <a:lnTo>
                    <a:pt x="6301" y="2805"/>
                  </a:lnTo>
                  <a:lnTo>
                    <a:pt x="3844" y="2805"/>
                  </a:lnTo>
                  <a:cubicBezTo>
                    <a:pt x="3655" y="2805"/>
                    <a:pt x="3498" y="2647"/>
                    <a:pt x="3498" y="2427"/>
                  </a:cubicBezTo>
                  <a:lnTo>
                    <a:pt x="34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6" name="Google Shape;8816;p78"/>
          <p:cNvGrpSpPr/>
          <p:nvPr/>
        </p:nvGrpSpPr>
        <p:grpSpPr>
          <a:xfrm>
            <a:off x="3529733" y="2752344"/>
            <a:ext cx="312375" cy="354341"/>
            <a:chOff x="-45286550" y="3200500"/>
            <a:chExt cx="263875" cy="299325"/>
          </a:xfrm>
        </p:grpSpPr>
        <p:sp>
          <p:nvSpPr>
            <p:cNvPr id="8817" name="Google Shape;8817;p78"/>
            <p:cNvSpPr/>
            <p:nvPr/>
          </p:nvSpPr>
          <p:spPr>
            <a:xfrm>
              <a:off x="-45233000" y="3200500"/>
              <a:ext cx="210325" cy="247325"/>
            </a:xfrm>
            <a:custGeom>
              <a:avLst/>
              <a:gdLst/>
              <a:ahLst/>
              <a:cxnLst/>
              <a:rect l="l" t="t" r="r" b="b"/>
              <a:pathLst>
                <a:path w="8413" h="9893" extrusionOk="0">
                  <a:moveTo>
                    <a:pt x="3151" y="0"/>
                  </a:moveTo>
                  <a:cubicBezTo>
                    <a:pt x="1891" y="0"/>
                    <a:pt x="851" y="945"/>
                    <a:pt x="694" y="2174"/>
                  </a:cubicBezTo>
                  <a:cubicBezTo>
                    <a:pt x="347" y="2300"/>
                    <a:pt x="64" y="2615"/>
                    <a:pt x="1" y="2962"/>
                  </a:cubicBezTo>
                  <a:cubicBezTo>
                    <a:pt x="316" y="2899"/>
                    <a:pt x="662" y="2804"/>
                    <a:pt x="1009" y="2804"/>
                  </a:cubicBezTo>
                  <a:cubicBezTo>
                    <a:pt x="1355" y="2804"/>
                    <a:pt x="1733" y="2836"/>
                    <a:pt x="2048" y="2962"/>
                  </a:cubicBezTo>
                  <a:cubicBezTo>
                    <a:pt x="1954" y="2615"/>
                    <a:pt x="1733" y="2332"/>
                    <a:pt x="1355" y="2174"/>
                  </a:cubicBezTo>
                  <a:cubicBezTo>
                    <a:pt x="1481" y="1355"/>
                    <a:pt x="2237" y="693"/>
                    <a:pt x="3088" y="693"/>
                  </a:cubicBezTo>
                  <a:cubicBezTo>
                    <a:pt x="4096" y="693"/>
                    <a:pt x="4884" y="1481"/>
                    <a:pt x="4884" y="2458"/>
                  </a:cubicBezTo>
                  <a:lnTo>
                    <a:pt x="4884" y="8475"/>
                  </a:lnTo>
                  <a:cubicBezTo>
                    <a:pt x="4884" y="9263"/>
                    <a:pt x="5514" y="9893"/>
                    <a:pt x="6302" y="9893"/>
                  </a:cubicBezTo>
                  <a:cubicBezTo>
                    <a:pt x="7089" y="9893"/>
                    <a:pt x="7719" y="9263"/>
                    <a:pt x="7719" y="8475"/>
                  </a:cubicBezTo>
                  <a:lnTo>
                    <a:pt x="7719" y="6270"/>
                  </a:lnTo>
                  <a:cubicBezTo>
                    <a:pt x="8097" y="6112"/>
                    <a:pt x="8412" y="5766"/>
                    <a:pt x="8412" y="5293"/>
                  </a:cubicBezTo>
                  <a:lnTo>
                    <a:pt x="8412" y="3875"/>
                  </a:lnTo>
                  <a:cubicBezTo>
                    <a:pt x="8412" y="3686"/>
                    <a:pt x="8255" y="3529"/>
                    <a:pt x="8066" y="3529"/>
                  </a:cubicBezTo>
                  <a:lnTo>
                    <a:pt x="7688" y="3529"/>
                  </a:lnTo>
                  <a:lnTo>
                    <a:pt x="7688" y="2458"/>
                  </a:lnTo>
                  <a:cubicBezTo>
                    <a:pt x="7688" y="2269"/>
                    <a:pt x="7562" y="2111"/>
                    <a:pt x="7341" y="2111"/>
                  </a:cubicBezTo>
                  <a:cubicBezTo>
                    <a:pt x="7152" y="2111"/>
                    <a:pt x="6995" y="2269"/>
                    <a:pt x="6995" y="2458"/>
                  </a:cubicBezTo>
                  <a:lnTo>
                    <a:pt x="6995" y="3529"/>
                  </a:lnTo>
                  <a:lnTo>
                    <a:pt x="6648" y="3529"/>
                  </a:lnTo>
                  <a:cubicBezTo>
                    <a:pt x="6459" y="3529"/>
                    <a:pt x="6302" y="3686"/>
                    <a:pt x="6302" y="3875"/>
                  </a:cubicBezTo>
                  <a:lnTo>
                    <a:pt x="6302" y="5293"/>
                  </a:lnTo>
                  <a:cubicBezTo>
                    <a:pt x="6302" y="5766"/>
                    <a:pt x="6554" y="6112"/>
                    <a:pt x="6995" y="6270"/>
                  </a:cubicBezTo>
                  <a:lnTo>
                    <a:pt x="6995" y="8475"/>
                  </a:lnTo>
                  <a:cubicBezTo>
                    <a:pt x="6995" y="8885"/>
                    <a:pt x="6680" y="9200"/>
                    <a:pt x="6302" y="9200"/>
                  </a:cubicBezTo>
                  <a:cubicBezTo>
                    <a:pt x="5892" y="9200"/>
                    <a:pt x="5577" y="8885"/>
                    <a:pt x="5577" y="8475"/>
                  </a:cubicBezTo>
                  <a:lnTo>
                    <a:pt x="5577" y="2458"/>
                  </a:lnTo>
                  <a:cubicBezTo>
                    <a:pt x="5577" y="1103"/>
                    <a:pt x="4474"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78"/>
            <p:cNvSpPr/>
            <p:nvPr/>
          </p:nvSpPr>
          <p:spPr>
            <a:xfrm>
              <a:off x="-45216450" y="33407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78"/>
            <p:cNvSpPr/>
            <p:nvPr/>
          </p:nvSpPr>
          <p:spPr>
            <a:xfrm>
              <a:off x="-45286550" y="3289500"/>
              <a:ext cx="158325" cy="210325"/>
            </a:xfrm>
            <a:custGeom>
              <a:avLst/>
              <a:gdLst/>
              <a:ahLst/>
              <a:cxnLst/>
              <a:rect l="l" t="t" r="r" b="b"/>
              <a:pathLst>
                <a:path w="6333" h="8413" extrusionOk="0">
                  <a:moveTo>
                    <a:pt x="2804" y="0"/>
                  </a:moveTo>
                  <a:cubicBezTo>
                    <a:pt x="1229" y="189"/>
                    <a:pt x="0" y="1481"/>
                    <a:pt x="0" y="3119"/>
                  </a:cubicBezTo>
                  <a:lnTo>
                    <a:pt x="0" y="5262"/>
                  </a:lnTo>
                  <a:cubicBezTo>
                    <a:pt x="0" y="6994"/>
                    <a:pt x="1418" y="8412"/>
                    <a:pt x="3151" y="8412"/>
                  </a:cubicBezTo>
                  <a:cubicBezTo>
                    <a:pt x="4884" y="8412"/>
                    <a:pt x="6301" y="6994"/>
                    <a:pt x="6301" y="5262"/>
                  </a:cubicBezTo>
                  <a:lnTo>
                    <a:pt x="6301" y="3119"/>
                  </a:lnTo>
                  <a:cubicBezTo>
                    <a:pt x="6333" y="1481"/>
                    <a:pt x="5073" y="158"/>
                    <a:pt x="3497" y="0"/>
                  </a:cubicBezTo>
                  <a:lnTo>
                    <a:pt x="3497" y="1418"/>
                  </a:lnTo>
                  <a:cubicBezTo>
                    <a:pt x="3907" y="1576"/>
                    <a:pt x="4222" y="1954"/>
                    <a:pt x="4222" y="2395"/>
                  </a:cubicBezTo>
                  <a:cubicBezTo>
                    <a:pt x="4222" y="2836"/>
                    <a:pt x="3938" y="3214"/>
                    <a:pt x="3497" y="3371"/>
                  </a:cubicBezTo>
                  <a:lnTo>
                    <a:pt x="3497" y="3844"/>
                  </a:lnTo>
                  <a:cubicBezTo>
                    <a:pt x="3497" y="4065"/>
                    <a:pt x="3340" y="4191"/>
                    <a:pt x="3151" y="4191"/>
                  </a:cubicBezTo>
                  <a:cubicBezTo>
                    <a:pt x="2962" y="4191"/>
                    <a:pt x="2804" y="4065"/>
                    <a:pt x="2804" y="3844"/>
                  </a:cubicBezTo>
                  <a:lnTo>
                    <a:pt x="2804" y="3371"/>
                  </a:lnTo>
                  <a:cubicBezTo>
                    <a:pt x="2395" y="3214"/>
                    <a:pt x="2080" y="2836"/>
                    <a:pt x="2080" y="2395"/>
                  </a:cubicBezTo>
                  <a:cubicBezTo>
                    <a:pt x="2080" y="1954"/>
                    <a:pt x="2363" y="1576"/>
                    <a:pt x="2804" y="1418"/>
                  </a:cubicBezTo>
                  <a:lnTo>
                    <a:pt x="28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0" name="Google Shape;8820;p78"/>
          <p:cNvGrpSpPr/>
          <p:nvPr/>
        </p:nvGrpSpPr>
        <p:grpSpPr>
          <a:xfrm>
            <a:off x="3529733" y="3189639"/>
            <a:ext cx="312375" cy="354311"/>
            <a:chOff x="-45286550" y="3569900"/>
            <a:chExt cx="263875" cy="299300"/>
          </a:xfrm>
        </p:grpSpPr>
        <p:sp>
          <p:nvSpPr>
            <p:cNvPr id="8821" name="Google Shape;8821;p78"/>
            <p:cNvSpPr/>
            <p:nvPr/>
          </p:nvSpPr>
          <p:spPr>
            <a:xfrm>
              <a:off x="-45234575" y="3728200"/>
              <a:ext cx="18150" cy="18150"/>
            </a:xfrm>
            <a:custGeom>
              <a:avLst/>
              <a:gdLst/>
              <a:ahLst/>
              <a:cxnLst/>
              <a:rect l="l" t="t" r="r" b="b"/>
              <a:pathLst>
                <a:path w="726" h="726" extrusionOk="0">
                  <a:moveTo>
                    <a:pt x="1" y="1"/>
                  </a:moveTo>
                  <a:lnTo>
                    <a:pt x="1" y="725"/>
                  </a:lnTo>
                  <a:lnTo>
                    <a:pt x="347" y="725"/>
                  </a:lnTo>
                  <a:cubicBezTo>
                    <a:pt x="568" y="725"/>
                    <a:pt x="725" y="568"/>
                    <a:pt x="725" y="379"/>
                  </a:cubicBezTo>
                  <a:cubicBezTo>
                    <a:pt x="725" y="127"/>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78"/>
            <p:cNvSpPr/>
            <p:nvPr/>
          </p:nvSpPr>
          <p:spPr>
            <a:xfrm>
              <a:off x="-45286550" y="3692750"/>
              <a:ext cx="263875" cy="122900"/>
            </a:xfrm>
            <a:custGeom>
              <a:avLst/>
              <a:gdLst/>
              <a:ahLst/>
              <a:cxnLst/>
              <a:rect l="l" t="t" r="r" b="b"/>
              <a:pathLst>
                <a:path w="10555" h="4916" extrusionOk="0">
                  <a:moveTo>
                    <a:pt x="2458" y="725"/>
                  </a:moveTo>
                  <a:cubicBezTo>
                    <a:pt x="3025" y="725"/>
                    <a:pt x="3497" y="1198"/>
                    <a:pt x="3497" y="1765"/>
                  </a:cubicBezTo>
                  <a:cubicBezTo>
                    <a:pt x="3497" y="2364"/>
                    <a:pt x="3025" y="2805"/>
                    <a:pt x="2426" y="2805"/>
                  </a:cubicBezTo>
                  <a:lnTo>
                    <a:pt x="2080" y="2805"/>
                  </a:lnTo>
                  <a:lnTo>
                    <a:pt x="2080" y="3876"/>
                  </a:lnTo>
                  <a:cubicBezTo>
                    <a:pt x="2080" y="4065"/>
                    <a:pt x="1922" y="4222"/>
                    <a:pt x="1733" y="4222"/>
                  </a:cubicBezTo>
                  <a:cubicBezTo>
                    <a:pt x="1544" y="4222"/>
                    <a:pt x="1387" y="4065"/>
                    <a:pt x="1387" y="3876"/>
                  </a:cubicBezTo>
                  <a:lnTo>
                    <a:pt x="1387" y="1072"/>
                  </a:lnTo>
                  <a:cubicBezTo>
                    <a:pt x="1387" y="883"/>
                    <a:pt x="1544" y="725"/>
                    <a:pt x="1733" y="725"/>
                  </a:cubicBezTo>
                  <a:close/>
                  <a:moveTo>
                    <a:pt x="5262" y="694"/>
                  </a:moveTo>
                  <a:cubicBezTo>
                    <a:pt x="5860" y="694"/>
                    <a:pt x="6333" y="1167"/>
                    <a:pt x="6333" y="1734"/>
                  </a:cubicBezTo>
                  <a:cubicBezTo>
                    <a:pt x="6333" y="1954"/>
                    <a:pt x="6175" y="2112"/>
                    <a:pt x="5986" y="2112"/>
                  </a:cubicBezTo>
                  <a:cubicBezTo>
                    <a:pt x="5797" y="2112"/>
                    <a:pt x="5640" y="1954"/>
                    <a:pt x="5640" y="1734"/>
                  </a:cubicBezTo>
                  <a:cubicBezTo>
                    <a:pt x="5640" y="1545"/>
                    <a:pt x="5482" y="1387"/>
                    <a:pt x="5262" y="1387"/>
                  </a:cubicBezTo>
                  <a:cubicBezTo>
                    <a:pt x="5073" y="1387"/>
                    <a:pt x="4915" y="1545"/>
                    <a:pt x="4915" y="1734"/>
                  </a:cubicBezTo>
                  <a:cubicBezTo>
                    <a:pt x="4915" y="1954"/>
                    <a:pt x="5073" y="2112"/>
                    <a:pt x="5262" y="2112"/>
                  </a:cubicBezTo>
                  <a:cubicBezTo>
                    <a:pt x="5860" y="2112"/>
                    <a:pt x="6333" y="2553"/>
                    <a:pt x="6333" y="3151"/>
                  </a:cubicBezTo>
                  <a:cubicBezTo>
                    <a:pt x="6333" y="3750"/>
                    <a:pt x="5860" y="4222"/>
                    <a:pt x="5262" y="4222"/>
                  </a:cubicBezTo>
                  <a:cubicBezTo>
                    <a:pt x="4695" y="4222"/>
                    <a:pt x="4222" y="3750"/>
                    <a:pt x="4222" y="3151"/>
                  </a:cubicBezTo>
                  <a:cubicBezTo>
                    <a:pt x="4222" y="2962"/>
                    <a:pt x="4379" y="2805"/>
                    <a:pt x="4569" y="2805"/>
                  </a:cubicBezTo>
                  <a:cubicBezTo>
                    <a:pt x="4758" y="2805"/>
                    <a:pt x="4915" y="2962"/>
                    <a:pt x="4915" y="3151"/>
                  </a:cubicBezTo>
                  <a:cubicBezTo>
                    <a:pt x="4915" y="3340"/>
                    <a:pt x="5073" y="3498"/>
                    <a:pt x="5262" y="3498"/>
                  </a:cubicBezTo>
                  <a:cubicBezTo>
                    <a:pt x="5482" y="3498"/>
                    <a:pt x="5640" y="3340"/>
                    <a:pt x="5640" y="3151"/>
                  </a:cubicBezTo>
                  <a:cubicBezTo>
                    <a:pt x="5640" y="2962"/>
                    <a:pt x="5482" y="2805"/>
                    <a:pt x="5262" y="2805"/>
                  </a:cubicBezTo>
                  <a:cubicBezTo>
                    <a:pt x="4695" y="2805"/>
                    <a:pt x="4222" y="2332"/>
                    <a:pt x="4222" y="1734"/>
                  </a:cubicBezTo>
                  <a:cubicBezTo>
                    <a:pt x="4222" y="1167"/>
                    <a:pt x="4695" y="694"/>
                    <a:pt x="5262" y="694"/>
                  </a:cubicBezTo>
                  <a:close/>
                  <a:moveTo>
                    <a:pt x="8066" y="725"/>
                  </a:moveTo>
                  <a:cubicBezTo>
                    <a:pt x="8664" y="725"/>
                    <a:pt x="9137" y="1198"/>
                    <a:pt x="9137" y="1765"/>
                  </a:cubicBezTo>
                  <a:lnTo>
                    <a:pt x="9137" y="3151"/>
                  </a:lnTo>
                  <a:cubicBezTo>
                    <a:pt x="9137" y="3750"/>
                    <a:pt x="8664" y="4222"/>
                    <a:pt x="8066" y="4222"/>
                  </a:cubicBezTo>
                  <a:lnTo>
                    <a:pt x="7372" y="4222"/>
                  </a:lnTo>
                  <a:cubicBezTo>
                    <a:pt x="7152" y="4222"/>
                    <a:pt x="6994" y="4065"/>
                    <a:pt x="6994" y="3876"/>
                  </a:cubicBezTo>
                  <a:lnTo>
                    <a:pt x="6994" y="1072"/>
                  </a:lnTo>
                  <a:cubicBezTo>
                    <a:pt x="6994" y="883"/>
                    <a:pt x="7152" y="725"/>
                    <a:pt x="7372" y="725"/>
                  </a:cubicBezTo>
                  <a:close/>
                  <a:moveTo>
                    <a:pt x="347" y="1"/>
                  </a:moveTo>
                  <a:cubicBezTo>
                    <a:pt x="158" y="1"/>
                    <a:pt x="0" y="158"/>
                    <a:pt x="0" y="347"/>
                  </a:cubicBezTo>
                  <a:lnTo>
                    <a:pt x="0" y="4569"/>
                  </a:lnTo>
                  <a:cubicBezTo>
                    <a:pt x="0" y="4758"/>
                    <a:pt x="158" y="4916"/>
                    <a:pt x="347" y="4916"/>
                  </a:cubicBezTo>
                  <a:lnTo>
                    <a:pt x="10208" y="4916"/>
                  </a:lnTo>
                  <a:cubicBezTo>
                    <a:pt x="10397" y="4916"/>
                    <a:pt x="10554" y="4758"/>
                    <a:pt x="10554" y="4569"/>
                  </a:cubicBezTo>
                  <a:lnTo>
                    <a:pt x="10554" y="347"/>
                  </a:lnTo>
                  <a:cubicBezTo>
                    <a:pt x="10554" y="158"/>
                    <a:pt x="10397" y="1"/>
                    <a:pt x="10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78"/>
            <p:cNvSpPr/>
            <p:nvPr/>
          </p:nvSpPr>
          <p:spPr>
            <a:xfrm>
              <a:off x="-45093575" y="3728200"/>
              <a:ext cx="17325" cy="53575"/>
            </a:xfrm>
            <a:custGeom>
              <a:avLst/>
              <a:gdLst/>
              <a:ahLst/>
              <a:cxnLst/>
              <a:rect l="l" t="t" r="r" b="b"/>
              <a:pathLst>
                <a:path w="693" h="2143" extrusionOk="0">
                  <a:moveTo>
                    <a:pt x="0" y="1"/>
                  </a:moveTo>
                  <a:lnTo>
                    <a:pt x="0" y="2143"/>
                  </a:lnTo>
                  <a:lnTo>
                    <a:pt x="347" y="2143"/>
                  </a:lnTo>
                  <a:cubicBezTo>
                    <a:pt x="536" y="2143"/>
                    <a:pt x="693" y="1985"/>
                    <a:pt x="693" y="1796"/>
                  </a:cubicBezTo>
                  <a:lnTo>
                    <a:pt x="693" y="347"/>
                  </a:lnTo>
                  <a:cubicBezTo>
                    <a:pt x="693" y="127"/>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78"/>
            <p:cNvSpPr/>
            <p:nvPr/>
          </p:nvSpPr>
          <p:spPr>
            <a:xfrm>
              <a:off x="-45268450" y="3569900"/>
              <a:ext cx="228450" cy="106350"/>
            </a:xfrm>
            <a:custGeom>
              <a:avLst/>
              <a:gdLst/>
              <a:ahLst/>
              <a:cxnLst/>
              <a:rect l="l" t="t" r="r" b="b"/>
              <a:pathLst>
                <a:path w="9138" h="4254" extrusionOk="0">
                  <a:moveTo>
                    <a:pt x="347" y="0"/>
                  </a:moveTo>
                  <a:cubicBezTo>
                    <a:pt x="158" y="0"/>
                    <a:pt x="1" y="158"/>
                    <a:pt x="1" y="347"/>
                  </a:cubicBezTo>
                  <a:lnTo>
                    <a:pt x="1" y="4253"/>
                  </a:lnTo>
                  <a:lnTo>
                    <a:pt x="9137" y="4253"/>
                  </a:lnTo>
                  <a:lnTo>
                    <a:pt x="9137" y="2804"/>
                  </a:lnTo>
                  <a:lnTo>
                    <a:pt x="6680" y="2804"/>
                  </a:lnTo>
                  <a:cubicBezTo>
                    <a:pt x="6491" y="2804"/>
                    <a:pt x="6333" y="2647"/>
                    <a:pt x="6333" y="2457"/>
                  </a:cubicBezTo>
                  <a:lnTo>
                    <a:pt x="6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78"/>
            <p:cNvSpPr/>
            <p:nvPr/>
          </p:nvSpPr>
          <p:spPr>
            <a:xfrm>
              <a:off x="-45093575" y="3574625"/>
              <a:ext cx="47275" cy="47275"/>
            </a:xfrm>
            <a:custGeom>
              <a:avLst/>
              <a:gdLst/>
              <a:ahLst/>
              <a:cxnLst/>
              <a:rect l="l" t="t" r="r" b="b"/>
              <a:pathLst>
                <a:path w="1891" h="1891" extrusionOk="0">
                  <a:moveTo>
                    <a:pt x="0" y="0"/>
                  </a:moveTo>
                  <a:lnTo>
                    <a:pt x="0" y="1890"/>
                  </a:lnTo>
                  <a:lnTo>
                    <a:pt x="1890" y="189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78"/>
            <p:cNvSpPr/>
            <p:nvPr/>
          </p:nvSpPr>
          <p:spPr>
            <a:xfrm>
              <a:off x="-45269225" y="3833750"/>
              <a:ext cx="228425" cy="35450"/>
            </a:xfrm>
            <a:custGeom>
              <a:avLst/>
              <a:gdLst/>
              <a:ahLst/>
              <a:cxnLst/>
              <a:rect l="l" t="t" r="r" b="b"/>
              <a:pathLst>
                <a:path w="9137" h="1418" extrusionOk="0">
                  <a:moveTo>
                    <a:pt x="0" y="0"/>
                  </a:moveTo>
                  <a:lnTo>
                    <a:pt x="0" y="1071"/>
                  </a:lnTo>
                  <a:cubicBezTo>
                    <a:pt x="0" y="1260"/>
                    <a:pt x="158" y="1418"/>
                    <a:pt x="378" y="1418"/>
                  </a:cubicBezTo>
                  <a:lnTo>
                    <a:pt x="8790" y="1418"/>
                  </a:lnTo>
                  <a:cubicBezTo>
                    <a:pt x="8979" y="1418"/>
                    <a:pt x="9137" y="1260"/>
                    <a:pt x="9137" y="1071"/>
                  </a:cubicBezTo>
                  <a:lnTo>
                    <a:pt x="91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7" name="Google Shape;8827;p78"/>
          <p:cNvGrpSpPr/>
          <p:nvPr/>
        </p:nvGrpSpPr>
        <p:grpSpPr>
          <a:xfrm>
            <a:off x="3540920" y="3625988"/>
            <a:ext cx="290001" cy="355258"/>
            <a:chOff x="-45277900" y="3938500"/>
            <a:chExt cx="244975" cy="300100"/>
          </a:xfrm>
        </p:grpSpPr>
        <p:sp>
          <p:nvSpPr>
            <p:cNvPr id="8828" name="Google Shape;8828;p78"/>
            <p:cNvSpPr/>
            <p:nvPr/>
          </p:nvSpPr>
          <p:spPr>
            <a:xfrm>
              <a:off x="-45210950" y="4107825"/>
              <a:ext cx="23650" cy="24450"/>
            </a:xfrm>
            <a:custGeom>
              <a:avLst/>
              <a:gdLst/>
              <a:ahLst/>
              <a:cxnLst/>
              <a:rect l="l" t="t" r="r" b="b"/>
              <a:pathLst>
                <a:path w="946" h="978" extrusionOk="0">
                  <a:moveTo>
                    <a:pt x="473" y="1"/>
                  </a:moveTo>
                  <a:lnTo>
                    <a:pt x="1" y="978"/>
                  </a:lnTo>
                  <a:lnTo>
                    <a:pt x="946" y="978"/>
                  </a:lnTo>
                  <a:lnTo>
                    <a:pt x="4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78"/>
            <p:cNvSpPr/>
            <p:nvPr/>
          </p:nvSpPr>
          <p:spPr>
            <a:xfrm>
              <a:off x="-45084925" y="3943225"/>
              <a:ext cx="47275" cy="47275"/>
            </a:xfrm>
            <a:custGeom>
              <a:avLst/>
              <a:gdLst/>
              <a:ahLst/>
              <a:cxnLst/>
              <a:rect l="l" t="t" r="r" b="b"/>
              <a:pathLst>
                <a:path w="1891" h="1891" extrusionOk="0">
                  <a:moveTo>
                    <a:pt x="1" y="0"/>
                  </a:moveTo>
                  <a:lnTo>
                    <a:pt x="1" y="1891"/>
                  </a:lnTo>
                  <a:lnTo>
                    <a:pt x="1891" y="189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78"/>
            <p:cNvSpPr/>
            <p:nvPr/>
          </p:nvSpPr>
          <p:spPr>
            <a:xfrm>
              <a:off x="-45260575" y="3938500"/>
              <a:ext cx="227650" cy="300100"/>
            </a:xfrm>
            <a:custGeom>
              <a:avLst/>
              <a:gdLst/>
              <a:ahLst/>
              <a:cxnLst/>
              <a:rect l="l" t="t" r="r" b="b"/>
              <a:pathLst>
                <a:path w="9106" h="12004" extrusionOk="0">
                  <a:moveTo>
                    <a:pt x="348" y="0"/>
                  </a:moveTo>
                  <a:cubicBezTo>
                    <a:pt x="158" y="0"/>
                    <a:pt x="1" y="158"/>
                    <a:pt x="1" y="347"/>
                  </a:cubicBezTo>
                  <a:lnTo>
                    <a:pt x="1" y="4222"/>
                  </a:lnTo>
                  <a:lnTo>
                    <a:pt x="7342" y="4222"/>
                  </a:lnTo>
                  <a:cubicBezTo>
                    <a:pt x="7562" y="4222"/>
                    <a:pt x="7720" y="4380"/>
                    <a:pt x="7720" y="4600"/>
                  </a:cubicBezTo>
                  <a:lnTo>
                    <a:pt x="7720" y="10208"/>
                  </a:lnTo>
                  <a:cubicBezTo>
                    <a:pt x="7720" y="10428"/>
                    <a:pt x="7562" y="10586"/>
                    <a:pt x="7342" y="10586"/>
                  </a:cubicBezTo>
                  <a:lnTo>
                    <a:pt x="1" y="10586"/>
                  </a:lnTo>
                  <a:lnTo>
                    <a:pt x="1" y="11626"/>
                  </a:lnTo>
                  <a:cubicBezTo>
                    <a:pt x="1" y="11846"/>
                    <a:pt x="158" y="12004"/>
                    <a:pt x="348" y="12004"/>
                  </a:cubicBezTo>
                  <a:lnTo>
                    <a:pt x="8759" y="12004"/>
                  </a:lnTo>
                  <a:cubicBezTo>
                    <a:pt x="8980" y="12004"/>
                    <a:pt x="9106" y="11846"/>
                    <a:pt x="9106" y="11626"/>
                  </a:cubicBezTo>
                  <a:lnTo>
                    <a:pt x="9106" y="2804"/>
                  </a:lnTo>
                  <a:lnTo>
                    <a:pt x="6680" y="2804"/>
                  </a:lnTo>
                  <a:lnTo>
                    <a:pt x="6680" y="2773"/>
                  </a:lnTo>
                  <a:cubicBezTo>
                    <a:pt x="6491" y="2773"/>
                    <a:pt x="6333" y="2615"/>
                    <a:pt x="6333" y="2426"/>
                  </a:cubicBezTo>
                  <a:lnTo>
                    <a:pt x="63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78"/>
            <p:cNvSpPr/>
            <p:nvPr/>
          </p:nvSpPr>
          <p:spPr>
            <a:xfrm>
              <a:off x="-45277900" y="4061375"/>
              <a:ext cx="193000" cy="122875"/>
            </a:xfrm>
            <a:custGeom>
              <a:avLst/>
              <a:gdLst/>
              <a:ahLst/>
              <a:cxnLst/>
              <a:rect l="l" t="t" r="r" b="b"/>
              <a:pathLst>
                <a:path w="7720" h="4915" extrusionOk="0">
                  <a:moveTo>
                    <a:pt x="5987" y="693"/>
                  </a:moveTo>
                  <a:cubicBezTo>
                    <a:pt x="6207" y="693"/>
                    <a:pt x="6333" y="851"/>
                    <a:pt x="6333" y="1071"/>
                  </a:cubicBezTo>
                  <a:cubicBezTo>
                    <a:pt x="6302" y="1260"/>
                    <a:pt x="6144" y="1418"/>
                    <a:pt x="5987" y="1418"/>
                  </a:cubicBezTo>
                  <a:cubicBezTo>
                    <a:pt x="5798" y="1418"/>
                    <a:pt x="5640" y="1260"/>
                    <a:pt x="5640" y="1071"/>
                  </a:cubicBezTo>
                  <a:cubicBezTo>
                    <a:pt x="5640" y="851"/>
                    <a:pt x="5798" y="693"/>
                    <a:pt x="5987" y="693"/>
                  </a:cubicBezTo>
                  <a:close/>
                  <a:moveTo>
                    <a:pt x="3246" y="701"/>
                  </a:moveTo>
                  <a:cubicBezTo>
                    <a:pt x="3372" y="701"/>
                    <a:pt x="3498" y="772"/>
                    <a:pt x="3561" y="914"/>
                  </a:cubicBezTo>
                  <a:lnTo>
                    <a:pt x="4979" y="3686"/>
                  </a:lnTo>
                  <a:cubicBezTo>
                    <a:pt x="4979" y="3907"/>
                    <a:pt x="4884" y="4096"/>
                    <a:pt x="4727" y="4159"/>
                  </a:cubicBezTo>
                  <a:cubicBezTo>
                    <a:pt x="4695" y="4222"/>
                    <a:pt x="4601" y="4222"/>
                    <a:pt x="4569" y="4222"/>
                  </a:cubicBezTo>
                  <a:cubicBezTo>
                    <a:pt x="4443" y="4222"/>
                    <a:pt x="4349" y="4127"/>
                    <a:pt x="4254" y="4001"/>
                  </a:cubicBezTo>
                  <a:lnTo>
                    <a:pt x="4033" y="3497"/>
                  </a:lnTo>
                  <a:lnTo>
                    <a:pt x="2364" y="3497"/>
                  </a:lnTo>
                  <a:lnTo>
                    <a:pt x="2143" y="4001"/>
                  </a:lnTo>
                  <a:cubicBezTo>
                    <a:pt x="2075" y="4115"/>
                    <a:pt x="1940" y="4196"/>
                    <a:pt x="1811" y="4196"/>
                  </a:cubicBezTo>
                  <a:cubicBezTo>
                    <a:pt x="1762" y="4196"/>
                    <a:pt x="1714" y="4185"/>
                    <a:pt x="1671" y="4159"/>
                  </a:cubicBezTo>
                  <a:cubicBezTo>
                    <a:pt x="1513" y="4096"/>
                    <a:pt x="1419" y="3844"/>
                    <a:pt x="1513" y="3686"/>
                  </a:cubicBezTo>
                  <a:lnTo>
                    <a:pt x="2931" y="914"/>
                  </a:lnTo>
                  <a:cubicBezTo>
                    <a:pt x="2994" y="772"/>
                    <a:pt x="3120" y="701"/>
                    <a:pt x="3246" y="701"/>
                  </a:cubicBezTo>
                  <a:close/>
                  <a:moveTo>
                    <a:pt x="5955" y="2079"/>
                  </a:moveTo>
                  <a:cubicBezTo>
                    <a:pt x="6144" y="2079"/>
                    <a:pt x="6302" y="2237"/>
                    <a:pt x="6302" y="2426"/>
                  </a:cubicBezTo>
                  <a:lnTo>
                    <a:pt x="6302" y="3844"/>
                  </a:lnTo>
                  <a:cubicBezTo>
                    <a:pt x="6302" y="4064"/>
                    <a:pt x="6144" y="4222"/>
                    <a:pt x="5955" y="4222"/>
                  </a:cubicBezTo>
                  <a:cubicBezTo>
                    <a:pt x="5766" y="4222"/>
                    <a:pt x="5609" y="4064"/>
                    <a:pt x="5609" y="3844"/>
                  </a:cubicBezTo>
                  <a:lnTo>
                    <a:pt x="5609" y="2426"/>
                  </a:lnTo>
                  <a:cubicBezTo>
                    <a:pt x="5609" y="2237"/>
                    <a:pt x="5766" y="2079"/>
                    <a:pt x="5955" y="2079"/>
                  </a:cubicBezTo>
                  <a:close/>
                  <a:moveTo>
                    <a:pt x="347" y="0"/>
                  </a:moveTo>
                  <a:cubicBezTo>
                    <a:pt x="158" y="0"/>
                    <a:pt x="1" y="158"/>
                    <a:pt x="1" y="347"/>
                  </a:cubicBezTo>
                  <a:lnTo>
                    <a:pt x="1" y="4568"/>
                  </a:lnTo>
                  <a:cubicBezTo>
                    <a:pt x="1" y="4757"/>
                    <a:pt x="158" y="4915"/>
                    <a:pt x="347" y="4915"/>
                  </a:cubicBezTo>
                  <a:lnTo>
                    <a:pt x="7720" y="4915"/>
                  </a:lnTo>
                  <a:lnTo>
                    <a:pt x="7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2" name="Google Shape;8832;p78"/>
          <p:cNvGrpSpPr/>
          <p:nvPr/>
        </p:nvGrpSpPr>
        <p:grpSpPr>
          <a:xfrm>
            <a:off x="2626869" y="4095090"/>
            <a:ext cx="355258" cy="355258"/>
            <a:chOff x="-44502875" y="3576975"/>
            <a:chExt cx="300100" cy="300100"/>
          </a:xfrm>
        </p:grpSpPr>
        <p:sp>
          <p:nvSpPr>
            <p:cNvPr id="8833" name="Google Shape;8833;p78"/>
            <p:cNvSpPr/>
            <p:nvPr/>
          </p:nvSpPr>
          <p:spPr>
            <a:xfrm>
              <a:off x="-44466650" y="3576975"/>
              <a:ext cx="53600" cy="18925"/>
            </a:xfrm>
            <a:custGeom>
              <a:avLst/>
              <a:gdLst/>
              <a:ahLst/>
              <a:cxnLst/>
              <a:rect l="l" t="t" r="r" b="b"/>
              <a:pathLst>
                <a:path w="2144" h="757" extrusionOk="0">
                  <a:moveTo>
                    <a:pt x="348" y="1"/>
                  </a:moveTo>
                  <a:cubicBezTo>
                    <a:pt x="158" y="1"/>
                    <a:pt x="1" y="158"/>
                    <a:pt x="1" y="347"/>
                  </a:cubicBezTo>
                  <a:lnTo>
                    <a:pt x="1" y="757"/>
                  </a:lnTo>
                  <a:lnTo>
                    <a:pt x="2143" y="757"/>
                  </a:lnTo>
                  <a:lnTo>
                    <a:pt x="2143" y="347"/>
                  </a:lnTo>
                  <a:cubicBezTo>
                    <a:pt x="2143" y="158"/>
                    <a:pt x="1986"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8834;p78"/>
            <p:cNvSpPr/>
            <p:nvPr/>
          </p:nvSpPr>
          <p:spPr>
            <a:xfrm>
              <a:off x="-44502875" y="3595100"/>
              <a:ext cx="283575" cy="281975"/>
            </a:xfrm>
            <a:custGeom>
              <a:avLst/>
              <a:gdLst/>
              <a:ahLst/>
              <a:cxnLst/>
              <a:rect l="l" t="t" r="r" b="b"/>
              <a:pathLst>
                <a:path w="11343" h="11279" extrusionOk="0">
                  <a:moveTo>
                    <a:pt x="10945" y="0"/>
                  </a:moveTo>
                  <a:cubicBezTo>
                    <a:pt x="10854" y="0"/>
                    <a:pt x="10760" y="32"/>
                    <a:pt x="10681" y="95"/>
                  </a:cubicBezTo>
                  <a:lnTo>
                    <a:pt x="10082" y="693"/>
                  </a:lnTo>
                  <a:lnTo>
                    <a:pt x="347" y="693"/>
                  </a:lnTo>
                  <a:cubicBezTo>
                    <a:pt x="158" y="693"/>
                    <a:pt x="1" y="851"/>
                    <a:pt x="1" y="1040"/>
                  </a:cubicBezTo>
                  <a:lnTo>
                    <a:pt x="1" y="2458"/>
                  </a:lnTo>
                  <a:cubicBezTo>
                    <a:pt x="1" y="2647"/>
                    <a:pt x="158" y="2804"/>
                    <a:pt x="347" y="2804"/>
                  </a:cubicBezTo>
                  <a:lnTo>
                    <a:pt x="7940" y="2804"/>
                  </a:lnTo>
                  <a:lnTo>
                    <a:pt x="3561" y="7215"/>
                  </a:lnTo>
                  <a:lnTo>
                    <a:pt x="3561" y="3529"/>
                  </a:lnTo>
                  <a:lnTo>
                    <a:pt x="1418" y="3529"/>
                  </a:lnTo>
                  <a:lnTo>
                    <a:pt x="1418" y="9357"/>
                  </a:lnTo>
                  <a:lnTo>
                    <a:pt x="820" y="9956"/>
                  </a:lnTo>
                  <a:cubicBezTo>
                    <a:pt x="725" y="10050"/>
                    <a:pt x="725" y="10302"/>
                    <a:pt x="820" y="10460"/>
                  </a:cubicBezTo>
                  <a:cubicBezTo>
                    <a:pt x="914" y="10523"/>
                    <a:pt x="977" y="10586"/>
                    <a:pt x="1072" y="10586"/>
                  </a:cubicBezTo>
                  <a:cubicBezTo>
                    <a:pt x="1135" y="10586"/>
                    <a:pt x="1261" y="10523"/>
                    <a:pt x="1292" y="10460"/>
                  </a:cubicBezTo>
                  <a:lnTo>
                    <a:pt x="1891" y="9861"/>
                  </a:lnTo>
                  <a:lnTo>
                    <a:pt x="7719" y="9861"/>
                  </a:lnTo>
                  <a:lnTo>
                    <a:pt x="7719" y="7750"/>
                  </a:lnTo>
                  <a:lnTo>
                    <a:pt x="4033" y="7750"/>
                  </a:lnTo>
                  <a:lnTo>
                    <a:pt x="8444" y="3340"/>
                  </a:lnTo>
                  <a:lnTo>
                    <a:pt x="8444" y="10932"/>
                  </a:lnTo>
                  <a:cubicBezTo>
                    <a:pt x="8444" y="11121"/>
                    <a:pt x="8602" y="11279"/>
                    <a:pt x="8791" y="11279"/>
                  </a:cubicBezTo>
                  <a:lnTo>
                    <a:pt x="10208" y="11279"/>
                  </a:lnTo>
                  <a:cubicBezTo>
                    <a:pt x="10397" y="11279"/>
                    <a:pt x="10555" y="11121"/>
                    <a:pt x="10555" y="10932"/>
                  </a:cubicBezTo>
                  <a:lnTo>
                    <a:pt x="10555" y="1197"/>
                  </a:lnTo>
                  <a:lnTo>
                    <a:pt x="11153" y="599"/>
                  </a:lnTo>
                  <a:cubicBezTo>
                    <a:pt x="11343" y="441"/>
                    <a:pt x="11343" y="252"/>
                    <a:pt x="11185" y="95"/>
                  </a:cubicBezTo>
                  <a:cubicBezTo>
                    <a:pt x="11122" y="32"/>
                    <a:pt x="11035" y="0"/>
                    <a:pt x="10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78"/>
            <p:cNvSpPr/>
            <p:nvPr/>
          </p:nvSpPr>
          <p:spPr>
            <a:xfrm>
              <a:off x="-44221675" y="3788850"/>
              <a:ext cx="18900" cy="52800"/>
            </a:xfrm>
            <a:custGeom>
              <a:avLst/>
              <a:gdLst/>
              <a:ahLst/>
              <a:cxnLst/>
              <a:rect l="l" t="t" r="r" b="b"/>
              <a:pathLst>
                <a:path w="756" h="2112" extrusionOk="0">
                  <a:moveTo>
                    <a:pt x="0" y="0"/>
                  </a:moveTo>
                  <a:lnTo>
                    <a:pt x="0" y="2111"/>
                  </a:lnTo>
                  <a:lnTo>
                    <a:pt x="410" y="2111"/>
                  </a:lnTo>
                  <a:cubicBezTo>
                    <a:pt x="599" y="2111"/>
                    <a:pt x="756" y="1954"/>
                    <a:pt x="756" y="1765"/>
                  </a:cubicBezTo>
                  <a:lnTo>
                    <a:pt x="756" y="347"/>
                  </a:lnTo>
                  <a:cubicBezTo>
                    <a:pt x="756" y="158"/>
                    <a:pt x="599"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6" name="Google Shape;8836;p78"/>
          <p:cNvGrpSpPr/>
          <p:nvPr/>
        </p:nvGrpSpPr>
        <p:grpSpPr>
          <a:xfrm>
            <a:off x="4835456" y="1828361"/>
            <a:ext cx="356196" cy="354670"/>
            <a:chOff x="-13946200" y="3647075"/>
            <a:chExt cx="353650" cy="352100"/>
          </a:xfrm>
        </p:grpSpPr>
        <p:sp>
          <p:nvSpPr>
            <p:cNvPr id="8837" name="Google Shape;8837;p78"/>
            <p:cNvSpPr/>
            <p:nvPr/>
          </p:nvSpPr>
          <p:spPr>
            <a:xfrm>
              <a:off x="-13717000" y="3647075"/>
              <a:ext cx="124450" cy="144150"/>
            </a:xfrm>
            <a:custGeom>
              <a:avLst/>
              <a:gdLst/>
              <a:ahLst/>
              <a:cxnLst/>
              <a:rect l="l" t="t" r="r" b="b"/>
              <a:pathLst>
                <a:path w="4978" h="5766" extrusionOk="0">
                  <a:moveTo>
                    <a:pt x="0" y="1"/>
                  </a:moveTo>
                  <a:lnTo>
                    <a:pt x="0" y="2868"/>
                  </a:lnTo>
                  <a:cubicBezTo>
                    <a:pt x="0" y="4317"/>
                    <a:pt x="1103" y="5514"/>
                    <a:pt x="2489" y="5703"/>
                  </a:cubicBezTo>
                  <a:cubicBezTo>
                    <a:pt x="1985" y="5167"/>
                    <a:pt x="1670" y="4474"/>
                    <a:pt x="1670" y="3687"/>
                  </a:cubicBezTo>
                  <a:lnTo>
                    <a:pt x="1670" y="2017"/>
                  </a:lnTo>
                  <a:cubicBezTo>
                    <a:pt x="1670" y="1796"/>
                    <a:pt x="1859" y="1607"/>
                    <a:pt x="2079" y="1607"/>
                  </a:cubicBezTo>
                  <a:cubicBezTo>
                    <a:pt x="2268" y="1607"/>
                    <a:pt x="2489" y="1796"/>
                    <a:pt x="2489" y="2017"/>
                  </a:cubicBezTo>
                  <a:lnTo>
                    <a:pt x="2489" y="3687"/>
                  </a:lnTo>
                  <a:cubicBezTo>
                    <a:pt x="2489" y="4821"/>
                    <a:pt x="3434" y="5766"/>
                    <a:pt x="4568" y="5766"/>
                  </a:cubicBezTo>
                  <a:lnTo>
                    <a:pt x="4978" y="5766"/>
                  </a:lnTo>
                  <a:lnTo>
                    <a:pt x="4978" y="379"/>
                  </a:lnTo>
                  <a:cubicBezTo>
                    <a:pt x="4978" y="127"/>
                    <a:pt x="4789" y="1"/>
                    <a:pt x="4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8" name="Google Shape;8838;p78"/>
            <p:cNvSpPr/>
            <p:nvPr/>
          </p:nvSpPr>
          <p:spPr>
            <a:xfrm>
              <a:off x="-13801275" y="3647075"/>
              <a:ext cx="63025" cy="61075"/>
            </a:xfrm>
            <a:custGeom>
              <a:avLst/>
              <a:gdLst/>
              <a:ahLst/>
              <a:cxnLst/>
              <a:rect l="l" t="t" r="r" b="b"/>
              <a:pathLst>
                <a:path w="2521" h="2443" extrusionOk="0">
                  <a:moveTo>
                    <a:pt x="0" y="1"/>
                  </a:moveTo>
                  <a:lnTo>
                    <a:pt x="0" y="2017"/>
                  </a:lnTo>
                  <a:cubicBezTo>
                    <a:pt x="347" y="2300"/>
                    <a:pt x="796" y="2442"/>
                    <a:pt x="1248" y="2442"/>
                  </a:cubicBezTo>
                  <a:cubicBezTo>
                    <a:pt x="1701" y="2442"/>
                    <a:pt x="2158" y="2300"/>
                    <a:pt x="2520" y="2017"/>
                  </a:cubicBezTo>
                  <a:lnTo>
                    <a:pt x="25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9" name="Google Shape;8839;p78"/>
            <p:cNvSpPr/>
            <p:nvPr/>
          </p:nvSpPr>
          <p:spPr>
            <a:xfrm>
              <a:off x="-13946200" y="3647075"/>
              <a:ext cx="124450" cy="143400"/>
            </a:xfrm>
            <a:custGeom>
              <a:avLst/>
              <a:gdLst/>
              <a:ahLst/>
              <a:cxnLst/>
              <a:rect l="l" t="t" r="r" b="b"/>
              <a:pathLst>
                <a:path w="4978" h="5736" extrusionOk="0">
                  <a:moveTo>
                    <a:pt x="441" y="1"/>
                  </a:moveTo>
                  <a:cubicBezTo>
                    <a:pt x="189" y="1"/>
                    <a:pt x="0" y="190"/>
                    <a:pt x="0" y="379"/>
                  </a:cubicBezTo>
                  <a:lnTo>
                    <a:pt x="0" y="5734"/>
                  </a:lnTo>
                  <a:lnTo>
                    <a:pt x="441" y="5734"/>
                  </a:lnTo>
                  <a:cubicBezTo>
                    <a:pt x="460" y="5735"/>
                    <a:pt x="478" y="5735"/>
                    <a:pt x="496" y="5735"/>
                  </a:cubicBezTo>
                  <a:cubicBezTo>
                    <a:pt x="1605" y="5735"/>
                    <a:pt x="2489" y="4802"/>
                    <a:pt x="2489" y="3687"/>
                  </a:cubicBezTo>
                  <a:lnTo>
                    <a:pt x="2489" y="2048"/>
                  </a:lnTo>
                  <a:cubicBezTo>
                    <a:pt x="2489" y="1796"/>
                    <a:pt x="2678" y="1607"/>
                    <a:pt x="2867" y="1607"/>
                  </a:cubicBezTo>
                  <a:cubicBezTo>
                    <a:pt x="3119" y="1607"/>
                    <a:pt x="3308" y="1796"/>
                    <a:pt x="3308" y="2048"/>
                  </a:cubicBezTo>
                  <a:lnTo>
                    <a:pt x="3308" y="3687"/>
                  </a:lnTo>
                  <a:cubicBezTo>
                    <a:pt x="3308" y="4474"/>
                    <a:pt x="2993" y="5199"/>
                    <a:pt x="2489" y="5703"/>
                  </a:cubicBezTo>
                  <a:cubicBezTo>
                    <a:pt x="3907" y="5514"/>
                    <a:pt x="4978" y="4317"/>
                    <a:pt x="4978" y="2868"/>
                  </a:cubicBezTo>
                  <a:lnTo>
                    <a:pt x="49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0" name="Google Shape;8840;p78"/>
            <p:cNvSpPr/>
            <p:nvPr/>
          </p:nvSpPr>
          <p:spPr>
            <a:xfrm>
              <a:off x="-13946200" y="3873900"/>
              <a:ext cx="352875" cy="125275"/>
            </a:xfrm>
            <a:custGeom>
              <a:avLst/>
              <a:gdLst/>
              <a:ahLst/>
              <a:cxnLst/>
              <a:rect l="l" t="t" r="r" b="b"/>
              <a:pathLst>
                <a:path w="14115" h="5011" extrusionOk="0">
                  <a:moveTo>
                    <a:pt x="4915" y="1"/>
                  </a:moveTo>
                  <a:lnTo>
                    <a:pt x="5766" y="1639"/>
                  </a:lnTo>
                  <a:cubicBezTo>
                    <a:pt x="5829" y="1797"/>
                    <a:pt x="5797" y="1986"/>
                    <a:pt x="5671" y="2112"/>
                  </a:cubicBezTo>
                  <a:cubicBezTo>
                    <a:pt x="5388" y="2332"/>
                    <a:pt x="5072" y="2458"/>
                    <a:pt x="4726" y="2458"/>
                  </a:cubicBezTo>
                  <a:cubicBezTo>
                    <a:pt x="4253" y="2458"/>
                    <a:pt x="3812" y="2206"/>
                    <a:pt x="3560" y="1828"/>
                  </a:cubicBezTo>
                  <a:cubicBezTo>
                    <a:pt x="3434" y="1671"/>
                    <a:pt x="3245" y="1592"/>
                    <a:pt x="3056" y="1592"/>
                  </a:cubicBezTo>
                  <a:cubicBezTo>
                    <a:pt x="2867" y="1592"/>
                    <a:pt x="2678" y="1671"/>
                    <a:pt x="2552" y="1828"/>
                  </a:cubicBezTo>
                  <a:cubicBezTo>
                    <a:pt x="2289" y="2214"/>
                    <a:pt x="1845" y="2411"/>
                    <a:pt x="1397" y="2411"/>
                  </a:cubicBezTo>
                  <a:cubicBezTo>
                    <a:pt x="931" y="2411"/>
                    <a:pt x="462" y="2199"/>
                    <a:pt x="189" y="1765"/>
                  </a:cubicBezTo>
                  <a:cubicBezTo>
                    <a:pt x="158" y="1702"/>
                    <a:pt x="95" y="1671"/>
                    <a:pt x="0" y="1608"/>
                  </a:cubicBezTo>
                  <a:lnTo>
                    <a:pt x="0" y="4569"/>
                  </a:lnTo>
                  <a:cubicBezTo>
                    <a:pt x="0" y="4821"/>
                    <a:pt x="189" y="5010"/>
                    <a:pt x="441" y="5010"/>
                  </a:cubicBezTo>
                  <a:lnTo>
                    <a:pt x="13705" y="5010"/>
                  </a:lnTo>
                  <a:cubicBezTo>
                    <a:pt x="13957" y="5010"/>
                    <a:pt x="14114" y="4821"/>
                    <a:pt x="14114" y="4569"/>
                  </a:cubicBezTo>
                  <a:lnTo>
                    <a:pt x="14114" y="1608"/>
                  </a:lnTo>
                  <a:cubicBezTo>
                    <a:pt x="14020" y="1671"/>
                    <a:pt x="13957" y="1702"/>
                    <a:pt x="13894" y="1765"/>
                  </a:cubicBezTo>
                  <a:cubicBezTo>
                    <a:pt x="13637" y="2199"/>
                    <a:pt x="13176" y="2411"/>
                    <a:pt x="12710" y="2411"/>
                  </a:cubicBezTo>
                  <a:cubicBezTo>
                    <a:pt x="12261" y="2411"/>
                    <a:pt x="11809" y="2214"/>
                    <a:pt x="11531" y="1828"/>
                  </a:cubicBezTo>
                  <a:cubicBezTo>
                    <a:pt x="11421" y="1671"/>
                    <a:pt x="11240" y="1592"/>
                    <a:pt x="11054" y="1592"/>
                  </a:cubicBezTo>
                  <a:cubicBezTo>
                    <a:pt x="10869" y="1592"/>
                    <a:pt x="10680" y="1671"/>
                    <a:pt x="10554" y="1828"/>
                  </a:cubicBezTo>
                  <a:cubicBezTo>
                    <a:pt x="10271" y="2206"/>
                    <a:pt x="9861" y="2458"/>
                    <a:pt x="9389" y="2458"/>
                  </a:cubicBezTo>
                  <a:cubicBezTo>
                    <a:pt x="9011" y="2458"/>
                    <a:pt x="8664" y="2332"/>
                    <a:pt x="8444" y="2112"/>
                  </a:cubicBezTo>
                  <a:cubicBezTo>
                    <a:pt x="8317" y="1986"/>
                    <a:pt x="8286" y="1797"/>
                    <a:pt x="8349" y="1639"/>
                  </a:cubicBezTo>
                  <a:lnTo>
                    <a:pt x="91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78"/>
            <p:cNvSpPr/>
            <p:nvPr/>
          </p:nvSpPr>
          <p:spPr>
            <a:xfrm>
              <a:off x="-13713850" y="3810125"/>
              <a:ext cx="120525" cy="105075"/>
            </a:xfrm>
            <a:custGeom>
              <a:avLst/>
              <a:gdLst/>
              <a:ahLst/>
              <a:cxnLst/>
              <a:rect l="l" t="t" r="r" b="b"/>
              <a:pathLst>
                <a:path w="4821" h="4203" extrusionOk="0">
                  <a:moveTo>
                    <a:pt x="2079" y="0"/>
                  </a:moveTo>
                  <a:lnTo>
                    <a:pt x="0" y="4190"/>
                  </a:lnTo>
                  <a:lnTo>
                    <a:pt x="189" y="4190"/>
                  </a:lnTo>
                  <a:cubicBezTo>
                    <a:pt x="378" y="4127"/>
                    <a:pt x="504" y="4064"/>
                    <a:pt x="599" y="3938"/>
                  </a:cubicBezTo>
                  <a:cubicBezTo>
                    <a:pt x="882" y="3529"/>
                    <a:pt x="1323" y="3324"/>
                    <a:pt x="1764" y="3324"/>
                  </a:cubicBezTo>
                  <a:cubicBezTo>
                    <a:pt x="2205" y="3324"/>
                    <a:pt x="2647" y="3529"/>
                    <a:pt x="2930" y="3938"/>
                  </a:cubicBezTo>
                  <a:cubicBezTo>
                    <a:pt x="3027" y="4099"/>
                    <a:pt x="3197" y="4202"/>
                    <a:pt x="3386" y="4202"/>
                  </a:cubicBezTo>
                  <a:cubicBezTo>
                    <a:pt x="3568" y="4202"/>
                    <a:pt x="3768" y="4107"/>
                    <a:pt x="3938" y="3875"/>
                  </a:cubicBezTo>
                  <a:cubicBezTo>
                    <a:pt x="4190" y="3560"/>
                    <a:pt x="4505" y="3403"/>
                    <a:pt x="4820" y="3308"/>
                  </a:cubicBezTo>
                  <a:lnTo>
                    <a:pt x="4820" y="95"/>
                  </a:lnTo>
                  <a:lnTo>
                    <a:pt x="2741" y="95"/>
                  </a:lnTo>
                  <a:cubicBezTo>
                    <a:pt x="2521" y="95"/>
                    <a:pt x="2332" y="32"/>
                    <a:pt x="20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78"/>
            <p:cNvSpPr/>
            <p:nvPr/>
          </p:nvSpPr>
          <p:spPr>
            <a:xfrm>
              <a:off x="-13946200" y="3810125"/>
              <a:ext cx="121300" cy="105175"/>
            </a:xfrm>
            <a:custGeom>
              <a:avLst/>
              <a:gdLst/>
              <a:ahLst/>
              <a:cxnLst/>
              <a:rect l="l" t="t" r="r" b="b"/>
              <a:pathLst>
                <a:path w="4852" h="4207" extrusionOk="0">
                  <a:moveTo>
                    <a:pt x="2773" y="0"/>
                  </a:moveTo>
                  <a:cubicBezTo>
                    <a:pt x="2521" y="32"/>
                    <a:pt x="2332" y="95"/>
                    <a:pt x="2080" y="95"/>
                  </a:cubicBezTo>
                  <a:lnTo>
                    <a:pt x="0" y="95"/>
                  </a:lnTo>
                  <a:lnTo>
                    <a:pt x="0" y="3340"/>
                  </a:lnTo>
                  <a:cubicBezTo>
                    <a:pt x="315" y="3434"/>
                    <a:pt x="630" y="3592"/>
                    <a:pt x="882" y="3907"/>
                  </a:cubicBezTo>
                  <a:cubicBezTo>
                    <a:pt x="1048" y="4118"/>
                    <a:pt x="1244" y="4206"/>
                    <a:pt x="1422" y="4206"/>
                  </a:cubicBezTo>
                  <a:cubicBezTo>
                    <a:pt x="1617" y="4206"/>
                    <a:pt x="1792" y="4102"/>
                    <a:pt x="1890" y="3938"/>
                  </a:cubicBezTo>
                  <a:cubicBezTo>
                    <a:pt x="2174" y="3529"/>
                    <a:pt x="2615" y="3324"/>
                    <a:pt x="3056" y="3324"/>
                  </a:cubicBezTo>
                  <a:cubicBezTo>
                    <a:pt x="3497" y="3324"/>
                    <a:pt x="3938" y="3529"/>
                    <a:pt x="4222" y="3938"/>
                  </a:cubicBezTo>
                  <a:cubicBezTo>
                    <a:pt x="4285" y="4096"/>
                    <a:pt x="4442" y="4190"/>
                    <a:pt x="4663" y="4190"/>
                  </a:cubicBezTo>
                  <a:lnTo>
                    <a:pt x="4852" y="4190"/>
                  </a:lnTo>
                  <a:lnTo>
                    <a:pt x="2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3" name="Google Shape;8843;p78"/>
          <p:cNvGrpSpPr/>
          <p:nvPr/>
        </p:nvGrpSpPr>
        <p:grpSpPr>
          <a:xfrm>
            <a:off x="6618849" y="1387844"/>
            <a:ext cx="357002" cy="354267"/>
            <a:chOff x="-12163025" y="3214275"/>
            <a:chExt cx="354450" cy="351700"/>
          </a:xfrm>
        </p:grpSpPr>
        <p:sp>
          <p:nvSpPr>
            <p:cNvPr id="8844" name="Google Shape;8844;p78"/>
            <p:cNvSpPr/>
            <p:nvPr/>
          </p:nvSpPr>
          <p:spPr>
            <a:xfrm>
              <a:off x="-12163025" y="3214275"/>
              <a:ext cx="354450" cy="165025"/>
            </a:xfrm>
            <a:custGeom>
              <a:avLst/>
              <a:gdLst/>
              <a:ahLst/>
              <a:cxnLst/>
              <a:rect l="l" t="t" r="r" b="b"/>
              <a:pathLst>
                <a:path w="14178" h="6601" extrusionOk="0">
                  <a:moveTo>
                    <a:pt x="10271" y="1812"/>
                  </a:moveTo>
                  <a:cubicBezTo>
                    <a:pt x="10649" y="1812"/>
                    <a:pt x="10996" y="1844"/>
                    <a:pt x="11342" y="1970"/>
                  </a:cubicBezTo>
                  <a:cubicBezTo>
                    <a:pt x="11626" y="2064"/>
                    <a:pt x="11846" y="2096"/>
                    <a:pt x="12130" y="2096"/>
                  </a:cubicBezTo>
                  <a:cubicBezTo>
                    <a:pt x="12350" y="2096"/>
                    <a:pt x="12508" y="2285"/>
                    <a:pt x="12508" y="2505"/>
                  </a:cubicBezTo>
                  <a:lnTo>
                    <a:pt x="12508" y="2820"/>
                  </a:lnTo>
                  <a:cubicBezTo>
                    <a:pt x="12508" y="3955"/>
                    <a:pt x="11563" y="4900"/>
                    <a:pt x="10429" y="4900"/>
                  </a:cubicBezTo>
                  <a:lnTo>
                    <a:pt x="9767" y="4900"/>
                  </a:lnTo>
                  <a:cubicBezTo>
                    <a:pt x="9105" y="4900"/>
                    <a:pt x="8507" y="4553"/>
                    <a:pt x="8192" y="3923"/>
                  </a:cubicBezTo>
                  <a:lnTo>
                    <a:pt x="7908" y="3324"/>
                  </a:lnTo>
                  <a:cubicBezTo>
                    <a:pt x="7877" y="3198"/>
                    <a:pt x="7908" y="3041"/>
                    <a:pt x="8034" y="2883"/>
                  </a:cubicBezTo>
                  <a:lnTo>
                    <a:pt x="8349" y="2568"/>
                  </a:lnTo>
                  <a:cubicBezTo>
                    <a:pt x="8979" y="1938"/>
                    <a:pt x="9735" y="1812"/>
                    <a:pt x="10271" y="1812"/>
                  </a:cubicBezTo>
                  <a:close/>
                  <a:moveTo>
                    <a:pt x="3939" y="1844"/>
                  </a:moveTo>
                  <a:cubicBezTo>
                    <a:pt x="4474" y="1844"/>
                    <a:pt x="5262" y="1970"/>
                    <a:pt x="5892" y="2600"/>
                  </a:cubicBezTo>
                  <a:lnTo>
                    <a:pt x="6207" y="2915"/>
                  </a:lnTo>
                  <a:cubicBezTo>
                    <a:pt x="6333" y="3041"/>
                    <a:pt x="6364" y="3230"/>
                    <a:pt x="6301" y="3387"/>
                  </a:cubicBezTo>
                  <a:lnTo>
                    <a:pt x="6018" y="3986"/>
                  </a:lnTo>
                  <a:cubicBezTo>
                    <a:pt x="5703" y="4585"/>
                    <a:pt x="5104" y="4963"/>
                    <a:pt x="4443" y="4963"/>
                  </a:cubicBezTo>
                  <a:lnTo>
                    <a:pt x="3781" y="4963"/>
                  </a:lnTo>
                  <a:cubicBezTo>
                    <a:pt x="2647" y="4963"/>
                    <a:pt x="1702" y="4018"/>
                    <a:pt x="1702" y="2883"/>
                  </a:cubicBezTo>
                  <a:lnTo>
                    <a:pt x="1702" y="2537"/>
                  </a:lnTo>
                  <a:lnTo>
                    <a:pt x="1733" y="2537"/>
                  </a:lnTo>
                  <a:cubicBezTo>
                    <a:pt x="1733" y="2285"/>
                    <a:pt x="1891" y="2127"/>
                    <a:pt x="2111" y="2127"/>
                  </a:cubicBezTo>
                  <a:cubicBezTo>
                    <a:pt x="2395" y="2127"/>
                    <a:pt x="2678" y="2096"/>
                    <a:pt x="2899" y="2001"/>
                  </a:cubicBezTo>
                  <a:cubicBezTo>
                    <a:pt x="3277" y="1907"/>
                    <a:pt x="3623" y="1844"/>
                    <a:pt x="3939" y="1844"/>
                  </a:cubicBezTo>
                  <a:close/>
                  <a:moveTo>
                    <a:pt x="13784" y="1"/>
                  </a:moveTo>
                  <a:cubicBezTo>
                    <a:pt x="13713" y="1"/>
                    <a:pt x="13642" y="16"/>
                    <a:pt x="13579" y="48"/>
                  </a:cubicBezTo>
                  <a:lnTo>
                    <a:pt x="13043" y="331"/>
                  </a:lnTo>
                  <a:cubicBezTo>
                    <a:pt x="12798" y="445"/>
                    <a:pt x="12552" y="502"/>
                    <a:pt x="12299" y="502"/>
                  </a:cubicBezTo>
                  <a:cubicBezTo>
                    <a:pt x="12131" y="502"/>
                    <a:pt x="11960" y="476"/>
                    <a:pt x="11783" y="426"/>
                  </a:cubicBezTo>
                  <a:cubicBezTo>
                    <a:pt x="11291" y="283"/>
                    <a:pt x="10793" y="213"/>
                    <a:pt x="10307" y="213"/>
                  </a:cubicBezTo>
                  <a:cubicBezTo>
                    <a:pt x="9083" y="213"/>
                    <a:pt x="7932" y="654"/>
                    <a:pt x="7121" y="1466"/>
                  </a:cubicBezTo>
                  <a:lnTo>
                    <a:pt x="7089" y="1497"/>
                  </a:lnTo>
                  <a:lnTo>
                    <a:pt x="7058" y="1466"/>
                  </a:lnTo>
                  <a:cubicBezTo>
                    <a:pt x="6246" y="654"/>
                    <a:pt x="5127" y="213"/>
                    <a:pt x="3898" y="213"/>
                  </a:cubicBezTo>
                  <a:cubicBezTo>
                    <a:pt x="3410" y="213"/>
                    <a:pt x="2905" y="283"/>
                    <a:pt x="2395" y="426"/>
                  </a:cubicBezTo>
                  <a:cubicBezTo>
                    <a:pt x="2231" y="476"/>
                    <a:pt x="2062" y="502"/>
                    <a:pt x="1892" y="502"/>
                  </a:cubicBezTo>
                  <a:cubicBezTo>
                    <a:pt x="1637" y="502"/>
                    <a:pt x="1380" y="445"/>
                    <a:pt x="1135" y="331"/>
                  </a:cubicBezTo>
                  <a:lnTo>
                    <a:pt x="599" y="48"/>
                  </a:lnTo>
                  <a:cubicBezTo>
                    <a:pt x="546" y="21"/>
                    <a:pt x="487" y="12"/>
                    <a:pt x="427" y="12"/>
                  </a:cubicBezTo>
                  <a:cubicBezTo>
                    <a:pt x="345" y="12"/>
                    <a:pt x="262" y="30"/>
                    <a:pt x="189" y="48"/>
                  </a:cubicBezTo>
                  <a:cubicBezTo>
                    <a:pt x="95" y="111"/>
                    <a:pt x="0" y="237"/>
                    <a:pt x="0" y="394"/>
                  </a:cubicBezTo>
                  <a:lnTo>
                    <a:pt x="0" y="2883"/>
                  </a:lnTo>
                  <a:cubicBezTo>
                    <a:pt x="63" y="4931"/>
                    <a:pt x="1733" y="6601"/>
                    <a:pt x="3781" y="6601"/>
                  </a:cubicBezTo>
                  <a:lnTo>
                    <a:pt x="4443" y="6601"/>
                  </a:lnTo>
                  <a:cubicBezTo>
                    <a:pt x="5514" y="6601"/>
                    <a:pt x="6490" y="6128"/>
                    <a:pt x="7121" y="5278"/>
                  </a:cubicBezTo>
                  <a:cubicBezTo>
                    <a:pt x="7751" y="6128"/>
                    <a:pt x="8727" y="6601"/>
                    <a:pt x="9798" y="6601"/>
                  </a:cubicBezTo>
                  <a:lnTo>
                    <a:pt x="10460" y="6601"/>
                  </a:lnTo>
                  <a:cubicBezTo>
                    <a:pt x="12508" y="6601"/>
                    <a:pt x="14178" y="4931"/>
                    <a:pt x="14178" y="2883"/>
                  </a:cubicBezTo>
                  <a:lnTo>
                    <a:pt x="14178" y="394"/>
                  </a:lnTo>
                  <a:cubicBezTo>
                    <a:pt x="14178" y="237"/>
                    <a:pt x="14083" y="142"/>
                    <a:pt x="13989" y="48"/>
                  </a:cubicBezTo>
                  <a:cubicBezTo>
                    <a:pt x="13926" y="16"/>
                    <a:pt x="13855" y="1"/>
                    <a:pt x="13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78"/>
            <p:cNvSpPr/>
            <p:nvPr/>
          </p:nvSpPr>
          <p:spPr>
            <a:xfrm>
              <a:off x="-12161450" y="3503725"/>
              <a:ext cx="41775" cy="62250"/>
            </a:xfrm>
            <a:custGeom>
              <a:avLst/>
              <a:gdLst/>
              <a:ahLst/>
              <a:cxnLst/>
              <a:rect l="l" t="t" r="r" b="b"/>
              <a:pathLst>
                <a:path w="1671" h="2490" extrusionOk="0">
                  <a:moveTo>
                    <a:pt x="0" y="1"/>
                  </a:moveTo>
                  <a:lnTo>
                    <a:pt x="0" y="1670"/>
                  </a:lnTo>
                  <a:cubicBezTo>
                    <a:pt x="0" y="2143"/>
                    <a:pt x="378" y="2490"/>
                    <a:pt x="851" y="2490"/>
                  </a:cubicBezTo>
                  <a:cubicBezTo>
                    <a:pt x="1324" y="2490"/>
                    <a:pt x="1670" y="2143"/>
                    <a:pt x="1670" y="1670"/>
                  </a:cubicBezTo>
                  <a:lnTo>
                    <a:pt x="16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78"/>
            <p:cNvSpPr/>
            <p:nvPr/>
          </p:nvSpPr>
          <p:spPr>
            <a:xfrm>
              <a:off x="-12161450" y="3350150"/>
              <a:ext cx="41775" cy="133125"/>
            </a:xfrm>
            <a:custGeom>
              <a:avLst/>
              <a:gdLst/>
              <a:ahLst/>
              <a:cxnLst/>
              <a:rect l="l" t="t" r="r" b="b"/>
              <a:pathLst>
                <a:path w="1671" h="5325" extrusionOk="0">
                  <a:moveTo>
                    <a:pt x="0" y="0"/>
                  </a:moveTo>
                  <a:lnTo>
                    <a:pt x="0" y="5325"/>
                  </a:lnTo>
                  <a:lnTo>
                    <a:pt x="1670" y="5325"/>
                  </a:lnTo>
                  <a:lnTo>
                    <a:pt x="1670" y="1481"/>
                  </a:lnTo>
                  <a:cubicBezTo>
                    <a:pt x="1009" y="1103"/>
                    <a:pt x="441" y="63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7" name="Google Shape;8847;p78"/>
          <p:cNvGrpSpPr/>
          <p:nvPr/>
        </p:nvGrpSpPr>
        <p:grpSpPr>
          <a:xfrm>
            <a:off x="6619629" y="1827581"/>
            <a:ext cx="355441" cy="356232"/>
            <a:chOff x="-12160675" y="3647875"/>
            <a:chExt cx="352900" cy="353650"/>
          </a:xfrm>
        </p:grpSpPr>
        <p:sp>
          <p:nvSpPr>
            <p:cNvPr id="8848" name="Google Shape;8848;p78"/>
            <p:cNvSpPr/>
            <p:nvPr/>
          </p:nvSpPr>
          <p:spPr>
            <a:xfrm>
              <a:off x="-12059850" y="3958975"/>
              <a:ext cx="149675" cy="42550"/>
            </a:xfrm>
            <a:custGeom>
              <a:avLst/>
              <a:gdLst/>
              <a:ahLst/>
              <a:cxnLst/>
              <a:rect l="l" t="t" r="r" b="b"/>
              <a:pathLst>
                <a:path w="5987" h="1702" extrusionOk="0">
                  <a:moveTo>
                    <a:pt x="1" y="0"/>
                  </a:moveTo>
                  <a:lnTo>
                    <a:pt x="1009" y="1481"/>
                  </a:lnTo>
                  <a:cubicBezTo>
                    <a:pt x="1072" y="1607"/>
                    <a:pt x="1198" y="1702"/>
                    <a:pt x="1355" y="1702"/>
                  </a:cubicBezTo>
                  <a:lnTo>
                    <a:pt x="4663" y="1702"/>
                  </a:lnTo>
                  <a:cubicBezTo>
                    <a:pt x="4821" y="1702"/>
                    <a:pt x="4947" y="1607"/>
                    <a:pt x="5010" y="1481"/>
                  </a:cubicBezTo>
                  <a:lnTo>
                    <a:pt x="59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78"/>
            <p:cNvSpPr/>
            <p:nvPr/>
          </p:nvSpPr>
          <p:spPr>
            <a:xfrm>
              <a:off x="-11850350" y="3749475"/>
              <a:ext cx="42575" cy="149675"/>
            </a:xfrm>
            <a:custGeom>
              <a:avLst/>
              <a:gdLst/>
              <a:ahLst/>
              <a:cxnLst/>
              <a:rect l="l" t="t" r="r" b="b"/>
              <a:pathLst>
                <a:path w="1703" h="5987" extrusionOk="0">
                  <a:moveTo>
                    <a:pt x="1" y="0"/>
                  </a:moveTo>
                  <a:lnTo>
                    <a:pt x="1" y="5986"/>
                  </a:lnTo>
                  <a:lnTo>
                    <a:pt x="1513" y="4978"/>
                  </a:lnTo>
                  <a:cubicBezTo>
                    <a:pt x="1639" y="4915"/>
                    <a:pt x="1702" y="4789"/>
                    <a:pt x="1702" y="4631"/>
                  </a:cubicBezTo>
                  <a:lnTo>
                    <a:pt x="1702" y="1323"/>
                  </a:lnTo>
                  <a:cubicBezTo>
                    <a:pt x="1702" y="1166"/>
                    <a:pt x="1639" y="1040"/>
                    <a:pt x="1513" y="977"/>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78"/>
            <p:cNvSpPr/>
            <p:nvPr/>
          </p:nvSpPr>
          <p:spPr>
            <a:xfrm>
              <a:off x="-12059850" y="3647875"/>
              <a:ext cx="148875" cy="42550"/>
            </a:xfrm>
            <a:custGeom>
              <a:avLst/>
              <a:gdLst/>
              <a:ahLst/>
              <a:cxnLst/>
              <a:rect l="l" t="t" r="r" b="b"/>
              <a:pathLst>
                <a:path w="5955" h="1702" extrusionOk="0">
                  <a:moveTo>
                    <a:pt x="1355" y="0"/>
                  </a:moveTo>
                  <a:cubicBezTo>
                    <a:pt x="1198" y="0"/>
                    <a:pt x="1072" y="63"/>
                    <a:pt x="977" y="189"/>
                  </a:cubicBezTo>
                  <a:lnTo>
                    <a:pt x="1" y="1701"/>
                  </a:lnTo>
                  <a:lnTo>
                    <a:pt x="5955" y="1701"/>
                  </a:lnTo>
                  <a:lnTo>
                    <a:pt x="4978" y="189"/>
                  </a:lnTo>
                  <a:cubicBezTo>
                    <a:pt x="4947" y="63"/>
                    <a:pt x="4821" y="0"/>
                    <a:pt x="4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78"/>
            <p:cNvSpPr/>
            <p:nvPr/>
          </p:nvSpPr>
          <p:spPr>
            <a:xfrm>
              <a:off x="-12160675" y="3750250"/>
              <a:ext cx="41775" cy="148900"/>
            </a:xfrm>
            <a:custGeom>
              <a:avLst/>
              <a:gdLst/>
              <a:ahLst/>
              <a:cxnLst/>
              <a:rect l="l" t="t" r="r" b="b"/>
              <a:pathLst>
                <a:path w="1671" h="5956" extrusionOk="0">
                  <a:moveTo>
                    <a:pt x="1671" y="1"/>
                  </a:moveTo>
                  <a:lnTo>
                    <a:pt x="190" y="977"/>
                  </a:lnTo>
                  <a:cubicBezTo>
                    <a:pt x="64" y="1040"/>
                    <a:pt x="1" y="1166"/>
                    <a:pt x="1" y="1324"/>
                  </a:cubicBezTo>
                  <a:lnTo>
                    <a:pt x="1" y="4632"/>
                  </a:lnTo>
                  <a:cubicBezTo>
                    <a:pt x="1" y="4789"/>
                    <a:pt x="64" y="4915"/>
                    <a:pt x="190" y="4978"/>
                  </a:cubicBezTo>
                  <a:lnTo>
                    <a:pt x="1671" y="5955"/>
                  </a:lnTo>
                  <a:lnTo>
                    <a:pt x="16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78"/>
            <p:cNvSpPr/>
            <p:nvPr/>
          </p:nvSpPr>
          <p:spPr>
            <a:xfrm>
              <a:off x="-12099225" y="3710875"/>
              <a:ext cx="228425" cy="226200"/>
            </a:xfrm>
            <a:custGeom>
              <a:avLst/>
              <a:gdLst/>
              <a:ahLst/>
              <a:cxnLst/>
              <a:rect l="l" t="t" r="r" b="b"/>
              <a:pathLst>
                <a:path w="9137" h="9048" extrusionOk="0">
                  <a:moveTo>
                    <a:pt x="4569" y="820"/>
                  </a:moveTo>
                  <a:cubicBezTo>
                    <a:pt x="6616" y="820"/>
                    <a:pt x="8318" y="2489"/>
                    <a:pt x="8318" y="4537"/>
                  </a:cubicBezTo>
                  <a:cubicBezTo>
                    <a:pt x="8318" y="6553"/>
                    <a:pt x="6616" y="8255"/>
                    <a:pt x="4569" y="8255"/>
                  </a:cubicBezTo>
                  <a:cubicBezTo>
                    <a:pt x="2521" y="8255"/>
                    <a:pt x="882" y="6616"/>
                    <a:pt x="882" y="4537"/>
                  </a:cubicBezTo>
                  <a:cubicBezTo>
                    <a:pt x="882" y="2426"/>
                    <a:pt x="2521" y="820"/>
                    <a:pt x="4569" y="820"/>
                  </a:cubicBezTo>
                  <a:close/>
                  <a:moveTo>
                    <a:pt x="1260" y="0"/>
                  </a:moveTo>
                  <a:cubicBezTo>
                    <a:pt x="599" y="0"/>
                    <a:pt x="0" y="536"/>
                    <a:pt x="0" y="1229"/>
                  </a:cubicBezTo>
                  <a:lnTo>
                    <a:pt x="0" y="7845"/>
                  </a:lnTo>
                  <a:cubicBezTo>
                    <a:pt x="0" y="8507"/>
                    <a:pt x="567" y="9042"/>
                    <a:pt x="1260" y="9042"/>
                  </a:cubicBezTo>
                  <a:lnTo>
                    <a:pt x="7877" y="9042"/>
                  </a:lnTo>
                  <a:cubicBezTo>
                    <a:pt x="7910" y="9046"/>
                    <a:pt x="7944" y="9047"/>
                    <a:pt x="7977" y="9047"/>
                  </a:cubicBezTo>
                  <a:cubicBezTo>
                    <a:pt x="8598" y="9047"/>
                    <a:pt x="9137" y="8503"/>
                    <a:pt x="9137" y="7845"/>
                  </a:cubicBezTo>
                  <a:lnTo>
                    <a:pt x="9137" y="1229"/>
                  </a:lnTo>
                  <a:cubicBezTo>
                    <a:pt x="9137" y="536"/>
                    <a:pt x="8601" y="0"/>
                    <a:pt x="78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3" name="Google Shape;8853;p78"/>
            <p:cNvSpPr/>
            <p:nvPr/>
          </p:nvSpPr>
          <p:spPr>
            <a:xfrm>
              <a:off x="-12056700" y="3751825"/>
              <a:ext cx="144950" cy="144950"/>
            </a:xfrm>
            <a:custGeom>
              <a:avLst/>
              <a:gdLst/>
              <a:ahLst/>
              <a:cxnLst/>
              <a:rect l="l" t="t" r="r" b="b"/>
              <a:pathLst>
                <a:path w="5798" h="5798" extrusionOk="0">
                  <a:moveTo>
                    <a:pt x="2868" y="788"/>
                  </a:moveTo>
                  <a:cubicBezTo>
                    <a:pt x="4033" y="788"/>
                    <a:pt x="4947" y="1733"/>
                    <a:pt x="4947" y="2899"/>
                  </a:cubicBezTo>
                  <a:cubicBezTo>
                    <a:pt x="4947" y="4033"/>
                    <a:pt x="4033" y="4978"/>
                    <a:pt x="2868" y="4978"/>
                  </a:cubicBezTo>
                  <a:cubicBezTo>
                    <a:pt x="1733" y="4978"/>
                    <a:pt x="788" y="4033"/>
                    <a:pt x="788" y="2899"/>
                  </a:cubicBezTo>
                  <a:cubicBezTo>
                    <a:pt x="788" y="1733"/>
                    <a:pt x="1733" y="788"/>
                    <a:pt x="2868" y="788"/>
                  </a:cubicBezTo>
                  <a:close/>
                  <a:moveTo>
                    <a:pt x="2868" y="1"/>
                  </a:moveTo>
                  <a:cubicBezTo>
                    <a:pt x="1261" y="1"/>
                    <a:pt x="1" y="1324"/>
                    <a:pt x="1" y="2899"/>
                  </a:cubicBezTo>
                  <a:cubicBezTo>
                    <a:pt x="1" y="4506"/>
                    <a:pt x="1292" y="5798"/>
                    <a:pt x="2868" y="5798"/>
                  </a:cubicBezTo>
                  <a:cubicBezTo>
                    <a:pt x="4474" y="5798"/>
                    <a:pt x="5797" y="4506"/>
                    <a:pt x="5797" y="2899"/>
                  </a:cubicBezTo>
                  <a:cubicBezTo>
                    <a:pt x="5797" y="1324"/>
                    <a:pt x="4474" y="1"/>
                    <a:pt x="2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78"/>
            <p:cNvSpPr/>
            <p:nvPr/>
          </p:nvSpPr>
          <p:spPr>
            <a:xfrm>
              <a:off x="-12016525" y="3792775"/>
              <a:ext cx="63025" cy="63050"/>
            </a:xfrm>
            <a:custGeom>
              <a:avLst/>
              <a:gdLst/>
              <a:ahLst/>
              <a:cxnLst/>
              <a:rect l="l" t="t" r="r" b="b"/>
              <a:pathLst>
                <a:path w="2521" h="2522" extrusionOk="0">
                  <a:moveTo>
                    <a:pt x="1261" y="1"/>
                  </a:moveTo>
                  <a:cubicBezTo>
                    <a:pt x="567" y="1"/>
                    <a:pt x="0" y="537"/>
                    <a:pt x="0" y="1261"/>
                  </a:cubicBezTo>
                  <a:cubicBezTo>
                    <a:pt x="0" y="1954"/>
                    <a:pt x="567" y="2521"/>
                    <a:pt x="1261" y="2521"/>
                  </a:cubicBezTo>
                  <a:cubicBezTo>
                    <a:pt x="1954" y="2521"/>
                    <a:pt x="2521" y="1954"/>
                    <a:pt x="2521" y="1261"/>
                  </a:cubicBezTo>
                  <a:cubicBezTo>
                    <a:pt x="2521" y="537"/>
                    <a:pt x="1954"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5" name="Google Shape;8855;p78"/>
          <p:cNvGrpSpPr/>
          <p:nvPr/>
        </p:nvGrpSpPr>
        <p:grpSpPr>
          <a:xfrm>
            <a:off x="6630345" y="2272036"/>
            <a:ext cx="354635" cy="356232"/>
            <a:chOff x="-12160675" y="4081850"/>
            <a:chExt cx="352100" cy="353650"/>
          </a:xfrm>
        </p:grpSpPr>
        <p:sp>
          <p:nvSpPr>
            <p:cNvPr id="8856" name="Google Shape;8856;p78"/>
            <p:cNvSpPr/>
            <p:nvPr/>
          </p:nvSpPr>
          <p:spPr>
            <a:xfrm>
              <a:off x="-12014950" y="4081850"/>
              <a:ext cx="61450" cy="62275"/>
            </a:xfrm>
            <a:custGeom>
              <a:avLst/>
              <a:gdLst/>
              <a:ahLst/>
              <a:cxnLst/>
              <a:rect l="l" t="t" r="r" b="b"/>
              <a:pathLst>
                <a:path w="2458" h="2491" extrusionOk="0">
                  <a:moveTo>
                    <a:pt x="1198" y="0"/>
                  </a:moveTo>
                  <a:cubicBezTo>
                    <a:pt x="536" y="0"/>
                    <a:pt x="0" y="599"/>
                    <a:pt x="0" y="1260"/>
                  </a:cubicBezTo>
                  <a:cubicBezTo>
                    <a:pt x="0" y="1922"/>
                    <a:pt x="536" y="2489"/>
                    <a:pt x="1198" y="2489"/>
                  </a:cubicBezTo>
                  <a:cubicBezTo>
                    <a:pt x="1216" y="2490"/>
                    <a:pt x="1235" y="2490"/>
                    <a:pt x="1253" y="2490"/>
                  </a:cubicBezTo>
                  <a:cubicBezTo>
                    <a:pt x="1892" y="2490"/>
                    <a:pt x="2458" y="1965"/>
                    <a:pt x="2458" y="1260"/>
                  </a:cubicBezTo>
                  <a:cubicBezTo>
                    <a:pt x="2458" y="599"/>
                    <a:pt x="1922" y="0"/>
                    <a:pt x="1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78"/>
            <p:cNvSpPr/>
            <p:nvPr/>
          </p:nvSpPr>
          <p:spPr>
            <a:xfrm>
              <a:off x="-12077175" y="4352000"/>
              <a:ext cx="186700" cy="83500"/>
            </a:xfrm>
            <a:custGeom>
              <a:avLst/>
              <a:gdLst/>
              <a:ahLst/>
              <a:cxnLst/>
              <a:rect l="l" t="t" r="r" b="b"/>
              <a:pathLst>
                <a:path w="7468" h="3340" extrusionOk="0">
                  <a:moveTo>
                    <a:pt x="1639" y="0"/>
                  </a:moveTo>
                  <a:cubicBezTo>
                    <a:pt x="1166" y="0"/>
                    <a:pt x="820" y="347"/>
                    <a:pt x="820" y="819"/>
                  </a:cubicBezTo>
                  <a:lnTo>
                    <a:pt x="820" y="1670"/>
                  </a:lnTo>
                  <a:cubicBezTo>
                    <a:pt x="347" y="1670"/>
                    <a:pt x="0" y="2048"/>
                    <a:pt x="0" y="2521"/>
                  </a:cubicBezTo>
                  <a:lnTo>
                    <a:pt x="0" y="2899"/>
                  </a:lnTo>
                  <a:cubicBezTo>
                    <a:pt x="0" y="3151"/>
                    <a:pt x="189" y="3340"/>
                    <a:pt x="410" y="3340"/>
                  </a:cubicBezTo>
                  <a:lnTo>
                    <a:pt x="7026" y="3340"/>
                  </a:lnTo>
                  <a:cubicBezTo>
                    <a:pt x="7278" y="3340"/>
                    <a:pt x="7467" y="3151"/>
                    <a:pt x="7467" y="2899"/>
                  </a:cubicBezTo>
                  <a:lnTo>
                    <a:pt x="7467" y="2521"/>
                  </a:lnTo>
                  <a:cubicBezTo>
                    <a:pt x="7467" y="2048"/>
                    <a:pt x="7121" y="1670"/>
                    <a:pt x="6648" y="1670"/>
                  </a:cubicBezTo>
                  <a:lnTo>
                    <a:pt x="6648" y="819"/>
                  </a:lnTo>
                  <a:cubicBezTo>
                    <a:pt x="6616" y="347"/>
                    <a:pt x="6207" y="0"/>
                    <a:pt x="5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78"/>
            <p:cNvSpPr/>
            <p:nvPr/>
          </p:nvSpPr>
          <p:spPr>
            <a:xfrm>
              <a:off x="-11911775" y="4186000"/>
              <a:ext cx="103200" cy="101425"/>
            </a:xfrm>
            <a:custGeom>
              <a:avLst/>
              <a:gdLst/>
              <a:ahLst/>
              <a:cxnLst/>
              <a:rect l="l" t="t" r="r" b="b"/>
              <a:pathLst>
                <a:path w="4128" h="4057" extrusionOk="0">
                  <a:moveTo>
                    <a:pt x="2060" y="1"/>
                  </a:moveTo>
                  <a:cubicBezTo>
                    <a:pt x="1914" y="1"/>
                    <a:pt x="1765" y="72"/>
                    <a:pt x="1670" y="213"/>
                  </a:cubicBezTo>
                  <a:lnTo>
                    <a:pt x="1198" y="1190"/>
                  </a:lnTo>
                  <a:lnTo>
                    <a:pt x="221" y="1663"/>
                  </a:lnTo>
                  <a:cubicBezTo>
                    <a:pt x="63" y="1757"/>
                    <a:pt x="0" y="1852"/>
                    <a:pt x="0" y="2009"/>
                  </a:cubicBezTo>
                  <a:cubicBezTo>
                    <a:pt x="0" y="2167"/>
                    <a:pt x="63" y="2324"/>
                    <a:pt x="221" y="2356"/>
                  </a:cubicBezTo>
                  <a:lnTo>
                    <a:pt x="1198" y="2828"/>
                  </a:lnTo>
                  <a:lnTo>
                    <a:pt x="1670" y="3836"/>
                  </a:lnTo>
                  <a:cubicBezTo>
                    <a:pt x="1765" y="3994"/>
                    <a:pt x="1891" y="4057"/>
                    <a:pt x="2048" y="4057"/>
                  </a:cubicBezTo>
                  <a:cubicBezTo>
                    <a:pt x="2206" y="4057"/>
                    <a:pt x="2363" y="3994"/>
                    <a:pt x="2395" y="3836"/>
                  </a:cubicBezTo>
                  <a:lnTo>
                    <a:pt x="2867" y="2828"/>
                  </a:lnTo>
                  <a:lnTo>
                    <a:pt x="3907" y="2356"/>
                  </a:lnTo>
                  <a:cubicBezTo>
                    <a:pt x="4065" y="2293"/>
                    <a:pt x="4128" y="2167"/>
                    <a:pt x="4128" y="2009"/>
                  </a:cubicBezTo>
                  <a:cubicBezTo>
                    <a:pt x="4128" y="1852"/>
                    <a:pt x="4033" y="1757"/>
                    <a:pt x="3939" y="1663"/>
                  </a:cubicBezTo>
                  <a:lnTo>
                    <a:pt x="2899" y="1190"/>
                  </a:lnTo>
                  <a:lnTo>
                    <a:pt x="2426" y="213"/>
                  </a:lnTo>
                  <a:cubicBezTo>
                    <a:pt x="2348" y="72"/>
                    <a:pt x="2206" y="1"/>
                    <a:pt x="2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78"/>
            <p:cNvSpPr/>
            <p:nvPr/>
          </p:nvSpPr>
          <p:spPr>
            <a:xfrm>
              <a:off x="-12160675" y="4186000"/>
              <a:ext cx="104000" cy="101425"/>
            </a:xfrm>
            <a:custGeom>
              <a:avLst/>
              <a:gdLst/>
              <a:ahLst/>
              <a:cxnLst/>
              <a:rect l="l" t="t" r="r" b="b"/>
              <a:pathLst>
                <a:path w="4160" h="4057" extrusionOk="0">
                  <a:moveTo>
                    <a:pt x="2092" y="1"/>
                  </a:moveTo>
                  <a:cubicBezTo>
                    <a:pt x="1946" y="1"/>
                    <a:pt x="1797" y="72"/>
                    <a:pt x="1702" y="213"/>
                  </a:cubicBezTo>
                  <a:lnTo>
                    <a:pt x="1230" y="1190"/>
                  </a:lnTo>
                  <a:lnTo>
                    <a:pt x="221" y="1663"/>
                  </a:lnTo>
                  <a:cubicBezTo>
                    <a:pt x="64" y="1757"/>
                    <a:pt x="1" y="1852"/>
                    <a:pt x="1" y="2009"/>
                  </a:cubicBezTo>
                  <a:cubicBezTo>
                    <a:pt x="1" y="2167"/>
                    <a:pt x="64" y="2324"/>
                    <a:pt x="221" y="2387"/>
                  </a:cubicBezTo>
                  <a:lnTo>
                    <a:pt x="1230" y="2860"/>
                  </a:lnTo>
                  <a:lnTo>
                    <a:pt x="1702" y="3836"/>
                  </a:lnTo>
                  <a:cubicBezTo>
                    <a:pt x="1797" y="3994"/>
                    <a:pt x="1923" y="4057"/>
                    <a:pt x="2080" y="4057"/>
                  </a:cubicBezTo>
                  <a:cubicBezTo>
                    <a:pt x="2238" y="4057"/>
                    <a:pt x="2395" y="3994"/>
                    <a:pt x="2427" y="3836"/>
                  </a:cubicBezTo>
                  <a:lnTo>
                    <a:pt x="2899" y="2860"/>
                  </a:lnTo>
                  <a:lnTo>
                    <a:pt x="3876" y="2387"/>
                  </a:lnTo>
                  <a:cubicBezTo>
                    <a:pt x="4034" y="2324"/>
                    <a:pt x="4160" y="2167"/>
                    <a:pt x="4160" y="2009"/>
                  </a:cubicBezTo>
                  <a:cubicBezTo>
                    <a:pt x="4160" y="1852"/>
                    <a:pt x="4065" y="1694"/>
                    <a:pt x="3939" y="1663"/>
                  </a:cubicBezTo>
                  <a:lnTo>
                    <a:pt x="2931" y="1190"/>
                  </a:lnTo>
                  <a:lnTo>
                    <a:pt x="2458" y="213"/>
                  </a:lnTo>
                  <a:cubicBezTo>
                    <a:pt x="2380" y="72"/>
                    <a:pt x="2238" y="1"/>
                    <a:pt x="20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78"/>
            <p:cNvSpPr/>
            <p:nvPr/>
          </p:nvSpPr>
          <p:spPr>
            <a:xfrm>
              <a:off x="-12049600" y="4144075"/>
              <a:ext cx="127600" cy="67750"/>
            </a:xfrm>
            <a:custGeom>
              <a:avLst/>
              <a:gdLst/>
              <a:ahLst/>
              <a:cxnLst/>
              <a:rect l="l" t="t" r="r" b="b"/>
              <a:pathLst>
                <a:path w="5104" h="2710" extrusionOk="0">
                  <a:moveTo>
                    <a:pt x="851" y="0"/>
                  </a:moveTo>
                  <a:cubicBezTo>
                    <a:pt x="819" y="32"/>
                    <a:pt x="662" y="63"/>
                    <a:pt x="599" y="189"/>
                  </a:cubicBezTo>
                  <a:cubicBezTo>
                    <a:pt x="63" y="945"/>
                    <a:pt x="0" y="1890"/>
                    <a:pt x="347" y="2710"/>
                  </a:cubicBezTo>
                  <a:lnTo>
                    <a:pt x="2394" y="1670"/>
                  </a:lnTo>
                  <a:cubicBezTo>
                    <a:pt x="2426" y="1638"/>
                    <a:pt x="2521" y="1638"/>
                    <a:pt x="2552" y="1638"/>
                  </a:cubicBezTo>
                  <a:cubicBezTo>
                    <a:pt x="2647" y="1638"/>
                    <a:pt x="2678" y="1638"/>
                    <a:pt x="2710" y="1670"/>
                  </a:cubicBezTo>
                  <a:lnTo>
                    <a:pt x="4757" y="2710"/>
                  </a:lnTo>
                  <a:cubicBezTo>
                    <a:pt x="5104" y="1890"/>
                    <a:pt x="5041" y="945"/>
                    <a:pt x="4537" y="189"/>
                  </a:cubicBezTo>
                  <a:cubicBezTo>
                    <a:pt x="4442" y="63"/>
                    <a:pt x="4316" y="0"/>
                    <a:pt x="4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8861;p78"/>
            <p:cNvSpPr/>
            <p:nvPr/>
          </p:nvSpPr>
          <p:spPr>
            <a:xfrm>
              <a:off x="-12033850" y="4212600"/>
              <a:ext cx="99250" cy="118150"/>
            </a:xfrm>
            <a:custGeom>
              <a:avLst/>
              <a:gdLst/>
              <a:ahLst/>
              <a:cxnLst/>
              <a:rect l="l" t="t" r="r" b="b"/>
              <a:pathLst>
                <a:path w="3970" h="4726" extrusionOk="0">
                  <a:moveTo>
                    <a:pt x="1575" y="0"/>
                  </a:moveTo>
                  <a:lnTo>
                    <a:pt x="0" y="788"/>
                  </a:lnTo>
                  <a:lnTo>
                    <a:pt x="662" y="4726"/>
                  </a:lnTo>
                  <a:lnTo>
                    <a:pt x="3308" y="4726"/>
                  </a:lnTo>
                  <a:lnTo>
                    <a:pt x="3970" y="788"/>
                  </a:lnTo>
                  <a:lnTo>
                    <a:pt x="2395" y="0"/>
                  </a:lnTo>
                  <a:lnTo>
                    <a:pt x="2395" y="1827"/>
                  </a:lnTo>
                  <a:cubicBezTo>
                    <a:pt x="2395" y="2048"/>
                    <a:pt x="2206" y="2268"/>
                    <a:pt x="1954" y="2268"/>
                  </a:cubicBezTo>
                  <a:cubicBezTo>
                    <a:pt x="1733" y="2268"/>
                    <a:pt x="1575" y="2048"/>
                    <a:pt x="1575" y="1827"/>
                  </a:cubicBezTo>
                  <a:lnTo>
                    <a:pt x="15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2" name="Google Shape;8862;p78"/>
          <p:cNvGrpSpPr/>
          <p:nvPr/>
        </p:nvGrpSpPr>
        <p:grpSpPr>
          <a:xfrm>
            <a:off x="4835311" y="2746480"/>
            <a:ext cx="355416" cy="355652"/>
            <a:chOff x="-10391650" y="3180600"/>
            <a:chExt cx="352875" cy="353075"/>
          </a:xfrm>
        </p:grpSpPr>
        <p:sp>
          <p:nvSpPr>
            <p:cNvPr id="8863" name="Google Shape;8863;p78"/>
            <p:cNvSpPr/>
            <p:nvPr/>
          </p:nvSpPr>
          <p:spPr>
            <a:xfrm>
              <a:off x="-10390875" y="3263500"/>
              <a:ext cx="352100" cy="42550"/>
            </a:xfrm>
            <a:custGeom>
              <a:avLst/>
              <a:gdLst/>
              <a:ahLst/>
              <a:cxnLst/>
              <a:rect l="l" t="t" r="r" b="b"/>
              <a:pathLst>
                <a:path w="14084" h="1702" extrusionOk="0">
                  <a:moveTo>
                    <a:pt x="820" y="1"/>
                  </a:moveTo>
                  <a:cubicBezTo>
                    <a:pt x="347" y="1"/>
                    <a:pt x="1" y="379"/>
                    <a:pt x="1" y="851"/>
                  </a:cubicBezTo>
                  <a:lnTo>
                    <a:pt x="1" y="1261"/>
                  </a:lnTo>
                  <a:cubicBezTo>
                    <a:pt x="1" y="1513"/>
                    <a:pt x="190" y="1702"/>
                    <a:pt x="410" y="1702"/>
                  </a:cubicBezTo>
                  <a:lnTo>
                    <a:pt x="13674" y="1702"/>
                  </a:lnTo>
                  <a:cubicBezTo>
                    <a:pt x="13894" y="1702"/>
                    <a:pt x="14083" y="1513"/>
                    <a:pt x="14083" y="1261"/>
                  </a:cubicBezTo>
                  <a:lnTo>
                    <a:pt x="14083" y="851"/>
                  </a:lnTo>
                  <a:cubicBezTo>
                    <a:pt x="14083" y="410"/>
                    <a:pt x="13705" y="1"/>
                    <a:pt x="132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78"/>
            <p:cNvSpPr/>
            <p:nvPr/>
          </p:nvSpPr>
          <p:spPr>
            <a:xfrm>
              <a:off x="-10391650" y="3451750"/>
              <a:ext cx="352875" cy="81925"/>
            </a:xfrm>
            <a:custGeom>
              <a:avLst/>
              <a:gdLst/>
              <a:ahLst/>
              <a:cxnLst/>
              <a:rect l="l" t="t" r="r" b="b"/>
              <a:pathLst>
                <a:path w="14115" h="3277" extrusionOk="0">
                  <a:moveTo>
                    <a:pt x="2079" y="0"/>
                  </a:moveTo>
                  <a:cubicBezTo>
                    <a:pt x="1418" y="0"/>
                    <a:pt x="819" y="536"/>
                    <a:pt x="819" y="1229"/>
                  </a:cubicBezTo>
                  <a:lnTo>
                    <a:pt x="819" y="1607"/>
                  </a:lnTo>
                  <a:cubicBezTo>
                    <a:pt x="347" y="1607"/>
                    <a:pt x="0" y="1954"/>
                    <a:pt x="0" y="2458"/>
                  </a:cubicBezTo>
                  <a:lnTo>
                    <a:pt x="0" y="2867"/>
                  </a:lnTo>
                  <a:cubicBezTo>
                    <a:pt x="0" y="3119"/>
                    <a:pt x="189" y="3277"/>
                    <a:pt x="378" y="3277"/>
                  </a:cubicBezTo>
                  <a:lnTo>
                    <a:pt x="13642" y="3277"/>
                  </a:lnTo>
                  <a:cubicBezTo>
                    <a:pt x="13894" y="3277"/>
                    <a:pt x="14083" y="3088"/>
                    <a:pt x="14083" y="2867"/>
                  </a:cubicBezTo>
                  <a:lnTo>
                    <a:pt x="14083" y="2458"/>
                  </a:lnTo>
                  <a:cubicBezTo>
                    <a:pt x="14114" y="1954"/>
                    <a:pt x="13736" y="1607"/>
                    <a:pt x="13295" y="1607"/>
                  </a:cubicBezTo>
                  <a:lnTo>
                    <a:pt x="13295" y="1229"/>
                  </a:lnTo>
                  <a:cubicBezTo>
                    <a:pt x="13295" y="567"/>
                    <a:pt x="12760" y="0"/>
                    <a:pt x="12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78"/>
            <p:cNvSpPr/>
            <p:nvPr/>
          </p:nvSpPr>
          <p:spPr>
            <a:xfrm>
              <a:off x="-10327075" y="3180600"/>
              <a:ext cx="223700" cy="62450"/>
            </a:xfrm>
            <a:custGeom>
              <a:avLst/>
              <a:gdLst/>
              <a:ahLst/>
              <a:cxnLst/>
              <a:rect l="l" t="t" r="r" b="b"/>
              <a:pathLst>
                <a:path w="8948" h="2498" extrusionOk="0">
                  <a:moveTo>
                    <a:pt x="4490" y="1"/>
                  </a:moveTo>
                  <a:cubicBezTo>
                    <a:pt x="4419" y="1"/>
                    <a:pt x="4348" y="24"/>
                    <a:pt x="4285" y="72"/>
                  </a:cubicBezTo>
                  <a:lnTo>
                    <a:pt x="0" y="2498"/>
                  </a:lnTo>
                  <a:lnTo>
                    <a:pt x="8948" y="2498"/>
                  </a:lnTo>
                  <a:lnTo>
                    <a:pt x="4695" y="72"/>
                  </a:lnTo>
                  <a:cubicBezTo>
                    <a:pt x="4632" y="24"/>
                    <a:pt x="4561" y="1"/>
                    <a:pt x="44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78"/>
            <p:cNvSpPr/>
            <p:nvPr/>
          </p:nvSpPr>
          <p:spPr>
            <a:xfrm>
              <a:off x="-10245950" y="3325725"/>
              <a:ext cx="61450" cy="104775"/>
            </a:xfrm>
            <a:custGeom>
              <a:avLst/>
              <a:gdLst/>
              <a:ahLst/>
              <a:cxnLst/>
              <a:rect l="l" t="t" r="r" b="b"/>
              <a:pathLst>
                <a:path w="2458" h="4191" extrusionOk="0">
                  <a:moveTo>
                    <a:pt x="0" y="1"/>
                  </a:moveTo>
                  <a:lnTo>
                    <a:pt x="0" y="4191"/>
                  </a:lnTo>
                  <a:lnTo>
                    <a:pt x="2458" y="4191"/>
                  </a:lnTo>
                  <a:lnTo>
                    <a:pt x="24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78"/>
            <p:cNvSpPr/>
            <p:nvPr/>
          </p:nvSpPr>
          <p:spPr>
            <a:xfrm>
              <a:off x="-10142775" y="3325725"/>
              <a:ext cx="63025" cy="104775"/>
            </a:xfrm>
            <a:custGeom>
              <a:avLst/>
              <a:gdLst/>
              <a:ahLst/>
              <a:cxnLst/>
              <a:rect l="l" t="t" r="r" b="b"/>
              <a:pathLst>
                <a:path w="2521" h="4191" extrusionOk="0">
                  <a:moveTo>
                    <a:pt x="1" y="1"/>
                  </a:moveTo>
                  <a:lnTo>
                    <a:pt x="1" y="4191"/>
                  </a:lnTo>
                  <a:lnTo>
                    <a:pt x="2521" y="4191"/>
                  </a:lnTo>
                  <a:lnTo>
                    <a:pt x="25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78"/>
            <p:cNvSpPr/>
            <p:nvPr/>
          </p:nvSpPr>
          <p:spPr>
            <a:xfrm>
              <a:off x="-10350700" y="3325725"/>
              <a:ext cx="62250" cy="104775"/>
            </a:xfrm>
            <a:custGeom>
              <a:avLst/>
              <a:gdLst/>
              <a:ahLst/>
              <a:cxnLst/>
              <a:rect l="l" t="t" r="r" b="b"/>
              <a:pathLst>
                <a:path w="2490" h="4191" extrusionOk="0">
                  <a:moveTo>
                    <a:pt x="0" y="1"/>
                  </a:moveTo>
                  <a:lnTo>
                    <a:pt x="0" y="4191"/>
                  </a:lnTo>
                  <a:lnTo>
                    <a:pt x="2489" y="4191"/>
                  </a:lnTo>
                  <a:lnTo>
                    <a:pt x="24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69" name="Google Shape;8869;p78"/>
          <p:cNvGrpSpPr/>
          <p:nvPr/>
        </p:nvGrpSpPr>
        <p:grpSpPr>
          <a:xfrm>
            <a:off x="4835310" y="3223278"/>
            <a:ext cx="354635" cy="353890"/>
            <a:chOff x="-10390875" y="3616350"/>
            <a:chExt cx="352100" cy="351325"/>
          </a:xfrm>
        </p:grpSpPr>
        <p:sp>
          <p:nvSpPr>
            <p:cNvPr id="8870" name="Google Shape;8870;p78"/>
            <p:cNvSpPr/>
            <p:nvPr/>
          </p:nvSpPr>
          <p:spPr>
            <a:xfrm>
              <a:off x="-10308950" y="3780175"/>
              <a:ext cx="186675" cy="104800"/>
            </a:xfrm>
            <a:custGeom>
              <a:avLst/>
              <a:gdLst/>
              <a:ahLst/>
              <a:cxnLst/>
              <a:rect l="l" t="t" r="r" b="b"/>
              <a:pathLst>
                <a:path w="7467" h="4192" extrusionOk="0">
                  <a:moveTo>
                    <a:pt x="0" y="1"/>
                  </a:moveTo>
                  <a:lnTo>
                    <a:pt x="0" y="4191"/>
                  </a:lnTo>
                  <a:lnTo>
                    <a:pt x="7467" y="4191"/>
                  </a:lnTo>
                  <a:lnTo>
                    <a:pt x="7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78"/>
            <p:cNvSpPr/>
            <p:nvPr/>
          </p:nvSpPr>
          <p:spPr>
            <a:xfrm>
              <a:off x="-10390875" y="3698275"/>
              <a:ext cx="352100" cy="269400"/>
            </a:xfrm>
            <a:custGeom>
              <a:avLst/>
              <a:gdLst/>
              <a:ahLst/>
              <a:cxnLst/>
              <a:rect l="l" t="t" r="r" b="b"/>
              <a:pathLst>
                <a:path w="14084" h="10776" extrusionOk="0">
                  <a:moveTo>
                    <a:pt x="11216" y="2426"/>
                  </a:moveTo>
                  <a:cubicBezTo>
                    <a:pt x="11468" y="2426"/>
                    <a:pt x="11626" y="2615"/>
                    <a:pt x="11626" y="2867"/>
                  </a:cubicBezTo>
                  <a:lnTo>
                    <a:pt x="11626" y="7845"/>
                  </a:lnTo>
                  <a:cubicBezTo>
                    <a:pt x="11626" y="8097"/>
                    <a:pt x="11437" y="8255"/>
                    <a:pt x="11216" y="8255"/>
                  </a:cubicBezTo>
                  <a:lnTo>
                    <a:pt x="2931" y="8255"/>
                  </a:lnTo>
                  <a:cubicBezTo>
                    <a:pt x="2678" y="8255"/>
                    <a:pt x="2489" y="8066"/>
                    <a:pt x="2489" y="7845"/>
                  </a:cubicBezTo>
                  <a:lnTo>
                    <a:pt x="2489" y="2867"/>
                  </a:lnTo>
                  <a:cubicBezTo>
                    <a:pt x="2489" y="2615"/>
                    <a:pt x="2678" y="2426"/>
                    <a:pt x="2931" y="2426"/>
                  </a:cubicBezTo>
                  <a:close/>
                  <a:moveTo>
                    <a:pt x="1670" y="0"/>
                  </a:moveTo>
                  <a:cubicBezTo>
                    <a:pt x="757" y="0"/>
                    <a:pt x="1" y="725"/>
                    <a:pt x="1" y="1639"/>
                  </a:cubicBezTo>
                  <a:cubicBezTo>
                    <a:pt x="1" y="2237"/>
                    <a:pt x="316" y="2773"/>
                    <a:pt x="820" y="3056"/>
                  </a:cubicBezTo>
                  <a:lnTo>
                    <a:pt x="820" y="7719"/>
                  </a:lnTo>
                  <a:cubicBezTo>
                    <a:pt x="316" y="7971"/>
                    <a:pt x="1" y="8538"/>
                    <a:pt x="1" y="9137"/>
                  </a:cubicBezTo>
                  <a:cubicBezTo>
                    <a:pt x="1" y="10019"/>
                    <a:pt x="757" y="10775"/>
                    <a:pt x="1670" y="10775"/>
                  </a:cubicBezTo>
                  <a:cubicBezTo>
                    <a:pt x="2237" y="10775"/>
                    <a:pt x="2805" y="10460"/>
                    <a:pt x="3057" y="9956"/>
                  </a:cubicBezTo>
                  <a:lnTo>
                    <a:pt x="11027" y="9956"/>
                  </a:lnTo>
                  <a:cubicBezTo>
                    <a:pt x="11311" y="10460"/>
                    <a:pt x="11846" y="10775"/>
                    <a:pt x="12445" y="10775"/>
                  </a:cubicBezTo>
                  <a:cubicBezTo>
                    <a:pt x="13359" y="10775"/>
                    <a:pt x="14083" y="10019"/>
                    <a:pt x="14083" y="9137"/>
                  </a:cubicBezTo>
                  <a:cubicBezTo>
                    <a:pt x="14083" y="8538"/>
                    <a:pt x="13800" y="7971"/>
                    <a:pt x="13264" y="7719"/>
                  </a:cubicBezTo>
                  <a:lnTo>
                    <a:pt x="13264" y="3056"/>
                  </a:lnTo>
                  <a:cubicBezTo>
                    <a:pt x="13800" y="2741"/>
                    <a:pt x="14083" y="2237"/>
                    <a:pt x="14083" y="1639"/>
                  </a:cubicBezTo>
                  <a:cubicBezTo>
                    <a:pt x="14083" y="725"/>
                    <a:pt x="13359" y="0"/>
                    <a:pt x="12445" y="0"/>
                  </a:cubicBezTo>
                  <a:cubicBezTo>
                    <a:pt x="11846" y="0"/>
                    <a:pt x="11311" y="315"/>
                    <a:pt x="11027" y="820"/>
                  </a:cubicBezTo>
                  <a:lnTo>
                    <a:pt x="3057" y="820"/>
                  </a:lnTo>
                  <a:cubicBezTo>
                    <a:pt x="2805" y="315"/>
                    <a:pt x="2237"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78"/>
            <p:cNvSpPr/>
            <p:nvPr/>
          </p:nvSpPr>
          <p:spPr>
            <a:xfrm>
              <a:off x="-10268000" y="3616350"/>
              <a:ext cx="103975" cy="81150"/>
            </a:xfrm>
            <a:custGeom>
              <a:avLst/>
              <a:gdLst/>
              <a:ahLst/>
              <a:cxnLst/>
              <a:rect l="l" t="t" r="r" b="b"/>
              <a:pathLst>
                <a:path w="4159" h="3246" extrusionOk="0">
                  <a:moveTo>
                    <a:pt x="2048" y="1"/>
                  </a:moveTo>
                  <a:cubicBezTo>
                    <a:pt x="1387" y="1"/>
                    <a:pt x="851" y="536"/>
                    <a:pt x="851" y="1230"/>
                  </a:cubicBezTo>
                  <a:cubicBezTo>
                    <a:pt x="851" y="1450"/>
                    <a:pt x="914" y="1671"/>
                    <a:pt x="1040" y="1891"/>
                  </a:cubicBezTo>
                  <a:lnTo>
                    <a:pt x="0" y="3246"/>
                  </a:lnTo>
                  <a:lnTo>
                    <a:pt x="1072" y="3246"/>
                  </a:lnTo>
                  <a:lnTo>
                    <a:pt x="1733" y="2364"/>
                  </a:lnTo>
                  <a:cubicBezTo>
                    <a:pt x="1859" y="2395"/>
                    <a:pt x="1985" y="2427"/>
                    <a:pt x="2080" y="2427"/>
                  </a:cubicBezTo>
                  <a:cubicBezTo>
                    <a:pt x="2206" y="2427"/>
                    <a:pt x="2332" y="2395"/>
                    <a:pt x="2458" y="2364"/>
                  </a:cubicBezTo>
                  <a:lnTo>
                    <a:pt x="3119" y="3246"/>
                  </a:lnTo>
                  <a:lnTo>
                    <a:pt x="4159" y="3246"/>
                  </a:lnTo>
                  <a:lnTo>
                    <a:pt x="3119" y="1891"/>
                  </a:lnTo>
                  <a:cubicBezTo>
                    <a:pt x="3245" y="1671"/>
                    <a:pt x="3308" y="1450"/>
                    <a:pt x="3308" y="1230"/>
                  </a:cubicBezTo>
                  <a:cubicBezTo>
                    <a:pt x="3308" y="536"/>
                    <a:pt x="2773"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3" name="Google Shape;8873;p78"/>
          <p:cNvGrpSpPr/>
          <p:nvPr/>
        </p:nvGrpSpPr>
        <p:grpSpPr>
          <a:xfrm>
            <a:off x="7502285" y="2747943"/>
            <a:ext cx="312585" cy="354670"/>
            <a:chOff x="-10370400" y="4049550"/>
            <a:chExt cx="310350" cy="352100"/>
          </a:xfrm>
        </p:grpSpPr>
        <p:sp>
          <p:nvSpPr>
            <p:cNvPr id="8874" name="Google Shape;8874;p78"/>
            <p:cNvSpPr/>
            <p:nvPr/>
          </p:nvSpPr>
          <p:spPr>
            <a:xfrm>
              <a:off x="-10308175" y="4224400"/>
              <a:ext cx="185900" cy="115800"/>
            </a:xfrm>
            <a:custGeom>
              <a:avLst/>
              <a:gdLst/>
              <a:ahLst/>
              <a:cxnLst/>
              <a:rect l="l" t="t" r="r" b="b"/>
              <a:pathLst>
                <a:path w="7436" h="4632" extrusionOk="0">
                  <a:moveTo>
                    <a:pt x="1" y="1"/>
                  </a:moveTo>
                  <a:lnTo>
                    <a:pt x="1" y="4632"/>
                  </a:lnTo>
                  <a:lnTo>
                    <a:pt x="1639" y="4632"/>
                  </a:lnTo>
                  <a:lnTo>
                    <a:pt x="1639" y="1261"/>
                  </a:lnTo>
                  <a:cubicBezTo>
                    <a:pt x="1639" y="1040"/>
                    <a:pt x="1859" y="883"/>
                    <a:pt x="2048" y="883"/>
                  </a:cubicBezTo>
                  <a:cubicBezTo>
                    <a:pt x="2269" y="883"/>
                    <a:pt x="2489" y="1072"/>
                    <a:pt x="2489" y="1261"/>
                  </a:cubicBezTo>
                  <a:lnTo>
                    <a:pt x="2489" y="4632"/>
                  </a:lnTo>
                  <a:lnTo>
                    <a:pt x="3309" y="4632"/>
                  </a:lnTo>
                  <a:lnTo>
                    <a:pt x="3309" y="1261"/>
                  </a:lnTo>
                  <a:cubicBezTo>
                    <a:pt x="3309" y="1040"/>
                    <a:pt x="3498" y="883"/>
                    <a:pt x="3750" y="883"/>
                  </a:cubicBezTo>
                  <a:cubicBezTo>
                    <a:pt x="3970" y="883"/>
                    <a:pt x="4128" y="1072"/>
                    <a:pt x="4128" y="1261"/>
                  </a:cubicBezTo>
                  <a:lnTo>
                    <a:pt x="4128" y="4632"/>
                  </a:lnTo>
                  <a:lnTo>
                    <a:pt x="4947" y="4632"/>
                  </a:lnTo>
                  <a:lnTo>
                    <a:pt x="4947" y="1261"/>
                  </a:lnTo>
                  <a:cubicBezTo>
                    <a:pt x="4947" y="1040"/>
                    <a:pt x="5167" y="883"/>
                    <a:pt x="5388" y="883"/>
                  </a:cubicBezTo>
                  <a:cubicBezTo>
                    <a:pt x="5640" y="883"/>
                    <a:pt x="5829" y="1072"/>
                    <a:pt x="5829" y="1261"/>
                  </a:cubicBezTo>
                  <a:lnTo>
                    <a:pt x="5829" y="4632"/>
                  </a:lnTo>
                  <a:lnTo>
                    <a:pt x="7436" y="4632"/>
                  </a:lnTo>
                  <a:lnTo>
                    <a:pt x="74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78"/>
            <p:cNvSpPr/>
            <p:nvPr/>
          </p:nvSpPr>
          <p:spPr>
            <a:xfrm>
              <a:off x="-10292425" y="4121225"/>
              <a:ext cx="159125" cy="30750"/>
            </a:xfrm>
            <a:custGeom>
              <a:avLst/>
              <a:gdLst/>
              <a:ahLst/>
              <a:cxnLst/>
              <a:rect l="l" t="t" r="r" b="b"/>
              <a:pathLst>
                <a:path w="6365" h="1230" extrusionOk="0">
                  <a:moveTo>
                    <a:pt x="694" y="0"/>
                  </a:moveTo>
                  <a:cubicBezTo>
                    <a:pt x="694" y="158"/>
                    <a:pt x="662" y="316"/>
                    <a:pt x="631" y="442"/>
                  </a:cubicBezTo>
                  <a:cubicBezTo>
                    <a:pt x="505" y="757"/>
                    <a:pt x="284" y="1040"/>
                    <a:pt x="1" y="1229"/>
                  </a:cubicBezTo>
                  <a:lnTo>
                    <a:pt x="6365" y="1229"/>
                  </a:lnTo>
                  <a:cubicBezTo>
                    <a:pt x="6018" y="1040"/>
                    <a:pt x="5798" y="788"/>
                    <a:pt x="5672" y="442"/>
                  </a:cubicBezTo>
                  <a:cubicBezTo>
                    <a:pt x="5577" y="284"/>
                    <a:pt x="5577" y="126"/>
                    <a:pt x="5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78"/>
            <p:cNvSpPr/>
            <p:nvPr/>
          </p:nvSpPr>
          <p:spPr>
            <a:xfrm>
              <a:off x="-10370400" y="4049550"/>
              <a:ext cx="310350" cy="91400"/>
            </a:xfrm>
            <a:custGeom>
              <a:avLst/>
              <a:gdLst/>
              <a:ahLst/>
              <a:cxnLst/>
              <a:rect l="l" t="t" r="r" b="b"/>
              <a:pathLst>
                <a:path w="12414" h="3656" extrusionOk="0">
                  <a:moveTo>
                    <a:pt x="2049" y="1"/>
                  </a:moveTo>
                  <a:cubicBezTo>
                    <a:pt x="977" y="1"/>
                    <a:pt x="95" y="820"/>
                    <a:pt x="1" y="1891"/>
                  </a:cubicBezTo>
                  <a:cubicBezTo>
                    <a:pt x="95" y="2867"/>
                    <a:pt x="946" y="3655"/>
                    <a:pt x="1954" y="3655"/>
                  </a:cubicBezTo>
                  <a:cubicBezTo>
                    <a:pt x="2427" y="3655"/>
                    <a:pt x="2773" y="3340"/>
                    <a:pt x="2899" y="3025"/>
                  </a:cubicBezTo>
                  <a:cubicBezTo>
                    <a:pt x="2931" y="2867"/>
                    <a:pt x="2962" y="2678"/>
                    <a:pt x="2805" y="2521"/>
                  </a:cubicBezTo>
                  <a:cubicBezTo>
                    <a:pt x="2729" y="2461"/>
                    <a:pt x="2618" y="2422"/>
                    <a:pt x="2520" y="2422"/>
                  </a:cubicBezTo>
                  <a:cubicBezTo>
                    <a:pt x="2411" y="2422"/>
                    <a:pt x="2317" y="2469"/>
                    <a:pt x="2301" y="2584"/>
                  </a:cubicBezTo>
                  <a:cubicBezTo>
                    <a:pt x="2274" y="2793"/>
                    <a:pt x="2097" y="2915"/>
                    <a:pt x="1911" y="2915"/>
                  </a:cubicBezTo>
                  <a:cubicBezTo>
                    <a:pt x="1873" y="2915"/>
                    <a:pt x="1834" y="2910"/>
                    <a:pt x="1796" y="2899"/>
                  </a:cubicBezTo>
                  <a:cubicBezTo>
                    <a:pt x="1544" y="2867"/>
                    <a:pt x="1418" y="2647"/>
                    <a:pt x="1481" y="2395"/>
                  </a:cubicBezTo>
                  <a:cubicBezTo>
                    <a:pt x="1595" y="1848"/>
                    <a:pt x="2036" y="1594"/>
                    <a:pt x="2500" y="1594"/>
                  </a:cubicBezTo>
                  <a:cubicBezTo>
                    <a:pt x="2811" y="1594"/>
                    <a:pt x="3132" y="1708"/>
                    <a:pt x="3372" y="1922"/>
                  </a:cubicBezTo>
                  <a:lnTo>
                    <a:pt x="3466" y="2048"/>
                  </a:lnTo>
                  <a:lnTo>
                    <a:pt x="8917" y="2048"/>
                  </a:lnTo>
                  <a:lnTo>
                    <a:pt x="9043" y="1922"/>
                  </a:lnTo>
                  <a:cubicBezTo>
                    <a:pt x="9262" y="1715"/>
                    <a:pt x="9561" y="1612"/>
                    <a:pt x="9856" y="1612"/>
                  </a:cubicBezTo>
                  <a:cubicBezTo>
                    <a:pt x="10325" y="1612"/>
                    <a:pt x="10785" y="1873"/>
                    <a:pt x="10901" y="2395"/>
                  </a:cubicBezTo>
                  <a:cubicBezTo>
                    <a:pt x="10964" y="2647"/>
                    <a:pt x="10838" y="2836"/>
                    <a:pt x="10618" y="2899"/>
                  </a:cubicBezTo>
                  <a:cubicBezTo>
                    <a:pt x="10575" y="2910"/>
                    <a:pt x="10533" y="2915"/>
                    <a:pt x="10494" y="2915"/>
                  </a:cubicBezTo>
                  <a:cubicBezTo>
                    <a:pt x="10304" y="2915"/>
                    <a:pt x="10161" y="2793"/>
                    <a:pt x="10082" y="2584"/>
                  </a:cubicBezTo>
                  <a:cubicBezTo>
                    <a:pt x="10066" y="2469"/>
                    <a:pt x="9963" y="2422"/>
                    <a:pt x="9851" y="2422"/>
                  </a:cubicBezTo>
                  <a:cubicBezTo>
                    <a:pt x="9749" y="2422"/>
                    <a:pt x="9638" y="2461"/>
                    <a:pt x="9578" y="2521"/>
                  </a:cubicBezTo>
                  <a:cubicBezTo>
                    <a:pt x="9421" y="2678"/>
                    <a:pt x="9452" y="2867"/>
                    <a:pt x="9515" y="3025"/>
                  </a:cubicBezTo>
                  <a:cubicBezTo>
                    <a:pt x="9610" y="3340"/>
                    <a:pt x="10019" y="3655"/>
                    <a:pt x="10460" y="3655"/>
                  </a:cubicBezTo>
                  <a:cubicBezTo>
                    <a:pt x="11311" y="3655"/>
                    <a:pt x="12067" y="3056"/>
                    <a:pt x="12288" y="2269"/>
                  </a:cubicBezTo>
                  <a:cubicBezTo>
                    <a:pt x="12288" y="2206"/>
                    <a:pt x="12351" y="2111"/>
                    <a:pt x="12351" y="2048"/>
                  </a:cubicBezTo>
                  <a:cubicBezTo>
                    <a:pt x="12414" y="883"/>
                    <a:pt x="11468" y="1"/>
                    <a:pt x="10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78"/>
            <p:cNvSpPr/>
            <p:nvPr/>
          </p:nvSpPr>
          <p:spPr>
            <a:xfrm>
              <a:off x="-10328650" y="4173200"/>
              <a:ext cx="226850" cy="30750"/>
            </a:xfrm>
            <a:custGeom>
              <a:avLst/>
              <a:gdLst/>
              <a:ahLst/>
              <a:cxnLst/>
              <a:rect l="l" t="t" r="r" b="b"/>
              <a:pathLst>
                <a:path w="9074" h="1230" extrusionOk="0">
                  <a:moveTo>
                    <a:pt x="0" y="1"/>
                  </a:moveTo>
                  <a:cubicBezTo>
                    <a:pt x="0" y="694"/>
                    <a:pt x="536" y="1229"/>
                    <a:pt x="1198" y="1229"/>
                  </a:cubicBezTo>
                  <a:lnTo>
                    <a:pt x="7814" y="1229"/>
                  </a:lnTo>
                  <a:cubicBezTo>
                    <a:pt x="8507" y="1229"/>
                    <a:pt x="9074" y="694"/>
                    <a:pt x="90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78"/>
            <p:cNvSpPr/>
            <p:nvPr/>
          </p:nvSpPr>
          <p:spPr>
            <a:xfrm>
              <a:off x="-10328650" y="4360650"/>
              <a:ext cx="226850" cy="41000"/>
            </a:xfrm>
            <a:custGeom>
              <a:avLst/>
              <a:gdLst/>
              <a:ahLst/>
              <a:cxnLst/>
              <a:rect l="l" t="t" r="r" b="b"/>
              <a:pathLst>
                <a:path w="9074" h="1640" extrusionOk="0">
                  <a:moveTo>
                    <a:pt x="410" y="1"/>
                  </a:moveTo>
                  <a:cubicBezTo>
                    <a:pt x="189" y="1"/>
                    <a:pt x="0" y="190"/>
                    <a:pt x="0" y="379"/>
                  </a:cubicBezTo>
                  <a:lnTo>
                    <a:pt x="0" y="1230"/>
                  </a:lnTo>
                  <a:cubicBezTo>
                    <a:pt x="0" y="1450"/>
                    <a:pt x="189" y="1639"/>
                    <a:pt x="410" y="1639"/>
                  </a:cubicBezTo>
                  <a:lnTo>
                    <a:pt x="8696" y="1639"/>
                  </a:lnTo>
                  <a:cubicBezTo>
                    <a:pt x="8916" y="1639"/>
                    <a:pt x="9074" y="1450"/>
                    <a:pt x="9074" y="1230"/>
                  </a:cubicBezTo>
                  <a:lnTo>
                    <a:pt x="9074" y="379"/>
                  </a:lnTo>
                  <a:cubicBezTo>
                    <a:pt x="9074" y="158"/>
                    <a:pt x="8885" y="1"/>
                    <a:pt x="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9" name="Google Shape;8879;p78"/>
          <p:cNvGrpSpPr/>
          <p:nvPr/>
        </p:nvGrpSpPr>
        <p:grpSpPr>
          <a:xfrm>
            <a:off x="6606541" y="2746884"/>
            <a:ext cx="379236" cy="354847"/>
            <a:chOff x="-8674650" y="3210975"/>
            <a:chExt cx="376525" cy="352275"/>
          </a:xfrm>
        </p:grpSpPr>
        <p:sp>
          <p:nvSpPr>
            <p:cNvPr id="8880" name="Google Shape;8880;p78"/>
            <p:cNvSpPr/>
            <p:nvPr/>
          </p:nvSpPr>
          <p:spPr>
            <a:xfrm>
              <a:off x="-8542325" y="3335375"/>
              <a:ext cx="112650" cy="104375"/>
            </a:xfrm>
            <a:custGeom>
              <a:avLst/>
              <a:gdLst/>
              <a:ahLst/>
              <a:cxnLst/>
              <a:rect l="l" t="t" r="r" b="b"/>
              <a:pathLst>
                <a:path w="4506" h="4175" extrusionOk="0">
                  <a:moveTo>
                    <a:pt x="2226" y="843"/>
                  </a:moveTo>
                  <a:cubicBezTo>
                    <a:pt x="2537" y="843"/>
                    <a:pt x="2852" y="969"/>
                    <a:pt x="3120" y="1221"/>
                  </a:cubicBezTo>
                  <a:cubicBezTo>
                    <a:pt x="3624" y="1694"/>
                    <a:pt x="3624" y="2545"/>
                    <a:pt x="3120" y="3017"/>
                  </a:cubicBezTo>
                  <a:cubicBezTo>
                    <a:pt x="2883" y="3238"/>
                    <a:pt x="2568" y="3348"/>
                    <a:pt x="2249" y="3348"/>
                  </a:cubicBezTo>
                  <a:cubicBezTo>
                    <a:pt x="1930" y="3348"/>
                    <a:pt x="1607" y="3238"/>
                    <a:pt x="1355" y="3017"/>
                  </a:cubicBezTo>
                  <a:cubicBezTo>
                    <a:pt x="883" y="2545"/>
                    <a:pt x="883" y="1694"/>
                    <a:pt x="1355" y="1221"/>
                  </a:cubicBezTo>
                  <a:cubicBezTo>
                    <a:pt x="1607" y="969"/>
                    <a:pt x="1915" y="843"/>
                    <a:pt x="2226" y="843"/>
                  </a:cubicBezTo>
                  <a:close/>
                  <a:moveTo>
                    <a:pt x="2277" y="1"/>
                  </a:moveTo>
                  <a:cubicBezTo>
                    <a:pt x="1749" y="1"/>
                    <a:pt x="1214" y="197"/>
                    <a:pt x="788" y="591"/>
                  </a:cubicBezTo>
                  <a:cubicBezTo>
                    <a:pt x="1" y="1379"/>
                    <a:pt x="1" y="2765"/>
                    <a:pt x="788" y="3584"/>
                  </a:cubicBezTo>
                  <a:cubicBezTo>
                    <a:pt x="1182" y="3978"/>
                    <a:pt x="1718" y="4175"/>
                    <a:pt x="2253" y="4175"/>
                  </a:cubicBezTo>
                  <a:cubicBezTo>
                    <a:pt x="2789" y="4175"/>
                    <a:pt x="3324" y="3978"/>
                    <a:pt x="3718" y="3584"/>
                  </a:cubicBezTo>
                  <a:cubicBezTo>
                    <a:pt x="4506" y="2797"/>
                    <a:pt x="4506" y="1442"/>
                    <a:pt x="3718" y="591"/>
                  </a:cubicBezTo>
                  <a:cubicBezTo>
                    <a:pt x="3324" y="197"/>
                    <a:pt x="2805" y="1"/>
                    <a:pt x="2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78"/>
            <p:cNvSpPr/>
            <p:nvPr/>
          </p:nvSpPr>
          <p:spPr>
            <a:xfrm>
              <a:off x="-8496650" y="3377125"/>
              <a:ext cx="22875" cy="20900"/>
            </a:xfrm>
            <a:custGeom>
              <a:avLst/>
              <a:gdLst/>
              <a:ahLst/>
              <a:cxnLst/>
              <a:rect l="l" t="t" r="r" b="b"/>
              <a:pathLst>
                <a:path w="915" h="836" extrusionOk="0">
                  <a:moveTo>
                    <a:pt x="458" y="0"/>
                  </a:moveTo>
                  <a:cubicBezTo>
                    <a:pt x="348" y="0"/>
                    <a:pt x="237" y="40"/>
                    <a:pt x="159" y="118"/>
                  </a:cubicBezTo>
                  <a:cubicBezTo>
                    <a:pt x="1" y="276"/>
                    <a:pt x="1" y="560"/>
                    <a:pt x="159" y="717"/>
                  </a:cubicBezTo>
                  <a:cubicBezTo>
                    <a:pt x="237" y="796"/>
                    <a:pt x="348" y="835"/>
                    <a:pt x="458" y="835"/>
                  </a:cubicBezTo>
                  <a:cubicBezTo>
                    <a:pt x="568" y="835"/>
                    <a:pt x="678" y="796"/>
                    <a:pt x="757" y="717"/>
                  </a:cubicBezTo>
                  <a:cubicBezTo>
                    <a:pt x="915" y="560"/>
                    <a:pt x="915" y="276"/>
                    <a:pt x="757" y="118"/>
                  </a:cubicBezTo>
                  <a:cubicBezTo>
                    <a:pt x="678" y="40"/>
                    <a:pt x="568" y="0"/>
                    <a:pt x="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78"/>
            <p:cNvSpPr/>
            <p:nvPr/>
          </p:nvSpPr>
          <p:spPr>
            <a:xfrm>
              <a:off x="-8540750" y="3332825"/>
              <a:ext cx="242625" cy="230425"/>
            </a:xfrm>
            <a:custGeom>
              <a:avLst/>
              <a:gdLst/>
              <a:ahLst/>
              <a:cxnLst/>
              <a:rect l="l" t="t" r="r" b="b"/>
              <a:pathLst>
                <a:path w="9705" h="9217" extrusionOk="0">
                  <a:moveTo>
                    <a:pt x="8917" y="0"/>
                  </a:moveTo>
                  <a:lnTo>
                    <a:pt x="4978" y="1449"/>
                  </a:lnTo>
                  <a:cubicBezTo>
                    <a:pt x="5262" y="2521"/>
                    <a:pt x="4947" y="3529"/>
                    <a:pt x="4254" y="4253"/>
                  </a:cubicBezTo>
                  <a:cubicBezTo>
                    <a:pt x="3721" y="4763"/>
                    <a:pt x="2999" y="5069"/>
                    <a:pt x="2241" y="5069"/>
                  </a:cubicBezTo>
                  <a:cubicBezTo>
                    <a:pt x="1969" y="5069"/>
                    <a:pt x="1693" y="5030"/>
                    <a:pt x="1418" y="4946"/>
                  </a:cubicBezTo>
                  <a:lnTo>
                    <a:pt x="1" y="8853"/>
                  </a:lnTo>
                  <a:cubicBezTo>
                    <a:pt x="727" y="9095"/>
                    <a:pt x="1483" y="9216"/>
                    <a:pt x="2238" y="9216"/>
                  </a:cubicBezTo>
                  <a:cubicBezTo>
                    <a:pt x="4038" y="9216"/>
                    <a:pt x="5830" y="8528"/>
                    <a:pt x="7184" y="7152"/>
                  </a:cubicBezTo>
                  <a:cubicBezTo>
                    <a:pt x="9137" y="5230"/>
                    <a:pt x="9704" y="2426"/>
                    <a:pt x="8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78"/>
            <p:cNvSpPr/>
            <p:nvPr/>
          </p:nvSpPr>
          <p:spPr>
            <a:xfrm>
              <a:off x="-8645500" y="3428125"/>
              <a:ext cx="120525" cy="118950"/>
            </a:xfrm>
            <a:custGeom>
              <a:avLst/>
              <a:gdLst/>
              <a:ahLst/>
              <a:cxnLst/>
              <a:rect l="l" t="t" r="r" b="b"/>
              <a:pathLst>
                <a:path w="4821" h="4758" extrusionOk="0">
                  <a:moveTo>
                    <a:pt x="3939" y="0"/>
                  </a:moveTo>
                  <a:lnTo>
                    <a:pt x="1" y="1418"/>
                  </a:lnTo>
                  <a:cubicBezTo>
                    <a:pt x="347" y="2143"/>
                    <a:pt x="788" y="2804"/>
                    <a:pt x="1387" y="3403"/>
                  </a:cubicBezTo>
                  <a:cubicBezTo>
                    <a:pt x="1985" y="3970"/>
                    <a:pt x="2678" y="4442"/>
                    <a:pt x="3403" y="4757"/>
                  </a:cubicBezTo>
                  <a:lnTo>
                    <a:pt x="4821" y="819"/>
                  </a:lnTo>
                  <a:cubicBezTo>
                    <a:pt x="4663" y="756"/>
                    <a:pt x="4506" y="599"/>
                    <a:pt x="4348" y="473"/>
                  </a:cubicBezTo>
                  <a:cubicBezTo>
                    <a:pt x="4191" y="315"/>
                    <a:pt x="4065" y="158"/>
                    <a:pt x="3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78"/>
            <p:cNvSpPr/>
            <p:nvPr/>
          </p:nvSpPr>
          <p:spPr>
            <a:xfrm>
              <a:off x="-8448600" y="3227275"/>
              <a:ext cx="122900" cy="122900"/>
            </a:xfrm>
            <a:custGeom>
              <a:avLst/>
              <a:gdLst/>
              <a:ahLst/>
              <a:cxnLst/>
              <a:rect l="l" t="t" r="r" b="b"/>
              <a:pathLst>
                <a:path w="4916" h="4916" extrusionOk="0">
                  <a:moveTo>
                    <a:pt x="1419" y="1"/>
                  </a:moveTo>
                  <a:lnTo>
                    <a:pt x="1" y="3939"/>
                  </a:lnTo>
                  <a:cubicBezTo>
                    <a:pt x="190" y="4065"/>
                    <a:pt x="410" y="4191"/>
                    <a:pt x="568" y="4380"/>
                  </a:cubicBezTo>
                  <a:cubicBezTo>
                    <a:pt x="725" y="4537"/>
                    <a:pt x="883" y="4726"/>
                    <a:pt x="977" y="4915"/>
                  </a:cubicBezTo>
                  <a:lnTo>
                    <a:pt x="4916" y="3466"/>
                  </a:lnTo>
                  <a:cubicBezTo>
                    <a:pt x="4569" y="2710"/>
                    <a:pt x="4096" y="2017"/>
                    <a:pt x="3498" y="1418"/>
                  </a:cubicBezTo>
                  <a:cubicBezTo>
                    <a:pt x="2931" y="820"/>
                    <a:pt x="2175" y="347"/>
                    <a:pt x="1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78"/>
            <p:cNvSpPr/>
            <p:nvPr/>
          </p:nvSpPr>
          <p:spPr>
            <a:xfrm>
              <a:off x="-8674650" y="3210975"/>
              <a:ext cx="241825" cy="232925"/>
            </a:xfrm>
            <a:custGeom>
              <a:avLst/>
              <a:gdLst/>
              <a:ahLst/>
              <a:cxnLst/>
              <a:rect l="l" t="t" r="r" b="b"/>
              <a:pathLst>
                <a:path w="9673" h="9317" extrusionOk="0">
                  <a:moveTo>
                    <a:pt x="7515" y="0"/>
                  </a:moveTo>
                  <a:cubicBezTo>
                    <a:pt x="5700" y="0"/>
                    <a:pt x="3894" y="698"/>
                    <a:pt x="2521" y="2070"/>
                  </a:cubicBezTo>
                  <a:cubicBezTo>
                    <a:pt x="568" y="3992"/>
                    <a:pt x="1" y="6827"/>
                    <a:pt x="820" y="9316"/>
                  </a:cubicBezTo>
                  <a:lnTo>
                    <a:pt x="4758" y="7899"/>
                  </a:lnTo>
                  <a:cubicBezTo>
                    <a:pt x="4475" y="6796"/>
                    <a:pt x="4790" y="5693"/>
                    <a:pt x="5514" y="5000"/>
                  </a:cubicBezTo>
                  <a:cubicBezTo>
                    <a:pt x="6037" y="4454"/>
                    <a:pt x="6793" y="4194"/>
                    <a:pt x="7538" y="4194"/>
                  </a:cubicBezTo>
                  <a:cubicBezTo>
                    <a:pt x="7781" y="4194"/>
                    <a:pt x="8023" y="4221"/>
                    <a:pt x="8255" y="4276"/>
                  </a:cubicBezTo>
                  <a:lnTo>
                    <a:pt x="9673" y="337"/>
                  </a:lnTo>
                  <a:cubicBezTo>
                    <a:pt x="8970" y="112"/>
                    <a:pt x="8242" y="0"/>
                    <a:pt x="7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6" name="Google Shape;8886;p78"/>
          <p:cNvGrpSpPr/>
          <p:nvPr/>
        </p:nvGrpSpPr>
        <p:grpSpPr>
          <a:xfrm>
            <a:off x="5278038" y="1828361"/>
            <a:ext cx="356221" cy="354670"/>
            <a:chOff x="-13512225" y="3647075"/>
            <a:chExt cx="353675" cy="352100"/>
          </a:xfrm>
        </p:grpSpPr>
        <p:sp>
          <p:nvSpPr>
            <p:cNvPr id="8887" name="Google Shape;8887;p78"/>
            <p:cNvSpPr/>
            <p:nvPr/>
          </p:nvSpPr>
          <p:spPr>
            <a:xfrm>
              <a:off x="-13344475" y="3876275"/>
              <a:ext cx="19725" cy="19725"/>
            </a:xfrm>
            <a:custGeom>
              <a:avLst/>
              <a:gdLst/>
              <a:ahLst/>
              <a:cxnLst/>
              <a:rect l="l" t="t" r="r" b="b"/>
              <a:pathLst>
                <a:path w="789" h="789" extrusionOk="0">
                  <a:moveTo>
                    <a:pt x="411" y="0"/>
                  </a:moveTo>
                  <a:cubicBezTo>
                    <a:pt x="190" y="0"/>
                    <a:pt x="1" y="158"/>
                    <a:pt x="1" y="379"/>
                  </a:cubicBezTo>
                  <a:cubicBezTo>
                    <a:pt x="1" y="599"/>
                    <a:pt x="190" y="788"/>
                    <a:pt x="411" y="788"/>
                  </a:cubicBezTo>
                  <a:cubicBezTo>
                    <a:pt x="600" y="788"/>
                    <a:pt x="789" y="599"/>
                    <a:pt x="789" y="379"/>
                  </a:cubicBezTo>
                  <a:cubicBezTo>
                    <a:pt x="789" y="158"/>
                    <a:pt x="600"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78"/>
            <p:cNvSpPr/>
            <p:nvPr/>
          </p:nvSpPr>
          <p:spPr>
            <a:xfrm>
              <a:off x="-13268850" y="3854225"/>
              <a:ext cx="110300" cy="62250"/>
            </a:xfrm>
            <a:custGeom>
              <a:avLst/>
              <a:gdLst/>
              <a:ahLst/>
              <a:cxnLst/>
              <a:rect l="l" t="t" r="r" b="b"/>
              <a:pathLst>
                <a:path w="4412" h="2490" extrusionOk="0">
                  <a:moveTo>
                    <a:pt x="0" y="0"/>
                  </a:moveTo>
                  <a:cubicBezTo>
                    <a:pt x="189" y="410"/>
                    <a:pt x="284" y="788"/>
                    <a:pt x="284" y="1229"/>
                  </a:cubicBezTo>
                  <a:cubicBezTo>
                    <a:pt x="284" y="1670"/>
                    <a:pt x="158" y="2111"/>
                    <a:pt x="0" y="2489"/>
                  </a:cubicBezTo>
                  <a:lnTo>
                    <a:pt x="4411" y="2489"/>
                  </a:lnTo>
                  <a:lnTo>
                    <a:pt x="44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78"/>
            <p:cNvSpPr/>
            <p:nvPr/>
          </p:nvSpPr>
          <p:spPr>
            <a:xfrm>
              <a:off x="-13512225" y="3936925"/>
              <a:ext cx="353675" cy="62250"/>
            </a:xfrm>
            <a:custGeom>
              <a:avLst/>
              <a:gdLst/>
              <a:ahLst/>
              <a:cxnLst/>
              <a:rect l="l" t="t" r="r" b="b"/>
              <a:pathLst>
                <a:path w="14147" h="2490" extrusionOk="0">
                  <a:moveTo>
                    <a:pt x="63" y="0"/>
                  </a:moveTo>
                  <a:lnTo>
                    <a:pt x="63" y="1261"/>
                  </a:lnTo>
                  <a:cubicBezTo>
                    <a:pt x="0" y="1954"/>
                    <a:pt x="568" y="2489"/>
                    <a:pt x="1261" y="2489"/>
                  </a:cubicBezTo>
                  <a:lnTo>
                    <a:pt x="12886" y="2489"/>
                  </a:lnTo>
                  <a:cubicBezTo>
                    <a:pt x="13548" y="2489"/>
                    <a:pt x="14146" y="1954"/>
                    <a:pt x="14146" y="1261"/>
                  </a:cubicBezTo>
                  <a:lnTo>
                    <a:pt x="14146" y="0"/>
                  </a:lnTo>
                  <a:lnTo>
                    <a:pt x="9137" y="0"/>
                  </a:lnTo>
                  <a:cubicBezTo>
                    <a:pt x="8633" y="536"/>
                    <a:pt x="7877" y="851"/>
                    <a:pt x="7089" y="851"/>
                  </a:cubicBezTo>
                  <a:cubicBezTo>
                    <a:pt x="6301" y="851"/>
                    <a:pt x="5608" y="536"/>
                    <a:pt x="5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78"/>
            <p:cNvSpPr/>
            <p:nvPr/>
          </p:nvSpPr>
          <p:spPr>
            <a:xfrm>
              <a:off x="-13387000" y="3833750"/>
              <a:ext cx="104775" cy="104775"/>
            </a:xfrm>
            <a:custGeom>
              <a:avLst/>
              <a:gdLst/>
              <a:ahLst/>
              <a:cxnLst/>
              <a:rect l="l" t="t" r="r" b="b"/>
              <a:pathLst>
                <a:path w="4191" h="4191" extrusionOk="0">
                  <a:moveTo>
                    <a:pt x="2080" y="819"/>
                  </a:moveTo>
                  <a:cubicBezTo>
                    <a:pt x="2773" y="819"/>
                    <a:pt x="3340" y="1386"/>
                    <a:pt x="3340" y="2048"/>
                  </a:cubicBezTo>
                  <a:cubicBezTo>
                    <a:pt x="3340" y="2710"/>
                    <a:pt x="2773" y="3308"/>
                    <a:pt x="2080" y="3308"/>
                  </a:cubicBezTo>
                  <a:cubicBezTo>
                    <a:pt x="1418" y="3308"/>
                    <a:pt x="820" y="2773"/>
                    <a:pt x="820" y="2048"/>
                  </a:cubicBezTo>
                  <a:cubicBezTo>
                    <a:pt x="820" y="1355"/>
                    <a:pt x="1387" y="819"/>
                    <a:pt x="2080" y="819"/>
                  </a:cubicBezTo>
                  <a:close/>
                  <a:moveTo>
                    <a:pt x="2080" y="0"/>
                  </a:moveTo>
                  <a:cubicBezTo>
                    <a:pt x="946" y="0"/>
                    <a:pt x="1" y="945"/>
                    <a:pt x="1" y="2080"/>
                  </a:cubicBezTo>
                  <a:cubicBezTo>
                    <a:pt x="1" y="3214"/>
                    <a:pt x="946" y="4190"/>
                    <a:pt x="2080" y="4190"/>
                  </a:cubicBezTo>
                  <a:cubicBezTo>
                    <a:pt x="3246" y="4190"/>
                    <a:pt x="4191" y="3245"/>
                    <a:pt x="4191" y="2080"/>
                  </a:cubicBezTo>
                  <a:cubicBezTo>
                    <a:pt x="4191" y="945"/>
                    <a:pt x="3183"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78"/>
            <p:cNvSpPr/>
            <p:nvPr/>
          </p:nvSpPr>
          <p:spPr>
            <a:xfrm>
              <a:off x="-13512225" y="3855000"/>
              <a:ext cx="111875" cy="62250"/>
            </a:xfrm>
            <a:custGeom>
              <a:avLst/>
              <a:gdLst/>
              <a:ahLst/>
              <a:cxnLst/>
              <a:rect l="l" t="t" r="r" b="b"/>
              <a:pathLst>
                <a:path w="4475" h="2490" extrusionOk="0">
                  <a:moveTo>
                    <a:pt x="0" y="1"/>
                  </a:moveTo>
                  <a:lnTo>
                    <a:pt x="0" y="2490"/>
                  </a:lnTo>
                  <a:lnTo>
                    <a:pt x="4474" y="2490"/>
                  </a:lnTo>
                  <a:cubicBezTo>
                    <a:pt x="4317" y="2112"/>
                    <a:pt x="4191" y="1671"/>
                    <a:pt x="4191" y="1230"/>
                  </a:cubicBezTo>
                  <a:cubicBezTo>
                    <a:pt x="4191" y="788"/>
                    <a:pt x="4317" y="379"/>
                    <a:pt x="4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78"/>
            <p:cNvSpPr/>
            <p:nvPr/>
          </p:nvSpPr>
          <p:spPr>
            <a:xfrm>
              <a:off x="-13490175" y="3730575"/>
              <a:ext cx="62250" cy="40975"/>
            </a:xfrm>
            <a:custGeom>
              <a:avLst/>
              <a:gdLst/>
              <a:ahLst/>
              <a:cxnLst/>
              <a:rect l="l" t="t" r="r" b="b"/>
              <a:pathLst>
                <a:path w="2490" h="1639" extrusionOk="0">
                  <a:moveTo>
                    <a:pt x="1261" y="0"/>
                  </a:moveTo>
                  <a:cubicBezTo>
                    <a:pt x="536" y="0"/>
                    <a:pt x="1" y="536"/>
                    <a:pt x="1" y="1260"/>
                  </a:cubicBezTo>
                  <a:lnTo>
                    <a:pt x="1" y="1638"/>
                  </a:lnTo>
                  <a:lnTo>
                    <a:pt x="2489" y="1638"/>
                  </a:lnTo>
                  <a:lnTo>
                    <a:pt x="2489" y="1260"/>
                  </a:lnTo>
                  <a:cubicBezTo>
                    <a:pt x="2489" y="599"/>
                    <a:pt x="1922"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78"/>
            <p:cNvSpPr/>
            <p:nvPr/>
          </p:nvSpPr>
          <p:spPr>
            <a:xfrm>
              <a:off x="-13241275" y="3730575"/>
              <a:ext cx="62225" cy="40975"/>
            </a:xfrm>
            <a:custGeom>
              <a:avLst/>
              <a:gdLst/>
              <a:ahLst/>
              <a:cxnLst/>
              <a:rect l="l" t="t" r="r" b="b"/>
              <a:pathLst>
                <a:path w="2489" h="1639" extrusionOk="0">
                  <a:moveTo>
                    <a:pt x="1260" y="0"/>
                  </a:moveTo>
                  <a:cubicBezTo>
                    <a:pt x="599" y="0"/>
                    <a:pt x="0" y="536"/>
                    <a:pt x="0" y="1260"/>
                  </a:cubicBezTo>
                  <a:lnTo>
                    <a:pt x="0" y="1638"/>
                  </a:lnTo>
                  <a:lnTo>
                    <a:pt x="2489" y="1638"/>
                  </a:lnTo>
                  <a:lnTo>
                    <a:pt x="2489" y="1260"/>
                  </a:lnTo>
                  <a:cubicBezTo>
                    <a:pt x="2489" y="599"/>
                    <a:pt x="1922" y="0"/>
                    <a:pt x="1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78"/>
            <p:cNvSpPr/>
            <p:nvPr/>
          </p:nvSpPr>
          <p:spPr>
            <a:xfrm>
              <a:off x="-13427950" y="3647075"/>
              <a:ext cx="186700" cy="63025"/>
            </a:xfrm>
            <a:custGeom>
              <a:avLst/>
              <a:gdLst/>
              <a:ahLst/>
              <a:cxnLst/>
              <a:rect l="l" t="t" r="r" b="b"/>
              <a:pathLst>
                <a:path w="7468" h="2521" extrusionOk="0">
                  <a:moveTo>
                    <a:pt x="820" y="1"/>
                  </a:moveTo>
                  <a:cubicBezTo>
                    <a:pt x="347" y="1"/>
                    <a:pt x="0" y="347"/>
                    <a:pt x="0" y="820"/>
                  </a:cubicBezTo>
                  <a:lnTo>
                    <a:pt x="0" y="1670"/>
                  </a:lnTo>
                  <a:cubicBezTo>
                    <a:pt x="0" y="2143"/>
                    <a:pt x="347" y="2521"/>
                    <a:pt x="820" y="2521"/>
                  </a:cubicBezTo>
                  <a:lnTo>
                    <a:pt x="6648" y="2521"/>
                  </a:lnTo>
                  <a:cubicBezTo>
                    <a:pt x="7089" y="2521"/>
                    <a:pt x="7467" y="2143"/>
                    <a:pt x="7467" y="1670"/>
                  </a:cubicBezTo>
                  <a:lnTo>
                    <a:pt x="7467" y="820"/>
                  </a:lnTo>
                  <a:cubicBezTo>
                    <a:pt x="7467" y="347"/>
                    <a:pt x="7121" y="1"/>
                    <a:pt x="6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78"/>
            <p:cNvSpPr/>
            <p:nvPr/>
          </p:nvSpPr>
          <p:spPr>
            <a:xfrm>
              <a:off x="-13512225" y="3773100"/>
              <a:ext cx="353675" cy="60675"/>
            </a:xfrm>
            <a:custGeom>
              <a:avLst/>
              <a:gdLst/>
              <a:ahLst/>
              <a:cxnLst/>
              <a:rect l="l" t="t" r="r" b="b"/>
              <a:pathLst>
                <a:path w="14147" h="2427" extrusionOk="0">
                  <a:moveTo>
                    <a:pt x="4726" y="0"/>
                  </a:moveTo>
                  <a:lnTo>
                    <a:pt x="4348" y="819"/>
                  </a:lnTo>
                  <a:lnTo>
                    <a:pt x="1261" y="819"/>
                  </a:lnTo>
                  <a:cubicBezTo>
                    <a:pt x="599" y="819"/>
                    <a:pt x="0" y="1355"/>
                    <a:pt x="0" y="2048"/>
                  </a:cubicBezTo>
                  <a:lnTo>
                    <a:pt x="0" y="2426"/>
                  </a:lnTo>
                  <a:lnTo>
                    <a:pt x="5041" y="2426"/>
                  </a:lnTo>
                  <a:cubicBezTo>
                    <a:pt x="5608" y="1922"/>
                    <a:pt x="6301" y="1607"/>
                    <a:pt x="7089" y="1607"/>
                  </a:cubicBezTo>
                  <a:cubicBezTo>
                    <a:pt x="7877" y="1607"/>
                    <a:pt x="8633" y="1922"/>
                    <a:pt x="9137" y="2426"/>
                  </a:cubicBezTo>
                  <a:lnTo>
                    <a:pt x="14146" y="2426"/>
                  </a:lnTo>
                  <a:lnTo>
                    <a:pt x="14146" y="2048"/>
                  </a:lnTo>
                  <a:cubicBezTo>
                    <a:pt x="14146" y="1355"/>
                    <a:pt x="13611" y="819"/>
                    <a:pt x="12886" y="819"/>
                  </a:cubicBezTo>
                  <a:lnTo>
                    <a:pt x="9830" y="819"/>
                  </a:lnTo>
                  <a:lnTo>
                    <a:pt x="94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78"/>
            <p:cNvSpPr/>
            <p:nvPr/>
          </p:nvSpPr>
          <p:spPr>
            <a:xfrm>
              <a:off x="-13411400" y="3730575"/>
              <a:ext cx="153600" cy="20500"/>
            </a:xfrm>
            <a:custGeom>
              <a:avLst/>
              <a:gdLst/>
              <a:ahLst/>
              <a:cxnLst/>
              <a:rect l="l" t="t" r="r" b="b"/>
              <a:pathLst>
                <a:path w="6144" h="820" extrusionOk="0">
                  <a:moveTo>
                    <a:pt x="0" y="0"/>
                  </a:moveTo>
                  <a:lnTo>
                    <a:pt x="599" y="819"/>
                  </a:lnTo>
                  <a:lnTo>
                    <a:pt x="5545" y="819"/>
                  </a:lnTo>
                  <a:lnTo>
                    <a:pt x="61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7" name="Google Shape;8897;p78"/>
          <p:cNvGrpSpPr/>
          <p:nvPr/>
        </p:nvGrpSpPr>
        <p:grpSpPr>
          <a:xfrm>
            <a:off x="5288351" y="2272427"/>
            <a:ext cx="356221" cy="355451"/>
            <a:chOff x="-13512225" y="4080275"/>
            <a:chExt cx="353675" cy="352875"/>
          </a:xfrm>
        </p:grpSpPr>
        <p:sp>
          <p:nvSpPr>
            <p:cNvPr id="8898" name="Google Shape;8898;p78"/>
            <p:cNvSpPr/>
            <p:nvPr/>
          </p:nvSpPr>
          <p:spPr>
            <a:xfrm>
              <a:off x="-13512225" y="4203925"/>
              <a:ext cx="353675" cy="229225"/>
            </a:xfrm>
            <a:custGeom>
              <a:avLst/>
              <a:gdLst/>
              <a:ahLst/>
              <a:cxnLst/>
              <a:rect l="l" t="t" r="r" b="b"/>
              <a:pathLst>
                <a:path w="14147" h="9169" extrusionOk="0">
                  <a:moveTo>
                    <a:pt x="5407" y="1717"/>
                  </a:moveTo>
                  <a:cubicBezTo>
                    <a:pt x="5482" y="1717"/>
                    <a:pt x="5561" y="1733"/>
                    <a:pt x="5640" y="1765"/>
                  </a:cubicBezTo>
                  <a:lnTo>
                    <a:pt x="9767" y="4254"/>
                  </a:lnTo>
                  <a:cubicBezTo>
                    <a:pt x="9893" y="4348"/>
                    <a:pt x="9987" y="4443"/>
                    <a:pt x="9987" y="4600"/>
                  </a:cubicBezTo>
                  <a:cubicBezTo>
                    <a:pt x="9987" y="4758"/>
                    <a:pt x="9893" y="4915"/>
                    <a:pt x="9767" y="5010"/>
                  </a:cubicBezTo>
                  <a:lnTo>
                    <a:pt x="5640" y="7499"/>
                  </a:lnTo>
                  <a:cubicBezTo>
                    <a:pt x="5577" y="7530"/>
                    <a:pt x="5506" y="7546"/>
                    <a:pt x="5431" y="7546"/>
                  </a:cubicBezTo>
                  <a:cubicBezTo>
                    <a:pt x="5356" y="7546"/>
                    <a:pt x="5277" y="7530"/>
                    <a:pt x="5199" y="7499"/>
                  </a:cubicBezTo>
                  <a:cubicBezTo>
                    <a:pt x="5104" y="7404"/>
                    <a:pt x="5010" y="7278"/>
                    <a:pt x="5010" y="7121"/>
                  </a:cubicBezTo>
                  <a:lnTo>
                    <a:pt x="5010" y="2143"/>
                  </a:lnTo>
                  <a:cubicBezTo>
                    <a:pt x="5010" y="1985"/>
                    <a:pt x="5104" y="1859"/>
                    <a:pt x="5199" y="1765"/>
                  </a:cubicBezTo>
                  <a:cubicBezTo>
                    <a:pt x="5262" y="1733"/>
                    <a:pt x="5333" y="1717"/>
                    <a:pt x="5407" y="1717"/>
                  </a:cubicBezTo>
                  <a:close/>
                  <a:moveTo>
                    <a:pt x="63" y="0"/>
                  </a:moveTo>
                  <a:lnTo>
                    <a:pt x="63" y="7971"/>
                  </a:lnTo>
                  <a:cubicBezTo>
                    <a:pt x="0" y="8633"/>
                    <a:pt x="568" y="9168"/>
                    <a:pt x="1261" y="9168"/>
                  </a:cubicBezTo>
                  <a:lnTo>
                    <a:pt x="12886" y="9168"/>
                  </a:lnTo>
                  <a:cubicBezTo>
                    <a:pt x="13548" y="9168"/>
                    <a:pt x="14146" y="8633"/>
                    <a:pt x="14146" y="7908"/>
                  </a:cubicBezTo>
                  <a:lnTo>
                    <a:pt x="141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78"/>
            <p:cNvSpPr/>
            <p:nvPr/>
          </p:nvSpPr>
          <p:spPr>
            <a:xfrm>
              <a:off x="-13366525" y="4275600"/>
              <a:ext cx="73275" cy="88225"/>
            </a:xfrm>
            <a:custGeom>
              <a:avLst/>
              <a:gdLst/>
              <a:ahLst/>
              <a:cxnLst/>
              <a:rect l="l" t="t" r="r" b="b"/>
              <a:pathLst>
                <a:path w="2931" h="3529" extrusionOk="0">
                  <a:moveTo>
                    <a:pt x="1" y="0"/>
                  </a:moveTo>
                  <a:lnTo>
                    <a:pt x="1" y="3529"/>
                  </a:lnTo>
                  <a:lnTo>
                    <a:pt x="2931" y="173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78"/>
            <p:cNvSpPr/>
            <p:nvPr/>
          </p:nvSpPr>
          <p:spPr>
            <a:xfrm>
              <a:off x="-13398800" y="4143275"/>
              <a:ext cx="65375" cy="40975"/>
            </a:xfrm>
            <a:custGeom>
              <a:avLst/>
              <a:gdLst/>
              <a:ahLst/>
              <a:cxnLst/>
              <a:rect l="l" t="t" r="r" b="b"/>
              <a:pathLst>
                <a:path w="2615" h="1639" extrusionOk="0">
                  <a:moveTo>
                    <a:pt x="1103" y="1"/>
                  </a:moveTo>
                  <a:lnTo>
                    <a:pt x="0" y="1639"/>
                  </a:lnTo>
                  <a:lnTo>
                    <a:pt x="1512" y="1639"/>
                  </a:lnTo>
                  <a:lnTo>
                    <a:pt x="2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78"/>
            <p:cNvSpPr/>
            <p:nvPr/>
          </p:nvSpPr>
          <p:spPr>
            <a:xfrm>
              <a:off x="-13336575" y="4143275"/>
              <a:ext cx="64600" cy="40975"/>
            </a:xfrm>
            <a:custGeom>
              <a:avLst/>
              <a:gdLst/>
              <a:ahLst/>
              <a:cxnLst/>
              <a:rect l="l" t="t" r="r" b="b"/>
              <a:pathLst>
                <a:path w="2584" h="1639" extrusionOk="0">
                  <a:moveTo>
                    <a:pt x="1103" y="1"/>
                  </a:moveTo>
                  <a:lnTo>
                    <a:pt x="0" y="1639"/>
                  </a:lnTo>
                  <a:lnTo>
                    <a:pt x="1481" y="1639"/>
                  </a:lnTo>
                  <a:lnTo>
                    <a:pt x="25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2" name="Google Shape;8902;p78"/>
            <p:cNvSpPr/>
            <p:nvPr/>
          </p:nvSpPr>
          <p:spPr>
            <a:xfrm>
              <a:off x="-13398800" y="4081050"/>
              <a:ext cx="65375" cy="40975"/>
            </a:xfrm>
            <a:custGeom>
              <a:avLst/>
              <a:gdLst/>
              <a:ahLst/>
              <a:cxnLst/>
              <a:rect l="l" t="t" r="r" b="b"/>
              <a:pathLst>
                <a:path w="2615" h="1639" extrusionOk="0">
                  <a:moveTo>
                    <a:pt x="0" y="1"/>
                  </a:moveTo>
                  <a:lnTo>
                    <a:pt x="1103" y="1639"/>
                  </a:lnTo>
                  <a:lnTo>
                    <a:pt x="2615" y="1639"/>
                  </a:lnTo>
                  <a:lnTo>
                    <a:pt x="1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3" name="Google Shape;8903;p78"/>
            <p:cNvSpPr/>
            <p:nvPr/>
          </p:nvSpPr>
          <p:spPr>
            <a:xfrm>
              <a:off x="-13274375" y="4143275"/>
              <a:ext cx="64625" cy="40975"/>
            </a:xfrm>
            <a:custGeom>
              <a:avLst/>
              <a:gdLst/>
              <a:ahLst/>
              <a:cxnLst/>
              <a:rect l="l" t="t" r="r" b="b"/>
              <a:pathLst>
                <a:path w="2585" h="1639" extrusionOk="0">
                  <a:moveTo>
                    <a:pt x="1104" y="1"/>
                  </a:moveTo>
                  <a:lnTo>
                    <a:pt x="1" y="1639"/>
                  </a:lnTo>
                  <a:lnTo>
                    <a:pt x="1482" y="1639"/>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78"/>
            <p:cNvSpPr/>
            <p:nvPr/>
          </p:nvSpPr>
          <p:spPr>
            <a:xfrm>
              <a:off x="-13212925" y="4081050"/>
              <a:ext cx="54375" cy="40975"/>
            </a:xfrm>
            <a:custGeom>
              <a:avLst/>
              <a:gdLst/>
              <a:ahLst/>
              <a:cxnLst/>
              <a:rect l="l" t="t" r="r" b="b"/>
              <a:pathLst>
                <a:path w="2175" h="1639" extrusionOk="0">
                  <a:moveTo>
                    <a:pt x="0" y="1"/>
                  </a:moveTo>
                  <a:lnTo>
                    <a:pt x="1103" y="1639"/>
                  </a:lnTo>
                  <a:lnTo>
                    <a:pt x="2174" y="1639"/>
                  </a:lnTo>
                  <a:lnTo>
                    <a:pt x="2174" y="820"/>
                  </a:lnTo>
                  <a:cubicBezTo>
                    <a:pt x="2174" y="347"/>
                    <a:pt x="1796" y="1"/>
                    <a:pt x="1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78"/>
            <p:cNvSpPr/>
            <p:nvPr/>
          </p:nvSpPr>
          <p:spPr>
            <a:xfrm>
              <a:off x="-13212925" y="4143275"/>
              <a:ext cx="54375" cy="40975"/>
            </a:xfrm>
            <a:custGeom>
              <a:avLst/>
              <a:gdLst/>
              <a:ahLst/>
              <a:cxnLst/>
              <a:rect l="l" t="t" r="r" b="b"/>
              <a:pathLst>
                <a:path w="2175" h="1639" extrusionOk="0">
                  <a:moveTo>
                    <a:pt x="1103" y="1"/>
                  </a:moveTo>
                  <a:lnTo>
                    <a:pt x="0" y="1639"/>
                  </a:lnTo>
                  <a:lnTo>
                    <a:pt x="2174" y="1639"/>
                  </a:lnTo>
                  <a:lnTo>
                    <a:pt x="2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78"/>
            <p:cNvSpPr/>
            <p:nvPr/>
          </p:nvSpPr>
          <p:spPr>
            <a:xfrm>
              <a:off x="-13274375" y="4081050"/>
              <a:ext cx="64625" cy="40975"/>
            </a:xfrm>
            <a:custGeom>
              <a:avLst/>
              <a:gdLst/>
              <a:ahLst/>
              <a:cxnLst/>
              <a:rect l="l" t="t" r="r" b="b"/>
              <a:pathLst>
                <a:path w="2585" h="1639" extrusionOk="0">
                  <a:moveTo>
                    <a:pt x="1" y="1"/>
                  </a:moveTo>
                  <a:lnTo>
                    <a:pt x="1104" y="1639"/>
                  </a:lnTo>
                  <a:lnTo>
                    <a:pt x="2584" y="1639"/>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78"/>
            <p:cNvSpPr/>
            <p:nvPr/>
          </p:nvSpPr>
          <p:spPr>
            <a:xfrm>
              <a:off x="-13336575" y="4081050"/>
              <a:ext cx="64600" cy="40975"/>
            </a:xfrm>
            <a:custGeom>
              <a:avLst/>
              <a:gdLst/>
              <a:ahLst/>
              <a:cxnLst/>
              <a:rect l="l" t="t" r="r" b="b"/>
              <a:pathLst>
                <a:path w="2584" h="1639" extrusionOk="0">
                  <a:moveTo>
                    <a:pt x="0" y="1"/>
                  </a:moveTo>
                  <a:lnTo>
                    <a:pt x="1103" y="1639"/>
                  </a:lnTo>
                  <a:lnTo>
                    <a:pt x="2583" y="1639"/>
                  </a:lnTo>
                  <a:lnTo>
                    <a:pt x="1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78"/>
            <p:cNvSpPr/>
            <p:nvPr/>
          </p:nvSpPr>
          <p:spPr>
            <a:xfrm>
              <a:off x="-13512225" y="4080275"/>
              <a:ext cx="123675" cy="103200"/>
            </a:xfrm>
            <a:custGeom>
              <a:avLst/>
              <a:gdLst/>
              <a:ahLst/>
              <a:cxnLst/>
              <a:rect l="l" t="t" r="r" b="b"/>
              <a:pathLst>
                <a:path w="4947" h="4128" extrusionOk="0">
                  <a:moveTo>
                    <a:pt x="2489" y="1260"/>
                  </a:moveTo>
                  <a:cubicBezTo>
                    <a:pt x="2962" y="1260"/>
                    <a:pt x="3371" y="1607"/>
                    <a:pt x="3371" y="2080"/>
                  </a:cubicBezTo>
                  <a:cubicBezTo>
                    <a:pt x="3371" y="2552"/>
                    <a:pt x="2962" y="2899"/>
                    <a:pt x="2489" y="2899"/>
                  </a:cubicBezTo>
                  <a:cubicBezTo>
                    <a:pt x="2017" y="2899"/>
                    <a:pt x="1670" y="2552"/>
                    <a:pt x="1670" y="2080"/>
                  </a:cubicBezTo>
                  <a:cubicBezTo>
                    <a:pt x="1670" y="1607"/>
                    <a:pt x="2017" y="1260"/>
                    <a:pt x="2489" y="1260"/>
                  </a:cubicBezTo>
                  <a:close/>
                  <a:moveTo>
                    <a:pt x="1261" y="0"/>
                  </a:moveTo>
                  <a:cubicBezTo>
                    <a:pt x="599" y="0"/>
                    <a:pt x="0" y="536"/>
                    <a:pt x="0" y="1260"/>
                  </a:cubicBezTo>
                  <a:lnTo>
                    <a:pt x="0" y="4127"/>
                  </a:lnTo>
                  <a:lnTo>
                    <a:pt x="3560" y="4127"/>
                  </a:lnTo>
                  <a:lnTo>
                    <a:pt x="4947" y="2080"/>
                  </a:lnTo>
                  <a:lnTo>
                    <a:pt x="3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9" name="Google Shape;8909;p78"/>
          <p:cNvGrpSpPr/>
          <p:nvPr/>
        </p:nvGrpSpPr>
        <p:grpSpPr>
          <a:xfrm>
            <a:off x="7061431" y="1419788"/>
            <a:ext cx="356196" cy="290379"/>
            <a:chOff x="-11728250" y="3245400"/>
            <a:chExt cx="353650" cy="288275"/>
          </a:xfrm>
        </p:grpSpPr>
        <p:sp>
          <p:nvSpPr>
            <p:cNvPr id="8910" name="Google Shape;8910;p78"/>
            <p:cNvSpPr/>
            <p:nvPr/>
          </p:nvSpPr>
          <p:spPr>
            <a:xfrm>
              <a:off x="-11603025" y="3389725"/>
              <a:ext cx="104775" cy="143950"/>
            </a:xfrm>
            <a:custGeom>
              <a:avLst/>
              <a:gdLst/>
              <a:ahLst/>
              <a:cxnLst/>
              <a:rect l="l" t="t" r="r" b="b"/>
              <a:pathLst>
                <a:path w="4191" h="5758" extrusionOk="0">
                  <a:moveTo>
                    <a:pt x="2096" y="0"/>
                  </a:moveTo>
                  <a:cubicBezTo>
                    <a:pt x="1560" y="0"/>
                    <a:pt x="1024" y="197"/>
                    <a:pt x="631" y="591"/>
                  </a:cubicBezTo>
                  <a:cubicBezTo>
                    <a:pt x="252" y="1001"/>
                    <a:pt x="63" y="1505"/>
                    <a:pt x="63" y="2040"/>
                  </a:cubicBezTo>
                  <a:cubicBezTo>
                    <a:pt x="63" y="2261"/>
                    <a:pt x="95" y="2418"/>
                    <a:pt x="126" y="2576"/>
                  </a:cubicBezTo>
                  <a:lnTo>
                    <a:pt x="1387" y="3048"/>
                  </a:lnTo>
                  <a:lnTo>
                    <a:pt x="158" y="4372"/>
                  </a:lnTo>
                  <a:cubicBezTo>
                    <a:pt x="0" y="4561"/>
                    <a:pt x="0" y="4813"/>
                    <a:pt x="158" y="4970"/>
                  </a:cubicBezTo>
                  <a:cubicBezTo>
                    <a:pt x="662" y="5474"/>
                    <a:pt x="1387" y="5758"/>
                    <a:pt x="2111" y="5758"/>
                  </a:cubicBezTo>
                  <a:cubicBezTo>
                    <a:pt x="2836" y="5758"/>
                    <a:pt x="3497" y="5474"/>
                    <a:pt x="4033" y="4970"/>
                  </a:cubicBezTo>
                  <a:cubicBezTo>
                    <a:pt x="4191" y="4813"/>
                    <a:pt x="4191" y="4561"/>
                    <a:pt x="4033" y="4372"/>
                  </a:cubicBezTo>
                  <a:lnTo>
                    <a:pt x="2804" y="3048"/>
                  </a:lnTo>
                  <a:lnTo>
                    <a:pt x="4065" y="2576"/>
                  </a:lnTo>
                  <a:cubicBezTo>
                    <a:pt x="4096" y="2418"/>
                    <a:pt x="4159" y="2198"/>
                    <a:pt x="4159" y="2040"/>
                  </a:cubicBezTo>
                  <a:cubicBezTo>
                    <a:pt x="4159" y="1505"/>
                    <a:pt x="3939" y="1001"/>
                    <a:pt x="3560" y="591"/>
                  </a:cubicBezTo>
                  <a:cubicBezTo>
                    <a:pt x="3167" y="197"/>
                    <a:pt x="2631" y="0"/>
                    <a:pt x="2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1" name="Google Shape;8911;p78"/>
            <p:cNvSpPr/>
            <p:nvPr/>
          </p:nvSpPr>
          <p:spPr>
            <a:xfrm>
              <a:off x="-11647125" y="3246175"/>
              <a:ext cx="86650" cy="133925"/>
            </a:xfrm>
            <a:custGeom>
              <a:avLst/>
              <a:gdLst/>
              <a:ahLst/>
              <a:cxnLst/>
              <a:rect l="l" t="t" r="r" b="b"/>
              <a:pathLst>
                <a:path w="3466" h="5357" extrusionOk="0">
                  <a:moveTo>
                    <a:pt x="3466" y="1"/>
                  </a:moveTo>
                  <a:cubicBezTo>
                    <a:pt x="2205" y="64"/>
                    <a:pt x="1008" y="473"/>
                    <a:pt x="0" y="1135"/>
                  </a:cubicBezTo>
                  <a:lnTo>
                    <a:pt x="2426" y="5356"/>
                  </a:lnTo>
                  <a:cubicBezTo>
                    <a:pt x="2741" y="5167"/>
                    <a:pt x="3056" y="5041"/>
                    <a:pt x="3466" y="5010"/>
                  </a:cubicBezTo>
                  <a:lnTo>
                    <a:pt x="3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2" name="Google Shape;8912;p78"/>
            <p:cNvSpPr/>
            <p:nvPr/>
          </p:nvSpPr>
          <p:spPr>
            <a:xfrm>
              <a:off x="-11540025" y="3245400"/>
              <a:ext cx="86675" cy="133900"/>
            </a:xfrm>
            <a:custGeom>
              <a:avLst/>
              <a:gdLst/>
              <a:ahLst/>
              <a:cxnLst/>
              <a:rect l="l" t="t" r="r" b="b"/>
              <a:pathLst>
                <a:path w="3467" h="5356" extrusionOk="0">
                  <a:moveTo>
                    <a:pt x="1" y="0"/>
                  </a:moveTo>
                  <a:lnTo>
                    <a:pt x="1" y="4978"/>
                  </a:lnTo>
                  <a:cubicBezTo>
                    <a:pt x="379" y="5041"/>
                    <a:pt x="725" y="5135"/>
                    <a:pt x="1040" y="5356"/>
                  </a:cubicBezTo>
                  <a:lnTo>
                    <a:pt x="3466" y="1134"/>
                  </a:lnTo>
                  <a:cubicBezTo>
                    <a:pt x="2458" y="473"/>
                    <a:pt x="1261" y="63"/>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3" name="Google Shape;8913;p78"/>
            <p:cNvSpPr/>
            <p:nvPr/>
          </p:nvSpPr>
          <p:spPr>
            <a:xfrm>
              <a:off x="-11498275" y="3285550"/>
              <a:ext cx="123675" cy="160700"/>
            </a:xfrm>
            <a:custGeom>
              <a:avLst/>
              <a:gdLst/>
              <a:ahLst/>
              <a:cxnLst/>
              <a:rect l="l" t="t" r="r" b="b"/>
              <a:pathLst>
                <a:path w="4947" h="6428" extrusionOk="0">
                  <a:moveTo>
                    <a:pt x="2426" y="1"/>
                  </a:moveTo>
                  <a:lnTo>
                    <a:pt x="1" y="4254"/>
                  </a:lnTo>
                  <a:cubicBezTo>
                    <a:pt x="505" y="4790"/>
                    <a:pt x="788" y="5483"/>
                    <a:pt x="788" y="6207"/>
                  </a:cubicBezTo>
                  <a:lnTo>
                    <a:pt x="788" y="6428"/>
                  </a:lnTo>
                  <a:lnTo>
                    <a:pt x="4663" y="4947"/>
                  </a:lnTo>
                  <a:cubicBezTo>
                    <a:pt x="4884" y="4884"/>
                    <a:pt x="4947" y="4727"/>
                    <a:pt x="4947" y="4538"/>
                  </a:cubicBezTo>
                  <a:cubicBezTo>
                    <a:pt x="4726" y="2710"/>
                    <a:pt x="3781" y="1135"/>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78"/>
            <p:cNvSpPr/>
            <p:nvPr/>
          </p:nvSpPr>
          <p:spPr>
            <a:xfrm>
              <a:off x="-11728250" y="3286350"/>
              <a:ext cx="125250" cy="160700"/>
            </a:xfrm>
            <a:custGeom>
              <a:avLst/>
              <a:gdLst/>
              <a:ahLst/>
              <a:cxnLst/>
              <a:rect l="l" t="t" r="r" b="b"/>
              <a:pathLst>
                <a:path w="5010" h="6428" extrusionOk="0">
                  <a:moveTo>
                    <a:pt x="2584" y="0"/>
                  </a:moveTo>
                  <a:cubicBezTo>
                    <a:pt x="1229" y="1103"/>
                    <a:pt x="284" y="2678"/>
                    <a:pt x="63" y="4537"/>
                  </a:cubicBezTo>
                  <a:cubicBezTo>
                    <a:pt x="0" y="4726"/>
                    <a:pt x="126" y="4884"/>
                    <a:pt x="315" y="4978"/>
                  </a:cubicBezTo>
                  <a:lnTo>
                    <a:pt x="4222" y="6427"/>
                  </a:lnTo>
                  <a:lnTo>
                    <a:pt x="4222" y="6238"/>
                  </a:lnTo>
                  <a:cubicBezTo>
                    <a:pt x="4222" y="5482"/>
                    <a:pt x="4505" y="4758"/>
                    <a:pt x="5009" y="4254"/>
                  </a:cubicBezTo>
                  <a:lnTo>
                    <a:pt x="25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5" name="Google Shape;8915;p78"/>
          <p:cNvGrpSpPr/>
          <p:nvPr/>
        </p:nvGrpSpPr>
        <p:grpSpPr>
          <a:xfrm>
            <a:off x="7093939" y="2272427"/>
            <a:ext cx="311804" cy="355451"/>
            <a:chOff x="-11703850" y="4081850"/>
            <a:chExt cx="309575" cy="352875"/>
          </a:xfrm>
        </p:grpSpPr>
        <p:sp>
          <p:nvSpPr>
            <p:cNvPr id="8916" name="Google Shape;8916;p78"/>
            <p:cNvSpPr/>
            <p:nvPr/>
          </p:nvSpPr>
          <p:spPr>
            <a:xfrm>
              <a:off x="-11703850" y="4081850"/>
              <a:ext cx="309575" cy="125250"/>
            </a:xfrm>
            <a:custGeom>
              <a:avLst/>
              <a:gdLst/>
              <a:ahLst/>
              <a:cxnLst/>
              <a:rect l="l" t="t" r="r" b="b"/>
              <a:pathLst>
                <a:path w="12383" h="5010" extrusionOk="0">
                  <a:moveTo>
                    <a:pt x="6932" y="2552"/>
                  </a:moveTo>
                  <a:cubicBezTo>
                    <a:pt x="7593" y="2552"/>
                    <a:pt x="8192" y="3119"/>
                    <a:pt x="8192" y="3781"/>
                  </a:cubicBezTo>
                  <a:cubicBezTo>
                    <a:pt x="8224" y="3970"/>
                    <a:pt x="8035" y="4190"/>
                    <a:pt x="7783" y="4190"/>
                  </a:cubicBezTo>
                  <a:cubicBezTo>
                    <a:pt x="7530" y="4190"/>
                    <a:pt x="7341" y="3970"/>
                    <a:pt x="7341" y="3781"/>
                  </a:cubicBezTo>
                  <a:cubicBezTo>
                    <a:pt x="7341" y="3560"/>
                    <a:pt x="7152" y="3403"/>
                    <a:pt x="6963" y="3403"/>
                  </a:cubicBezTo>
                  <a:cubicBezTo>
                    <a:pt x="6743" y="3403"/>
                    <a:pt x="6522" y="3592"/>
                    <a:pt x="6522" y="3781"/>
                  </a:cubicBezTo>
                  <a:cubicBezTo>
                    <a:pt x="6522" y="4033"/>
                    <a:pt x="6333" y="4190"/>
                    <a:pt x="6144" y="4190"/>
                  </a:cubicBezTo>
                  <a:cubicBezTo>
                    <a:pt x="5892" y="4190"/>
                    <a:pt x="5703" y="3970"/>
                    <a:pt x="5703" y="3781"/>
                  </a:cubicBezTo>
                  <a:cubicBezTo>
                    <a:pt x="5703" y="3560"/>
                    <a:pt x="5514" y="3403"/>
                    <a:pt x="5262" y="3403"/>
                  </a:cubicBezTo>
                  <a:cubicBezTo>
                    <a:pt x="5042" y="3403"/>
                    <a:pt x="4884" y="3592"/>
                    <a:pt x="4884" y="3781"/>
                  </a:cubicBezTo>
                  <a:cubicBezTo>
                    <a:pt x="4884" y="4033"/>
                    <a:pt x="4664" y="4190"/>
                    <a:pt x="4443" y="4190"/>
                  </a:cubicBezTo>
                  <a:cubicBezTo>
                    <a:pt x="4191" y="4190"/>
                    <a:pt x="4033" y="3970"/>
                    <a:pt x="4033" y="3781"/>
                  </a:cubicBezTo>
                  <a:cubicBezTo>
                    <a:pt x="4033" y="3119"/>
                    <a:pt x="4601" y="2552"/>
                    <a:pt x="5262" y="2552"/>
                  </a:cubicBezTo>
                  <a:cubicBezTo>
                    <a:pt x="5577" y="2552"/>
                    <a:pt x="5861" y="2678"/>
                    <a:pt x="6081" y="2867"/>
                  </a:cubicBezTo>
                  <a:cubicBezTo>
                    <a:pt x="6333" y="2678"/>
                    <a:pt x="6617" y="2552"/>
                    <a:pt x="6932" y="2552"/>
                  </a:cubicBezTo>
                  <a:close/>
                  <a:moveTo>
                    <a:pt x="5357" y="0"/>
                  </a:moveTo>
                  <a:cubicBezTo>
                    <a:pt x="4348" y="0"/>
                    <a:pt x="3498" y="725"/>
                    <a:pt x="3340" y="1670"/>
                  </a:cubicBezTo>
                  <a:cubicBezTo>
                    <a:pt x="3304" y="1668"/>
                    <a:pt x="3267" y="1666"/>
                    <a:pt x="3231" y="1666"/>
                  </a:cubicBezTo>
                  <a:cubicBezTo>
                    <a:pt x="2310" y="1666"/>
                    <a:pt x="1639" y="2430"/>
                    <a:pt x="1639" y="3340"/>
                  </a:cubicBezTo>
                  <a:cubicBezTo>
                    <a:pt x="725" y="3340"/>
                    <a:pt x="1" y="4096"/>
                    <a:pt x="1" y="5009"/>
                  </a:cubicBezTo>
                  <a:lnTo>
                    <a:pt x="12382" y="5009"/>
                  </a:lnTo>
                  <a:cubicBezTo>
                    <a:pt x="12351" y="4096"/>
                    <a:pt x="11595" y="3340"/>
                    <a:pt x="10681" y="3340"/>
                  </a:cubicBezTo>
                  <a:cubicBezTo>
                    <a:pt x="10681" y="2395"/>
                    <a:pt x="9956" y="1670"/>
                    <a:pt x="9011" y="1670"/>
                  </a:cubicBezTo>
                  <a:cubicBezTo>
                    <a:pt x="8822" y="725"/>
                    <a:pt x="7972" y="0"/>
                    <a:pt x="6995" y="0"/>
                  </a:cubicBezTo>
                  <a:cubicBezTo>
                    <a:pt x="6711" y="0"/>
                    <a:pt x="6459" y="95"/>
                    <a:pt x="6176" y="189"/>
                  </a:cubicBezTo>
                  <a:cubicBezTo>
                    <a:pt x="5892" y="95"/>
                    <a:pt x="5609" y="0"/>
                    <a:pt x="5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78"/>
            <p:cNvSpPr/>
            <p:nvPr/>
          </p:nvSpPr>
          <p:spPr>
            <a:xfrm>
              <a:off x="-11622725" y="4288975"/>
              <a:ext cx="144175" cy="63050"/>
            </a:xfrm>
            <a:custGeom>
              <a:avLst/>
              <a:gdLst/>
              <a:ahLst/>
              <a:cxnLst/>
              <a:rect l="l" t="t" r="r" b="b"/>
              <a:pathLst>
                <a:path w="5767" h="2522" extrusionOk="0">
                  <a:moveTo>
                    <a:pt x="2868" y="1"/>
                  </a:moveTo>
                  <a:cubicBezTo>
                    <a:pt x="1293" y="1"/>
                    <a:pt x="1" y="537"/>
                    <a:pt x="1" y="1261"/>
                  </a:cubicBezTo>
                  <a:cubicBezTo>
                    <a:pt x="1" y="1954"/>
                    <a:pt x="1293" y="2521"/>
                    <a:pt x="2868" y="2521"/>
                  </a:cubicBezTo>
                  <a:cubicBezTo>
                    <a:pt x="4475" y="2521"/>
                    <a:pt x="5766" y="1954"/>
                    <a:pt x="5766" y="1261"/>
                  </a:cubicBezTo>
                  <a:cubicBezTo>
                    <a:pt x="5766" y="537"/>
                    <a:pt x="4475" y="1"/>
                    <a:pt x="2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8" name="Google Shape;8918;p78"/>
            <p:cNvSpPr/>
            <p:nvPr/>
          </p:nvSpPr>
          <p:spPr>
            <a:xfrm>
              <a:off x="-11596725" y="4364600"/>
              <a:ext cx="36250" cy="70125"/>
            </a:xfrm>
            <a:custGeom>
              <a:avLst/>
              <a:gdLst/>
              <a:ahLst/>
              <a:cxnLst/>
              <a:rect l="l" t="t" r="r" b="b"/>
              <a:pathLst>
                <a:path w="1450" h="2805" extrusionOk="0">
                  <a:moveTo>
                    <a:pt x="0" y="0"/>
                  </a:moveTo>
                  <a:lnTo>
                    <a:pt x="253" y="2804"/>
                  </a:lnTo>
                  <a:lnTo>
                    <a:pt x="1450" y="2804"/>
                  </a:lnTo>
                  <a:lnTo>
                    <a:pt x="1450" y="284"/>
                  </a:lnTo>
                  <a:cubicBezTo>
                    <a:pt x="883" y="221"/>
                    <a:pt x="410" y="1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78"/>
            <p:cNvSpPr/>
            <p:nvPr/>
          </p:nvSpPr>
          <p:spPr>
            <a:xfrm>
              <a:off x="-11540025" y="4364600"/>
              <a:ext cx="37050" cy="70125"/>
            </a:xfrm>
            <a:custGeom>
              <a:avLst/>
              <a:gdLst/>
              <a:ahLst/>
              <a:cxnLst/>
              <a:rect l="l" t="t" r="r" b="b"/>
              <a:pathLst>
                <a:path w="1482" h="2805" extrusionOk="0">
                  <a:moveTo>
                    <a:pt x="1482" y="0"/>
                  </a:moveTo>
                  <a:lnTo>
                    <a:pt x="1482" y="0"/>
                  </a:lnTo>
                  <a:cubicBezTo>
                    <a:pt x="1040" y="126"/>
                    <a:pt x="505" y="221"/>
                    <a:pt x="1" y="221"/>
                  </a:cubicBezTo>
                  <a:lnTo>
                    <a:pt x="1" y="2741"/>
                  </a:lnTo>
                  <a:lnTo>
                    <a:pt x="1198" y="2741"/>
                  </a:lnTo>
                  <a:lnTo>
                    <a:pt x="1198" y="2804"/>
                  </a:lnTo>
                  <a:lnTo>
                    <a:pt x="14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78"/>
            <p:cNvSpPr/>
            <p:nvPr/>
          </p:nvSpPr>
          <p:spPr>
            <a:xfrm>
              <a:off x="-11610900" y="4227550"/>
              <a:ext cx="50425" cy="51225"/>
            </a:xfrm>
            <a:custGeom>
              <a:avLst/>
              <a:gdLst/>
              <a:ahLst/>
              <a:cxnLst/>
              <a:rect l="l" t="t" r="r" b="b"/>
              <a:pathLst>
                <a:path w="2017" h="2049" extrusionOk="0">
                  <a:moveTo>
                    <a:pt x="0" y="1"/>
                  </a:moveTo>
                  <a:lnTo>
                    <a:pt x="189" y="2048"/>
                  </a:lnTo>
                  <a:cubicBezTo>
                    <a:pt x="725" y="1859"/>
                    <a:pt x="1355" y="1702"/>
                    <a:pt x="2017" y="1670"/>
                  </a:cubicBezTo>
                  <a:lnTo>
                    <a:pt x="20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78"/>
            <p:cNvSpPr/>
            <p:nvPr/>
          </p:nvSpPr>
          <p:spPr>
            <a:xfrm>
              <a:off x="-11540025" y="4228350"/>
              <a:ext cx="50450" cy="51200"/>
            </a:xfrm>
            <a:custGeom>
              <a:avLst/>
              <a:gdLst/>
              <a:ahLst/>
              <a:cxnLst/>
              <a:rect l="l" t="t" r="r" b="b"/>
              <a:pathLst>
                <a:path w="2018" h="2048" extrusionOk="0">
                  <a:moveTo>
                    <a:pt x="1" y="0"/>
                  </a:moveTo>
                  <a:lnTo>
                    <a:pt x="1" y="1670"/>
                  </a:lnTo>
                  <a:cubicBezTo>
                    <a:pt x="694" y="1701"/>
                    <a:pt x="1293" y="1827"/>
                    <a:pt x="1828" y="2048"/>
                  </a:cubicBezTo>
                  <a:lnTo>
                    <a:pt x="20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78"/>
            <p:cNvSpPr/>
            <p:nvPr/>
          </p:nvSpPr>
          <p:spPr>
            <a:xfrm>
              <a:off x="-11489600" y="4227550"/>
              <a:ext cx="92175" cy="207175"/>
            </a:xfrm>
            <a:custGeom>
              <a:avLst/>
              <a:gdLst/>
              <a:ahLst/>
              <a:cxnLst/>
              <a:rect l="l" t="t" r="r" b="b"/>
              <a:pathLst>
                <a:path w="3687" h="8287" extrusionOk="0">
                  <a:moveTo>
                    <a:pt x="819" y="1"/>
                  </a:moveTo>
                  <a:lnTo>
                    <a:pt x="599" y="2489"/>
                  </a:lnTo>
                  <a:cubicBezTo>
                    <a:pt x="1040" y="2836"/>
                    <a:pt x="1292" y="3246"/>
                    <a:pt x="1292" y="3718"/>
                  </a:cubicBezTo>
                  <a:cubicBezTo>
                    <a:pt x="1292" y="4254"/>
                    <a:pt x="945" y="4758"/>
                    <a:pt x="315" y="5136"/>
                  </a:cubicBezTo>
                  <a:lnTo>
                    <a:pt x="0" y="8286"/>
                  </a:lnTo>
                  <a:lnTo>
                    <a:pt x="1040" y="8286"/>
                  </a:lnTo>
                  <a:cubicBezTo>
                    <a:pt x="1607" y="8286"/>
                    <a:pt x="2111" y="7877"/>
                    <a:pt x="2237" y="7278"/>
                  </a:cubicBezTo>
                  <a:lnTo>
                    <a:pt x="36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78"/>
            <p:cNvSpPr/>
            <p:nvPr/>
          </p:nvSpPr>
          <p:spPr>
            <a:xfrm>
              <a:off x="-11703850" y="4227550"/>
              <a:ext cx="92175" cy="207175"/>
            </a:xfrm>
            <a:custGeom>
              <a:avLst/>
              <a:gdLst/>
              <a:ahLst/>
              <a:cxnLst/>
              <a:rect l="l" t="t" r="r" b="b"/>
              <a:pathLst>
                <a:path w="3687" h="8287" extrusionOk="0">
                  <a:moveTo>
                    <a:pt x="1" y="1"/>
                  </a:moveTo>
                  <a:lnTo>
                    <a:pt x="1450" y="7278"/>
                  </a:lnTo>
                  <a:cubicBezTo>
                    <a:pt x="1576" y="7877"/>
                    <a:pt x="2080" y="8286"/>
                    <a:pt x="2679" y="8286"/>
                  </a:cubicBezTo>
                  <a:lnTo>
                    <a:pt x="3687" y="8286"/>
                  </a:lnTo>
                  <a:lnTo>
                    <a:pt x="3372" y="5136"/>
                  </a:lnTo>
                  <a:cubicBezTo>
                    <a:pt x="2773" y="4758"/>
                    <a:pt x="2395" y="4254"/>
                    <a:pt x="2395" y="3718"/>
                  </a:cubicBezTo>
                  <a:cubicBezTo>
                    <a:pt x="2427" y="3246"/>
                    <a:pt x="2647" y="2836"/>
                    <a:pt x="3088" y="2489"/>
                  </a:cubicBezTo>
                  <a:lnTo>
                    <a:pt x="28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4" name="Google Shape;8924;p78"/>
          <p:cNvGrpSpPr/>
          <p:nvPr/>
        </p:nvGrpSpPr>
        <p:grpSpPr>
          <a:xfrm>
            <a:off x="5282595" y="2746580"/>
            <a:ext cx="357002" cy="355451"/>
            <a:chOff x="-9958475" y="3180025"/>
            <a:chExt cx="354450" cy="352875"/>
          </a:xfrm>
        </p:grpSpPr>
        <p:sp>
          <p:nvSpPr>
            <p:cNvPr id="8925" name="Google Shape;8925;p78"/>
            <p:cNvSpPr/>
            <p:nvPr/>
          </p:nvSpPr>
          <p:spPr>
            <a:xfrm>
              <a:off x="-9958475" y="3491125"/>
              <a:ext cx="354450" cy="41775"/>
            </a:xfrm>
            <a:custGeom>
              <a:avLst/>
              <a:gdLst/>
              <a:ahLst/>
              <a:cxnLst/>
              <a:rect l="l" t="t" r="r" b="b"/>
              <a:pathLst>
                <a:path w="14178" h="1671" extrusionOk="0">
                  <a:moveTo>
                    <a:pt x="1702" y="1"/>
                  </a:moveTo>
                  <a:cubicBezTo>
                    <a:pt x="1387" y="1"/>
                    <a:pt x="1135" y="158"/>
                    <a:pt x="977" y="442"/>
                  </a:cubicBezTo>
                  <a:lnTo>
                    <a:pt x="442" y="442"/>
                  </a:lnTo>
                  <a:cubicBezTo>
                    <a:pt x="190" y="442"/>
                    <a:pt x="1" y="631"/>
                    <a:pt x="1" y="820"/>
                  </a:cubicBezTo>
                  <a:cubicBezTo>
                    <a:pt x="1" y="1072"/>
                    <a:pt x="190" y="1261"/>
                    <a:pt x="442" y="1261"/>
                  </a:cubicBezTo>
                  <a:lnTo>
                    <a:pt x="977" y="1261"/>
                  </a:lnTo>
                  <a:cubicBezTo>
                    <a:pt x="1135" y="1513"/>
                    <a:pt x="1387" y="1670"/>
                    <a:pt x="1702" y="1670"/>
                  </a:cubicBezTo>
                  <a:lnTo>
                    <a:pt x="12477" y="1670"/>
                  </a:lnTo>
                  <a:cubicBezTo>
                    <a:pt x="12792" y="1670"/>
                    <a:pt x="13044" y="1513"/>
                    <a:pt x="13170" y="1261"/>
                  </a:cubicBezTo>
                  <a:lnTo>
                    <a:pt x="13737" y="1261"/>
                  </a:lnTo>
                  <a:cubicBezTo>
                    <a:pt x="13957" y="1261"/>
                    <a:pt x="14178" y="1072"/>
                    <a:pt x="14178" y="820"/>
                  </a:cubicBezTo>
                  <a:cubicBezTo>
                    <a:pt x="14178" y="631"/>
                    <a:pt x="13957" y="442"/>
                    <a:pt x="13737" y="442"/>
                  </a:cubicBezTo>
                  <a:lnTo>
                    <a:pt x="13170" y="442"/>
                  </a:lnTo>
                  <a:cubicBezTo>
                    <a:pt x="13044" y="190"/>
                    <a:pt x="12792" y="1"/>
                    <a:pt x="12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78"/>
            <p:cNvSpPr/>
            <p:nvPr/>
          </p:nvSpPr>
          <p:spPr>
            <a:xfrm>
              <a:off x="-9958475" y="3180025"/>
              <a:ext cx="354450" cy="42550"/>
            </a:xfrm>
            <a:custGeom>
              <a:avLst/>
              <a:gdLst/>
              <a:ahLst/>
              <a:cxnLst/>
              <a:rect l="l" t="t" r="r" b="b"/>
              <a:pathLst>
                <a:path w="14178" h="1702" extrusionOk="0">
                  <a:moveTo>
                    <a:pt x="1702" y="0"/>
                  </a:moveTo>
                  <a:cubicBezTo>
                    <a:pt x="1387" y="0"/>
                    <a:pt x="1135" y="158"/>
                    <a:pt x="977" y="441"/>
                  </a:cubicBezTo>
                  <a:lnTo>
                    <a:pt x="442" y="441"/>
                  </a:lnTo>
                  <a:cubicBezTo>
                    <a:pt x="190" y="441"/>
                    <a:pt x="1" y="630"/>
                    <a:pt x="1" y="819"/>
                  </a:cubicBezTo>
                  <a:cubicBezTo>
                    <a:pt x="1" y="1040"/>
                    <a:pt x="190" y="1260"/>
                    <a:pt x="442" y="1260"/>
                  </a:cubicBezTo>
                  <a:lnTo>
                    <a:pt x="977" y="1260"/>
                  </a:lnTo>
                  <a:cubicBezTo>
                    <a:pt x="1135" y="1512"/>
                    <a:pt x="1387" y="1701"/>
                    <a:pt x="1702" y="1701"/>
                  </a:cubicBezTo>
                  <a:lnTo>
                    <a:pt x="12477" y="1701"/>
                  </a:lnTo>
                  <a:cubicBezTo>
                    <a:pt x="12792" y="1701"/>
                    <a:pt x="13044" y="1544"/>
                    <a:pt x="13170" y="1260"/>
                  </a:cubicBezTo>
                  <a:lnTo>
                    <a:pt x="13737" y="1260"/>
                  </a:lnTo>
                  <a:cubicBezTo>
                    <a:pt x="13957" y="1260"/>
                    <a:pt x="14178" y="1071"/>
                    <a:pt x="14178" y="819"/>
                  </a:cubicBezTo>
                  <a:cubicBezTo>
                    <a:pt x="14178" y="599"/>
                    <a:pt x="13957" y="441"/>
                    <a:pt x="13737" y="441"/>
                  </a:cubicBezTo>
                  <a:lnTo>
                    <a:pt x="13170" y="441"/>
                  </a:lnTo>
                  <a:cubicBezTo>
                    <a:pt x="13044" y="189"/>
                    <a:pt x="12792" y="0"/>
                    <a:pt x="124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7" name="Google Shape;8927;p78"/>
            <p:cNvSpPr/>
            <p:nvPr/>
          </p:nvSpPr>
          <p:spPr>
            <a:xfrm>
              <a:off x="-9916725" y="3243025"/>
              <a:ext cx="270175" cy="228425"/>
            </a:xfrm>
            <a:custGeom>
              <a:avLst/>
              <a:gdLst/>
              <a:ahLst/>
              <a:cxnLst/>
              <a:rect l="l" t="t" r="r" b="b"/>
              <a:pathLst>
                <a:path w="10807" h="9137" extrusionOk="0">
                  <a:moveTo>
                    <a:pt x="7940" y="820"/>
                  </a:moveTo>
                  <a:cubicBezTo>
                    <a:pt x="8160" y="820"/>
                    <a:pt x="8349" y="1040"/>
                    <a:pt x="8349" y="1261"/>
                  </a:cubicBezTo>
                  <a:cubicBezTo>
                    <a:pt x="8349" y="1513"/>
                    <a:pt x="8160" y="1670"/>
                    <a:pt x="7940" y="1670"/>
                  </a:cubicBezTo>
                  <a:lnTo>
                    <a:pt x="2962" y="1670"/>
                  </a:lnTo>
                  <a:cubicBezTo>
                    <a:pt x="2741" y="1670"/>
                    <a:pt x="2521" y="1450"/>
                    <a:pt x="2521" y="1261"/>
                  </a:cubicBezTo>
                  <a:cubicBezTo>
                    <a:pt x="2521" y="1040"/>
                    <a:pt x="2741" y="820"/>
                    <a:pt x="2962" y="820"/>
                  </a:cubicBezTo>
                  <a:close/>
                  <a:moveTo>
                    <a:pt x="6270" y="2489"/>
                  </a:moveTo>
                  <a:cubicBezTo>
                    <a:pt x="6459" y="2489"/>
                    <a:pt x="6680" y="2679"/>
                    <a:pt x="6680" y="2931"/>
                  </a:cubicBezTo>
                  <a:cubicBezTo>
                    <a:pt x="6680" y="3151"/>
                    <a:pt x="6459" y="3340"/>
                    <a:pt x="6270" y="3340"/>
                  </a:cubicBezTo>
                  <a:lnTo>
                    <a:pt x="3781" y="3340"/>
                  </a:lnTo>
                  <a:cubicBezTo>
                    <a:pt x="3561" y="3340"/>
                    <a:pt x="3403" y="3151"/>
                    <a:pt x="3403" y="2931"/>
                  </a:cubicBezTo>
                  <a:cubicBezTo>
                    <a:pt x="3403" y="2679"/>
                    <a:pt x="3592" y="2489"/>
                    <a:pt x="3781" y="2489"/>
                  </a:cubicBezTo>
                  <a:close/>
                  <a:moveTo>
                    <a:pt x="7940" y="4128"/>
                  </a:moveTo>
                  <a:cubicBezTo>
                    <a:pt x="8160" y="4128"/>
                    <a:pt x="8349" y="4348"/>
                    <a:pt x="8349" y="4569"/>
                  </a:cubicBezTo>
                  <a:cubicBezTo>
                    <a:pt x="8349" y="4789"/>
                    <a:pt x="8160" y="5010"/>
                    <a:pt x="7940" y="5010"/>
                  </a:cubicBezTo>
                  <a:lnTo>
                    <a:pt x="2962" y="5010"/>
                  </a:lnTo>
                  <a:cubicBezTo>
                    <a:pt x="2741" y="5010"/>
                    <a:pt x="2521" y="4789"/>
                    <a:pt x="2521" y="4569"/>
                  </a:cubicBezTo>
                  <a:cubicBezTo>
                    <a:pt x="2521" y="4348"/>
                    <a:pt x="2741" y="4128"/>
                    <a:pt x="2962" y="4128"/>
                  </a:cubicBezTo>
                  <a:close/>
                  <a:moveTo>
                    <a:pt x="6312" y="5826"/>
                  </a:moveTo>
                  <a:cubicBezTo>
                    <a:pt x="6490" y="5826"/>
                    <a:pt x="6680" y="6005"/>
                    <a:pt x="6680" y="6239"/>
                  </a:cubicBezTo>
                  <a:cubicBezTo>
                    <a:pt x="6680" y="6459"/>
                    <a:pt x="6459" y="6617"/>
                    <a:pt x="6270" y="6617"/>
                  </a:cubicBezTo>
                  <a:lnTo>
                    <a:pt x="3781" y="6617"/>
                  </a:lnTo>
                  <a:cubicBezTo>
                    <a:pt x="3561" y="6617"/>
                    <a:pt x="3403" y="6428"/>
                    <a:pt x="3403" y="6239"/>
                  </a:cubicBezTo>
                  <a:cubicBezTo>
                    <a:pt x="3403" y="5987"/>
                    <a:pt x="3592" y="5829"/>
                    <a:pt x="3781" y="5829"/>
                  </a:cubicBezTo>
                  <a:lnTo>
                    <a:pt x="6270" y="5829"/>
                  </a:lnTo>
                  <a:cubicBezTo>
                    <a:pt x="6284" y="5827"/>
                    <a:pt x="6298" y="5826"/>
                    <a:pt x="6312" y="5826"/>
                  </a:cubicBezTo>
                  <a:close/>
                  <a:moveTo>
                    <a:pt x="7940" y="7436"/>
                  </a:moveTo>
                  <a:cubicBezTo>
                    <a:pt x="8160" y="7436"/>
                    <a:pt x="8349" y="7656"/>
                    <a:pt x="8349" y="7877"/>
                  </a:cubicBezTo>
                  <a:cubicBezTo>
                    <a:pt x="8349" y="8129"/>
                    <a:pt x="8160" y="8286"/>
                    <a:pt x="7940" y="8286"/>
                  </a:cubicBezTo>
                  <a:lnTo>
                    <a:pt x="2962" y="8286"/>
                  </a:lnTo>
                  <a:cubicBezTo>
                    <a:pt x="2741" y="8286"/>
                    <a:pt x="2521" y="8066"/>
                    <a:pt x="2521" y="7877"/>
                  </a:cubicBezTo>
                  <a:cubicBezTo>
                    <a:pt x="2521" y="7656"/>
                    <a:pt x="2741" y="7436"/>
                    <a:pt x="2962" y="7436"/>
                  </a:cubicBezTo>
                  <a:close/>
                  <a:moveTo>
                    <a:pt x="1" y="1"/>
                  </a:moveTo>
                  <a:lnTo>
                    <a:pt x="1" y="5388"/>
                  </a:lnTo>
                  <a:cubicBezTo>
                    <a:pt x="1" y="5545"/>
                    <a:pt x="95" y="5703"/>
                    <a:pt x="253" y="5766"/>
                  </a:cubicBezTo>
                  <a:lnTo>
                    <a:pt x="1166" y="6239"/>
                  </a:lnTo>
                  <a:lnTo>
                    <a:pt x="253" y="6711"/>
                  </a:lnTo>
                  <a:cubicBezTo>
                    <a:pt x="127" y="6743"/>
                    <a:pt x="1" y="6900"/>
                    <a:pt x="1" y="7058"/>
                  </a:cubicBezTo>
                  <a:lnTo>
                    <a:pt x="1" y="9137"/>
                  </a:lnTo>
                  <a:lnTo>
                    <a:pt x="10807" y="9137"/>
                  </a:lnTo>
                  <a:lnTo>
                    <a:pt x="10807" y="3750"/>
                  </a:lnTo>
                  <a:cubicBezTo>
                    <a:pt x="10807" y="3592"/>
                    <a:pt x="10712" y="3435"/>
                    <a:pt x="10555" y="3403"/>
                  </a:cubicBezTo>
                  <a:lnTo>
                    <a:pt x="9673" y="2931"/>
                  </a:lnTo>
                  <a:lnTo>
                    <a:pt x="10555" y="2458"/>
                  </a:lnTo>
                  <a:cubicBezTo>
                    <a:pt x="10712" y="2363"/>
                    <a:pt x="10807" y="2237"/>
                    <a:pt x="10807" y="2080"/>
                  </a:cubicBezTo>
                  <a:lnTo>
                    <a:pt x="108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8" name="Google Shape;8928;p78"/>
          <p:cNvGrpSpPr/>
          <p:nvPr/>
        </p:nvGrpSpPr>
        <p:grpSpPr>
          <a:xfrm>
            <a:off x="5291722" y="3222561"/>
            <a:ext cx="337966" cy="355325"/>
            <a:chOff x="-9949025" y="3615575"/>
            <a:chExt cx="335550" cy="352750"/>
          </a:xfrm>
        </p:grpSpPr>
        <p:sp>
          <p:nvSpPr>
            <p:cNvPr id="8929" name="Google Shape;8929;p78"/>
            <p:cNvSpPr/>
            <p:nvPr/>
          </p:nvSpPr>
          <p:spPr>
            <a:xfrm>
              <a:off x="-9800950" y="3615575"/>
              <a:ext cx="61475" cy="61450"/>
            </a:xfrm>
            <a:custGeom>
              <a:avLst/>
              <a:gdLst/>
              <a:ahLst/>
              <a:cxnLst/>
              <a:rect l="l" t="t" r="r" b="b"/>
              <a:pathLst>
                <a:path w="2459" h="2458" extrusionOk="0">
                  <a:moveTo>
                    <a:pt x="1261" y="0"/>
                  </a:moveTo>
                  <a:cubicBezTo>
                    <a:pt x="568" y="0"/>
                    <a:pt x="1" y="567"/>
                    <a:pt x="1" y="1261"/>
                  </a:cubicBezTo>
                  <a:cubicBezTo>
                    <a:pt x="1" y="1922"/>
                    <a:pt x="536" y="2458"/>
                    <a:pt x="1261" y="2458"/>
                  </a:cubicBezTo>
                  <a:cubicBezTo>
                    <a:pt x="1891" y="2458"/>
                    <a:pt x="2458" y="1922"/>
                    <a:pt x="2458" y="1261"/>
                  </a:cubicBezTo>
                  <a:cubicBezTo>
                    <a:pt x="2458" y="567"/>
                    <a:pt x="1923"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78"/>
            <p:cNvSpPr/>
            <p:nvPr/>
          </p:nvSpPr>
          <p:spPr>
            <a:xfrm>
              <a:off x="-9949025" y="3688650"/>
              <a:ext cx="335550" cy="279675"/>
            </a:xfrm>
            <a:custGeom>
              <a:avLst/>
              <a:gdLst/>
              <a:ahLst/>
              <a:cxnLst/>
              <a:rect l="l" t="t" r="r" b="b"/>
              <a:pathLst>
                <a:path w="13422" h="11187" extrusionOk="0">
                  <a:moveTo>
                    <a:pt x="5523" y="1"/>
                  </a:moveTo>
                  <a:cubicBezTo>
                    <a:pt x="5383" y="1"/>
                    <a:pt x="5245" y="34"/>
                    <a:pt x="5136" y="102"/>
                  </a:cubicBezTo>
                  <a:lnTo>
                    <a:pt x="599" y="2969"/>
                  </a:lnTo>
                  <a:cubicBezTo>
                    <a:pt x="158" y="3158"/>
                    <a:pt x="1" y="3630"/>
                    <a:pt x="190" y="4071"/>
                  </a:cubicBezTo>
                  <a:cubicBezTo>
                    <a:pt x="360" y="4370"/>
                    <a:pt x="617" y="4538"/>
                    <a:pt x="892" y="4538"/>
                  </a:cubicBezTo>
                  <a:cubicBezTo>
                    <a:pt x="1024" y="4538"/>
                    <a:pt x="1160" y="4500"/>
                    <a:pt x="1293" y="4418"/>
                  </a:cubicBezTo>
                  <a:lnTo>
                    <a:pt x="4727" y="2055"/>
                  </a:lnTo>
                  <a:cubicBezTo>
                    <a:pt x="5073" y="3441"/>
                    <a:pt x="5231" y="3851"/>
                    <a:pt x="5987" y="4985"/>
                  </a:cubicBezTo>
                  <a:lnTo>
                    <a:pt x="4033" y="6812"/>
                  </a:lnTo>
                  <a:cubicBezTo>
                    <a:pt x="3750" y="7096"/>
                    <a:pt x="3655" y="7505"/>
                    <a:pt x="3876" y="7852"/>
                  </a:cubicBezTo>
                  <a:lnTo>
                    <a:pt x="5703" y="10750"/>
                  </a:lnTo>
                  <a:cubicBezTo>
                    <a:pt x="5873" y="11026"/>
                    <a:pt x="6141" y="11187"/>
                    <a:pt x="6433" y="11187"/>
                  </a:cubicBezTo>
                  <a:cubicBezTo>
                    <a:pt x="6576" y="11187"/>
                    <a:pt x="6724" y="11148"/>
                    <a:pt x="6869" y="11066"/>
                  </a:cubicBezTo>
                  <a:cubicBezTo>
                    <a:pt x="7247" y="10845"/>
                    <a:pt x="7373" y="10372"/>
                    <a:pt x="7121" y="9931"/>
                  </a:cubicBezTo>
                  <a:lnTo>
                    <a:pt x="5640" y="7568"/>
                  </a:lnTo>
                  <a:lnTo>
                    <a:pt x="7594" y="5678"/>
                  </a:lnTo>
                  <a:lnTo>
                    <a:pt x="12886" y="2780"/>
                  </a:lnTo>
                  <a:cubicBezTo>
                    <a:pt x="13264" y="2591"/>
                    <a:pt x="13422" y="2055"/>
                    <a:pt x="13233" y="1677"/>
                  </a:cubicBezTo>
                  <a:cubicBezTo>
                    <a:pt x="13102" y="1394"/>
                    <a:pt x="12822" y="1217"/>
                    <a:pt x="12526" y="1217"/>
                  </a:cubicBezTo>
                  <a:cubicBezTo>
                    <a:pt x="12393" y="1217"/>
                    <a:pt x="12257" y="1252"/>
                    <a:pt x="12130" y="1331"/>
                  </a:cubicBezTo>
                  <a:lnTo>
                    <a:pt x="7342" y="4008"/>
                  </a:lnTo>
                  <a:cubicBezTo>
                    <a:pt x="6774" y="3158"/>
                    <a:pt x="6302" y="2307"/>
                    <a:pt x="6302" y="889"/>
                  </a:cubicBezTo>
                  <a:cubicBezTo>
                    <a:pt x="6270" y="574"/>
                    <a:pt x="6239" y="322"/>
                    <a:pt x="6018" y="165"/>
                  </a:cubicBezTo>
                  <a:cubicBezTo>
                    <a:pt x="5893" y="58"/>
                    <a:pt x="5707" y="1"/>
                    <a:pt x="5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78"/>
            <p:cNvSpPr/>
            <p:nvPr/>
          </p:nvSpPr>
          <p:spPr>
            <a:xfrm>
              <a:off x="-9947450" y="3657100"/>
              <a:ext cx="106350" cy="50650"/>
            </a:xfrm>
            <a:custGeom>
              <a:avLst/>
              <a:gdLst/>
              <a:ahLst/>
              <a:cxnLst/>
              <a:rect l="l" t="t" r="r" b="b"/>
              <a:pathLst>
                <a:path w="4254" h="2026" extrusionOk="0">
                  <a:moveTo>
                    <a:pt x="910" y="0"/>
                  </a:moveTo>
                  <a:cubicBezTo>
                    <a:pt x="499" y="0"/>
                    <a:pt x="178" y="268"/>
                    <a:pt x="64" y="639"/>
                  </a:cubicBezTo>
                  <a:cubicBezTo>
                    <a:pt x="1" y="1112"/>
                    <a:pt x="253" y="1553"/>
                    <a:pt x="694" y="1616"/>
                  </a:cubicBezTo>
                  <a:lnTo>
                    <a:pt x="2427" y="2025"/>
                  </a:lnTo>
                  <a:lnTo>
                    <a:pt x="4254" y="891"/>
                  </a:lnTo>
                  <a:lnTo>
                    <a:pt x="1041" y="9"/>
                  </a:lnTo>
                  <a:cubicBezTo>
                    <a:pt x="996" y="3"/>
                    <a:pt x="953" y="0"/>
                    <a:pt x="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2" name="Google Shape;8932;p78"/>
          <p:cNvGrpSpPr/>
          <p:nvPr/>
        </p:nvGrpSpPr>
        <p:grpSpPr>
          <a:xfrm>
            <a:off x="7926568" y="2746067"/>
            <a:ext cx="360175" cy="358423"/>
            <a:chOff x="-9961625" y="4048175"/>
            <a:chExt cx="357600" cy="355825"/>
          </a:xfrm>
        </p:grpSpPr>
        <p:sp>
          <p:nvSpPr>
            <p:cNvPr id="8933" name="Google Shape;8933;p78"/>
            <p:cNvSpPr/>
            <p:nvPr/>
          </p:nvSpPr>
          <p:spPr>
            <a:xfrm>
              <a:off x="-9958475" y="4048175"/>
              <a:ext cx="64625" cy="62650"/>
            </a:xfrm>
            <a:custGeom>
              <a:avLst/>
              <a:gdLst/>
              <a:ahLst/>
              <a:cxnLst/>
              <a:rect l="l" t="t" r="r" b="b"/>
              <a:pathLst>
                <a:path w="2585" h="2506" extrusionOk="0">
                  <a:moveTo>
                    <a:pt x="442" y="0"/>
                  </a:moveTo>
                  <a:cubicBezTo>
                    <a:pt x="339" y="0"/>
                    <a:pt x="237" y="40"/>
                    <a:pt x="158" y="119"/>
                  </a:cubicBezTo>
                  <a:cubicBezTo>
                    <a:pt x="1" y="339"/>
                    <a:pt x="1" y="560"/>
                    <a:pt x="158" y="717"/>
                  </a:cubicBezTo>
                  <a:lnTo>
                    <a:pt x="1828" y="2387"/>
                  </a:lnTo>
                  <a:cubicBezTo>
                    <a:pt x="1923" y="2466"/>
                    <a:pt x="2033" y="2505"/>
                    <a:pt x="2139" y="2505"/>
                  </a:cubicBezTo>
                  <a:cubicBezTo>
                    <a:pt x="2246" y="2505"/>
                    <a:pt x="2348" y="2466"/>
                    <a:pt x="2427" y="2387"/>
                  </a:cubicBezTo>
                  <a:cubicBezTo>
                    <a:pt x="2584" y="2229"/>
                    <a:pt x="2584" y="1946"/>
                    <a:pt x="2427" y="1788"/>
                  </a:cubicBezTo>
                  <a:lnTo>
                    <a:pt x="725" y="119"/>
                  </a:lnTo>
                  <a:cubicBezTo>
                    <a:pt x="647" y="40"/>
                    <a:pt x="544"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78"/>
            <p:cNvSpPr/>
            <p:nvPr/>
          </p:nvSpPr>
          <p:spPr>
            <a:xfrm>
              <a:off x="-9873400" y="4048775"/>
              <a:ext cx="21275" cy="63025"/>
            </a:xfrm>
            <a:custGeom>
              <a:avLst/>
              <a:gdLst/>
              <a:ahLst/>
              <a:cxnLst/>
              <a:rect l="l" t="t" r="r" b="b"/>
              <a:pathLst>
                <a:path w="851" h="2521" extrusionOk="0">
                  <a:moveTo>
                    <a:pt x="410" y="0"/>
                  </a:moveTo>
                  <a:cubicBezTo>
                    <a:pt x="189" y="0"/>
                    <a:pt x="0" y="189"/>
                    <a:pt x="0" y="410"/>
                  </a:cubicBezTo>
                  <a:lnTo>
                    <a:pt x="0" y="2079"/>
                  </a:lnTo>
                  <a:cubicBezTo>
                    <a:pt x="0" y="2300"/>
                    <a:pt x="221" y="2520"/>
                    <a:pt x="410" y="2520"/>
                  </a:cubicBezTo>
                  <a:cubicBezTo>
                    <a:pt x="630" y="2520"/>
                    <a:pt x="851" y="2300"/>
                    <a:pt x="851" y="2079"/>
                  </a:cubicBezTo>
                  <a:lnTo>
                    <a:pt x="851" y="410"/>
                  </a:lnTo>
                  <a:cubicBezTo>
                    <a:pt x="851" y="189"/>
                    <a:pt x="630"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78"/>
            <p:cNvSpPr/>
            <p:nvPr/>
          </p:nvSpPr>
          <p:spPr>
            <a:xfrm>
              <a:off x="-9957675" y="4133050"/>
              <a:ext cx="63025" cy="19700"/>
            </a:xfrm>
            <a:custGeom>
              <a:avLst/>
              <a:gdLst/>
              <a:ahLst/>
              <a:cxnLst/>
              <a:rect l="l" t="t" r="r" b="b"/>
              <a:pathLst>
                <a:path w="2521" h="788" extrusionOk="0">
                  <a:moveTo>
                    <a:pt x="441" y="0"/>
                  </a:moveTo>
                  <a:cubicBezTo>
                    <a:pt x="189" y="0"/>
                    <a:pt x="0" y="189"/>
                    <a:pt x="0" y="410"/>
                  </a:cubicBezTo>
                  <a:cubicBezTo>
                    <a:pt x="0" y="599"/>
                    <a:pt x="189" y="788"/>
                    <a:pt x="441" y="788"/>
                  </a:cubicBezTo>
                  <a:lnTo>
                    <a:pt x="2111" y="788"/>
                  </a:lnTo>
                  <a:cubicBezTo>
                    <a:pt x="2363" y="788"/>
                    <a:pt x="2521" y="599"/>
                    <a:pt x="2521" y="410"/>
                  </a:cubicBezTo>
                  <a:cubicBezTo>
                    <a:pt x="2521" y="158"/>
                    <a:pt x="2332"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78"/>
            <p:cNvSpPr/>
            <p:nvPr/>
          </p:nvSpPr>
          <p:spPr>
            <a:xfrm>
              <a:off x="-9961625" y="4132250"/>
              <a:ext cx="253650" cy="271750"/>
            </a:xfrm>
            <a:custGeom>
              <a:avLst/>
              <a:gdLst/>
              <a:ahLst/>
              <a:cxnLst/>
              <a:rect l="l" t="t" r="r" b="b"/>
              <a:pathLst>
                <a:path w="10146" h="10870" extrusionOk="0">
                  <a:moveTo>
                    <a:pt x="5357" y="1"/>
                  </a:moveTo>
                  <a:cubicBezTo>
                    <a:pt x="5010" y="1"/>
                    <a:pt x="4727" y="253"/>
                    <a:pt x="4727" y="631"/>
                  </a:cubicBezTo>
                  <a:lnTo>
                    <a:pt x="4727" y="5388"/>
                  </a:lnTo>
                  <a:cubicBezTo>
                    <a:pt x="4727" y="5640"/>
                    <a:pt x="4537" y="5797"/>
                    <a:pt x="4317" y="5797"/>
                  </a:cubicBezTo>
                  <a:cubicBezTo>
                    <a:pt x="4128" y="5797"/>
                    <a:pt x="3907" y="5577"/>
                    <a:pt x="3907" y="5388"/>
                  </a:cubicBezTo>
                  <a:lnTo>
                    <a:pt x="3907" y="1450"/>
                  </a:lnTo>
                  <a:cubicBezTo>
                    <a:pt x="3907" y="1103"/>
                    <a:pt x="3624" y="820"/>
                    <a:pt x="3277" y="820"/>
                  </a:cubicBezTo>
                  <a:cubicBezTo>
                    <a:pt x="2931" y="820"/>
                    <a:pt x="2647" y="1103"/>
                    <a:pt x="2647" y="1450"/>
                  </a:cubicBezTo>
                  <a:lnTo>
                    <a:pt x="2647" y="7940"/>
                  </a:lnTo>
                  <a:lnTo>
                    <a:pt x="1576" y="6900"/>
                  </a:lnTo>
                  <a:cubicBezTo>
                    <a:pt x="1416" y="6740"/>
                    <a:pt x="1176" y="6640"/>
                    <a:pt x="935" y="6640"/>
                  </a:cubicBezTo>
                  <a:cubicBezTo>
                    <a:pt x="748" y="6640"/>
                    <a:pt x="561" y="6700"/>
                    <a:pt x="410" y="6837"/>
                  </a:cubicBezTo>
                  <a:cubicBezTo>
                    <a:pt x="95" y="7121"/>
                    <a:pt x="1" y="7625"/>
                    <a:pt x="284" y="7971"/>
                  </a:cubicBezTo>
                  <a:lnTo>
                    <a:pt x="1734" y="10208"/>
                  </a:lnTo>
                  <a:cubicBezTo>
                    <a:pt x="2049" y="10618"/>
                    <a:pt x="2521" y="10870"/>
                    <a:pt x="3088" y="10870"/>
                  </a:cubicBezTo>
                  <a:lnTo>
                    <a:pt x="8035" y="10870"/>
                  </a:lnTo>
                  <a:cubicBezTo>
                    <a:pt x="9169" y="10870"/>
                    <a:pt x="10114" y="9925"/>
                    <a:pt x="10114" y="8759"/>
                  </a:cubicBezTo>
                  <a:lnTo>
                    <a:pt x="10114" y="4002"/>
                  </a:lnTo>
                  <a:cubicBezTo>
                    <a:pt x="10145" y="3592"/>
                    <a:pt x="9893" y="3309"/>
                    <a:pt x="9515" y="3309"/>
                  </a:cubicBezTo>
                  <a:cubicBezTo>
                    <a:pt x="9169" y="3309"/>
                    <a:pt x="8885" y="3592"/>
                    <a:pt x="8885" y="3939"/>
                  </a:cubicBezTo>
                  <a:lnTo>
                    <a:pt x="8885" y="5388"/>
                  </a:lnTo>
                  <a:cubicBezTo>
                    <a:pt x="8885" y="5640"/>
                    <a:pt x="8696" y="5797"/>
                    <a:pt x="8507" y="5797"/>
                  </a:cubicBezTo>
                  <a:cubicBezTo>
                    <a:pt x="8255" y="5797"/>
                    <a:pt x="8066" y="5577"/>
                    <a:pt x="8066" y="5388"/>
                  </a:cubicBezTo>
                  <a:lnTo>
                    <a:pt x="8066" y="1450"/>
                  </a:lnTo>
                  <a:cubicBezTo>
                    <a:pt x="8066" y="1103"/>
                    <a:pt x="7782" y="820"/>
                    <a:pt x="7436" y="820"/>
                  </a:cubicBezTo>
                  <a:cubicBezTo>
                    <a:pt x="7089" y="820"/>
                    <a:pt x="6806" y="1103"/>
                    <a:pt x="6806" y="1450"/>
                  </a:cubicBezTo>
                  <a:lnTo>
                    <a:pt x="6806" y="5388"/>
                  </a:lnTo>
                  <a:cubicBezTo>
                    <a:pt x="6806" y="5640"/>
                    <a:pt x="6617" y="5797"/>
                    <a:pt x="6428" y="5797"/>
                  </a:cubicBezTo>
                  <a:cubicBezTo>
                    <a:pt x="6176" y="5797"/>
                    <a:pt x="5987" y="5577"/>
                    <a:pt x="5987" y="5388"/>
                  </a:cubicBezTo>
                  <a:lnTo>
                    <a:pt x="5987" y="631"/>
                  </a:lnTo>
                  <a:cubicBezTo>
                    <a:pt x="5987" y="284"/>
                    <a:pt x="5703" y="1"/>
                    <a:pt x="5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78"/>
            <p:cNvSpPr/>
            <p:nvPr/>
          </p:nvSpPr>
          <p:spPr>
            <a:xfrm>
              <a:off x="-9791500" y="4069250"/>
              <a:ext cx="31550" cy="66175"/>
            </a:xfrm>
            <a:custGeom>
              <a:avLst/>
              <a:gdLst/>
              <a:ahLst/>
              <a:cxnLst/>
              <a:rect l="l" t="t" r="r" b="b"/>
              <a:pathLst>
                <a:path w="1262" h="2647" extrusionOk="0">
                  <a:moveTo>
                    <a:pt x="631" y="0"/>
                  </a:moveTo>
                  <a:cubicBezTo>
                    <a:pt x="284" y="0"/>
                    <a:pt x="1" y="252"/>
                    <a:pt x="1" y="630"/>
                  </a:cubicBezTo>
                  <a:lnTo>
                    <a:pt x="1" y="2647"/>
                  </a:lnTo>
                  <a:cubicBezTo>
                    <a:pt x="190" y="2552"/>
                    <a:pt x="410" y="2489"/>
                    <a:pt x="631" y="2489"/>
                  </a:cubicBezTo>
                  <a:cubicBezTo>
                    <a:pt x="883" y="2521"/>
                    <a:pt x="1072" y="2552"/>
                    <a:pt x="1261" y="2647"/>
                  </a:cubicBezTo>
                  <a:lnTo>
                    <a:pt x="1261" y="630"/>
                  </a:lnTo>
                  <a:cubicBezTo>
                    <a:pt x="1261" y="284"/>
                    <a:pt x="977" y="0"/>
                    <a:pt x="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78"/>
            <p:cNvSpPr/>
            <p:nvPr/>
          </p:nvSpPr>
          <p:spPr>
            <a:xfrm>
              <a:off x="-9740300" y="4049550"/>
              <a:ext cx="136275" cy="268600"/>
            </a:xfrm>
            <a:custGeom>
              <a:avLst/>
              <a:gdLst/>
              <a:ahLst/>
              <a:cxnLst/>
              <a:rect l="l" t="t" r="r" b="b"/>
              <a:pathLst>
                <a:path w="5451" h="10744" extrusionOk="0">
                  <a:moveTo>
                    <a:pt x="631" y="1"/>
                  </a:moveTo>
                  <a:cubicBezTo>
                    <a:pt x="284" y="1"/>
                    <a:pt x="1" y="253"/>
                    <a:pt x="1" y="631"/>
                  </a:cubicBezTo>
                  <a:lnTo>
                    <a:pt x="1" y="5955"/>
                  </a:lnTo>
                  <a:cubicBezTo>
                    <a:pt x="190" y="5860"/>
                    <a:pt x="410" y="5797"/>
                    <a:pt x="631" y="5797"/>
                  </a:cubicBezTo>
                  <a:cubicBezTo>
                    <a:pt x="1418" y="5797"/>
                    <a:pt x="2080" y="6428"/>
                    <a:pt x="2080" y="7247"/>
                  </a:cubicBezTo>
                  <a:lnTo>
                    <a:pt x="2080" y="10744"/>
                  </a:lnTo>
                  <a:lnTo>
                    <a:pt x="3309" y="10744"/>
                  </a:lnTo>
                  <a:cubicBezTo>
                    <a:pt x="4443" y="10744"/>
                    <a:pt x="5388" y="9799"/>
                    <a:pt x="5388" y="8664"/>
                  </a:cubicBezTo>
                  <a:lnTo>
                    <a:pt x="5388" y="3876"/>
                  </a:lnTo>
                  <a:cubicBezTo>
                    <a:pt x="5451" y="3592"/>
                    <a:pt x="5167" y="3309"/>
                    <a:pt x="4821" y="3309"/>
                  </a:cubicBezTo>
                  <a:cubicBezTo>
                    <a:pt x="4443" y="3309"/>
                    <a:pt x="4191" y="3592"/>
                    <a:pt x="4191" y="3939"/>
                  </a:cubicBezTo>
                  <a:lnTo>
                    <a:pt x="4191" y="5388"/>
                  </a:lnTo>
                  <a:cubicBezTo>
                    <a:pt x="4191" y="5640"/>
                    <a:pt x="3970" y="5797"/>
                    <a:pt x="3781" y="5797"/>
                  </a:cubicBezTo>
                  <a:cubicBezTo>
                    <a:pt x="3561" y="5797"/>
                    <a:pt x="3340" y="5577"/>
                    <a:pt x="3340" y="5388"/>
                  </a:cubicBezTo>
                  <a:lnTo>
                    <a:pt x="3340" y="1450"/>
                  </a:lnTo>
                  <a:cubicBezTo>
                    <a:pt x="3340" y="1103"/>
                    <a:pt x="3088" y="820"/>
                    <a:pt x="2710" y="820"/>
                  </a:cubicBezTo>
                  <a:cubicBezTo>
                    <a:pt x="2364" y="820"/>
                    <a:pt x="2080" y="1103"/>
                    <a:pt x="2080" y="1450"/>
                  </a:cubicBezTo>
                  <a:lnTo>
                    <a:pt x="2080" y="5388"/>
                  </a:lnTo>
                  <a:cubicBezTo>
                    <a:pt x="2080" y="5640"/>
                    <a:pt x="1891" y="5797"/>
                    <a:pt x="1702" y="5797"/>
                  </a:cubicBezTo>
                  <a:cubicBezTo>
                    <a:pt x="1450" y="5797"/>
                    <a:pt x="1261" y="5577"/>
                    <a:pt x="1261" y="5388"/>
                  </a:cubicBezTo>
                  <a:lnTo>
                    <a:pt x="1261" y="631"/>
                  </a:lnTo>
                  <a:cubicBezTo>
                    <a:pt x="1261" y="284"/>
                    <a:pt x="977" y="1"/>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9" name="Google Shape;8939;p78"/>
          <p:cNvGrpSpPr/>
          <p:nvPr/>
        </p:nvGrpSpPr>
        <p:grpSpPr>
          <a:xfrm>
            <a:off x="6613289" y="3221579"/>
            <a:ext cx="364959" cy="357289"/>
            <a:chOff x="-8680950" y="3624225"/>
            <a:chExt cx="362350" cy="354700"/>
          </a:xfrm>
        </p:grpSpPr>
        <p:sp>
          <p:nvSpPr>
            <p:cNvPr id="8940" name="Google Shape;8940;p78"/>
            <p:cNvSpPr/>
            <p:nvPr/>
          </p:nvSpPr>
          <p:spPr>
            <a:xfrm>
              <a:off x="-8512400" y="3686450"/>
              <a:ext cx="130775" cy="129800"/>
            </a:xfrm>
            <a:custGeom>
              <a:avLst/>
              <a:gdLst/>
              <a:ahLst/>
              <a:cxnLst/>
              <a:rect l="l" t="t" r="r" b="b"/>
              <a:pathLst>
                <a:path w="5231" h="5192" extrusionOk="0">
                  <a:moveTo>
                    <a:pt x="4065" y="1"/>
                  </a:moveTo>
                  <a:lnTo>
                    <a:pt x="158" y="3876"/>
                  </a:lnTo>
                  <a:cubicBezTo>
                    <a:pt x="1" y="4096"/>
                    <a:pt x="1" y="4317"/>
                    <a:pt x="158" y="4474"/>
                  </a:cubicBezTo>
                  <a:lnTo>
                    <a:pt x="757" y="5073"/>
                  </a:lnTo>
                  <a:cubicBezTo>
                    <a:pt x="836" y="5152"/>
                    <a:pt x="938" y="5191"/>
                    <a:pt x="1041" y="5191"/>
                  </a:cubicBezTo>
                  <a:cubicBezTo>
                    <a:pt x="1143" y="5191"/>
                    <a:pt x="1245" y="5152"/>
                    <a:pt x="1324" y="5073"/>
                  </a:cubicBezTo>
                  <a:lnTo>
                    <a:pt x="5231" y="1166"/>
                  </a:lnTo>
                  <a:lnTo>
                    <a:pt x="4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1" name="Google Shape;8941;p78"/>
            <p:cNvSpPr/>
            <p:nvPr/>
          </p:nvSpPr>
          <p:spPr>
            <a:xfrm>
              <a:off x="-8395825" y="3624225"/>
              <a:ext cx="77225" cy="77225"/>
            </a:xfrm>
            <a:custGeom>
              <a:avLst/>
              <a:gdLst/>
              <a:ahLst/>
              <a:cxnLst/>
              <a:rect l="l" t="t" r="r" b="b"/>
              <a:pathLst>
                <a:path w="3089" h="3089" extrusionOk="0">
                  <a:moveTo>
                    <a:pt x="1607" y="1"/>
                  </a:moveTo>
                  <a:cubicBezTo>
                    <a:pt x="1481" y="1"/>
                    <a:pt x="1355" y="64"/>
                    <a:pt x="1292" y="158"/>
                  </a:cubicBezTo>
                  <a:lnTo>
                    <a:pt x="1" y="1891"/>
                  </a:lnTo>
                  <a:lnTo>
                    <a:pt x="1198" y="3088"/>
                  </a:lnTo>
                  <a:lnTo>
                    <a:pt x="2931" y="1797"/>
                  </a:lnTo>
                  <a:cubicBezTo>
                    <a:pt x="3057" y="1734"/>
                    <a:pt x="3088" y="1608"/>
                    <a:pt x="3088" y="1482"/>
                  </a:cubicBezTo>
                  <a:lnTo>
                    <a:pt x="3088" y="442"/>
                  </a:lnTo>
                  <a:cubicBezTo>
                    <a:pt x="3057" y="190"/>
                    <a:pt x="2868" y="1"/>
                    <a:pt x="2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8942;p78"/>
            <p:cNvSpPr/>
            <p:nvPr/>
          </p:nvSpPr>
          <p:spPr>
            <a:xfrm>
              <a:off x="-8676125" y="3883875"/>
              <a:ext cx="98375" cy="92925"/>
            </a:xfrm>
            <a:custGeom>
              <a:avLst/>
              <a:gdLst/>
              <a:ahLst/>
              <a:cxnLst/>
              <a:rect l="l" t="t" r="r" b="b"/>
              <a:pathLst>
                <a:path w="3935" h="3717" extrusionOk="0">
                  <a:moveTo>
                    <a:pt x="2478" y="0"/>
                  </a:moveTo>
                  <a:cubicBezTo>
                    <a:pt x="2338" y="0"/>
                    <a:pt x="2197" y="75"/>
                    <a:pt x="2108" y="201"/>
                  </a:cubicBezTo>
                  <a:lnTo>
                    <a:pt x="154" y="3130"/>
                  </a:lnTo>
                  <a:cubicBezTo>
                    <a:pt x="0" y="3413"/>
                    <a:pt x="244" y="3717"/>
                    <a:pt x="527" y="3717"/>
                  </a:cubicBezTo>
                  <a:cubicBezTo>
                    <a:pt x="591" y="3717"/>
                    <a:pt x="657" y="3701"/>
                    <a:pt x="721" y="3666"/>
                  </a:cubicBezTo>
                  <a:lnTo>
                    <a:pt x="3620" y="1744"/>
                  </a:lnTo>
                  <a:cubicBezTo>
                    <a:pt x="3903" y="1618"/>
                    <a:pt x="3935" y="1303"/>
                    <a:pt x="3746" y="1114"/>
                  </a:cubicBezTo>
                  <a:lnTo>
                    <a:pt x="2769" y="138"/>
                  </a:lnTo>
                  <a:cubicBezTo>
                    <a:pt x="2688" y="43"/>
                    <a:pt x="2583" y="0"/>
                    <a:pt x="2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3" name="Google Shape;8943;p78"/>
            <p:cNvSpPr/>
            <p:nvPr/>
          </p:nvSpPr>
          <p:spPr>
            <a:xfrm>
              <a:off x="-8680950" y="3708850"/>
              <a:ext cx="282800" cy="270075"/>
            </a:xfrm>
            <a:custGeom>
              <a:avLst/>
              <a:gdLst/>
              <a:ahLst/>
              <a:cxnLst/>
              <a:rect l="l" t="t" r="r" b="b"/>
              <a:pathLst>
                <a:path w="11312" h="10803" extrusionOk="0">
                  <a:moveTo>
                    <a:pt x="4337" y="4327"/>
                  </a:moveTo>
                  <a:cubicBezTo>
                    <a:pt x="4656" y="4327"/>
                    <a:pt x="4979" y="4445"/>
                    <a:pt x="5231" y="4681"/>
                  </a:cubicBezTo>
                  <a:cubicBezTo>
                    <a:pt x="5388" y="4839"/>
                    <a:pt x="5388" y="5122"/>
                    <a:pt x="5231" y="5280"/>
                  </a:cubicBezTo>
                  <a:cubicBezTo>
                    <a:pt x="5152" y="5359"/>
                    <a:pt x="5050" y="5398"/>
                    <a:pt x="4947" y="5398"/>
                  </a:cubicBezTo>
                  <a:cubicBezTo>
                    <a:pt x="4845" y="5398"/>
                    <a:pt x="4742" y="5359"/>
                    <a:pt x="4664" y="5280"/>
                  </a:cubicBezTo>
                  <a:cubicBezTo>
                    <a:pt x="4585" y="5201"/>
                    <a:pt x="4475" y="5162"/>
                    <a:pt x="4364" y="5162"/>
                  </a:cubicBezTo>
                  <a:cubicBezTo>
                    <a:pt x="4254" y="5162"/>
                    <a:pt x="4144" y="5201"/>
                    <a:pt x="4065" y="5280"/>
                  </a:cubicBezTo>
                  <a:cubicBezTo>
                    <a:pt x="3829" y="5516"/>
                    <a:pt x="3514" y="5634"/>
                    <a:pt x="3195" y="5634"/>
                  </a:cubicBezTo>
                  <a:cubicBezTo>
                    <a:pt x="2876" y="5634"/>
                    <a:pt x="2553" y="5516"/>
                    <a:pt x="2301" y="5280"/>
                  </a:cubicBezTo>
                  <a:cubicBezTo>
                    <a:pt x="2143" y="5122"/>
                    <a:pt x="2143" y="4839"/>
                    <a:pt x="2301" y="4681"/>
                  </a:cubicBezTo>
                  <a:cubicBezTo>
                    <a:pt x="2379" y="4602"/>
                    <a:pt x="2482" y="4563"/>
                    <a:pt x="2584" y="4563"/>
                  </a:cubicBezTo>
                  <a:cubicBezTo>
                    <a:pt x="2687" y="4563"/>
                    <a:pt x="2789" y="4602"/>
                    <a:pt x="2868" y="4681"/>
                  </a:cubicBezTo>
                  <a:cubicBezTo>
                    <a:pt x="2947" y="4760"/>
                    <a:pt x="3057" y="4799"/>
                    <a:pt x="3167" y="4799"/>
                  </a:cubicBezTo>
                  <a:cubicBezTo>
                    <a:pt x="3277" y="4799"/>
                    <a:pt x="3388" y="4760"/>
                    <a:pt x="3466" y="4681"/>
                  </a:cubicBezTo>
                  <a:cubicBezTo>
                    <a:pt x="3703" y="4445"/>
                    <a:pt x="4018" y="4327"/>
                    <a:pt x="4337" y="4327"/>
                  </a:cubicBezTo>
                  <a:close/>
                  <a:moveTo>
                    <a:pt x="6097" y="5697"/>
                  </a:moveTo>
                  <a:cubicBezTo>
                    <a:pt x="6207" y="5697"/>
                    <a:pt x="6318" y="5737"/>
                    <a:pt x="6396" y="5815"/>
                  </a:cubicBezTo>
                  <a:cubicBezTo>
                    <a:pt x="6869" y="6288"/>
                    <a:pt x="6869" y="7076"/>
                    <a:pt x="6396" y="7611"/>
                  </a:cubicBezTo>
                  <a:cubicBezTo>
                    <a:pt x="6239" y="7769"/>
                    <a:pt x="6239" y="8021"/>
                    <a:pt x="6396" y="8178"/>
                  </a:cubicBezTo>
                  <a:cubicBezTo>
                    <a:pt x="6554" y="8336"/>
                    <a:pt x="6554" y="8619"/>
                    <a:pt x="6396" y="8777"/>
                  </a:cubicBezTo>
                  <a:cubicBezTo>
                    <a:pt x="6318" y="8856"/>
                    <a:pt x="6207" y="8895"/>
                    <a:pt x="6097" y="8895"/>
                  </a:cubicBezTo>
                  <a:cubicBezTo>
                    <a:pt x="5987" y="8895"/>
                    <a:pt x="5877" y="8856"/>
                    <a:pt x="5798" y="8777"/>
                  </a:cubicBezTo>
                  <a:cubicBezTo>
                    <a:pt x="5325" y="8304"/>
                    <a:pt x="5325" y="7517"/>
                    <a:pt x="5798" y="7013"/>
                  </a:cubicBezTo>
                  <a:cubicBezTo>
                    <a:pt x="5955" y="6855"/>
                    <a:pt x="5955" y="6571"/>
                    <a:pt x="5798" y="6414"/>
                  </a:cubicBezTo>
                  <a:cubicBezTo>
                    <a:pt x="5640" y="6256"/>
                    <a:pt x="5640" y="5973"/>
                    <a:pt x="5798" y="5815"/>
                  </a:cubicBezTo>
                  <a:cubicBezTo>
                    <a:pt x="5877" y="5737"/>
                    <a:pt x="5987" y="5697"/>
                    <a:pt x="6097" y="5697"/>
                  </a:cubicBezTo>
                  <a:close/>
                  <a:moveTo>
                    <a:pt x="6968" y="1"/>
                  </a:moveTo>
                  <a:cubicBezTo>
                    <a:pt x="6230" y="1"/>
                    <a:pt x="5491" y="269"/>
                    <a:pt x="4916" y="806"/>
                  </a:cubicBezTo>
                  <a:lnTo>
                    <a:pt x="4286" y="1468"/>
                  </a:lnTo>
                  <a:cubicBezTo>
                    <a:pt x="4191" y="1562"/>
                    <a:pt x="4128" y="1783"/>
                    <a:pt x="4222" y="1909"/>
                  </a:cubicBezTo>
                  <a:cubicBezTo>
                    <a:pt x="4380" y="2255"/>
                    <a:pt x="4286" y="2633"/>
                    <a:pt x="4065" y="2854"/>
                  </a:cubicBezTo>
                  <a:cubicBezTo>
                    <a:pt x="3892" y="3027"/>
                    <a:pt x="3643" y="3124"/>
                    <a:pt x="3401" y="3124"/>
                  </a:cubicBezTo>
                  <a:cubicBezTo>
                    <a:pt x="3203" y="3124"/>
                    <a:pt x="3010" y="3059"/>
                    <a:pt x="2868" y="2917"/>
                  </a:cubicBezTo>
                  <a:lnTo>
                    <a:pt x="2616" y="2633"/>
                  </a:lnTo>
                  <a:cubicBezTo>
                    <a:pt x="2537" y="2555"/>
                    <a:pt x="2427" y="2515"/>
                    <a:pt x="2316" y="2515"/>
                  </a:cubicBezTo>
                  <a:cubicBezTo>
                    <a:pt x="2206" y="2515"/>
                    <a:pt x="2096" y="2555"/>
                    <a:pt x="2017" y="2633"/>
                  </a:cubicBezTo>
                  <a:lnTo>
                    <a:pt x="1419" y="3232"/>
                  </a:lnTo>
                  <a:cubicBezTo>
                    <a:pt x="158" y="4492"/>
                    <a:pt x="1" y="6445"/>
                    <a:pt x="946" y="7895"/>
                  </a:cubicBezTo>
                  <a:lnTo>
                    <a:pt x="1608" y="6792"/>
                  </a:lnTo>
                  <a:cubicBezTo>
                    <a:pt x="1765" y="6477"/>
                    <a:pt x="2143" y="6256"/>
                    <a:pt x="2521" y="6225"/>
                  </a:cubicBezTo>
                  <a:cubicBezTo>
                    <a:pt x="2590" y="6214"/>
                    <a:pt x="2659" y="6209"/>
                    <a:pt x="2726" y="6209"/>
                  </a:cubicBezTo>
                  <a:cubicBezTo>
                    <a:pt x="3056" y="6209"/>
                    <a:pt x="3357" y="6336"/>
                    <a:pt x="3592" y="6571"/>
                  </a:cubicBezTo>
                  <a:lnTo>
                    <a:pt x="4569" y="7548"/>
                  </a:lnTo>
                  <a:cubicBezTo>
                    <a:pt x="4853" y="7832"/>
                    <a:pt x="4979" y="8210"/>
                    <a:pt x="4916" y="8619"/>
                  </a:cubicBezTo>
                  <a:cubicBezTo>
                    <a:pt x="4884" y="8997"/>
                    <a:pt x="4601" y="9312"/>
                    <a:pt x="4286" y="9533"/>
                  </a:cubicBezTo>
                  <a:lnTo>
                    <a:pt x="3246" y="10195"/>
                  </a:lnTo>
                  <a:cubicBezTo>
                    <a:pt x="3867" y="10600"/>
                    <a:pt x="4575" y="10802"/>
                    <a:pt x="5283" y="10802"/>
                  </a:cubicBezTo>
                  <a:cubicBezTo>
                    <a:pt x="6227" y="10802"/>
                    <a:pt x="7170" y="10442"/>
                    <a:pt x="7909" y="9722"/>
                  </a:cubicBezTo>
                  <a:lnTo>
                    <a:pt x="8507" y="9123"/>
                  </a:lnTo>
                  <a:cubicBezTo>
                    <a:pt x="8665" y="8966"/>
                    <a:pt x="8665" y="8682"/>
                    <a:pt x="8507" y="8525"/>
                  </a:cubicBezTo>
                  <a:lnTo>
                    <a:pt x="8224" y="8273"/>
                  </a:lnTo>
                  <a:cubicBezTo>
                    <a:pt x="7909" y="7958"/>
                    <a:pt x="7972" y="7391"/>
                    <a:pt x="8287" y="7076"/>
                  </a:cubicBezTo>
                  <a:cubicBezTo>
                    <a:pt x="8432" y="6930"/>
                    <a:pt x="8659" y="6840"/>
                    <a:pt x="8887" y="6840"/>
                  </a:cubicBezTo>
                  <a:cubicBezTo>
                    <a:pt x="9005" y="6840"/>
                    <a:pt x="9124" y="6864"/>
                    <a:pt x="9232" y="6918"/>
                  </a:cubicBezTo>
                  <a:cubicBezTo>
                    <a:pt x="9294" y="6955"/>
                    <a:pt x="9361" y="6973"/>
                    <a:pt x="9427" y="6973"/>
                  </a:cubicBezTo>
                  <a:cubicBezTo>
                    <a:pt x="9529" y="6973"/>
                    <a:pt x="9628" y="6931"/>
                    <a:pt x="9704" y="6855"/>
                  </a:cubicBezTo>
                  <a:lnTo>
                    <a:pt x="10334" y="6225"/>
                  </a:lnTo>
                  <a:cubicBezTo>
                    <a:pt x="11154" y="5185"/>
                    <a:pt x="11311" y="3831"/>
                    <a:pt x="10713" y="2696"/>
                  </a:cubicBezTo>
                  <a:lnTo>
                    <a:pt x="10713" y="2696"/>
                  </a:lnTo>
                  <a:lnTo>
                    <a:pt x="8665" y="4744"/>
                  </a:lnTo>
                  <a:cubicBezTo>
                    <a:pt x="8428" y="4980"/>
                    <a:pt x="8113" y="5099"/>
                    <a:pt x="7794" y="5099"/>
                  </a:cubicBezTo>
                  <a:cubicBezTo>
                    <a:pt x="7475" y="5099"/>
                    <a:pt x="7152" y="4980"/>
                    <a:pt x="6900" y="4744"/>
                  </a:cubicBezTo>
                  <a:lnTo>
                    <a:pt x="6302" y="4177"/>
                  </a:lnTo>
                  <a:cubicBezTo>
                    <a:pt x="5829" y="3705"/>
                    <a:pt x="5829" y="2917"/>
                    <a:pt x="6302" y="2381"/>
                  </a:cubicBezTo>
                  <a:lnTo>
                    <a:pt x="8350" y="334"/>
                  </a:lnTo>
                  <a:cubicBezTo>
                    <a:pt x="7918" y="112"/>
                    <a:pt x="7443" y="1"/>
                    <a:pt x="6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4" name="Google Shape;8944;p78"/>
            <p:cNvSpPr/>
            <p:nvPr/>
          </p:nvSpPr>
          <p:spPr>
            <a:xfrm>
              <a:off x="-8440725" y="3857375"/>
              <a:ext cx="117400" cy="86450"/>
            </a:xfrm>
            <a:custGeom>
              <a:avLst/>
              <a:gdLst/>
              <a:ahLst/>
              <a:cxnLst/>
              <a:rect l="l" t="t" r="r" b="b"/>
              <a:pathLst>
                <a:path w="4696" h="3458" extrusionOk="0">
                  <a:moveTo>
                    <a:pt x="1765" y="0"/>
                  </a:moveTo>
                  <a:cubicBezTo>
                    <a:pt x="1608" y="284"/>
                    <a:pt x="1419" y="567"/>
                    <a:pt x="1198" y="788"/>
                  </a:cubicBezTo>
                  <a:lnTo>
                    <a:pt x="568" y="1418"/>
                  </a:lnTo>
                  <a:cubicBezTo>
                    <a:pt x="410" y="1576"/>
                    <a:pt x="190" y="1702"/>
                    <a:pt x="1" y="1733"/>
                  </a:cubicBezTo>
                  <a:lnTo>
                    <a:pt x="442" y="2174"/>
                  </a:lnTo>
                  <a:cubicBezTo>
                    <a:pt x="830" y="2563"/>
                    <a:pt x="1382" y="2767"/>
                    <a:pt x="1930" y="2767"/>
                  </a:cubicBezTo>
                  <a:cubicBezTo>
                    <a:pt x="2316" y="2767"/>
                    <a:pt x="2700" y="2666"/>
                    <a:pt x="3025" y="2458"/>
                  </a:cubicBezTo>
                  <a:lnTo>
                    <a:pt x="3939" y="3340"/>
                  </a:lnTo>
                  <a:cubicBezTo>
                    <a:pt x="4018" y="3419"/>
                    <a:pt x="4128" y="3458"/>
                    <a:pt x="4238" y="3458"/>
                  </a:cubicBezTo>
                  <a:cubicBezTo>
                    <a:pt x="4349" y="3458"/>
                    <a:pt x="4459" y="3419"/>
                    <a:pt x="4538" y="3340"/>
                  </a:cubicBezTo>
                  <a:cubicBezTo>
                    <a:pt x="4695" y="3182"/>
                    <a:pt x="4695" y="2930"/>
                    <a:pt x="4538" y="2773"/>
                  </a:cubicBezTo>
                  <a:lnTo>
                    <a:pt x="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5" name="Google Shape;8945;p78"/>
            <p:cNvSpPr/>
            <p:nvPr/>
          </p:nvSpPr>
          <p:spPr>
            <a:xfrm>
              <a:off x="-8638400" y="3630725"/>
              <a:ext cx="86650" cy="115625"/>
            </a:xfrm>
            <a:custGeom>
              <a:avLst/>
              <a:gdLst/>
              <a:ahLst/>
              <a:cxnLst/>
              <a:rect l="l" t="t" r="r" b="b"/>
              <a:pathLst>
                <a:path w="3466" h="4625" extrusionOk="0">
                  <a:moveTo>
                    <a:pt x="457" y="1"/>
                  </a:moveTo>
                  <a:cubicBezTo>
                    <a:pt x="347" y="1"/>
                    <a:pt x="236" y="40"/>
                    <a:pt x="158" y="119"/>
                  </a:cubicBezTo>
                  <a:cubicBezTo>
                    <a:pt x="0" y="277"/>
                    <a:pt x="0" y="560"/>
                    <a:pt x="158" y="718"/>
                  </a:cubicBezTo>
                  <a:lnTo>
                    <a:pt x="1071" y="1631"/>
                  </a:lnTo>
                  <a:cubicBezTo>
                    <a:pt x="819" y="1978"/>
                    <a:pt x="693" y="2387"/>
                    <a:pt x="693" y="2765"/>
                  </a:cubicBezTo>
                  <a:cubicBezTo>
                    <a:pt x="693" y="3269"/>
                    <a:pt x="914" y="3805"/>
                    <a:pt x="1292" y="4183"/>
                  </a:cubicBezTo>
                  <a:lnTo>
                    <a:pt x="1733" y="4624"/>
                  </a:lnTo>
                  <a:cubicBezTo>
                    <a:pt x="1764" y="4435"/>
                    <a:pt x="1890" y="4215"/>
                    <a:pt x="2048" y="4057"/>
                  </a:cubicBezTo>
                  <a:lnTo>
                    <a:pt x="2678" y="3427"/>
                  </a:lnTo>
                  <a:cubicBezTo>
                    <a:pt x="2899" y="3206"/>
                    <a:pt x="3182" y="3017"/>
                    <a:pt x="3466" y="2860"/>
                  </a:cubicBezTo>
                  <a:lnTo>
                    <a:pt x="756" y="119"/>
                  </a:lnTo>
                  <a:cubicBezTo>
                    <a:pt x="677" y="40"/>
                    <a:pt x="567" y="1"/>
                    <a:pt x="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6" name="Google Shape;8946;p78"/>
          <p:cNvGrpSpPr/>
          <p:nvPr/>
        </p:nvGrpSpPr>
        <p:grpSpPr>
          <a:xfrm>
            <a:off x="5749533" y="1387239"/>
            <a:ext cx="313365" cy="355476"/>
            <a:chOff x="-13056975" y="3212300"/>
            <a:chExt cx="311125" cy="352900"/>
          </a:xfrm>
        </p:grpSpPr>
        <p:sp>
          <p:nvSpPr>
            <p:cNvPr id="8947" name="Google Shape;8947;p78"/>
            <p:cNvSpPr/>
            <p:nvPr/>
          </p:nvSpPr>
          <p:spPr>
            <a:xfrm>
              <a:off x="-12972700" y="3273750"/>
              <a:ext cx="144950" cy="229225"/>
            </a:xfrm>
            <a:custGeom>
              <a:avLst/>
              <a:gdLst/>
              <a:ahLst/>
              <a:cxnLst/>
              <a:rect l="l" t="t" r="r" b="b"/>
              <a:pathLst>
                <a:path w="5798" h="9169" extrusionOk="0">
                  <a:moveTo>
                    <a:pt x="0" y="0"/>
                  </a:moveTo>
                  <a:lnTo>
                    <a:pt x="0" y="819"/>
                  </a:lnTo>
                  <a:lnTo>
                    <a:pt x="851" y="819"/>
                  </a:lnTo>
                  <a:lnTo>
                    <a:pt x="851" y="8538"/>
                  </a:lnTo>
                  <a:lnTo>
                    <a:pt x="788" y="8538"/>
                  </a:lnTo>
                  <a:cubicBezTo>
                    <a:pt x="1071" y="8696"/>
                    <a:pt x="1355" y="8853"/>
                    <a:pt x="1639" y="8948"/>
                  </a:cubicBezTo>
                  <a:lnTo>
                    <a:pt x="1639" y="851"/>
                  </a:lnTo>
                  <a:lnTo>
                    <a:pt x="2458" y="851"/>
                  </a:lnTo>
                  <a:lnTo>
                    <a:pt x="2458" y="9137"/>
                  </a:lnTo>
                  <a:cubicBezTo>
                    <a:pt x="2615" y="9137"/>
                    <a:pt x="2741" y="9168"/>
                    <a:pt x="2899" y="9168"/>
                  </a:cubicBezTo>
                  <a:cubicBezTo>
                    <a:pt x="3056" y="9168"/>
                    <a:pt x="3151" y="9137"/>
                    <a:pt x="3308" y="9137"/>
                  </a:cubicBezTo>
                  <a:lnTo>
                    <a:pt x="3308" y="851"/>
                  </a:lnTo>
                  <a:lnTo>
                    <a:pt x="4159" y="851"/>
                  </a:lnTo>
                  <a:lnTo>
                    <a:pt x="4159" y="8948"/>
                  </a:lnTo>
                  <a:cubicBezTo>
                    <a:pt x="4411" y="8822"/>
                    <a:pt x="4695" y="8696"/>
                    <a:pt x="4978" y="8538"/>
                  </a:cubicBezTo>
                  <a:lnTo>
                    <a:pt x="4978" y="819"/>
                  </a:lnTo>
                  <a:lnTo>
                    <a:pt x="5797" y="819"/>
                  </a:lnTo>
                  <a:lnTo>
                    <a:pt x="5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8" name="Google Shape;8948;p78"/>
            <p:cNvSpPr/>
            <p:nvPr/>
          </p:nvSpPr>
          <p:spPr>
            <a:xfrm>
              <a:off x="-12808875" y="3212300"/>
              <a:ext cx="63025" cy="278075"/>
            </a:xfrm>
            <a:custGeom>
              <a:avLst/>
              <a:gdLst/>
              <a:ahLst/>
              <a:cxnLst/>
              <a:rect l="l" t="t" r="r" b="b"/>
              <a:pathLst>
                <a:path w="2521" h="11123" extrusionOk="0">
                  <a:moveTo>
                    <a:pt x="1261" y="1"/>
                  </a:moveTo>
                  <a:cubicBezTo>
                    <a:pt x="599" y="1"/>
                    <a:pt x="0" y="568"/>
                    <a:pt x="0" y="1230"/>
                  </a:cubicBezTo>
                  <a:lnTo>
                    <a:pt x="0" y="5514"/>
                  </a:lnTo>
                  <a:cubicBezTo>
                    <a:pt x="0" y="5672"/>
                    <a:pt x="32" y="5829"/>
                    <a:pt x="158" y="5987"/>
                  </a:cubicBezTo>
                  <a:cubicBezTo>
                    <a:pt x="536" y="6617"/>
                    <a:pt x="788" y="7310"/>
                    <a:pt x="851" y="8003"/>
                  </a:cubicBezTo>
                  <a:cubicBezTo>
                    <a:pt x="945" y="8759"/>
                    <a:pt x="756" y="9452"/>
                    <a:pt x="347" y="10114"/>
                  </a:cubicBezTo>
                  <a:lnTo>
                    <a:pt x="1607" y="11122"/>
                  </a:lnTo>
                  <a:cubicBezTo>
                    <a:pt x="2174" y="10208"/>
                    <a:pt x="2521" y="9137"/>
                    <a:pt x="2521" y="8003"/>
                  </a:cubicBezTo>
                  <a:cubicBezTo>
                    <a:pt x="2489" y="7026"/>
                    <a:pt x="2174" y="6113"/>
                    <a:pt x="1702" y="5294"/>
                  </a:cubicBezTo>
                  <a:lnTo>
                    <a:pt x="1702" y="4979"/>
                  </a:lnTo>
                  <a:lnTo>
                    <a:pt x="1702" y="2395"/>
                  </a:lnTo>
                  <a:lnTo>
                    <a:pt x="1891" y="2301"/>
                  </a:lnTo>
                  <a:cubicBezTo>
                    <a:pt x="2269" y="2049"/>
                    <a:pt x="2521" y="1671"/>
                    <a:pt x="2521" y="1230"/>
                  </a:cubicBezTo>
                  <a:cubicBezTo>
                    <a:pt x="2521" y="568"/>
                    <a:pt x="1954"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9" name="Google Shape;8949;p78"/>
            <p:cNvSpPr/>
            <p:nvPr/>
          </p:nvSpPr>
          <p:spPr>
            <a:xfrm>
              <a:off x="-13056975" y="3212300"/>
              <a:ext cx="63025" cy="278075"/>
            </a:xfrm>
            <a:custGeom>
              <a:avLst/>
              <a:gdLst/>
              <a:ahLst/>
              <a:cxnLst/>
              <a:rect l="l" t="t" r="r" b="b"/>
              <a:pathLst>
                <a:path w="2521" h="11123" extrusionOk="0">
                  <a:moveTo>
                    <a:pt x="1260" y="1"/>
                  </a:moveTo>
                  <a:cubicBezTo>
                    <a:pt x="567" y="1"/>
                    <a:pt x="0" y="568"/>
                    <a:pt x="0" y="1230"/>
                  </a:cubicBezTo>
                  <a:cubicBezTo>
                    <a:pt x="32" y="1671"/>
                    <a:pt x="284" y="2112"/>
                    <a:pt x="662" y="2301"/>
                  </a:cubicBezTo>
                  <a:lnTo>
                    <a:pt x="851" y="2427"/>
                  </a:lnTo>
                  <a:lnTo>
                    <a:pt x="851" y="4979"/>
                  </a:lnTo>
                  <a:lnTo>
                    <a:pt x="851" y="5294"/>
                  </a:lnTo>
                  <a:cubicBezTo>
                    <a:pt x="378" y="6113"/>
                    <a:pt x="63" y="7026"/>
                    <a:pt x="32" y="8003"/>
                  </a:cubicBezTo>
                  <a:cubicBezTo>
                    <a:pt x="32" y="9137"/>
                    <a:pt x="378" y="10208"/>
                    <a:pt x="945" y="11122"/>
                  </a:cubicBezTo>
                  <a:lnTo>
                    <a:pt x="2206" y="10145"/>
                  </a:lnTo>
                  <a:cubicBezTo>
                    <a:pt x="1859" y="9515"/>
                    <a:pt x="1639" y="8791"/>
                    <a:pt x="1702" y="8035"/>
                  </a:cubicBezTo>
                  <a:lnTo>
                    <a:pt x="1702" y="8003"/>
                  </a:lnTo>
                  <a:cubicBezTo>
                    <a:pt x="1733" y="7279"/>
                    <a:pt x="1954" y="6585"/>
                    <a:pt x="2363" y="5987"/>
                  </a:cubicBezTo>
                  <a:cubicBezTo>
                    <a:pt x="2458" y="5829"/>
                    <a:pt x="2521" y="5672"/>
                    <a:pt x="2521" y="5514"/>
                  </a:cubicBezTo>
                  <a:lnTo>
                    <a:pt x="2521" y="1230"/>
                  </a:lnTo>
                  <a:cubicBezTo>
                    <a:pt x="2521" y="568"/>
                    <a:pt x="1954"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0" name="Google Shape;8950;p78"/>
            <p:cNvSpPr/>
            <p:nvPr/>
          </p:nvSpPr>
          <p:spPr>
            <a:xfrm>
              <a:off x="-13020750" y="3483250"/>
              <a:ext cx="240250" cy="81950"/>
            </a:xfrm>
            <a:custGeom>
              <a:avLst/>
              <a:gdLst/>
              <a:ahLst/>
              <a:cxnLst/>
              <a:rect l="l" t="t" r="r" b="b"/>
              <a:pathLst>
                <a:path w="9610" h="3278" extrusionOk="0">
                  <a:moveTo>
                    <a:pt x="1261" y="1"/>
                  </a:moveTo>
                  <a:lnTo>
                    <a:pt x="0" y="977"/>
                  </a:lnTo>
                  <a:cubicBezTo>
                    <a:pt x="1103" y="2395"/>
                    <a:pt x="2867" y="3277"/>
                    <a:pt x="4821" y="3277"/>
                  </a:cubicBezTo>
                  <a:cubicBezTo>
                    <a:pt x="6743" y="3277"/>
                    <a:pt x="8475" y="2363"/>
                    <a:pt x="9610" y="977"/>
                  </a:cubicBezTo>
                  <a:lnTo>
                    <a:pt x="8349" y="1"/>
                  </a:lnTo>
                  <a:cubicBezTo>
                    <a:pt x="7530" y="946"/>
                    <a:pt x="6270" y="1639"/>
                    <a:pt x="4821" y="1639"/>
                  </a:cubicBezTo>
                  <a:cubicBezTo>
                    <a:pt x="3466" y="1639"/>
                    <a:pt x="2143" y="1009"/>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1" name="Google Shape;8951;p78"/>
          <p:cNvGrpSpPr/>
          <p:nvPr/>
        </p:nvGrpSpPr>
        <p:grpSpPr>
          <a:xfrm>
            <a:off x="5726921" y="1828034"/>
            <a:ext cx="358588" cy="355325"/>
            <a:chOff x="-13077450" y="3647075"/>
            <a:chExt cx="356025" cy="352750"/>
          </a:xfrm>
        </p:grpSpPr>
        <p:sp>
          <p:nvSpPr>
            <p:cNvPr id="8952" name="Google Shape;8952;p78"/>
            <p:cNvSpPr/>
            <p:nvPr/>
          </p:nvSpPr>
          <p:spPr>
            <a:xfrm>
              <a:off x="-13014450" y="3708500"/>
              <a:ext cx="104000" cy="145750"/>
            </a:xfrm>
            <a:custGeom>
              <a:avLst/>
              <a:gdLst/>
              <a:ahLst/>
              <a:cxnLst/>
              <a:rect l="l" t="t" r="r" b="b"/>
              <a:pathLst>
                <a:path w="4160" h="5830" extrusionOk="0">
                  <a:moveTo>
                    <a:pt x="2899" y="820"/>
                  </a:moveTo>
                  <a:cubicBezTo>
                    <a:pt x="3151" y="820"/>
                    <a:pt x="3309" y="1041"/>
                    <a:pt x="3309" y="1261"/>
                  </a:cubicBezTo>
                  <a:cubicBezTo>
                    <a:pt x="3309" y="1513"/>
                    <a:pt x="3088" y="1671"/>
                    <a:pt x="2899" y="1671"/>
                  </a:cubicBezTo>
                  <a:lnTo>
                    <a:pt x="1198" y="1671"/>
                  </a:lnTo>
                  <a:cubicBezTo>
                    <a:pt x="977" y="1671"/>
                    <a:pt x="788" y="1482"/>
                    <a:pt x="788" y="1261"/>
                  </a:cubicBezTo>
                  <a:cubicBezTo>
                    <a:pt x="788" y="1041"/>
                    <a:pt x="977" y="820"/>
                    <a:pt x="1198" y="820"/>
                  </a:cubicBezTo>
                  <a:close/>
                  <a:moveTo>
                    <a:pt x="2899" y="2490"/>
                  </a:moveTo>
                  <a:cubicBezTo>
                    <a:pt x="3151" y="2490"/>
                    <a:pt x="3309" y="2679"/>
                    <a:pt x="3309" y="2868"/>
                  </a:cubicBezTo>
                  <a:cubicBezTo>
                    <a:pt x="3309" y="3151"/>
                    <a:pt x="3088" y="3309"/>
                    <a:pt x="2899" y="3309"/>
                  </a:cubicBezTo>
                  <a:lnTo>
                    <a:pt x="1198" y="3309"/>
                  </a:lnTo>
                  <a:cubicBezTo>
                    <a:pt x="977" y="3309"/>
                    <a:pt x="788" y="3120"/>
                    <a:pt x="788" y="2868"/>
                  </a:cubicBezTo>
                  <a:cubicBezTo>
                    <a:pt x="788" y="2647"/>
                    <a:pt x="977" y="2490"/>
                    <a:pt x="1198" y="2490"/>
                  </a:cubicBezTo>
                  <a:close/>
                  <a:moveTo>
                    <a:pt x="2899" y="4191"/>
                  </a:moveTo>
                  <a:cubicBezTo>
                    <a:pt x="3151" y="4191"/>
                    <a:pt x="3309" y="4380"/>
                    <a:pt x="3309" y="4632"/>
                  </a:cubicBezTo>
                  <a:cubicBezTo>
                    <a:pt x="3309" y="4821"/>
                    <a:pt x="3088" y="5010"/>
                    <a:pt x="2899" y="5010"/>
                  </a:cubicBezTo>
                  <a:lnTo>
                    <a:pt x="1198" y="5010"/>
                  </a:lnTo>
                  <a:cubicBezTo>
                    <a:pt x="977" y="5010"/>
                    <a:pt x="788" y="4821"/>
                    <a:pt x="788" y="4632"/>
                  </a:cubicBezTo>
                  <a:cubicBezTo>
                    <a:pt x="788" y="4380"/>
                    <a:pt x="977" y="4191"/>
                    <a:pt x="1198" y="4191"/>
                  </a:cubicBezTo>
                  <a:close/>
                  <a:moveTo>
                    <a:pt x="1" y="1"/>
                  </a:moveTo>
                  <a:lnTo>
                    <a:pt x="1" y="5829"/>
                  </a:lnTo>
                  <a:lnTo>
                    <a:pt x="4159" y="5829"/>
                  </a:lnTo>
                  <a:lnTo>
                    <a:pt x="4159" y="1261"/>
                  </a:lnTo>
                  <a:cubicBezTo>
                    <a:pt x="4128" y="600"/>
                    <a:pt x="3561" y="1"/>
                    <a:pt x="28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3" name="Google Shape;8953;p78"/>
            <p:cNvSpPr/>
            <p:nvPr/>
          </p:nvSpPr>
          <p:spPr>
            <a:xfrm>
              <a:off x="-12890800" y="3708500"/>
              <a:ext cx="104775" cy="145750"/>
            </a:xfrm>
            <a:custGeom>
              <a:avLst/>
              <a:gdLst/>
              <a:ahLst/>
              <a:cxnLst/>
              <a:rect l="l" t="t" r="r" b="b"/>
              <a:pathLst>
                <a:path w="4191" h="5830" extrusionOk="0">
                  <a:moveTo>
                    <a:pt x="2931" y="820"/>
                  </a:moveTo>
                  <a:cubicBezTo>
                    <a:pt x="3151" y="852"/>
                    <a:pt x="3340" y="1041"/>
                    <a:pt x="3340" y="1261"/>
                  </a:cubicBezTo>
                  <a:cubicBezTo>
                    <a:pt x="3340" y="1513"/>
                    <a:pt x="3151" y="1671"/>
                    <a:pt x="2931" y="1671"/>
                  </a:cubicBezTo>
                  <a:lnTo>
                    <a:pt x="1230" y="1671"/>
                  </a:lnTo>
                  <a:cubicBezTo>
                    <a:pt x="1009" y="1671"/>
                    <a:pt x="820" y="1482"/>
                    <a:pt x="820" y="1261"/>
                  </a:cubicBezTo>
                  <a:cubicBezTo>
                    <a:pt x="820" y="1041"/>
                    <a:pt x="1040" y="820"/>
                    <a:pt x="1230" y="820"/>
                  </a:cubicBezTo>
                  <a:close/>
                  <a:moveTo>
                    <a:pt x="2931" y="2490"/>
                  </a:moveTo>
                  <a:cubicBezTo>
                    <a:pt x="3151" y="2490"/>
                    <a:pt x="3340" y="2679"/>
                    <a:pt x="3340" y="2868"/>
                  </a:cubicBezTo>
                  <a:cubicBezTo>
                    <a:pt x="3340" y="3151"/>
                    <a:pt x="3151" y="3309"/>
                    <a:pt x="2931" y="3309"/>
                  </a:cubicBezTo>
                  <a:lnTo>
                    <a:pt x="1230" y="3309"/>
                  </a:lnTo>
                  <a:cubicBezTo>
                    <a:pt x="1009" y="3309"/>
                    <a:pt x="820" y="3120"/>
                    <a:pt x="820" y="2868"/>
                  </a:cubicBezTo>
                  <a:cubicBezTo>
                    <a:pt x="820" y="2647"/>
                    <a:pt x="1040" y="2490"/>
                    <a:pt x="1230" y="2490"/>
                  </a:cubicBezTo>
                  <a:close/>
                  <a:moveTo>
                    <a:pt x="2931" y="4191"/>
                  </a:moveTo>
                  <a:cubicBezTo>
                    <a:pt x="3151" y="4191"/>
                    <a:pt x="3340" y="4380"/>
                    <a:pt x="3340" y="4632"/>
                  </a:cubicBezTo>
                  <a:cubicBezTo>
                    <a:pt x="3340" y="4821"/>
                    <a:pt x="3151" y="5010"/>
                    <a:pt x="2931" y="5010"/>
                  </a:cubicBezTo>
                  <a:lnTo>
                    <a:pt x="1230" y="5010"/>
                  </a:lnTo>
                  <a:cubicBezTo>
                    <a:pt x="1009" y="5010"/>
                    <a:pt x="820" y="4821"/>
                    <a:pt x="820" y="4632"/>
                  </a:cubicBezTo>
                  <a:cubicBezTo>
                    <a:pt x="820" y="4380"/>
                    <a:pt x="1040" y="4191"/>
                    <a:pt x="1230" y="4191"/>
                  </a:cubicBezTo>
                  <a:close/>
                  <a:moveTo>
                    <a:pt x="1261" y="1"/>
                  </a:moveTo>
                  <a:cubicBezTo>
                    <a:pt x="568" y="1"/>
                    <a:pt x="1" y="600"/>
                    <a:pt x="1" y="1261"/>
                  </a:cubicBezTo>
                  <a:lnTo>
                    <a:pt x="1" y="5829"/>
                  </a:lnTo>
                  <a:lnTo>
                    <a:pt x="4191" y="5829"/>
                  </a:lnTo>
                  <a:lnTo>
                    <a:pt x="4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4" name="Google Shape;8954;p78"/>
            <p:cNvSpPr/>
            <p:nvPr/>
          </p:nvSpPr>
          <p:spPr>
            <a:xfrm>
              <a:off x="-13077450" y="3647075"/>
              <a:ext cx="356025" cy="352750"/>
            </a:xfrm>
            <a:custGeom>
              <a:avLst/>
              <a:gdLst/>
              <a:ahLst/>
              <a:cxnLst/>
              <a:rect l="l" t="t" r="r" b="b"/>
              <a:pathLst>
                <a:path w="14241" h="14110" extrusionOk="0">
                  <a:moveTo>
                    <a:pt x="12130" y="1670"/>
                  </a:moveTo>
                  <a:cubicBezTo>
                    <a:pt x="12350" y="1670"/>
                    <a:pt x="12508" y="1891"/>
                    <a:pt x="12508" y="2080"/>
                  </a:cubicBezTo>
                  <a:lnTo>
                    <a:pt x="12508" y="8727"/>
                  </a:lnTo>
                  <a:lnTo>
                    <a:pt x="12476" y="8727"/>
                  </a:lnTo>
                  <a:cubicBezTo>
                    <a:pt x="12476" y="8979"/>
                    <a:pt x="12287" y="9168"/>
                    <a:pt x="12067" y="9168"/>
                  </a:cubicBezTo>
                  <a:lnTo>
                    <a:pt x="2111" y="9168"/>
                  </a:lnTo>
                  <a:cubicBezTo>
                    <a:pt x="1890" y="9168"/>
                    <a:pt x="1733" y="8979"/>
                    <a:pt x="1733" y="8727"/>
                  </a:cubicBezTo>
                  <a:lnTo>
                    <a:pt x="1733" y="2080"/>
                  </a:lnTo>
                  <a:cubicBezTo>
                    <a:pt x="1733" y="1828"/>
                    <a:pt x="1922" y="1670"/>
                    <a:pt x="2111" y="1670"/>
                  </a:cubicBezTo>
                  <a:lnTo>
                    <a:pt x="5450" y="1670"/>
                  </a:lnTo>
                  <a:cubicBezTo>
                    <a:pt x="6144" y="1670"/>
                    <a:pt x="6711" y="1985"/>
                    <a:pt x="7120" y="2521"/>
                  </a:cubicBezTo>
                  <a:cubicBezTo>
                    <a:pt x="7498" y="1985"/>
                    <a:pt x="8097" y="1670"/>
                    <a:pt x="8790" y="1670"/>
                  </a:cubicBezTo>
                  <a:close/>
                  <a:moveTo>
                    <a:pt x="1260" y="1"/>
                  </a:moveTo>
                  <a:cubicBezTo>
                    <a:pt x="567" y="1"/>
                    <a:pt x="0" y="536"/>
                    <a:pt x="0" y="1229"/>
                  </a:cubicBezTo>
                  <a:lnTo>
                    <a:pt x="0" y="9547"/>
                  </a:lnTo>
                  <a:cubicBezTo>
                    <a:pt x="0" y="10240"/>
                    <a:pt x="536" y="10775"/>
                    <a:pt x="1260" y="10775"/>
                  </a:cubicBezTo>
                  <a:lnTo>
                    <a:pt x="6238" y="10775"/>
                  </a:lnTo>
                  <a:lnTo>
                    <a:pt x="4285" y="13422"/>
                  </a:lnTo>
                  <a:cubicBezTo>
                    <a:pt x="4159" y="13611"/>
                    <a:pt x="4159" y="13863"/>
                    <a:pt x="4348" y="14020"/>
                  </a:cubicBezTo>
                  <a:cubicBezTo>
                    <a:pt x="4439" y="14059"/>
                    <a:pt x="4531" y="14082"/>
                    <a:pt x="4617" y="14082"/>
                  </a:cubicBezTo>
                  <a:cubicBezTo>
                    <a:pt x="4740" y="14082"/>
                    <a:pt x="4854" y="14036"/>
                    <a:pt x="4946" y="13926"/>
                  </a:cubicBezTo>
                  <a:lnTo>
                    <a:pt x="6679" y="11594"/>
                  </a:lnTo>
                  <a:lnTo>
                    <a:pt x="6679" y="12855"/>
                  </a:lnTo>
                  <a:cubicBezTo>
                    <a:pt x="6679" y="13107"/>
                    <a:pt x="6900" y="13296"/>
                    <a:pt x="7120" y="13296"/>
                  </a:cubicBezTo>
                  <a:cubicBezTo>
                    <a:pt x="7341" y="13296"/>
                    <a:pt x="7561" y="13107"/>
                    <a:pt x="7561" y="12855"/>
                  </a:cubicBezTo>
                  <a:lnTo>
                    <a:pt x="7561" y="11594"/>
                  </a:lnTo>
                  <a:lnTo>
                    <a:pt x="9294" y="13926"/>
                  </a:lnTo>
                  <a:cubicBezTo>
                    <a:pt x="9352" y="14041"/>
                    <a:pt x="9480" y="14109"/>
                    <a:pt x="9614" y="14109"/>
                  </a:cubicBezTo>
                  <a:cubicBezTo>
                    <a:pt x="9700" y="14109"/>
                    <a:pt x="9788" y="14082"/>
                    <a:pt x="9861" y="14020"/>
                  </a:cubicBezTo>
                  <a:cubicBezTo>
                    <a:pt x="10082" y="13894"/>
                    <a:pt x="10113" y="13611"/>
                    <a:pt x="9956" y="13422"/>
                  </a:cubicBezTo>
                  <a:lnTo>
                    <a:pt x="8002" y="10775"/>
                  </a:lnTo>
                  <a:lnTo>
                    <a:pt x="12980" y="10775"/>
                  </a:lnTo>
                  <a:cubicBezTo>
                    <a:pt x="13673" y="10775"/>
                    <a:pt x="14240" y="10240"/>
                    <a:pt x="14240" y="9547"/>
                  </a:cubicBezTo>
                  <a:lnTo>
                    <a:pt x="14240" y="1229"/>
                  </a:lnTo>
                  <a:cubicBezTo>
                    <a:pt x="14114" y="536"/>
                    <a:pt x="13579" y="1"/>
                    <a:pt x="128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5" name="Google Shape;8955;p78"/>
          <p:cNvGrpSpPr/>
          <p:nvPr/>
        </p:nvGrpSpPr>
        <p:grpSpPr>
          <a:xfrm>
            <a:off x="5738027" y="2271633"/>
            <a:ext cx="357002" cy="357037"/>
            <a:chOff x="-13079025" y="4079475"/>
            <a:chExt cx="354450" cy="354450"/>
          </a:xfrm>
        </p:grpSpPr>
        <p:sp>
          <p:nvSpPr>
            <p:cNvPr id="8956" name="Google Shape;8956;p78"/>
            <p:cNvSpPr/>
            <p:nvPr/>
          </p:nvSpPr>
          <p:spPr>
            <a:xfrm>
              <a:off x="-13004200" y="4079475"/>
              <a:ext cx="207150" cy="63050"/>
            </a:xfrm>
            <a:custGeom>
              <a:avLst/>
              <a:gdLst/>
              <a:ahLst/>
              <a:cxnLst/>
              <a:rect l="l" t="t" r="r" b="b"/>
              <a:pathLst>
                <a:path w="8286" h="2522" extrusionOk="0">
                  <a:moveTo>
                    <a:pt x="4159" y="1"/>
                  </a:moveTo>
                  <a:cubicBezTo>
                    <a:pt x="1859" y="1"/>
                    <a:pt x="0" y="568"/>
                    <a:pt x="0" y="1261"/>
                  </a:cubicBezTo>
                  <a:cubicBezTo>
                    <a:pt x="0" y="1986"/>
                    <a:pt x="1859" y="2521"/>
                    <a:pt x="4159" y="2521"/>
                  </a:cubicBezTo>
                  <a:cubicBezTo>
                    <a:pt x="6427" y="2521"/>
                    <a:pt x="8286" y="1986"/>
                    <a:pt x="8286" y="1261"/>
                  </a:cubicBezTo>
                  <a:cubicBezTo>
                    <a:pt x="8286" y="568"/>
                    <a:pt x="6427" y="1"/>
                    <a:pt x="4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7" name="Google Shape;8957;p78"/>
            <p:cNvSpPr/>
            <p:nvPr/>
          </p:nvSpPr>
          <p:spPr>
            <a:xfrm>
              <a:off x="-13079025" y="4303175"/>
              <a:ext cx="354450" cy="130750"/>
            </a:xfrm>
            <a:custGeom>
              <a:avLst/>
              <a:gdLst/>
              <a:ahLst/>
              <a:cxnLst/>
              <a:rect l="l" t="t" r="r" b="b"/>
              <a:pathLst>
                <a:path w="14178" h="5230" extrusionOk="0">
                  <a:moveTo>
                    <a:pt x="2773" y="0"/>
                  </a:moveTo>
                  <a:cubicBezTo>
                    <a:pt x="1040" y="536"/>
                    <a:pt x="0" y="1355"/>
                    <a:pt x="0" y="2331"/>
                  </a:cubicBezTo>
                  <a:cubicBezTo>
                    <a:pt x="0" y="4222"/>
                    <a:pt x="3686" y="5230"/>
                    <a:pt x="7057" y="5230"/>
                  </a:cubicBezTo>
                  <a:cubicBezTo>
                    <a:pt x="10460" y="5230"/>
                    <a:pt x="14114" y="4222"/>
                    <a:pt x="14114" y="2331"/>
                  </a:cubicBezTo>
                  <a:cubicBezTo>
                    <a:pt x="14177" y="1355"/>
                    <a:pt x="13169" y="567"/>
                    <a:pt x="11436" y="0"/>
                  </a:cubicBezTo>
                  <a:lnTo>
                    <a:pt x="11247" y="1985"/>
                  </a:lnTo>
                  <a:cubicBezTo>
                    <a:pt x="11216" y="2993"/>
                    <a:pt x="9830" y="3560"/>
                    <a:pt x="7089" y="3560"/>
                  </a:cubicBezTo>
                  <a:cubicBezTo>
                    <a:pt x="5577" y="3560"/>
                    <a:pt x="2962" y="3371"/>
                    <a:pt x="2962" y="1890"/>
                  </a:cubicBezTo>
                  <a:lnTo>
                    <a:pt x="2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8" name="Google Shape;8958;p78"/>
            <p:cNvSpPr/>
            <p:nvPr/>
          </p:nvSpPr>
          <p:spPr>
            <a:xfrm>
              <a:off x="-12986875" y="4313400"/>
              <a:ext cx="173300" cy="58300"/>
            </a:xfrm>
            <a:custGeom>
              <a:avLst/>
              <a:gdLst/>
              <a:ahLst/>
              <a:cxnLst/>
              <a:rect l="l" t="t" r="r" b="b"/>
              <a:pathLst>
                <a:path w="6932" h="2332" extrusionOk="0">
                  <a:moveTo>
                    <a:pt x="0" y="1"/>
                  </a:moveTo>
                  <a:lnTo>
                    <a:pt x="158" y="1481"/>
                  </a:lnTo>
                  <a:cubicBezTo>
                    <a:pt x="158" y="1954"/>
                    <a:pt x="1638" y="2332"/>
                    <a:pt x="3466" y="2332"/>
                  </a:cubicBezTo>
                  <a:cubicBezTo>
                    <a:pt x="4159" y="2332"/>
                    <a:pt x="6774" y="2206"/>
                    <a:pt x="6774" y="1481"/>
                  </a:cubicBezTo>
                  <a:lnTo>
                    <a:pt x="6931" y="1"/>
                  </a:lnTo>
                  <a:lnTo>
                    <a:pt x="6931" y="1"/>
                  </a:lnTo>
                  <a:cubicBezTo>
                    <a:pt x="5860" y="442"/>
                    <a:pt x="4694" y="662"/>
                    <a:pt x="3466" y="662"/>
                  </a:cubicBezTo>
                  <a:cubicBezTo>
                    <a:pt x="2237" y="662"/>
                    <a:pt x="1040" y="44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9" name="Google Shape;8959;p78"/>
            <p:cNvSpPr/>
            <p:nvPr/>
          </p:nvSpPr>
          <p:spPr>
            <a:xfrm>
              <a:off x="-13004200" y="4143275"/>
              <a:ext cx="206375" cy="166225"/>
            </a:xfrm>
            <a:custGeom>
              <a:avLst/>
              <a:gdLst/>
              <a:ahLst/>
              <a:cxnLst/>
              <a:rect l="l" t="t" r="r" b="b"/>
              <a:pathLst>
                <a:path w="8255" h="6649" extrusionOk="0">
                  <a:moveTo>
                    <a:pt x="8254" y="1"/>
                  </a:moveTo>
                  <a:lnTo>
                    <a:pt x="8254" y="1"/>
                  </a:lnTo>
                  <a:cubicBezTo>
                    <a:pt x="6994" y="725"/>
                    <a:pt x="4694" y="820"/>
                    <a:pt x="4096" y="820"/>
                  </a:cubicBezTo>
                  <a:cubicBezTo>
                    <a:pt x="3529" y="820"/>
                    <a:pt x="1260" y="788"/>
                    <a:pt x="0" y="32"/>
                  </a:cubicBezTo>
                  <a:lnTo>
                    <a:pt x="0" y="32"/>
                  </a:lnTo>
                  <a:lnTo>
                    <a:pt x="567" y="5892"/>
                  </a:lnTo>
                  <a:cubicBezTo>
                    <a:pt x="1638" y="6365"/>
                    <a:pt x="2836" y="6648"/>
                    <a:pt x="4096" y="6648"/>
                  </a:cubicBezTo>
                  <a:cubicBezTo>
                    <a:pt x="5356" y="6648"/>
                    <a:pt x="6585" y="6365"/>
                    <a:pt x="7656" y="5892"/>
                  </a:cubicBezTo>
                  <a:lnTo>
                    <a:pt x="82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0" name="Google Shape;8960;p78"/>
          <p:cNvGrpSpPr/>
          <p:nvPr/>
        </p:nvGrpSpPr>
        <p:grpSpPr>
          <a:xfrm>
            <a:off x="7511094" y="1387642"/>
            <a:ext cx="356221" cy="354670"/>
            <a:chOff x="-11292700" y="3213875"/>
            <a:chExt cx="353675" cy="352100"/>
          </a:xfrm>
        </p:grpSpPr>
        <p:sp>
          <p:nvSpPr>
            <p:cNvPr id="8961" name="Google Shape;8961;p78"/>
            <p:cNvSpPr/>
            <p:nvPr/>
          </p:nvSpPr>
          <p:spPr>
            <a:xfrm>
              <a:off x="-11178500" y="3213875"/>
              <a:ext cx="124475" cy="124475"/>
            </a:xfrm>
            <a:custGeom>
              <a:avLst/>
              <a:gdLst/>
              <a:ahLst/>
              <a:cxnLst/>
              <a:rect l="l" t="t" r="r" b="b"/>
              <a:pathLst>
                <a:path w="4979" h="4979" extrusionOk="0">
                  <a:moveTo>
                    <a:pt x="2489" y="1671"/>
                  </a:moveTo>
                  <a:cubicBezTo>
                    <a:pt x="2962" y="1671"/>
                    <a:pt x="3309" y="2049"/>
                    <a:pt x="3309" y="2521"/>
                  </a:cubicBezTo>
                  <a:cubicBezTo>
                    <a:pt x="3309" y="2994"/>
                    <a:pt x="2962" y="3340"/>
                    <a:pt x="2489" y="3340"/>
                  </a:cubicBezTo>
                  <a:cubicBezTo>
                    <a:pt x="2017" y="3340"/>
                    <a:pt x="1670" y="2994"/>
                    <a:pt x="1670" y="2521"/>
                  </a:cubicBezTo>
                  <a:cubicBezTo>
                    <a:pt x="1639" y="2049"/>
                    <a:pt x="2017" y="1671"/>
                    <a:pt x="2489" y="1671"/>
                  </a:cubicBezTo>
                  <a:close/>
                  <a:moveTo>
                    <a:pt x="2489" y="1"/>
                  </a:moveTo>
                  <a:cubicBezTo>
                    <a:pt x="2048" y="1"/>
                    <a:pt x="1891" y="221"/>
                    <a:pt x="1702" y="537"/>
                  </a:cubicBezTo>
                  <a:cubicBezTo>
                    <a:pt x="1555" y="523"/>
                    <a:pt x="1414" y="498"/>
                    <a:pt x="1278" y="498"/>
                  </a:cubicBezTo>
                  <a:cubicBezTo>
                    <a:pt x="1094" y="498"/>
                    <a:pt x="920" y="544"/>
                    <a:pt x="757" y="726"/>
                  </a:cubicBezTo>
                  <a:cubicBezTo>
                    <a:pt x="442" y="1041"/>
                    <a:pt x="505" y="1324"/>
                    <a:pt x="568" y="1734"/>
                  </a:cubicBezTo>
                  <a:cubicBezTo>
                    <a:pt x="221" y="1923"/>
                    <a:pt x="1" y="2080"/>
                    <a:pt x="1" y="2521"/>
                  </a:cubicBezTo>
                  <a:cubicBezTo>
                    <a:pt x="1" y="2931"/>
                    <a:pt x="221" y="3088"/>
                    <a:pt x="568" y="3309"/>
                  </a:cubicBezTo>
                  <a:cubicBezTo>
                    <a:pt x="473" y="3687"/>
                    <a:pt x="442" y="3939"/>
                    <a:pt x="757" y="4254"/>
                  </a:cubicBezTo>
                  <a:cubicBezTo>
                    <a:pt x="938" y="4436"/>
                    <a:pt x="1109" y="4481"/>
                    <a:pt x="1288" y="4481"/>
                  </a:cubicBezTo>
                  <a:cubicBezTo>
                    <a:pt x="1419" y="4481"/>
                    <a:pt x="1555" y="4456"/>
                    <a:pt x="1702" y="4443"/>
                  </a:cubicBezTo>
                  <a:cubicBezTo>
                    <a:pt x="1922" y="4758"/>
                    <a:pt x="2080" y="4979"/>
                    <a:pt x="2489" y="4979"/>
                  </a:cubicBezTo>
                  <a:cubicBezTo>
                    <a:pt x="2931" y="4979"/>
                    <a:pt x="3088" y="4758"/>
                    <a:pt x="3277" y="4443"/>
                  </a:cubicBezTo>
                  <a:cubicBezTo>
                    <a:pt x="3431" y="4469"/>
                    <a:pt x="3565" y="4495"/>
                    <a:pt x="3690" y="4495"/>
                  </a:cubicBezTo>
                  <a:cubicBezTo>
                    <a:pt x="3871" y="4495"/>
                    <a:pt x="4036" y="4441"/>
                    <a:pt x="4222" y="4254"/>
                  </a:cubicBezTo>
                  <a:cubicBezTo>
                    <a:pt x="4537" y="3939"/>
                    <a:pt x="4443" y="3655"/>
                    <a:pt x="4411" y="3309"/>
                  </a:cubicBezTo>
                  <a:cubicBezTo>
                    <a:pt x="4726" y="3057"/>
                    <a:pt x="4978" y="2899"/>
                    <a:pt x="4978" y="2521"/>
                  </a:cubicBezTo>
                  <a:cubicBezTo>
                    <a:pt x="4978" y="2080"/>
                    <a:pt x="4726" y="1923"/>
                    <a:pt x="4411" y="1734"/>
                  </a:cubicBezTo>
                  <a:cubicBezTo>
                    <a:pt x="4506" y="1324"/>
                    <a:pt x="4537" y="1041"/>
                    <a:pt x="4222" y="726"/>
                  </a:cubicBezTo>
                  <a:cubicBezTo>
                    <a:pt x="4041" y="544"/>
                    <a:pt x="3870" y="498"/>
                    <a:pt x="3691" y="498"/>
                  </a:cubicBezTo>
                  <a:cubicBezTo>
                    <a:pt x="3560" y="498"/>
                    <a:pt x="3424" y="523"/>
                    <a:pt x="3277" y="537"/>
                  </a:cubicBezTo>
                  <a:cubicBezTo>
                    <a:pt x="3025" y="221"/>
                    <a:pt x="2868"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2" name="Google Shape;8962;p78"/>
            <p:cNvSpPr/>
            <p:nvPr/>
          </p:nvSpPr>
          <p:spPr>
            <a:xfrm>
              <a:off x="-11292700" y="3255625"/>
              <a:ext cx="117375" cy="124475"/>
            </a:xfrm>
            <a:custGeom>
              <a:avLst/>
              <a:gdLst/>
              <a:ahLst/>
              <a:cxnLst/>
              <a:rect l="l" t="t" r="r" b="b"/>
              <a:pathLst>
                <a:path w="4695" h="4979" extrusionOk="0">
                  <a:moveTo>
                    <a:pt x="2521" y="1670"/>
                  </a:moveTo>
                  <a:cubicBezTo>
                    <a:pt x="2993" y="1670"/>
                    <a:pt x="3340" y="2017"/>
                    <a:pt x="3340" y="2490"/>
                  </a:cubicBezTo>
                  <a:cubicBezTo>
                    <a:pt x="3340" y="2962"/>
                    <a:pt x="2993" y="3309"/>
                    <a:pt x="2521" y="3309"/>
                  </a:cubicBezTo>
                  <a:cubicBezTo>
                    <a:pt x="2048" y="3309"/>
                    <a:pt x="1702" y="2962"/>
                    <a:pt x="1702" y="2490"/>
                  </a:cubicBezTo>
                  <a:cubicBezTo>
                    <a:pt x="1702" y="2017"/>
                    <a:pt x="2048" y="1670"/>
                    <a:pt x="2521" y="1670"/>
                  </a:cubicBezTo>
                  <a:close/>
                  <a:moveTo>
                    <a:pt x="2552" y="1"/>
                  </a:moveTo>
                  <a:cubicBezTo>
                    <a:pt x="2111" y="1"/>
                    <a:pt x="1954" y="253"/>
                    <a:pt x="1765" y="568"/>
                  </a:cubicBezTo>
                  <a:cubicBezTo>
                    <a:pt x="1618" y="554"/>
                    <a:pt x="1476" y="530"/>
                    <a:pt x="1339" y="530"/>
                  </a:cubicBezTo>
                  <a:cubicBezTo>
                    <a:pt x="1151" y="530"/>
                    <a:pt x="969" y="575"/>
                    <a:pt x="788" y="757"/>
                  </a:cubicBezTo>
                  <a:cubicBezTo>
                    <a:pt x="473" y="1072"/>
                    <a:pt x="536" y="1355"/>
                    <a:pt x="599" y="1702"/>
                  </a:cubicBezTo>
                  <a:cubicBezTo>
                    <a:pt x="252" y="1891"/>
                    <a:pt x="0" y="2048"/>
                    <a:pt x="0" y="2490"/>
                  </a:cubicBezTo>
                  <a:cubicBezTo>
                    <a:pt x="0" y="2931"/>
                    <a:pt x="221" y="3088"/>
                    <a:pt x="536" y="3277"/>
                  </a:cubicBezTo>
                  <a:cubicBezTo>
                    <a:pt x="473" y="3687"/>
                    <a:pt x="441" y="3907"/>
                    <a:pt x="756" y="4222"/>
                  </a:cubicBezTo>
                  <a:cubicBezTo>
                    <a:pt x="943" y="4409"/>
                    <a:pt x="1107" y="4463"/>
                    <a:pt x="1295" y="4463"/>
                  </a:cubicBezTo>
                  <a:cubicBezTo>
                    <a:pt x="1425" y="4463"/>
                    <a:pt x="1566" y="4437"/>
                    <a:pt x="1733" y="4411"/>
                  </a:cubicBezTo>
                  <a:cubicBezTo>
                    <a:pt x="1954" y="4726"/>
                    <a:pt x="2111" y="4978"/>
                    <a:pt x="2521" y="4978"/>
                  </a:cubicBezTo>
                  <a:cubicBezTo>
                    <a:pt x="2962" y="4978"/>
                    <a:pt x="3119" y="4726"/>
                    <a:pt x="3308" y="4411"/>
                  </a:cubicBezTo>
                  <a:cubicBezTo>
                    <a:pt x="3458" y="4449"/>
                    <a:pt x="3588" y="4476"/>
                    <a:pt x="3710" y="4476"/>
                  </a:cubicBezTo>
                  <a:cubicBezTo>
                    <a:pt x="3896" y="4476"/>
                    <a:pt x="4063" y="4412"/>
                    <a:pt x="4254" y="4222"/>
                  </a:cubicBezTo>
                  <a:cubicBezTo>
                    <a:pt x="4569" y="3907"/>
                    <a:pt x="4474" y="3624"/>
                    <a:pt x="4443" y="3277"/>
                  </a:cubicBezTo>
                  <a:cubicBezTo>
                    <a:pt x="4583" y="3183"/>
                    <a:pt x="4592" y="3175"/>
                    <a:pt x="4592" y="3175"/>
                  </a:cubicBezTo>
                  <a:lnTo>
                    <a:pt x="4592" y="3175"/>
                  </a:lnTo>
                  <a:cubicBezTo>
                    <a:pt x="4592" y="3175"/>
                    <a:pt x="4592" y="3175"/>
                    <a:pt x="4592" y="3175"/>
                  </a:cubicBezTo>
                  <a:cubicBezTo>
                    <a:pt x="4594" y="3175"/>
                    <a:pt x="4606" y="3170"/>
                    <a:pt x="4695" y="3120"/>
                  </a:cubicBezTo>
                  <a:cubicBezTo>
                    <a:pt x="4411" y="2805"/>
                    <a:pt x="4254" y="2427"/>
                    <a:pt x="4254" y="2017"/>
                  </a:cubicBezTo>
                  <a:cubicBezTo>
                    <a:pt x="3939" y="1702"/>
                    <a:pt x="3781" y="1324"/>
                    <a:pt x="3781" y="851"/>
                  </a:cubicBezTo>
                  <a:cubicBezTo>
                    <a:pt x="3781" y="725"/>
                    <a:pt x="3781" y="631"/>
                    <a:pt x="3812" y="536"/>
                  </a:cubicBezTo>
                  <a:cubicBezTo>
                    <a:pt x="3754" y="517"/>
                    <a:pt x="3710" y="509"/>
                    <a:pt x="3671" y="509"/>
                  </a:cubicBezTo>
                  <a:cubicBezTo>
                    <a:pt x="3583" y="509"/>
                    <a:pt x="3514" y="546"/>
                    <a:pt x="3340" y="568"/>
                  </a:cubicBezTo>
                  <a:cubicBezTo>
                    <a:pt x="3119" y="253"/>
                    <a:pt x="2962" y="1"/>
                    <a:pt x="25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3" name="Google Shape;8963;p78"/>
            <p:cNvSpPr/>
            <p:nvPr/>
          </p:nvSpPr>
          <p:spPr>
            <a:xfrm>
              <a:off x="-11056425" y="3254850"/>
              <a:ext cx="117400" cy="125250"/>
            </a:xfrm>
            <a:custGeom>
              <a:avLst/>
              <a:gdLst/>
              <a:ahLst/>
              <a:cxnLst/>
              <a:rect l="l" t="t" r="r" b="b"/>
              <a:pathLst>
                <a:path w="4696" h="5010" extrusionOk="0">
                  <a:moveTo>
                    <a:pt x="2175" y="1701"/>
                  </a:moveTo>
                  <a:cubicBezTo>
                    <a:pt x="2647" y="1701"/>
                    <a:pt x="2994" y="2048"/>
                    <a:pt x="2994" y="2521"/>
                  </a:cubicBezTo>
                  <a:cubicBezTo>
                    <a:pt x="2994" y="2962"/>
                    <a:pt x="2616" y="3340"/>
                    <a:pt x="2175" y="3340"/>
                  </a:cubicBezTo>
                  <a:cubicBezTo>
                    <a:pt x="1702" y="3340"/>
                    <a:pt x="1324" y="2993"/>
                    <a:pt x="1324" y="2521"/>
                  </a:cubicBezTo>
                  <a:cubicBezTo>
                    <a:pt x="1324" y="2048"/>
                    <a:pt x="1702" y="1701"/>
                    <a:pt x="2175" y="1701"/>
                  </a:cubicBezTo>
                  <a:close/>
                  <a:moveTo>
                    <a:pt x="2112" y="0"/>
                  </a:moveTo>
                  <a:cubicBezTo>
                    <a:pt x="1702" y="0"/>
                    <a:pt x="1545" y="221"/>
                    <a:pt x="1324" y="567"/>
                  </a:cubicBezTo>
                  <a:cubicBezTo>
                    <a:pt x="1022" y="511"/>
                    <a:pt x="957" y="499"/>
                    <a:pt x="927" y="499"/>
                  </a:cubicBezTo>
                  <a:cubicBezTo>
                    <a:pt x="907" y="499"/>
                    <a:pt x="902" y="504"/>
                    <a:pt x="852" y="504"/>
                  </a:cubicBezTo>
                  <a:cubicBezTo>
                    <a:pt x="915" y="630"/>
                    <a:pt x="915" y="725"/>
                    <a:pt x="915" y="819"/>
                  </a:cubicBezTo>
                  <a:cubicBezTo>
                    <a:pt x="915" y="1260"/>
                    <a:pt x="757" y="1701"/>
                    <a:pt x="442" y="2016"/>
                  </a:cubicBezTo>
                  <a:cubicBezTo>
                    <a:pt x="442" y="2458"/>
                    <a:pt x="284" y="2836"/>
                    <a:pt x="1" y="3119"/>
                  </a:cubicBezTo>
                  <a:lnTo>
                    <a:pt x="32" y="3151"/>
                  </a:lnTo>
                  <a:lnTo>
                    <a:pt x="221" y="3308"/>
                  </a:lnTo>
                  <a:cubicBezTo>
                    <a:pt x="158" y="3718"/>
                    <a:pt x="127" y="3938"/>
                    <a:pt x="442" y="4253"/>
                  </a:cubicBezTo>
                  <a:cubicBezTo>
                    <a:pt x="628" y="4440"/>
                    <a:pt x="793" y="4494"/>
                    <a:pt x="974" y="4494"/>
                  </a:cubicBezTo>
                  <a:cubicBezTo>
                    <a:pt x="1099" y="4494"/>
                    <a:pt x="1233" y="4468"/>
                    <a:pt x="1387" y="4442"/>
                  </a:cubicBezTo>
                  <a:cubicBezTo>
                    <a:pt x="1608" y="4757"/>
                    <a:pt x="1765" y="5009"/>
                    <a:pt x="2175" y="5009"/>
                  </a:cubicBezTo>
                  <a:cubicBezTo>
                    <a:pt x="2584" y="5009"/>
                    <a:pt x="2742" y="4757"/>
                    <a:pt x="2962" y="4442"/>
                  </a:cubicBezTo>
                  <a:cubicBezTo>
                    <a:pt x="3112" y="4480"/>
                    <a:pt x="3247" y="4507"/>
                    <a:pt x="3375" y="4507"/>
                  </a:cubicBezTo>
                  <a:cubicBezTo>
                    <a:pt x="3570" y="4507"/>
                    <a:pt x="3749" y="4443"/>
                    <a:pt x="3939" y="4253"/>
                  </a:cubicBezTo>
                  <a:cubicBezTo>
                    <a:pt x="4254" y="3938"/>
                    <a:pt x="4160" y="3655"/>
                    <a:pt x="4128" y="3308"/>
                  </a:cubicBezTo>
                  <a:cubicBezTo>
                    <a:pt x="4443" y="3088"/>
                    <a:pt x="4695" y="2930"/>
                    <a:pt x="4695" y="2521"/>
                  </a:cubicBezTo>
                  <a:cubicBezTo>
                    <a:pt x="4632" y="2079"/>
                    <a:pt x="4412" y="1922"/>
                    <a:pt x="4097" y="1701"/>
                  </a:cubicBezTo>
                  <a:cubicBezTo>
                    <a:pt x="4191" y="1292"/>
                    <a:pt x="4223" y="1071"/>
                    <a:pt x="3907" y="756"/>
                  </a:cubicBezTo>
                  <a:cubicBezTo>
                    <a:pt x="3721" y="570"/>
                    <a:pt x="3546" y="516"/>
                    <a:pt x="3349" y="516"/>
                  </a:cubicBezTo>
                  <a:cubicBezTo>
                    <a:pt x="3213" y="516"/>
                    <a:pt x="3067" y="542"/>
                    <a:pt x="2899" y="567"/>
                  </a:cubicBezTo>
                  <a:cubicBezTo>
                    <a:pt x="2679" y="221"/>
                    <a:pt x="2521" y="0"/>
                    <a:pt x="2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4" name="Google Shape;8964;p78"/>
            <p:cNvSpPr/>
            <p:nvPr/>
          </p:nvSpPr>
          <p:spPr>
            <a:xfrm>
              <a:off x="-11209225" y="3503725"/>
              <a:ext cx="188275" cy="62250"/>
            </a:xfrm>
            <a:custGeom>
              <a:avLst/>
              <a:gdLst/>
              <a:ahLst/>
              <a:cxnLst/>
              <a:rect l="l" t="t" r="r" b="b"/>
              <a:pathLst>
                <a:path w="7531" h="2490" extrusionOk="0">
                  <a:moveTo>
                    <a:pt x="1356" y="1"/>
                  </a:moveTo>
                  <a:lnTo>
                    <a:pt x="127" y="1859"/>
                  </a:lnTo>
                  <a:cubicBezTo>
                    <a:pt x="1" y="2017"/>
                    <a:pt x="32" y="2206"/>
                    <a:pt x="158" y="2364"/>
                  </a:cubicBezTo>
                  <a:cubicBezTo>
                    <a:pt x="179" y="2448"/>
                    <a:pt x="284" y="2490"/>
                    <a:pt x="408" y="2490"/>
                  </a:cubicBezTo>
                  <a:cubicBezTo>
                    <a:pt x="470" y="2490"/>
                    <a:pt x="536" y="2479"/>
                    <a:pt x="600" y="2458"/>
                  </a:cubicBezTo>
                  <a:lnTo>
                    <a:pt x="1419" y="2017"/>
                  </a:lnTo>
                  <a:cubicBezTo>
                    <a:pt x="1623" y="1922"/>
                    <a:pt x="1844" y="1875"/>
                    <a:pt x="2064" y="1875"/>
                  </a:cubicBezTo>
                  <a:cubicBezTo>
                    <a:pt x="2285" y="1875"/>
                    <a:pt x="2506" y="1922"/>
                    <a:pt x="2710" y="2017"/>
                  </a:cubicBezTo>
                  <a:cubicBezTo>
                    <a:pt x="3025" y="2175"/>
                    <a:pt x="3372" y="2253"/>
                    <a:pt x="3718" y="2253"/>
                  </a:cubicBezTo>
                  <a:cubicBezTo>
                    <a:pt x="4065" y="2253"/>
                    <a:pt x="4412" y="2175"/>
                    <a:pt x="4727" y="2017"/>
                  </a:cubicBezTo>
                  <a:cubicBezTo>
                    <a:pt x="4931" y="1922"/>
                    <a:pt x="5152" y="1875"/>
                    <a:pt x="5373" y="1875"/>
                  </a:cubicBezTo>
                  <a:cubicBezTo>
                    <a:pt x="5593" y="1875"/>
                    <a:pt x="5814" y="1922"/>
                    <a:pt x="6018" y="2017"/>
                  </a:cubicBezTo>
                  <a:lnTo>
                    <a:pt x="6869" y="2458"/>
                  </a:lnTo>
                  <a:cubicBezTo>
                    <a:pt x="6921" y="2479"/>
                    <a:pt x="6978" y="2490"/>
                    <a:pt x="7035" y="2490"/>
                  </a:cubicBezTo>
                  <a:cubicBezTo>
                    <a:pt x="7149" y="2490"/>
                    <a:pt x="7268" y="2448"/>
                    <a:pt x="7373" y="2364"/>
                  </a:cubicBezTo>
                  <a:cubicBezTo>
                    <a:pt x="7499" y="2206"/>
                    <a:pt x="7531" y="2017"/>
                    <a:pt x="7405" y="1859"/>
                  </a:cubicBezTo>
                  <a:lnTo>
                    <a:pt x="61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5" name="Google Shape;8965;p78"/>
            <p:cNvSpPr/>
            <p:nvPr/>
          </p:nvSpPr>
          <p:spPr>
            <a:xfrm>
              <a:off x="-11167475" y="3462775"/>
              <a:ext cx="103200" cy="20500"/>
            </a:xfrm>
            <a:custGeom>
              <a:avLst/>
              <a:gdLst/>
              <a:ahLst/>
              <a:cxnLst/>
              <a:rect l="l" t="t" r="r" b="b"/>
              <a:pathLst>
                <a:path w="4128" h="820" extrusionOk="0">
                  <a:moveTo>
                    <a:pt x="1" y="0"/>
                  </a:moveTo>
                  <a:lnTo>
                    <a:pt x="1" y="820"/>
                  </a:lnTo>
                  <a:lnTo>
                    <a:pt x="4128" y="820"/>
                  </a:lnTo>
                  <a:lnTo>
                    <a:pt x="41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6" name="Google Shape;8966;p78"/>
            <p:cNvSpPr/>
            <p:nvPr/>
          </p:nvSpPr>
          <p:spPr>
            <a:xfrm>
              <a:off x="-11213150" y="3344625"/>
              <a:ext cx="141000" cy="97700"/>
            </a:xfrm>
            <a:custGeom>
              <a:avLst/>
              <a:gdLst/>
              <a:ahLst/>
              <a:cxnLst/>
              <a:rect l="l" t="t" r="r" b="b"/>
              <a:pathLst>
                <a:path w="5640" h="3908" extrusionOk="0">
                  <a:moveTo>
                    <a:pt x="2206" y="1"/>
                  </a:moveTo>
                  <a:lnTo>
                    <a:pt x="2080" y="64"/>
                  </a:lnTo>
                  <a:cubicBezTo>
                    <a:pt x="2080" y="442"/>
                    <a:pt x="2017" y="851"/>
                    <a:pt x="1607" y="1261"/>
                  </a:cubicBezTo>
                  <a:cubicBezTo>
                    <a:pt x="1292" y="1576"/>
                    <a:pt x="946" y="1733"/>
                    <a:pt x="504" y="1733"/>
                  </a:cubicBezTo>
                  <a:lnTo>
                    <a:pt x="441" y="1733"/>
                  </a:lnTo>
                  <a:cubicBezTo>
                    <a:pt x="315" y="1860"/>
                    <a:pt x="158" y="1954"/>
                    <a:pt x="0" y="2080"/>
                  </a:cubicBezTo>
                  <a:lnTo>
                    <a:pt x="1355" y="3907"/>
                  </a:lnTo>
                  <a:lnTo>
                    <a:pt x="4411" y="3907"/>
                  </a:lnTo>
                  <a:lnTo>
                    <a:pt x="5608" y="536"/>
                  </a:lnTo>
                  <a:cubicBezTo>
                    <a:pt x="5640" y="379"/>
                    <a:pt x="5608" y="221"/>
                    <a:pt x="5608" y="127"/>
                  </a:cubicBezTo>
                  <a:lnTo>
                    <a:pt x="5482" y="32"/>
                  </a:lnTo>
                  <a:cubicBezTo>
                    <a:pt x="5356" y="64"/>
                    <a:pt x="5199" y="64"/>
                    <a:pt x="5073" y="64"/>
                  </a:cubicBezTo>
                  <a:lnTo>
                    <a:pt x="5010" y="64"/>
                  </a:lnTo>
                  <a:cubicBezTo>
                    <a:pt x="4758" y="347"/>
                    <a:pt x="4411" y="599"/>
                    <a:pt x="3875" y="599"/>
                  </a:cubicBezTo>
                  <a:cubicBezTo>
                    <a:pt x="3308" y="599"/>
                    <a:pt x="2962" y="347"/>
                    <a:pt x="2678" y="64"/>
                  </a:cubicBezTo>
                  <a:lnTo>
                    <a:pt x="2647" y="64"/>
                  </a:lnTo>
                  <a:cubicBezTo>
                    <a:pt x="2489" y="64"/>
                    <a:pt x="2363" y="32"/>
                    <a:pt x="2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7" name="Google Shape;8967;p78"/>
            <p:cNvSpPr/>
            <p:nvPr/>
          </p:nvSpPr>
          <p:spPr>
            <a:xfrm>
              <a:off x="-11080825" y="3379275"/>
              <a:ext cx="59100" cy="61475"/>
            </a:xfrm>
            <a:custGeom>
              <a:avLst/>
              <a:gdLst/>
              <a:ahLst/>
              <a:cxnLst/>
              <a:rect l="l" t="t" r="r" b="b"/>
              <a:pathLst>
                <a:path w="2364" h="2459" extrusionOk="0">
                  <a:moveTo>
                    <a:pt x="882" y="1"/>
                  </a:moveTo>
                  <a:lnTo>
                    <a:pt x="0" y="2458"/>
                  </a:lnTo>
                  <a:lnTo>
                    <a:pt x="1008" y="2458"/>
                  </a:lnTo>
                  <a:lnTo>
                    <a:pt x="2363" y="663"/>
                  </a:lnTo>
                  <a:cubicBezTo>
                    <a:pt x="2237" y="568"/>
                    <a:pt x="2080" y="474"/>
                    <a:pt x="1954" y="347"/>
                  </a:cubicBezTo>
                  <a:lnTo>
                    <a:pt x="1891" y="347"/>
                  </a:lnTo>
                  <a:cubicBezTo>
                    <a:pt x="1512" y="347"/>
                    <a:pt x="1197" y="221"/>
                    <a:pt x="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8" name="Google Shape;8968;p78"/>
          <p:cNvGrpSpPr/>
          <p:nvPr/>
        </p:nvGrpSpPr>
        <p:grpSpPr>
          <a:xfrm>
            <a:off x="7505152" y="1827581"/>
            <a:ext cx="368106" cy="356232"/>
            <a:chOff x="-11299000" y="3647875"/>
            <a:chExt cx="365475" cy="353650"/>
          </a:xfrm>
        </p:grpSpPr>
        <p:sp>
          <p:nvSpPr>
            <p:cNvPr id="8969" name="Google Shape;8969;p78"/>
            <p:cNvSpPr/>
            <p:nvPr/>
          </p:nvSpPr>
          <p:spPr>
            <a:xfrm>
              <a:off x="-11299000" y="3734700"/>
              <a:ext cx="142575" cy="134325"/>
            </a:xfrm>
            <a:custGeom>
              <a:avLst/>
              <a:gdLst/>
              <a:ahLst/>
              <a:cxnLst/>
              <a:rect l="l" t="t" r="r" b="b"/>
              <a:pathLst>
                <a:path w="5703" h="5373" extrusionOk="0">
                  <a:moveTo>
                    <a:pt x="2300" y="0"/>
                  </a:moveTo>
                  <a:cubicBezTo>
                    <a:pt x="1772" y="0"/>
                    <a:pt x="1245" y="197"/>
                    <a:pt x="851" y="591"/>
                  </a:cubicBezTo>
                  <a:cubicBezTo>
                    <a:pt x="0" y="1379"/>
                    <a:pt x="0" y="2702"/>
                    <a:pt x="851" y="3490"/>
                  </a:cubicBezTo>
                  <a:lnTo>
                    <a:pt x="2615" y="5254"/>
                  </a:lnTo>
                  <a:cubicBezTo>
                    <a:pt x="2694" y="5333"/>
                    <a:pt x="2804" y="5372"/>
                    <a:pt x="2915" y="5372"/>
                  </a:cubicBezTo>
                  <a:cubicBezTo>
                    <a:pt x="3025" y="5372"/>
                    <a:pt x="3135" y="5333"/>
                    <a:pt x="3214" y="5254"/>
                  </a:cubicBezTo>
                  <a:lnTo>
                    <a:pt x="5514" y="2954"/>
                  </a:lnTo>
                  <a:cubicBezTo>
                    <a:pt x="5703" y="2797"/>
                    <a:pt x="5703" y="2513"/>
                    <a:pt x="5514" y="2355"/>
                  </a:cubicBezTo>
                  <a:lnTo>
                    <a:pt x="3749" y="591"/>
                  </a:lnTo>
                  <a:cubicBezTo>
                    <a:pt x="3356" y="197"/>
                    <a:pt x="2828" y="0"/>
                    <a:pt x="2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0" name="Google Shape;8970;p78"/>
            <p:cNvSpPr/>
            <p:nvPr/>
          </p:nvSpPr>
          <p:spPr>
            <a:xfrm>
              <a:off x="-11076100" y="3734700"/>
              <a:ext cx="142575" cy="134325"/>
            </a:xfrm>
            <a:custGeom>
              <a:avLst/>
              <a:gdLst/>
              <a:ahLst/>
              <a:cxnLst/>
              <a:rect l="l" t="t" r="r" b="b"/>
              <a:pathLst>
                <a:path w="5703" h="5373" extrusionOk="0">
                  <a:moveTo>
                    <a:pt x="3379" y="0"/>
                  </a:moveTo>
                  <a:cubicBezTo>
                    <a:pt x="2836" y="0"/>
                    <a:pt x="2300" y="197"/>
                    <a:pt x="1922" y="591"/>
                  </a:cubicBezTo>
                  <a:lnTo>
                    <a:pt x="158" y="2355"/>
                  </a:lnTo>
                  <a:cubicBezTo>
                    <a:pt x="0" y="2513"/>
                    <a:pt x="0" y="2797"/>
                    <a:pt x="158" y="2954"/>
                  </a:cubicBezTo>
                  <a:lnTo>
                    <a:pt x="2521" y="5254"/>
                  </a:lnTo>
                  <a:cubicBezTo>
                    <a:pt x="2599" y="5333"/>
                    <a:pt x="2710" y="5372"/>
                    <a:pt x="2820" y="5372"/>
                  </a:cubicBezTo>
                  <a:cubicBezTo>
                    <a:pt x="2930" y="5372"/>
                    <a:pt x="3040" y="5333"/>
                    <a:pt x="3119" y="5254"/>
                  </a:cubicBezTo>
                  <a:lnTo>
                    <a:pt x="4884" y="3490"/>
                  </a:lnTo>
                  <a:cubicBezTo>
                    <a:pt x="5703" y="2702"/>
                    <a:pt x="5703" y="1379"/>
                    <a:pt x="4884" y="591"/>
                  </a:cubicBezTo>
                  <a:cubicBezTo>
                    <a:pt x="4474" y="197"/>
                    <a:pt x="3923" y="0"/>
                    <a:pt x="3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1" name="Google Shape;8971;p78"/>
            <p:cNvSpPr/>
            <p:nvPr/>
          </p:nvSpPr>
          <p:spPr>
            <a:xfrm>
              <a:off x="-11254900" y="3917225"/>
              <a:ext cx="124475" cy="84300"/>
            </a:xfrm>
            <a:custGeom>
              <a:avLst/>
              <a:gdLst/>
              <a:ahLst/>
              <a:cxnLst/>
              <a:rect l="l" t="t" r="r" b="b"/>
              <a:pathLst>
                <a:path w="4979" h="3372" extrusionOk="0">
                  <a:moveTo>
                    <a:pt x="3466" y="1"/>
                  </a:moveTo>
                  <a:lnTo>
                    <a:pt x="316" y="2616"/>
                  </a:lnTo>
                  <a:cubicBezTo>
                    <a:pt x="1" y="2836"/>
                    <a:pt x="190" y="3372"/>
                    <a:pt x="568" y="3372"/>
                  </a:cubicBezTo>
                  <a:lnTo>
                    <a:pt x="3372" y="3372"/>
                  </a:lnTo>
                  <a:cubicBezTo>
                    <a:pt x="3466" y="3309"/>
                    <a:pt x="3561" y="3277"/>
                    <a:pt x="3655" y="3214"/>
                  </a:cubicBezTo>
                  <a:lnTo>
                    <a:pt x="4978" y="1702"/>
                  </a:lnTo>
                  <a:lnTo>
                    <a:pt x="3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2" name="Google Shape;8972;p78"/>
            <p:cNvSpPr/>
            <p:nvPr/>
          </p:nvSpPr>
          <p:spPr>
            <a:xfrm>
              <a:off x="-11099725" y="3838475"/>
              <a:ext cx="55150" cy="50425"/>
            </a:xfrm>
            <a:custGeom>
              <a:avLst/>
              <a:gdLst/>
              <a:ahLst/>
              <a:cxnLst/>
              <a:rect l="l" t="t" r="r" b="b"/>
              <a:pathLst>
                <a:path w="2206" h="2017" extrusionOk="0">
                  <a:moveTo>
                    <a:pt x="1197" y="0"/>
                  </a:moveTo>
                  <a:lnTo>
                    <a:pt x="0" y="914"/>
                  </a:lnTo>
                  <a:lnTo>
                    <a:pt x="1323" y="2017"/>
                  </a:lnTo>
                  <a:lnTo>
                    <a:pt x="2205" y="1040"/>
                  </a:lnTo>
                  <a:lnTo>
                    <a:pt x="11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3" name="Google Shape;8973;p78"/>
            <p:cNvSpPr/>
            <p:nvPr/>
          </p:nvSpPr>
          <p:spPr>
            <a:xfrm>
              <a:off x="-11187950" y="3836900"/>
              <a:ext cx="210325" cy="162275"/>
            </a:xfrm>
            <a:custGeom>
              <a:avLst/>
              <a:gdLst/>
              <a:ahLst/>
              <a:cxnLst/>
              <a:rect l="l" t="t" r="r" b="b"/>
              <a:pathLst>
                <a:path w="8413" h="6491" extrusionOk="0">
                  <a:moveTo>
                    <a:pt x="1040" y="0"/>
                  </a:moveTo>
                  <a:lnTo>
                    <a:pt x="1" y="1103"/>
                  </a:lnTo>
                  <a:lnTo>
                    <a:pt x="4758" y="6364"/>
                  </a:lnTo>
                  <a:cubicBezTo>
                    <a:pt x="4821" y="6459"/>
                    <a:pt x="4947" y="6490"/>
                    <a:pt x="5073" y="6490"/>
                  </a:cubicBezTo>
                  <a:lnTo>
                    <a:pt x="7845" y="6490"/>
                  </a:lnTo>
                  <a:cubicBezTo>
                    <a:pt x="8255" y="6490"/>
                    <a:pt x="8412" y="6018"/>
                    <a:pt x="8129" y="5734"/>
                  </a:cubicBezTo>
                  <a:lnTo>
                    <a:pt x="10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4" name="Google Shape;8974;p78"/>
            <p:cNvSpPr/>
            <p:nvPr/>
          </p:nvSpPr>
          <p:spPr>
            <a:xfrm>
              <a:off x="-11292700" y="3647875"/>
              <a:ext cx="353675" cy="87450"/>
            </a:xfrm>
            <a:custGeom>
              <a:avLst/>
              <a:gdLst/>
              <a:ahLst/>
              <a:cxnLst/>
              <a:rect l="l" t="t" r="r" b="b"/>
              <a:pathLst>
                <a:path w="14147" h="3498" extrusionOk="0">
                  <a:moveTo>
                    <a:pt x="441" y="0"/>
                  </a:moveTo>
                  <a:cubicBezTo>
                    <a:pt x="189" y="0"/>
                    <a:pt x="0" y="189"/>
                    <a:pt x="0" y="378"/>
                  </a:cubicBezTo>
                  <a:cubicBezTo>
                    <a:pt x="0" y="630"/>
                    <a:pt x="189" y="819"/>
                    <a:pt x="441" y="819"/>
                  </a:cubicBezTo>
                  <a:lnTo>
                    <a:pt x="1639" y="819"/>
                  </a:lnTo>
                  <a:lnTo>
                    <a:pt x="1639" y="1670"/>
                  </a:lnTo>
                  <a:lnTo>
                    <a:pt x="1261" y="1670"/>
                  </a:lnTo>
                  <a:cubicBezTo>
                    <a:pt x="599" y="1670"/>
                    <a:pt x="0" y="2237"/>
                    <a:pt x="0" y="2899"/>
                  </a:cubicBezTo>
                  <a:lnTo>
                    <a:pt x="0" y="3497"/>
                  </a:lnTo>
                  <a:lnTo>
                    <a:pt x="32" y="3466"/>
                  </a:lnTo>
                  <a:cubicBezTo>
                    <a:pt x="536" y="2930"/>
                    <a:pt x="1292" y="2615"/>
                    <a:pt x="2080" y="2615"/>
                  </a:cubicBezTo>
                  <a:cubicBezTo>
                    <a:pt x="2867" y="2615"/>
                    <a:pt x="3623" y="2930"/>
                    <a:pt x="4128" y="3466"/>
                  </a:cubicBezTo>
                  <a:lnTo>
                    <a:pt x="4159" y="3497"/>
                  </a:lnTo>
                  <a:lnTo>
                    <a:pt x="4159" y="2899"/>
                  </a:lnTo>
                  <a:cubicBezTo>
                    <a:pt x="4159" y="2237"/>
                    <a:pt x="3623" y="1670"/>
                    <a:pt x="2899" y="1670"/>
                  </a:cubicBezTo>
                  <a:lnTo>
                    <a:pt x="2521" y="1670"/>
                  </a:lnTo>
                  <a:lnTo>
                    <a:pt x="2521" y="819"/>
                  </a:lnTo>
                  <a:lnTo>
                    <a:pt x="11657" y="819"/>
                  </a:lnTo>
                  <a:lnTo>
                    <a:pt x="11657" y="1670"/>
                  </a:lnTo>
                  <a:lnTo>
                    <a:pt x="11216" y="1670"/>
                  </a:lnTo>
                  <a:cubicBezTo>
                    <a:pt x="10555" y="1670"/>
                    <a:pt x="9956" y="2237"/>
                    <a:pt x="9956" y="2899"/>
                  </a:cubicBezTo>
                  <a:lnTo>
                    <a:pt x="9956" y="3497"/>
                  </a:lnTo>
                  <a:lnTo>
                    <a:pt x="9987" y="3466"/>
                  </a:lnTo>
                  <a:cubicBezTo>
                    <a:pt x="10523" y="2930"/>
                    <a:pt x="11248" y="2615"/>
                    <a:pt x="12035" y="2615"/>
                  </a:cubicBezTo>
                  <a:cubicBezTo>
                    <a:pt x="12823" y="2615"/>
                    <a:pt x="13579" y="2930"/>
                    <a:pt x="14083" y="3466"/>
                  </a:cubicBezTo>
                  <a:lnTo>
                    <a:pt x="14146" y="3497"/>
                  </a:lnTo>
                  <a:lnTo>
                    <a:pt x="14146" y="2899"/>
                  </a:lnTo>
                  <a:cubicBezTo>
                    <a:pt x="14146" y="2237"/>
                    <a:pt x="13579" y="1670"/>
                    <a:pt x="12917" y="1670"/>
                  </a:cubicBezTo>
                  <a:lnTo>
                    <a:pt x="12476" y="1670"/>
                  </a:lnTo>
                  <a:lnTo>
                    <a:pt x="12476" y="819"/>
                  </a:lnTo>
                  <a:lnTo>
                    <a:pt x="13705" y="819"/>
                  </a:lnTo>
                  <a:cubicBezTo>
                    <a:pt x="13926" y="819"/>
                    <a:pt x="14083" y="630"/>
                    <a:pt x="14083" y="378"/>
                  </a:cubicBezTo>
                  <a:cubicBezTo>
                    <a:pt x="14083" y="158"/>
                    <a:pt x="13894" y="0"/>
                    <a:pt x="137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5" name="Google Shape;8975;p78"/>
          <p:cNvGrpSpPr/>
          <p:nvPr/>
        </p:nvGrpSpPr>
        <p:grpSpPr>
          <a:xfrm>
            <a:off x="7520614" y="2283532"/>
            <a:ext cx="357808" cy="333240"/>
            <a:chOff x="-11295075" y="4092875"/>
            <a:chExt cx="355250" cy="330825"/>
          </a:xfrm>
        </p:grpSpPr>
        <p:sp>
          <p:nvSpPr>
            <p:cNvPr id="8976" name="Google Shape;8976;p78"/>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7" name="Google Shape;8977;p78"/>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8" name="Google Shape;8978;p78"/>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9" name="Google Shape;8979;p78"/>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0" name="Google Shape;8980;p78"/>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1" name="Google Shape;8981;p78"/>
          <p:cNvGrpSpPr/>
          <p:nvPr/>
        </p:nvGrpSpPr>
        <p:grpSpPr>
          <a:xfrm>
            <a:off x="5746214" y="2746580"/>
            <a:ext cx="312585" cy="355451"/>
            <a:chOff x="-9500075" y="3180800"/>
            <a:chExt cx="310350" cy="352875"/>
          </a:xfrm>
        </p:grpSpPr>
        <p:sp>
          <p:nvSpPr>
            <p:cNvPr id="8982" name="Google Shape;8982;p78"/>
            <p:cNvSpPr/>
            <p:nvPr/>
          </p:nvSpPr>
          <p:spPr>
            <a:xfrm>
              <a:off x="-9429175" y="3332825"/>
              <a:ext cx="82725" cy="55150"/>
            </a:xfrm>
            <a:custGeom>
              <a:avLst/>
              <a:gdLst/>
              <a:ahLst/>
              <a:cxnLst/>
              <a:rect l="l" t="t" r="r" b="b"/>
              <a:pathLst>
                <a:path w="3309" h="2206" extrusionOk="0">
                  <a:moveTo>
                    <a:pt x="1670" y="0"/>
                  </a:moveTo>
                  <a:lnTo>
                    <a:pt x="0" y="2205"/>
                  </a:lnTo>
                  <a:lnTo>
                    <a:pt x="3308" y="2205"/>
                  </a:lnTo>
                  <a:lnTo>
                    <a:pt x="16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3" name="Google Shape;8983;p78"/>
            <p:cNvSpPr/>
            <p:nvPr/>
          </p:nvSpPr>
          <p:spPr>
            <a:xfrm>
              <a:off x="-9335450" y="3274525"/>
              <a:ext cx="19700" cy="19725"/>
            </a:xfrm>
            <a:custGeom>
              <a:avLst/>
              <a:gdLst/>
              <a:ahLst/>
              <a:cxnLst/>
              <a:rect l="l" t="t" r="r" b="b"/>
              <a:pathLst>
                <a:path w="788" h="789" extrusionOk="0">
                  <a:moveTo>
                    <a:pt x="378" y="1"/>
                  </a:moveTo>
                  <a:cubicBezTo>
                    <a:pt x="189" y="1"/>
                    <a:pt x="0" y="190"/>
                    <a:pt x="0" y="379"/>
                  </a:cubicBezTo>
                  <a:cubicBezTo>
                    <a:pt x="0" y="599"/>
                    <a:pt x="189" y="788"/>
                    <a:pt x="378" y="788"/>
                  </a:cubicBezTo>
                  <a:cubicBezTo>
                    <a:pt x="599" y="788"/>
                    <a:pt x="788" y="599"/>
                    <a:pt x="788" y="379"/>
                  </a:cubicBezTo>
                  <a:cubicBezTo>
                    <a:pt x="788" y="190"/>
                    <a:pt x="599"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4" name="Google Shape;8984;p78"/>
            <p:cNvSpPr/>
            <p:nvPr/>
          </p:nvSpPr>
          <p:spPr>
            <a:xfrm>
              <a:off x="-9330725" y="3351725"/>
              <a:ext cx="62250" cy="36250"/>
            </a:xfrm>
            <a:custGeom>
              <a:avLst/>
              <a:gdLst/>
              <a:ahLst/>
              <a:cxnLst/>
              <a:rect l="l" t="t" r="r" b="b"/>
              <a:pathLst>
                <a:path w="2490" h="1450" extrusionOk="0">
                  <a:moveTo>
                    <a:pt x="1040" y="0"/>
                  </a:moveTo>
                  <a:lnTo>
                    <a:pt x="0" y="977"/>
                  </a:lnTo>
                  <a:lnTo>
                    <a:pt x="410" y="1449"/>
                  </a:lnTo>
                  <a:lnTo>
                    <a:pt x="2489" y="1449"/>
                  </a:lnTo>
                  <a:lnTo>
                    <a:pt x="10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5" name="Google Shape;8985;p78"/>
            <p:cNvSpPr/>
            <p:nvPr/>
          </p:nvSpPr>
          <p:spPr>
            <a:xfrm>
              <a:off x="-9440200" y="3220975"/>
              <a:ext cx="186675" cy="152025"/>
            </a:xfrm>
            <a:custGeom>
              <a:avLst/>
              <a:gdLst/>
              <a:ahLst/>
              <a:cxnLst/>
              <a:rect l="l" t="t" r="r" b="b"/>
              <a:pathLst>
                <a:path w="7467" h="6081" extrusionOk="0">
                  <a:moveTo>
                    <a:pt x="4568" y="1324"/>
                  </a:moveTo>
                  <a:cubicBezTo>
                    <a:pt x="5261" y="1324"/>
                    <a:pt x="5828" y="1859"/>
                    <a:pt x="5828" y="2552"/>
                  </a:cubicBezTo>
                  <a:cubicBezTo>
                    <a:pt x="5828" y="3214"/>
                    <a:pt x="5293" y="3813"/>
                    <a:pt x="4568" y="3813"/>
                  </a:cubicBezTo>
                  <a:cubicBezTo>
                    <a:pt x="3875" y="3813"/>
                    <a:pt x="3308" y="3245"/>
                    <a:pt x="3308" y="2552"/>
                  </a:cubicBezTo>
                  <a:cubicBezTo>
                    <a:pt x="3308" y="1828"/>
                    <a:pt x="3875" y="1324"/>
                    <a:pt x="4568" y="1324"/>
                  </a:cubicBezTo>
                  <a:close/>
                  <a:moveTo>
                    <a:pt x="0" y="0"/>
                  </a:moveTo>
                  <a:lnTo>
                    <a:pt x="0" y="5860"/>
                  </a:lnTo>
                  <a:lnTo>
                    <a:pt x="1733" y="3529"/>
                  </a:lnTo>
                  <a:cubicBezTo>
                    <a:pt x="1812" y="3434"/>
                    <a:pt x="1945" y="3387"/>
                    <a:pt x="2079" y="3387"/>
                  </a:cubicBezTo>
                  <a:cubicBezTo>
                    <a:pt x="2213" y="3387"/>
                    <a:pt x="2347" y="3434"/>
                    <a:pt x="2426" y="3529"/>
                  </a:cubicBezTo>
                  <a:lnTo>
                    <a:pt x="3907" y="5482"/>
                  </a:lnTo>
                  <a:lnTo>
                    <a:pt x="5104" y="4317"/>
                  </a:lnTo>
                  <a:cubicBezTo>
                    <a:pt x="5183" y="4238"/>
                    <a:pt x="5285" y="4198"/>
                    <a:pt x="5387" y="4198"/>
                  </a:cubicBezTo>
                  <a:cubicBezTo>
                    <a:pt x="5490" y="4198"/>
                    <a:pt x="5592" y="4238"/>
                    <a:pt x="5671" y="4317"/>
                  </a:cubicBezTo>
                  <a:lnTo>
                    <a:pt x="7467" y="6081"/>
                  </a:lnTo>
                  <a:lnTo>
                    <a:pt x="7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6" name="Google Shape;8986;p78"/>
            <p:cNvSpPr/>
            <p:nvPr/>
          </p:nvSpPr>
          <p:spPr>
            <a:xfrm>
              <a:off x="-9500075" y="3222550"/>
              <a:ext cx="310350" cy="228425"/>
            </a:xfrm>
            <a:custGeom>
              <a:avLst/>
              <a:gdLst/>
              <a:ahLst/>
              <a:cxnLst/>
              <a:rect l="l" t="t" r="r" b="b"/>
              <a:pathLst>
                <a:path w="12414" h="9137" extrusionOk="0">
                  <a:moveTo>
                    <a:pt x="1229" y="0"/>
                  </a:moveTo>
                  <a:cubicBezTo>
                    <a:pt x="568" y="0"/>
                    <a:pt x="1" y="599"/>
                    <a:pt x="1" y="1261"/>
                  </a:cubicBezTo>
                  <a:lnTo>
                    <a:pt x="1" y="7877"/>
                  </a:lnTo>
                  <a:cubicBezTo>
                    <a:pt x="1" y="8538"/>
                    <a:pt x="568" y="9137"/>
                    <a:pt x="1229" y="9137"/>
                  </a:cubicBezTo>
                  <a:lnTo>
                    <a:pt x="11153" y="9137"/>
                  </a:lnTo>
                  <a:cubicBezTo>
                    <a:pt x="11815" y="9137"/>
                    <a:pt x="12414" y="8538"/>
                    <a:pt x="12414" y="7877"/>
                  </a:cubicBezTo>
                  <a:lnTo>
                    <a:pt x="12414" y="1261"/>
                  </a:lnTo>
                  <a:cubicBezTo>
                    <a:pt x="12319" y="536"/>
                    <a:pt x="11784" y="0"/>
                    <a:pt x="11122" y="0"/>
                  </a:cubicBezTo>
                  <a:lnTo>
                    <a:pt x="10712" y="0"/>
                  </a:lnTo>
                  <a:lnTo>
                    <a:pt x="10712" y="7058"/>
                  </a:lnTo>
                  <a:cubicBezTo>
                    <a:pt x="10712" y="7278"/>
                    <a:pt x="10523" y="7436"/>
                    <a:pt x="10334" y="7436"/>
                  </a:cubicBezTo>
                  <a:lnTo>
                    <a:pt x="2048" y="7436"/>
                  </a:lnTo>
                  <a:cubicBezTo>
                    <a:pt x="1828" y="7436"/>
                    <a:pt x="1607" y="7247"/>
                    <a:pt x="1607" y="7058"/>
                  </a:cubicBezTo>
                  <a:lnTo>
                    <a:pt x="16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7" name="Google Shape;8987;p78"/>
            <p:cNvSpPr/>
            <p:nvPr/>
          </p:nvSpPr>
          <p:spPr>
            <a:xfrm>
              <a:off x="-9398475" y="3180800"/>
              <a:ext cx="103200" cy="21300"/>
            </a:xfrm>
            <a:custGeom>
              <a:avLst/>
              <a:gdLst/>
              <a:ahLst/>
              <a:cxnLst/>
              <a:rect l="l" t="t" r="r" b="b"/>
              <a:pathLst>
                <a:path w="4128" h="852" extrusionOk="0">
                  <a:moveTo>
                    <a:pt x="820" y="1"/>
                  </a:moveTo>
                  <a:cubicBezTo>
                    <a:pt x="347" y="1"/>
                    <a:pt x="1" y="379"/>
                    <a:pt x="1" y="851"/>
                  </a:cubicBezTo>
                  <a:lnTo>
                    <a:pt x="4128" y="851"/>
                  </a:lnTo>
                  <a:cubicBezTo>
                    <a:pt x="4128" y="379"/>
                    <a:pt x="3781" y="1"/>
                    <a:pt x="3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8" name="Google Shape;8988;p78"/>
            <p:cNvSpPr/>
            <p:nvPr/>
          </p:nvSpPr>
          <p:spPr>
            <a:xfrm>
              <a:off x="-9460700" y="3471450"/>
              <a:ext cx="41775" cy="62225"/>
            </a:xfrm>
            <a:custGeom>
              <a:avLst/>
              <a:gdLst/>
              <a:ahLst/>
              <a:cxnLst/>
              <a:rect l="l" t="t" r="r" b="b"/>
              <a:pathLst>
                <a:path w="1671" h="2489" extrusionOk="0">
                  <a:moveTo>
                    <a:pt x="1" y="0"/>
                  </a:moveTo>
                  <a:lnTo>
                    <a:pt x="1" y="1670"/>
                  </a:lnTo>
                  <a:cubicBezTo>
                    <a:pt x="1" y="2142"/>
                    <a:pt x="347" y="2489"/>
                    <a:pt x="820" y="2489"/>
                  </a:cubicBezTo>
                  <a:cubicBezTo>
                    <a:pt x="1293" y="2489"/>
                    <a:pt x="1671" y="2142"/>
                    <a:pt x="1671" y="1670"/>
                  </a:cubicBezTo>
                  <a:lnTo>
                    <a:pt x="16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9" name="Google Shape;8989;p78"/>
            <p:cNvSpPr/>
            <p:nvPr/>
          </p:nvSpPr>
          <p:spPr>
            <a:xfrm>
              <a:off x="-9274800" y="3471450"/>
              <a:ext cx="41750" cy="62225"/>
            </a:xfrm>
            <a:custGeom>
              <a:avLst/>
              <a:gdLst/>
              <a:ahLst/>
              <a:cxnLst/>
              <a:rect l="l" t="t" r="r" b="b"/>
              <a:pathLst>
                <a:path w="1670" h="2489" extrusionOk="0">
                  <a:moveTo>
                    <a:pt x="0" y="0"/>
                  </a:moveTo>
                  <a:lnTo>
                    <a:pt x="0" y="1670"/>
                  </a:lnTo>
                  <a:cubicBezTo>
                    <a:pt x="0" y="2142"/>
                    <a:pt x="378" y="2489"/>
                    <a:pt x="851" y="2489"/>
                  </a:cubicBezTo>
                  <a:cubicBezTo>
                    <a:pt x="1323" y="2489"/>
                    <a:pt x="1670" y="2142"/>
                    <a:pt x="1670" y="1670"/>
                  </a:cubicBezTo>
                  <a:lnTo>
                    <a:pt x="16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0" name="Google Shape;8990;p78"/>
            <p:cNvSpPr/>
            <p:nvPr/>
          </p:nvSpPr>
          <p:spPr>
            <a:xfrm>
              <a:off x="-9398475" y="3471450"/>
              <a:ext cx="103200" cy="20500"/>
            </a:xfrm>
            <a:custGeom>
              <a:avLst/>
              <a:gdLst/>
              <a:ahLst/>
              <a:cxnLst/>
              <a:rect l="l" t="t" r="r" b="b"/>
              <a:pathLst>
                <a:path w="4128" h="820" extrusionOk="0">
                  <a:moveTo>
                    <a:pt x="1" y="0"/>
                  </a:moveTo>
                  <a:lnTo>
                    <a:pt x="1" y="819"/>
                  </a:lnTo>
                  <a:lnTo>
                    <a:pt x="4128" y="819"/>
                  </a:lnTo>
                  <a:lnTo>
                    <a:pt x="41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1" name="Google Shape;8991;p78"/>
          <p:cNvGrpSpPr/>
          <p:nvPr/>
        </p:nvGrpSpPr>
        <p:grpSpPr>
          <a:xfrm>
            <a:off x="5724005" y="3222095"/>
            <a:ext cx="356221" cy="356257"/>
            <a:chOff x="-9523700" y="3614000"/>
            <a:chExt cx="353675" cy="353675"/>
          </a:xfrm>
        </p:grpSpPr>
        <p:sp>
          <p:nvSpPr>
            <p:cNvPr id="8992" name="Google Shape;8992;p78"/>
            <p:cNvSpPr/>
            <p:nvPr/>
          </p:nvSpPr>
          <p:spPr>
            <a:xfrm>
              <a:off x="-9523700" y="3843975"/>
              <a:ext cx="124475" cy="123700"/>
            </a:xfrm>
            <a:custGeom>
              <a:avLst/>
              <a:gdLst/>
              <a:ahLst/>
              <a:cxnLst/>
              <a:rect l="l" t="t" r="r" b="b"/>
              <a:pathLst>
                <a:path w="4979" h="4948" extrusionOk="0">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828" y="1198"/>
                    <a:pt x="2489" y="1198"/>
                  </a:cubicBezTo>
                  <a:close/>
                  <a:moveTo>
                    <a:pt x="2489" y="1"/>
                  </a:moveTo>
                  <a:cubicBezTo>
                    <a:pt x="1103" y="1"/>
                    <a:pt x="1" y="1103"/>
                    <a:pt x="1" y="2458"/>
                  </a:cubicBezTo>
                  <a:cubicBezTo>
                    <a:pt x="1" y="3844"/>
                    <a:pt x="1135" y="4947"/>
                    <a:pt x="2489" y="4947"/>
                  </a:cubicBezTo>
                  <a:cubicBezTo>
                    <a:pt x="3876" y="4947"/>
                    <a:pt x="4978" y="3844"/>
                    <a:pt x="4978" y="2458"/>
                  </a:cubicBezTo>
                  <a:cubicBezTo>
                    <a:pt x="4978" y="1103"/>
                    <a:pt x="3876"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3" name="Google Shape;8993;p78"/>
            <p:cNvSpPr/>
            <p:nvPr/>
          </p:nvSpPr>
          <p:spPr>
            <a:xfrm>
              <a:off x="-9515825" y="3656525"/>
              <a:ext cx="116600" cy="195350"/>
            </a:xfrm>
            <a:custGeom>
              <a:avLst/>
              <a:gdLst/>
              <a:ahLst/>
              <a:cxnLst/>
              <a:rect l="l" t="t" r="r" b="b"/>
              <a:pathLst>
                <a:path w="4664" h="7814" extrusionOk="0">
                  <a:moveTo>
                    <a:pt x="2994" y="1"/>
                  </a:moveTo>
                  <a:cubicBezTo>
                    <a:pt x="2206" y="1"/>
                    <a:pt x="1513" y="536"/>
                    <a:pt x="1387" y="1324"/>
                  </a:cubicBezTo>
                  <a:lnTo>
                    <a:pt x="1" y="7499"/>
                  </a:lnTo>
                  <a:cubicBezTo>
                    <a:pt x="599" y="6963"/>
                    <a:pt x="1355" y="6648"/>
                    <a:pt x="2174" y="6648"/>
                  </a:cubicBezTo>
                  <a:cubicBezTo>
                    <a:pt x="3151" y="6648"/>
                    <a:pt x="4065" y="7089"/>
                    <a:pt x="4663" y="7814"/>
                  </a:cubicBezTo>
                  <a:lnTo>
                    <a:pt x="4663" y="1639"/>
                  </a:lnTo>
                  <a:cubicBezTo>
                    <a:pt x="4663" y="757"/>
                    <a:pt x="3907" y="1"/>
                    <a:pt x="2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4" name="Google Shape;8994;p78"/>
            <p:cNvSpPr/>
            <p:nvPr/>
          </p:nvSpPr>
          <p:spPr>
            <a:xfrm>
              <a:off x="-9481175" y="3614000"/>
              <a:ext cx="80375" cy="37050"/>
            </a:xfrm>
            <a:custGeom>
              <a:avLst/>
              <a:gdLst/>
              <a:ahLst/>
              <a:cxnLst/>
              <a:rect l="l" t="t" r="r" b="b"/>
              <a:pathLst>
                <a:path w="3215" h="1482" extrusionOk="0">
                  <a:moveTo>
                    <a:pt x="1608" y="0"/>
                  </a:moveTo>
                  <a:cubicBezTo>
                    <a:pt x="788" y="63"/>
                    <a:pt x="127" y="693"/>
                    <a:pt x="1" y="1481"/>
                  </a:cubicBezTo>
                  <a:cubicBezTo>
                    <a:pt x="442" y="1072"/>
                    <a:pt x="1009" y="851"/>
                    <a:pt x="1608" y="851"/>
                  </a:cubicBezTo>
                  <a:cubicBezTo>
                    <a:pt x="2238" y="851"/>
                    <a:pt x="2805" y="1072"/>
                    <a:pt x="3214" y="1481"/>
                  </a:cubicBezTo>
                  <a:cubicBezTo>
                    <a:pt x="3120" y="630"/>
                    <a:pt x="2427" y="0"/>
                    <a:pt x="1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5" name="Google Shape;8995;p78"/>
            <p:cNvSpPr/>
            <p:nvPr/>
          </p:nvSpPr>
          <p:spPr>
            <a:xfrm>
              <a:off x="-9294500" y="3843975"/>
              <a:ext cx="124475" cy="123700"/>
            </a:xfrm>
            <a:custGeom>
              <a:avLst/>
              <a:gdLst/>
              <a:ahLst/>
              <a:cxnLst/>
              <a:rect l="l" t="t" r="r" b="b"/>
              <a:pathLst>
                <a:path w="4979" h="4948" extrusionOk="0">
                  <a:moveTo>
                    <a:pt x="2489" y="1198"/>
                  </a:moveTo>
                  <a:cubicBezTo>
                    <a:pt x="3151" y="1198"/>
                    <a:pt x="3718" y="1765"/>
                    <a:pt x="3718" y="2427"/>
                  </a:cubicBezTo>
                  <a:cubicBezTo>
                    <a:pt x="3718" y="3088"/>
                    <a:pt x="3151" y="3687"/>
                    <a:pt x="2489" y="3687"/>
                  </a:cubicBezTo>
                  <a:cubicBezTo>
                    <a:pt x="1828" y="3687"/>
                    <a:pt x="1229" y="3151"/>
                    <a:pt x="1229" y="2427"/>
                  </a:cubicBezTo>
                  <a:cubicBezTo>
                    <a:pt x="1229" y="1734"/>
                    <a:pt x="1796" y="1198"/>
                    <a:pt x="2489" y="1198"/>
                  </a:cubicBezTo>
                  <a:close/>
                  <a:moveTo>
                    <a:pt x="2489" y="1"/>
                  </a:moveTo>
                  <a:cubicBezTo>
                    <a:pt x="1103" y="1"/>
                    <a:pt x="0" y="1103"/>
                    <a:pt x="0" y="2458"/>
                  </a:cubicBezTo>
                  <a:cubicBezTo>
                    <a:pt x="0" y="3844"/>
                    <a:pt x="1103" y="4947"/>
                    <a:pt x="2489" y="4947"/>
                  </a:cubicBezTo>
                  <a:cubicBezTo>
                    <a:pt x="3876" y="4947"/>
                    <a:pt x="4978" y="3844"/>
                    <a:pt x="4978" y="2458"/>
                  </a:cubicBezTo>
                  <a:cubicBezTo>
                    <a:pt x="4978" y="1103"/>
                    <a:pt x="3876"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6" name="Google Shape;8996;p78"/>
            <p:cNvSpPr/>
            <p:nvPr/>
          </p:nvSpPr>
          <p:spPr>
            <a:xfrm>
              <a:off x="-9294500" y="3656525"/>
              <a:ext cx="116600" cy="195350"/>
            </a:xfrm>
            <a:custGeom>
              <a:avLst/>
              <a:gdLst/>
              <a:ahLst/>
              <a:cxnLst/>
              <a:rect l="l" t="t" r="r" b="b"/>
              <a:pathLst>
                <a:path w="4664" h="7814" extrusionOk="0">
                  <a:moveTo>
                    <a:pt x="1670" y="1"/>
                  </a:moveTo>
                  <a:cubicBezTo>
                    <a:pt x="757" y="1"/>
                    <a:pt x="0" y="757"/>
                    <a:pt x="0" y="1639"/>
                  </a:cubicBezTo>
                  <a:lnTo>
                    <a:pt x="0" y="7814"/>
                  </a:lnTo>
                  <a:cubicBezTo>
                    <a:pt x="599" y="7089"/>
                    <a:pt x="1513" y="6648"/>
                    <a:pt x="2489" y="6648"/>
                  </a:cubicBezTo>
                  <a:cubicBezTo>
                    <a:pt x="3308" y="6648"/>
                    <a:pt x="4065" y="6963"/>
                    <a:pt x="4663" y="7499"/>
                  </a:cubicBezTo>
                  <a:lnTo>
                    <a:pt x="3277" y="1324"/>
                  </a:lnTo>
                  <a:cubicBezTo>
                    <a:pt x="3119" y="536"/>
                    <a:pt x="2458"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7" name="Google Shape;8997;p78"/>
            <p:cNvSpPr/>
            <p:nvPr/>
          </p:nvSpPr>
          <p:spPr>
            <a:xfrm>
              <a:off x="-9294500" y="3615575"/>
              <a:ext cx="81150" cy="36250"/>
            </a:xfrm>
            <a:custGeom>
              <a:avLst/>
              <a:gdLst/>
              <a:ahLst/>
              <a:cxnLst/>
              <a:rect l="l" t="t" r="r" b="b"/>
              <a:pathLst>
                <a:path w="3246" h="1450" extrusionOk="0">
                  <a:moveTo>
                    <a:pt x="1639" y="0"/>
                  </a:moveTo>
                  <a:cubicBezTo>
                    <a:pt x="788" y="0"/>
                    <a:pt x="126" y="630"/>
                    <a:pt x="0" y="1450"/>
                  </a:cubicBezTo>
                  <a:cubicBezTo>
                    <a:pt x="442" y="1040"/>
                    <a:pt x="1040" y="820"/>
                    <a:pt x="1639" y="820"/>
                  </a:cubicBezTo>
                  <a:cubicBezTo>
                    <a:pt x="2269" y="820"/>
                    <a:pt x="2804" y="1040"/>
                    <a:pt x="3245" y="1450"/>
                  </a:cubicBezTo>
                  <a:cubicBezTo>
                    <a:pt x="3119" y="599"/>
                    <a:pt x="2458" y="0"/>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8" name="Google Shape;8998;p78"/>
            <p:cNvSpPr/>
            <p:nvPr/>
          </p:nvSpPr>
          <p:spPr>
            <a:xfrm>
              <a:off x="-9378775" y="3822725"/>
              <a:ext cx="63025" cy="41750"/>
            </a:xfrm>
            <a:custGeom>
              <a:avLst/>
              <a:gdLst/>
              <a:ahLst/>
              <a:cxnLst/>
              <a:rect l="l" t="t" r="r" b="b"/>
              <a:pathLst>
                <a:path w="2521" h="1670" extrusionOk="0">
                  <a:moveTo>
                    <a:pt x="0" y="0"/>
                  </a:moveTo>
                  <a:lnTo>
                    <a:pt x="0" y="1670"/>
                  </a:lnTo>
                  <a:lnTo>
                    <a:pt x="2521" y="1670"/>
                  </a:lnTo>
                  <a:lnTo>
                    <a:pt x="2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9" name="Google Shape;8999;p78"/>
            <p:cNvSpPr/>
            <p:nvPr/>
          </p:nvSpPr>
          <p:spPr>
            <a:xfrm>
              <a:off x="-9336250" y="3739225"/>
              <a:ext cx="21300" cy="63050"/>
            </a:xfrm>
            <a:custGeom>
              <a:avLst/>
              <a:gdLst/>
              <a:ahLst/>
              <a:cxnLst/>
              <a:rect l="l" t="t" r="r" b="b"/>
              <a:pathLst>
                <a:path w="852" h="2522" extrusionOk="0">
                  <a:moveTo>
                    <a:pt x="1" y="1"/>
                  </a:moveTo>
                  <a:lnTo>
                    <a:pt x="1" y="2521"/>
                  </a:lnTo>
                  <a:lnTo>
                    <a:pt x="851" y="2521"/>
                  </a:lnTo>
                  <a:lnTo>
                    <a:pt x="8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0" name="Google Shape;9000;p78"/>
            <p:cNvSpPr/>
            <p:nvPr/>
          </p:nvSpPr>
          <p:spPr>
            <a:xfrm>
              <a:off x="-9378775" y="3739225"/>
              <a:ext cx="20500" cy="63050"/>
            </a:xfrm>
            <a:custGeom>
              <a:avLst/>
              <a:gdLst/>
              <a:ahLst/>
              <a:cxnLst/>
              <a:rect l="l" t="t" r="r" b="b"/>
              <a:pathLst>
                <a:path w="820" h="2522" extrusionOk="0">
                  <a:moveTo>
                    <a:pt x="0" y="1"/>
                  </a:moveTo>
                  <a:lnTo>
                    <a:pt x="0" y="2521"/>
                  </a:lnTo>
                  <a:lnTo>
                    <a:pt x="820" y="2521"/>
                  </a:lnTo>
                  <a:lnTo>
                    <a:pt x="8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1" name="Google Shape;9001;p78"/>
          <p:cNvGrpSpPr/>
          <p:nvPr/>
        </p:nvGrpSpPr>
        <p:grpSpPr>
          <a:xfrm>
            <a:off x="7508956" y="3244737"/>
            <a:ext cx="356221" cy="354670"/>
            <a:chOff x="-9523700" y="4049550"/>
            <a:chExt cx="353675" cy="352100"/>
          </a:xfrm>
        </p:grpSpPr>
        <p:sp>
          <p:nvSpPr>
            <p:cNvPr id="9002" name="Google Shape;9002;p78"/>
            <p:cNvSpPr/>
            <p:nvPr/>
          </p:nvSpPr>
          <p:spPr>
            <a:xfrm>
              <a:off x="-9523700" y="4049550"/>
              <a:ext cx="82725" cy="82725"/>
            </a:xfrm>
            <a:custGeom>
              <a:avLst/>
              <a:gdLst/>
              <a:ahLst/>
              <a:cxnLst/>
              <a:rect l="l" t="t" r="r" b="b"/>
              <a:pathLst>
                <a:path w="3309" h="3309" extrusionOk="0">
                  <a:moveTo>
                    <a:pt x="1670" y="1"/>
                  </a:moveTo>
                  <a:cubicBezTo>
                    <a:pt x="757" y="1"/>
                    <a:pt x="1" y="725"/>
                    <a:pt x="1" y="1639"/>
                  </a:cubicBezTo>
                  <a:cubicBezTo>
                    <a:pt x="1" y="2552"/>
                    <a:pt x="757" y="3309"/>
                    <a:pt x="1670" y="3309"/>
                  </a:cubicBezTo>
                  <a:cubicBezTo>
                    <a:pt x="2584" y="3309"/>
                    <a:pt x="3309" y="2552"/>
                    <a:pt x="3309" y="1639"/>
                  </a:cubicBezTo>
                  <a:cubicBezTo>
                    <a:pt x="3309" y="725"/>
                    <a:pt x="2584"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3" name="Google Shape;9003;p78"/>
            <p:cNvSpPr/>
            <p:nvPr/>
          </p:nvSpPr>
          <p:spPr>
            <a:xfrm>
              <a:off x="-9523700" y="4148800"/>
              <a:ext cx="82725" cy="252850"/>
            </a:xfrm>
            <a:custGeom>
              <a:avLst/>
              <a:gdLst/>
              <a:ahLst/>
              <a:cxnLst/>
              <a:rect l="l" t="t" r="r" b="b"/>
              <a:pathLst>
                <a:path w="3309" h="10114" extrusionOk="0">
                  <a:moveTo>
                    <a:pt x="820" y="0"/>
                  </a:moveTo>
                  <a:lnTo>
                    <a:pt x="820" y="7876"/>
                  </a:lnTo>
                  <a:cubicBezTo>
                    <a:pt x="316" y="8160"/>
                    <a:pt x="1" y="8695"/>
                    <a:pt x="1" y="9294"/>
                  </a:cubicBezTo>
                  <a:lnTo>
                    <a:pt x="1" y="9672"/>
                  </a:lnTo>
                  <a:cubicBezTo>
                    <a:pt x="1" y="9924"/>
                    <a:pt x="190" y="10113"/>
                    <a:pt x="442" y="10113"/>
                  </a:cubicBezTo>
                  <a:lnTo>
                    <a:pt x="2930" y="10113"/>
                  </a:lnTo>
                  <a:cubicBezTo>
                    <a:pt x="3151" y="10113"/>
                    <a:pt x="3309" y="9924"/>
                    <a:pt x="3309" y="9672"/>
                  </a:cubicBezTo>
                  <a:lnTo>
                    <a:pt x="3309" y="9294"/>
                  </a:lnTo>
                  <a:cubicBezTo>
                    <a:pt x="3309" y="8664"/>
                    <a:pt x="2993" y="8160"/>
                    <a:pt x="2489" y="7876"/>
                  </a:cubicBezTo>
                  <a:lnTo>
                    <a:pt x="2489" y="0"/>
                  </a:lnTo>
                  <a:cubicBezTo>
                    <a:pt x="2206" y="63"/>
                    <a:pt x="1922" y="158"/>
                    <a:pt x="1670" y="158"/>
                  </a:cubicBezTo>
                  <a:cubicBezTo>
                    <a:pt x="1387" y="158"/>
                    <a:pt x="1103" y="63"/>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4" name="Google Shape;9004;p78"/>
            <p:cNvSpPr/>
            <p:nvPr/>
          </p:nvSpPr>
          <p:spPr>
            <a:xfrm>
              <a:off x="-9252750" y="4049550"/>
              <a:ext cx="82725" cy="82725"/>
            </a:xfrm>
            <a:custGeom>
              <a:avLst/>
              <a:gdLst/>
              <a:ahLst/>
              <a:cxnLst/>
              <a:rect l="l" t="t" r="r" b="b"/>
              <a:pathLst>
                <a:path w="3309" h="3309" extrusionOk="0">
                  <a:moveTo>
                    <a:pt x="1670" y="1"/>
                  </a:moveTo>
                  <a:cubicBezTo>
                    <a:pt x="756" y="1"/>
                    <a:pt x="0" y="725"/>
                    <a:pt x="0" y="1639"/>
                  </a:cubicBezTo>
                  <a:cubicBezTo>
                    <a:pt x="0" y="2552"/>
                    <a:pt x="756" y="3309"/>
                    <a:pt x="1670" y="3309"/>
                  </a:cubicBezTo>
                  <a:cubicBezTo>
                    <a:pt x="2552" y="3309"/>
                    <a:pt x="3308" y="2552"/>
                    <a:pt x="3308" y="1639"/>
                  </a:cubicBezTo>
                  <a:cubicBezTo>
                    <a:pt x="3308" y="725"/>
                    <a:pt x="2552"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5" name="Google Shape;9005;p78"/>
            <p:cNvSpPr/>
            <p:nvPr/>
          </p:nvSpPr>
          <p:spPr>
            <a:xfrm>
              <a:off x="-9252750" y="4148800"/>
              <a:ext cx="82725" cy="252850"/>
            </a:xfrm>
            <a:custGeom>
              <a:avLst/>
              <a:gdLst/>
              <a:ahLst/>
              <a:cxnLst/>
              <a:rect l="l" t="t" r="r" b="b"/>
              <a:pathLst>
                <a:path w="3309" h="10114" extrusionOk="0">
                  <a:moveTo>
                    <a:pt x="819" y="0"/>
                  </a:moveTo>
                  <a:lnTo>
                    <a:pt x="819" y="7876"/>
                  </a:lnTo>
                  <a:cubicBezTo>
                    <a:pt x="315" y="8160"/>
                    <a:pt x="0" y="8695"/>
                    <a:pt x="0" y="9294"/>
                  </a:cubicBezTo>
                  <a:lnTo>
                    <a:pt x="0" y="9704"/>
                  </a:lnTo>
                  <a:cubicBezTo>
                    <a:pt x="0" y="9924"/>
                    <a:pt x="189" y="10113"/>
                    <a:pt x="441" y="10113"/>
                  </a:cubicBezTo>
                  <a:lnTo>
                    <a:pt x="2899" y="10113"/>
                  </a:lnTo>
                  <a:cubicBezTo>
                    <a:pt x="3151" y="10113"/>
                    <a:pt x="3308" y="9924"/>
                    <a:pt x="3308" y="9704"/>
                  </a:cubicBezTo>
                  <a:lnTo>
                    <a:pt x="3308" y="9294"/>
                  </a:lnTo>
                  <a:cubicBezTo>
                    <a:pt x="3308" y="8664"/>
                    <a:pt x="2962" y="8160"/>
                    <a:pt x="2489" y="7876"/>
                  </a:cubicBezTo>
                  <a:lnTo>
                    <a:pt x="2489" y="0"/>
                  </a:lnTo>
                  <a:cubicBezTo>
                    <a:pt x="2206" y="95"/>
                    <a:pt x="1922" y="158"/>
                    <a:pt x="1638" y="158"/>
                  </a:cubicBezTo>
                  <a:cubicBezTo>
                    <a:pt x="1386" y="158"/>
                    <a:pt x="1103" y="95"/>
                    <a:pt x="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6" name="Google Shape;9006;p78"/>
            <p:cNvSpPr/>
            <p:nvPr/>
          </p:nvSpPr>
          <p:spPr>
            <a:xfrm>
              <a:off x="-9440200" y="4214950"/>
              <a:ext cx="187475" cy="167000"/>
            </a:xfrm>
            <a:custGeom>
              <a:avLst/>
              <a:gdLst/>
              <a:ahLst/>
              <a:cxnLst/>
              <a:rect l="l" t="t" r="r" b="b"/>
              <a:pathLst>
                <a:path w="7499" h="6680" extrusionOk="0">
                  <a:moveTo>
                    <a:pt x="1229" y="1"/>
                  </a:moveTo>
                  <a:cubicBezTo>
                    <a:pt x="1071" y="1"/>
                    <a:pt x="914" y="64"/>
                    <a:pt x="882" y="221"/>
                  </a:cubicBezTo>
                  <a:lnTo>
                    <a:pt x="0" y="1954"/>
                  </a:lnTo>
                  <a:lnTo>
                    <a:pt x="0" y="4852"/>
                  </a:lnTo>
                  <a:cubicBezTo>
                    <a:pt x="536" y="5325"/>
                    <a:pt x="851" y="5955"/>
                    <a:pt x="851" y="6680"/>
                  </a:cubicBezTo>
                  <a:lnTo>
                    <a:pt x="6679" y="6680"/>
                  </a:lnTo>
                  <a:cubicBezTo>
                    <a:pt x="6679" y="5955"/>
                    <a:pt x="6994" y="5325"/>
                    <a:pt x="7498" y="4852"/>
                  </a:cubicBezTo>
                  <a:lnTo>
                    <a:pt x="7498" y="1954"/>
                  </a:lnTo>
                  <a:lnTo>
                    <a:pt x="6616" y="221"/>
                  </a:lnTo>
                  <a:cubicBezTo>
                    <a:pt x="6553" y="64"/>
                    <a:pt x="6427" y="1"/>
                    <a:pt x="6270" y="1"/>
                  </a:cubicBezTo>
                  <a:lnTo>
                    <a:pt x="4726" y="1"/>
                  </a:lnTo>
                  <a:lnTo>
                    <a:pt x="6616" y="4443"/>
                  </a:lnTo>
                  <a:cubicBezTo>
                    <a:pt x="6679" y="4569"/>
                    <a:pt x="6679" y="4726"/>
                    <a:pt x="6585" y="4852"/>
                  </a:cubicBezTo>
                  <a:cubicBezTo>
                    <a:pt x="6522" y="4947"/>
                    <a:pt x="6396" y="5041"/>
                    <a:pt x="6238" y="5041"/>
                  </a:cubicBezTo>
                  <a:lnTo>
                    <a:pt x="1260" y="5041"/>
                  </a:lnTo>
                  <a:cubicBezTo>
                    <a:pt x="1103" y="5041"/>
                    <a:pt x="1008" y="4947"/>
                    <a:pt x="914" y="4852"/>
                  </a:cubicBezTo>
                  <a:cubicBezTo>
                    <a:pt x="851" y="4726"/>
                    <a:pt x="851" y="4569"/>
                    <a:pt x="882" y="4443"/>
                  </a:cubicBezTo>
                  <a:lnTo>
                    <a:pt x="27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7" name="Google Shape;9007;p78"/>
            <p:cNvSpPr/>
            <p:nvPr/>
          </p:nvSpPr>
          <p:spPr>
            <a:xfrm>
              <a:off x="-9393750" y="4214950"/>
              <a:ext cx="93750" cy="104000"/>
            </a:xfrm>
            <a:custGeom>
              <a:avLst/>
              <a:gdLst/>
              <a:ahLst/>
              <a:cxnLst/>
              <a:rect l="l" t="t" r="r" b="b"/>
              <a:pathLst>
                <a:path w="3750" h="4160" extrusionOk="0">
                  <a:moveTo>
                    <a:pt x="1828" y="1"/>
                  </a:moveTo>
                  <a:lnTo>
                    <a:pt x="1" y="4159"/>
                  </a:lnTo>
                  <a:lnTo>
                    <a:pt x="3750" y="4159"/>
                  </a:lnTo>
                  <a:lnTo>
                    <a:pt x="19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8" name="Google Shape;9008;p78"/>
            <p:cNvSpPr/>
            <p:nvPr/>
          </p:nvSpPr>
          <p:spPr>
            <a:xfrm>
              <a:off x="-9440200" y="4140125"/>
              <a:ext cx="187475" cy="32325"/>
            </a:xfrm>
            <a:custGeom>
              <a:avLst/>
              <a:gdLst/>
              <a:ahLst/>
              <a:cxnLst/>
              <a:rect l="l" t="t" r="r" b="b"/>
              <a:pathLst>
                <a:path w="7499" h="1293" extrusionOk="0">
                  <a:moveTo>
                    <a:pt x="0" y="1"/>
                  </a:moveTo>
                  <a:lnTo>
                    <a:pt x="0" y="851"/>
                  </a:lnTo>
                  <a:cubicBezTo>
                    <a:pt x="1229" y="1135"/>
                    <a:pt x="2489" y="1292"/>
                    <a:pt x="3749" y="1292"/>
                  </a:cubicBezTo>
                  <a:cubicBezTo>
                    <a:pt x="5009" y="1292"/>
                    <a:pt x="6270" y="1135"/>
                    <a:pt x="7498" y="851"/>
                  </a:cubicBezTo>
                  <a:lnTo>
                    <a:pt x="7498" y="1"/>
                  </a:lnTo>
                  <a:cubicBezTo>
                    <a:pt x="6270" y="300"/>
                    <a:pt x="5001" y="450"/>
                    <a:pt x="3737" y="450"/>
                  </a:cubicBezTo>
                  <a:cubicBezTo>
                    <a:pt x="2473" y="450"/>
                    <a:pt x="1213" y="30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9" name="Google Shape;9009;p78"/>
          <p:cNvGrpSpPr/>
          <p:nvPr/>
        </p:nvGrpSpPr>
        <p:grpSpPr>
          <a:xfrm>
            <a:off x="7065071" y="3244710"/>
            <a:ext cx="357002" cy="311029"/>
            <a:chOff x="-8209150" y="3659675"/>
            <a:chExt cx="354450" cy="308775"/>
          </a:xfrm>
        </p:grpSpPr>
        <p:sp>
          <p:nvSpPr>
            <p:cNvPr id="9010" name="Google Shape;9010;p78"/>
            <p:cNvSpPr/>
            <p:nvPr/>
          </p:nvSpPr>
          <p:spPr>
            <a:xfrm>
              <a:off x="-8209150" y="3907775"/>
              <a:ext cx="353675" cy="60675"/>
            </a:xfrm>
            <a:custGeom>
              <a:avLst/>
              <a:gdLst/>
              <a:ahLst/>
              <a:cxnLst/>
              <a:rect l="l" t="t" r="r" b="b"/>
              <a:pathLst>
                <a:path w="14147" h="2427" extrusionOk="0">
                  <a:moveTo>
                    <a:pt x="1261" y="1"/>
                  </a:moveTo>
                  <a:cubicBezTo>
                    <a:pt x="599" y="1"/>
                    <a:pt x="0" y="536"/>
                    <a:pt x="0" y="1229"/>
                  </a:cubicBezTo>
                  <a:lnTo>
                    <a:pt x="0" y="2048"/>
                  </a:lnTo>
                  <a:cubicBezTo>
                    <a:pt x="0" y="2269"/>
                    <a:pt x="189" y="2427"/>
                    <a:pt x="378" y="2427"/>
                  </a:cubicBezTo>
                  <a:lnTo>
                    <a:pt x="13673" y="2427"/>
                  </a:lnTo>
                  <a:cubicBezTo>
                    <a:pt x="13894" y="2427"/>
                    <a:pt x="14052" y="2238"/>
                    <a:pt x="14052" y="2048"/>
                  </a:cubicBezTo>
                  <a:lnTo>
                    <a:pt x="14052" y="1229"/>
                  </a:lnTo>
                  <a:cubicBezTo>
                    <a:pt x="14146" y="599"/>
                    <a:pt x="13579" y="1"/>
                    <a:pt x="128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1" name="Google Shape;9011;p78"/>
            <p:cNvSpPr/>
            <p:nvPr/>
          </p:nvSpPr>
          <p:spPr>
            <a:xfrm>
              <a:off x="-8188675" y="3825075"/>
              <a:ext cx="311125" cy="63050"/>
            </a:xfrm>
            <a:custGeom>
              <a:avLst/>
              <a:gdLst/>
              <a:ahLst/>
              <a:cxnLst/>
              <a:rect l="l" t="t" r="r" b="b"/>
              <a:pathLst>
                <a:path w="12445" h="2522" extrusionOk="0">
                  <a:moveTo>
                    <a:pt x="442" y="1"/>
                  </a:moveTo>
                  <a:cubicBezTo>
                    <a:pt x="189" y="1"/>
                    <a:pt x="0" y="190"/>
                    <a:pt x="0" y="410"/>
                  </a:cubicBezTo>
                  <a:lnTo>
                    <a:pt x="0" y="2521"/>
                  </a:lnTo>
                  <a:lnTo>
                    <a:pt x="3308" y="2521"/>
                  </a:lnTo>
                  <a:lnTo>
                    <a:pt x="3308" y="2080"/>
                  </a:lnTo>
                  <a:cubicBezTo>
                    <a:pt x="3308" y="1828"/>
                    <a:pt x="3497" y="1670"/>
                    <a:pt x="3718" y="1670"/>
                  </a:cubicBezTo>
                  <a:cubicBezTo>
                    <a:pt x="3939" y="1670"/>
                    <a:pt x="4128" y="1891"/>
                    <a:pt x="4128" y="2080"/>
                  </a:cubicBezTo>
                  <a:lnTo>
                    <a:pt x="4128" y="2521"/>
                  </a:lnTo>
                  <a:lnTo>
                    <a:pt x="5797" y="2521"/>
                  </a:lnTo>
                  <a:lnTo>
                    <a:pt x="5797" y="2080"/>
                  </a:lnTo>
                  <a:cubicBezTo>
                    <a:pt x="5797" y="1828"/>
                    <a:pt x="5986" y="1670"/>
                    <a:pt x="6238" y="1670"/>
                  </a:cubicBezTo>
                  <a:cubicBezTo>
                    <a:pt x="6459" y="1670"/>
                    <a:pt x="6616" y="1891"/>
                    <a:pt x="6616" y="2080"/>
                  </a:cubicBezTo>
                  <a:lnTo>
                    <a:pt x="6616" y="2521"/>
                  </a:lnTo>
                  <a:lnTo>
                    <a:pt x="8318" y="2521"/>
                  </a:lnTo>
                  <a:lnTo>
                    <a:pt x="8318" y="2080"/>
                  </a:lnTo>
                  <a:cubicBezTo>
                    <a:pt x="8318" y="1828"/>
                    <a:pt x="8507" y="1670"/>
                    <a:pt x="8696" y="1670"/>
                  </a:cubicBezTo>
                  <a:cubicBezTo>
                    <a:pt x="8948" y="1670"/>
                    <a:pt x="9105" y="1891"/>
                    <a:pt x="9105" y="2080"/>
                  </a:cubicBezTo>
                  <a:lnTo>
                    <a:pt x="9105" y="2521"/>
                  </a:lnTo>
                  <a:lnTo>
                    <a:pt x="12445" y="2521"/>
                  </a:lnTo>
                  <a:lnTo>
                    <a:pt x="12445" y="410"/>
                  </a:lnTo>
                  <a:cubicBezTo>
                    <a:pt x="12445" y="190"/>
                    <a:pt x="12256" y="1"/>
                    <a:pt x="12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2" name="Google Shape;9012;p78"/>
            <p:cNvSpPr/>
            <p:nvPr/>
          </p:nvSpPr>
          <p:spPr>
            <a:xfrm>
              <a:off x="-7913800" y="3743175"/>
              <a:ext cx="59100" cy="62250"/>
            </a:xfrm>
            <a:custGeom>
              <a:avLst/>
              <a:gdLst/>
              <a:ahLst/>
              <a:cxnLst/>
              <a:rect l="l" t="t" r="r" b="b"/>
              <a:pathLst>
                <a:path w="2364" h="2490" extrusionOk="0">
                  <a:moveTo>
                    <a:pt x="1922" y="0"/>
                  </a:moveTo>
                  <a:cubicBezTo>
                    <a:pt x="1261" y="0"/>
                    <a:pt x="599" y="189"/>
                    <a:pt x="1" y="567"/>
                  </a:cubicBezTo>
                  <a:cubicBezTo>
                    <a:pt x="284" y="1134"/>
                    <a:pt x="473" y="1827"/>
                    <a:pt x="536" y="2489"/>
                  </a:cubicBezTo>
                  <a:lnTo>
                    <a:pt x="1796" y="2489"/>
                  </a:lnTo>
                  <a:lnTo>
                    <a:pt x="2332" y="504"/>
                  </a:lnTo>
                  <a:cubicBezTo>
                    <a:pt x="2364" y="410"/>
                    <a:pt x="2332" y="284"/>
                    <a:pt x="2238" y="158"/>
                  </a:cubicBezTo>
                  <a:cubicBezTo>
                    <a:pt x="2175" y="32"/>
                    <a:pt x="2048" y="0"/>
                    <a:pt x="1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3" name="Google Shape;9013;p78"/>
            <p:cNvSpPr/>
            <p:nvPr/>
          </p:nvSpPr>
          <p:spPr>
            <a:xfrm>
              <a:off x="-8105975" y="3659675"/>
              <a:ext cx="185125" cy="145750"/>
            </a:xfrm>
            <a:custGeom>
              <a:avLst/>
              <a:gdLst/>
              <a:ahLst/>
              <a:cxnLst/>
              <a:rect l="l" t="t" r="r" b="b"/>
              <a:pathLst>
                <a:path w="7405" h="5830" extrusionOk="0">
                  <a:moveTo>
                    <a:pt x="442" y="1"/>
                  </a:moveTo>
                  <a:cubicBezTo>
                    <a:pt x="316" y="1"/>
                    <a:pt x="158" y="64"/>
                    <a:pt x="95" y="190"/>
                  </a:cubicBezTo>
                  <a:cubicBezTo>
                    <a:pt x="0" y="316"/>
                    <a:pt x="0" y="442"/>
                    <a:pt x="32" y="599"/>
                  </a:cubicBezTo>
                  <a:lnTo>
                    <a:pt x="2017" y="5829"/>
                  </a:lnTo>
                  <a:lnTo>
                    <a:pt x="7404" y="5829"/>
                  </a:lnTo>
                  <a:cubicBezTo>
                    <a:pt x="6806" y="2521"/>
                    <a:pt x="3907" y="1"/>
                    <a:pt x="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4" name="Google Shape;9014;p78"/>
            <p:cNvSpPr/>
            <p:nvPr/>
          </p:nvSpPr>
          <p:spPr>
            <a:xfrm>
              <a:off x="-8168975" y="3700625"/>
              <a:ext cx="91375" cy="104000"/>
            </a:xfrm>
            <a:custGeom>
              <a:avLst/>
              <a:gdLst/>
              <a:ahLst/>
              <a:cxnLst/>
              <a:rect l="l" t="t" r="r" b="b"/>
              <a:pathLst>
                <a:path w="3655" h="4160" extrusionOk="0">
                  <a:moveTo>
                    <a:pt x="473" y="1"/>
                  </a:moveTo>
                  <a:cubicBezTo>
                    <a:pt x="347" y="1"/>
                    <a:pt x="189" y="95"/>
                    <a:pt x="126" y="158"/>
                  </a:cubicBezTo>
                  <a:cubicBezTo>
                    <a:pt x="32" y="284"/>
                    <a:pt x="0" y="410"/>
                    <a:pt x="95" y="505"/>
                  </a:cubicBezTo>
                  <a:lnTo>
                    <a:pt x="1260" y="4097"/>
                  </a:lnTo>
                  <a:lnTo>
                    <a:pt x="3631" y="4097"/>
                  </a:lnTo>
                  <a:lnTo>
                    <a:pt x="2205" y="284"/>
                  </a:lnTo>
                  <a:cubicBezTo>
                    <a:pt x="1670" y="95"/>
                    <a:pt x="1071" y="1"/>
                    <a:pt x="473" y="1"/>
                  </a:cubicBezTo>
                  <a:close/>
                  <a:moveTo>
                    <a:pt x="3631" y="4097"/>
                  </a:moveTo>
                  <a:lnTo>
                    <a:pt x="3655" y="4160"/>
                  </a:lnTo>
                  <a:lnTo>
                    <a:pt x="3655" y="409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5" name="Google Shape;9015;p78"/>
            <p:cNvSpPr/>
            <p:nvPr/>
          </p:nvSpPr>
          <p:spPr>
            <a:xfrm>
              <a:off x="-8209150" y="3742375"/>
              <a:ext cx="50425" cy="61475"/>
            </a:xfrm>
            <a:custGeom>
              <a:avLst/>
              <a:gdLst/>
              <a:ahLst/>
              <a:cxnLst/>
              <a:rect l="l" t="t" r="r" b="b"/>
              <a:pathLst>
                <a:path w="2017" h="2459" extrusionOk="0">
                  <a:moveTo>
                    <a:pt x="441" y="1"/>
                  </a:moveTo>
                  <a:cubicBezTo>
                    <a:pt x="315" y="1"/>
                    <a:pt x="189" y="32"/>
                    <a:pt x="126" y="158"/>
                  </a:cubicBezTo>
                  <a:cubicBezTo>
                    <a:pt x="32" y="253"/>
                    <a:pt x="0" y="379"/>
                    <a:pt x="32" y="505"/>
                  </a:cubicBezTo>
                  <a:lnTo>
                    <a:pt x="504" y="2458"/>
                  </a:lnTo>
                  <a:lnTo>
                    <a:pt x="2017" y="2458"/>
                  </a:lnTo>
                  <a:lnTo>
                    <a:pt x="1229" y="64"/>
                  </a:lnTo>
                  <a:cubicBezTo>
                    <a:pt x="977" y="32"/>
                    <a:pt x="693"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6" name="Google Shape;9016;p78"/>
          <p:cNvGrpSpPr/>
          <p:nvPr/>
        </p:nvGrpSpPr>
        <p:grpSpPr>
          <a:xfrm>
            <a:off x="6178632" y="2273623"/>
            <a:ext cx="356221" cy="353059"/>
            <a:chOff x="-12643475" y="4081850"/>
            <a:chExt cx="353675" cy="350500"/>
          </a:xfrm>
        </p:grpSpPr>
        <p:sp>
          <p:nvSpPr>
            <p:cNvPr id="9017" name="Google Shape;9017;p78"/>
            <p:cNvSpPr/>
            <p:nvPr/>
          </p:nvSpPr>
          <p:spPr>
            <a:xfrm>
              <a:off x="-12552125" y="4262400"/>
              <a:ext cx="22875" cy="20125"/>
            </a:xfrm>
            <a:custGeom>
              <a:avLst/>
              <a:gdLst/>
              <a:ahLst/>
              <a:cxnLst/>
              <a:rect l="l" t="t" r="r" b="b"/>
              <a:pathLst>
                <a:path w="915" h="805" extrusionOk="0">
                  <a:moveTo>
                    <a:pt x="458" y="1"/>
                  </a:moveTo>
                  <a:cubicBezTo>
                    <a:pt x="348" y="1"/>
                    <a:pt x="237" y="40"/>
                    <a:pt x="158" y="119"/>
                  </a:cubicBezTo>
                  <a:cubicBezTo>
                    <a:pt x="1" y="276"/>
                    <a:pt x="1" y="528"/>
                    <a:pt x="158" y="686"/>
                  </a:cubicBezTo>
                  <a:cubicBezTo>
                    <a:pt x="237" y="765"/>
                    <a:pt x="348" y="804"/>
                    <a:pt x="458" y="804"/>
                  </a:cubicBezTo>
                  <a:cubicBezTo>
                    <a:pt x="568" y="804"/>
                    <a:pt x="678" y="765"/>
                    <a:pt x="757" y="686"/>
                  </a:cubicBezTo>
                  <a:cubicBezTo>
                    <a:pt x="915" y="528"/>
                    <a:pt x="915" y="276"/>
                    <a:pt x="757" y="119"/>
                  </a:cubicBezTo>
                  <a:cubicBezTo>
                    <a:pt x="678" y="40"/>
                    <a:pt x="568" y="1"/>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8" name="Google Shape;9018;p78"/>
            <p:cNvSpPr/>
            <p:nvPr/>
          </p:nvSpPr>
          <p:spPr>
            <a:xfrm>
              <a:off x="-12480450" y="4241725"/>
              <a:ext cx="69350" cy="47275"/>
            </a:xfrm>
            <a:custGeom>
              <a:avLst/>
              <a:gdLst/>
              <a:ahLst/>
              <a:cxnLst/>
              <a:rect l="l" t="t" r="r" b="b"/>
              <a:pathLst>
                <a:path w="2774" h="1891" extrusionOk="0">
                  <a:moveTo>
                    <a:pt x="568" y="1"/>
                  </a:moveTo>
                  <a:lnTo>
                    <a:pt x="1" y="568"/>
                  </a:lnTo>
                  <a:lnTo>
                    <a:pt x="2206" y="1891"/>
                  </a:lnTo>
                  <a:lnTo>
                    <a:pt x="2773" y="1324"/>
                  </a:lnTo>
                  <a:lnTo>
                    <a:pt x="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9" name="Google Shape;9019;p78"/>
            <p:cNvSpPr/>
            <p:nvPr/>
          </p:nvSpPr>
          <p:spPr>
            <a:xfrm>
              <a:off x="-12643475" y="4081850"/>
              <a:ext cx="353675" cy="350500"/>
            </a:xfrm>
            <a:custGeom>
              <a:avLst/>
              <a:gdLst/>
              <a:ahLst/>
              <a:cxnLst/>
              <a:rect l="l" t="t" r="r" b="b"/>
              <a:pathLst>
                <a:path w="14147" h="14020" extrusionOk="0">
                  <a:moveTo>
                    <a:pt x="8207" y="3127"/>
                  </a:moveTo>
                  <a:cubicBezTo>
                    <a:pt x="8318" y="3127"/>
                    <a:pt x="8428" y="3166"/>
                    <a:pt x="8507" y="3245"/>
                  </a:cubicBezTo>
                  <a:lnTo>
                    <a:pt x="9105" y="3812"/>
                  </a:lnTo>
                  <a:cubicBezTo>
                    <a:pt x="9263" y="3970"/>
                    <a:pt x="9263" y="4253"/>
                    <a:pt x="9105" y="4411"/>
                  </a:cubicBezTo>
                  <a:cubicBezTo>
                    <a:pt x="9027" y="4490"/>
                    <a:pt x="8916" y="4529"/>
                    <a:pt x="8806" y="4529"/>
                  </a:cubicBezTo>
                  <a:cubicBezTo>
                    <a:pt x="8696" y="4529"/>
                    <a:pt x="8585" y="4490"/>
                    <a:pt x="8507" y="4411"/>
                  </a:cubicBezTo>
                  <a:lnTo>
                    <a:pt x="7908" y="3812"/>
                  </a:lnTo>
                  <a:cubicBezTo>
                    <a:pt x="7751" y="3655"/>
                    <a:pt x="7751" y="3403"/>
                    <a:pt x="7908" y="3245"/>
                  </a:cubicBezTo>
                  <a:cubicBezTo>
                    <a:pt x="7987" y="3166"/>
                    <a:pt x="8097" y="3127"/>
                    <a:pt x="8207" y="3127"/>
                  </a:cubicBezTo>
                  <a:close/>
                  <a:moveTo>
                    <a:pt x="9940" y="4860"/>
                  </a:moveTo>
                  <a:cubicBezTo>
                    <a:pt x="10050" y="4860"/>
                    <a:pt x="10161" y="4899"/>
                    <a:pt x="10239" y="4978"/>
                  </a:cubicBezTo>
                  <a:lnTo>
                    <a:pt x="10838" y="5545"/>
                  </a:lnTo>
                  <a:cubicBezTo>
                    <a:pt x="10996" y="5766"/>
                    <a:pt x="10996" y="5986"/>
                    <a:pt x="10838" y="6144"/>
                  </a:cubicBezTo>
                  <a:cubicBezTo>
                    <a:pt x="10759" y="6222"/>
                    <a:pt x="10649" y="6262"/>
                    <a:pt x="10539" y="6262"/>
                  </a:cubicBezTo>
                  <a:cubicBezTo>
                    <a:pt x="10429" y="6262"/>
                    <a:pt x="10318" y="6222"/>
                    <a:pt x="10239" y="6144"/>
                  </a:cubicBezTo>
                  <a:lnTo>
                    <a:pt x="9641" y="5545"/>
                  </a:lnTo>
                  <a:cubicBezTo>
                    <a:pt x="9483" y="5388"/>
                    <a:pt x="9483" y="5136"/>
                    <a:pt x="9641" y="4978"/>
                  </a:cubicBezTo>
                  <a:cubicBezTo>
                    <a:pt x="9720" y="4899"/>
                    <a:pt x="9830" y="4860"/>
                    <a:pt x="9940" y="4860"/>
                  </a:cubicBezTo>
                  <a:close/>
                  <a:moveTo>
                    <a:pt x="7058" y="5467"/>
                  </a:moveTo>
                  <a:cubicBezTo>
                    <a:pt x="7125" y="5467"/>
                    <a:pt x="7192" y="5481"/>
                    <a:pt x="7247" y="5514"/>
                  </a:cubicBezTo>
                  <a:lnTo>
                    <a:pt x="10145" y="7278"/>
                  </a:lnTo>
                  <a:cubicBezTo>
                    <a:pt x="10397" y="7404"/>
                    <a:pt x="10429" y="7719"/>
                    <a:pt x="10271" y="7908"/>
                  </a:cubicBezTo>
                  <a:lnTo>
                    <a:pt x="7373" y="10838"/>
                  </a:lnTo>
                  <a:cubicBezTo>
                    <a:pt x="7136" y="11074"/>
                    <a:pt x="6821" y="11192"/>
                    <a:pt x="6498" y="11192"/>
                  </a:cubicBezTo>
                  <a:cubicBezTo>
                    <a:pt x="6175" y="11192"/>
                    <a:pt x="5845" y="11074"/>
                    <a:pt x="5577" y="10838"/>
                  </a:cubicBezTo>
                  <a:cubicBezTo>
                    <a:pt x="5104" y="10365"/>
                    <a:pt x="5104" y="9578"/>
                    <a:pt x="5577" y="9074"/>
                  </a:cubicBezTo>
                  <a:cubicBezTo>
                    <a:pt x="5813" y="8837"/>
                    <a:pt x="6144" y="8719"/>
                    <a:pt x="6475" y="8719"/>
                  </a:cubicBezTo>
                  <a:cubicBezTo>
                    <a:pt x="6805" y="8719"/>
                    <a:pt x="7136" y="8837"/>
                    <a:pt x="7373" y="9074"/>
                  </a:cubicBezTo>
                  <a:cubicBezTo>
                    <a:pt x="7467" y="9168"/>
                    <a:pt x="7562" y="9294"/>
                    <a:pt x="7593" y="9420"/>
                  </a:cubicBezTo>
                  <a:lnTo>
                    <a:pt x="8160" y="8853"/>
                  </a:lnTo>
                  <a:lnTo>
                    <a:pt x="5955" y="7561"/>
                  </a:lnTo>
                  <a:lnTo>
                    <a:pt x="5010" y="8507"/>
                  </a:lnTo>
                  <a:cubicBezTo>
                    <a:pt x="4773" y="8743"/>
                    <a:pt x="4458" y="8861"/>
                    <a:pt x="4135" y="8861"/>
                  </a:cubicBezTo>
                  <a:cubicBezTo>
                    <a:pt x="3812" y="8861"/>
                    <a:pt x="3482" y="8743"/>
                    <a:pt x="3214" y="8507"/>
                  </a:cubicBezTo>
                  <a:cubicBezTo>
                    <a:pt x="2741" y="8034"/>
                    <a:pt x="2741" y="7246"/>
                    <a:pt x="3214" y="6742"/>
                  </a:cubicBezTo>
                  <a:cubicBezTo>
                    <a:pt x="3450" y="6506"/>
                    <a:pt x="3781" y="6388"/>
                    <a:pt x="4112" y="6388"/>
                  </a:cubicBezTo>
                  <a:cubicBezTo>
                    <a:pt x="4443" y="6388"/>
                    <a:pt x="4773" y="6506"/>
                    <a:pt x="5010" y="6742"/>
                  </a:cubicBezTo>
                  <a:cubicBezTo>
                    <a:pt x="5104" y="6837"/>
                    <a:pt x="5199" y="6963"/>
                    <a:pt x="5230" y="7089"/>
                  </a:cubicBezTo>
                  <a:lnTo>
                    <a:pt x="6742" y="5577"/>
                  </a:lnTo>
                  <a:cubicBezTo>
                    <a:pt x="6804" y="5515"/>
                    <a:pt x="6932" y="5467"/>
                    <a:pt x="7058" y="5467"/>
                  </a:cubicBezTo>
                  <a:close/>
                  <a:moveTo>
                    <a:pt x="9042" y="0"/>
                  </a:moveTo>
                  <a:cubicBezTo>
                    <a:pt x="8948" y="0"/>
                    <a:pt x="8853" y="32"/>
                    <a:pt x="8790" y="126"/>
                  </a:cubicBezTo>
                  <a:cubicBezTo>
                    <a:pt x="8711" y="205"/>
                    <a:pt x="8601" y="244"/>
                    <a:pt x="8491" y="244"/>
                  </a:cubicBezTo>
                  <a:cubicBezTo>
                    <a:pt x="8381" y="244"/>
                    <a:pt x="8270" y="205"/>
                    <a:pt x="8192" y="126"/>
                  </a:cubicBezTo>
                  <a:cubicBezTo>
                    <a:pt x="8113" y="47"/>
                    <a:pt x="8003" y="8"/>
                    <a:pt x="7892" y="8"/>
                  </a:cubicBezTo>
                  <a:cubicBezTo>
                    <a:pt x="7782" y="8"/>
                    <a:pt x="7672" y="47"/>
                    <a:pt x="7593" y="126"/>
                  </a:cubicBezTo>
                  <a:lnTo>
                    <a:pt x="6490" y="1229"/>
                  </a:lnTo>
                  <a:lnTo>
                    <a:pt x="7373" y="2080"/>
                  </a:lnTo>
                  <a:cubicBezTo>
                    <a:pt x="7530" y="2237"/>
                    <a:pt x="7530" y="2521"/>
                    <a:pt x="7373" y="2678"/>
                  </a:cubicBezTo>
                  <a:cubicBezTo>
                    <a:pt x="7294" y="2757"/>
                    <a:pt x="7184" y="2796"/>
                    <a:pt x="7073" y="2796"/>
                  </a:cubicBezTo>
                  <a:cubicBezTo>
                    <a:pt x="6963" y="2796"/>
                    <a:pt x="6853" y="2757"/>
                    <a:pt x="6774" y="2678"/>
                  </a:cubicBezTo>
                  <a:lnTo>
                    <a:pt x="5892" y="1828"/>
                  </a:lnTo>
                  <a:lnTo>
                    <a:pt x="158" y="7561"/>
                  </a:lnTo>
                  <a:cubicBezTo>
                    <a:pt x="0" y="7719"/>
                    <a:pt x="0" y="8002"/>
                    <a:pt x="158" y="8160"/>
                  </a:cubicBezTo>
                  <a:cubicBezTo>
                    <a:pt x="221" y="8223"/>
                    <a:pt x="284" y="8349"/>
                    <a:pt x="284" y="8444"/>
                  </a:cubicBezTo>
                  <a:cubicBezTo>
                    <a:pt x="284" y="8538"/>
                    <a:pt x="221" y="8633"/>
                    <a:pt x="158" y="8696"/>
                  </a:cubicBezTo>
                  <a:cubicBezTo>
                    <a:pt x="63" y="8790"/>
                    <a:pt x="32" y="8916"/>
                    <a:pt x="32" y="8979"/>
                  </a:cubicBezTo>
                  <a:cubicBezTo>
                    <a:pt x="32" y="9105"/>
                    <a:pt x="63" y="9168"/>
                    <a:pt x="158" y="9263"/>
                  </a:cubicBezTo>
                  <a:lnTo>
                    <a:pt x="756" y="9861"/>
                  </a:lnTo>
                  <a:cubicBezTo>
                    <a:pt x="820" y="9924"/>
                    <a:pt x="946" y="9956"/>
                    <a:pt x="1009" y="9956"/>
                  </a:cubicBezTo>
                  <a:cubicBezTo>
                    <a:pt x="1135" y="9956"/>
                    <a:pt x="1229" y="9924"/>
                    <a:pt x="1292" y="9861"/>
                  </a:cubicBezTo>
                  <a:cubicBezTo>
                    <a:pt x="1371" y="9782"/>
                    <a:pt x="1481" y="9743"/>
                    <a:pt x="1591" y="9743"/>
                  </a:cubicBezTo>
                  <a:cubicBezTo>
                    <a:pt x="1702" y="9743"/>
                    <a:pt x="1812" y="9782"/>
                    <a:pt x="1891" y="9861"/>
                  </a:cubicBezTo>
                  <a:cubicBezTo>
                    <a:pt x="1985" y="9924"/>
                    <a:pt x="2017" y="10050"/>
                    <a:pt x="2017" y="10113"/>
                  </a:cubicBezTo>
                  <a:cubicBezTo>
                    <a:pt x="2017" y="10239"/>
                    <a:pt x="1985" y="10334"/>
                    <a:pt x="1891" y="10397"/>
                  </a:cubicBezTo>
                  <a:cubicBezTo>
                    <a:pt x="1733" y="10554"/>
                    <a:pt x="1733" y="10838"/>
                    <a:pt x="1891" y="10995"/>
                  </a:cubicBezTo>
                  <a:lnTo>
                    <a:pt x="3088" y="12161"/>
                  </a:lnTo>
                  <a:cubicBezTo>
                    <a:pt x="3167" y="12240"/>
                    <a:pt x="3269" y="12279"/>
                    <a:pt x="3371" y="12279"/>
                  </a:cubicBezTo>
                  <a:cubicBezTo>
                    <a:pt x="3474" y="12279"/>
                    <a:pt x="3576" y="12240"/>
                    <a:pt x="3655" y="12161"/>
                  </a:cubicBezTo>
                  <a:cubicBezTo>
                    <a:pt x="3734" y="12082"/>
                    <a:pt x="3844" y="12043"/>
                    <a:pt x="3954" y="12043"/>
                  </a:cubicBezTo>
                  <a:cubicBezTo>
                    <a:pt x="4065" y="12043"/>
                    <a:pt x="4175" y="12082"/>
                    <a:pt x="4254" y="12161"/>
                  </a:cubicBezTo>
                  <a:cubicBezTo>
                    <a:pt x="4411" y="12319"/>
                    <a:pt x="4411" y="12602"/>
                    <a:pt x="4254" y="12760"/>
                  </a:cubicBezTo>
                  <a:cubicBezTo>
                    <a:pt x="4159" y="12854"/>
                    <a:pt x="4128" y="12949"/>
                    <a:pt x="4128" y="13043"/>
                  </a:cubicBezTo>
                  <a:cubicBezTo>
                    <a:pt x="4128" y="13169"/>
                    <a:pt x="4159" y="13232"/>
                    <a:pt x="4254" y="13327"/>
                  </a:cubicBezTo>
                  <a:lnTo>
                    <a:pt x="4852" y="13894"/>
                  </a:lnTo>
                  <a:cubicBezTo>
                    <a:pt x="4915" y="13988"/>
                    <a:pt x="5041" y="14020"/>
                    <a:pt x="5136" y="14020"/>
                  </a:cubicBezTo>
                  <a:cubicBezTo>
                    <a:pt x="5230" y="14020"/>
                    <a:pt x="5325" y="13988"/>
                    <a:pt x="5388" y="13894"/>
                  </a:cubicBezTo>
                  <a:cubicBezTo>
                    <a:pt x="5466" y="13815"/>
                    <a:pt x="5577" y="13776"/>
                    <a:pt x="5687" y="13776"/>
                  </a:cubicBezTo>
                  <a:cubicBezTo>
                    <a:pt x="5797" y="13776"/>
                    <a:pt x="5908" y="13815"/>
                    <a:pt x="5986" y="13894"/>
                  </a:cubicBezTo>
                  <a:cubicBezTo>
                    <a:pt x="6081" y="13988"/>
                    <a:pt x="6175" y="14020"/>
                    <a:pt x="6270" y="14020"/>
                  </a:cubicBezTo>
                  <a:cubicBezTo>
                    <a:pt x="6396" y="14020"/>
                    <a:pt x="6459" y="13988"/>
                    <a:pt x="6553" y="13894"/>
                  </a:cubicBezTo>
                  <a:lnTo>
                    <a:pt x="12287" y="8160"/>
                  </a:lnTo>
                  <a:lnTo>
                    <a:pt x="11437" y="7278"/>
                  </a:lnTo>
                  <a:cubicBezTo>
                    <a:pt x="11248" y="7120"/>
                    <a:pt x="11248" y="6837"/>
                    <a:pt x="11437" y="6711"/>
                  </a:cubicBezTo>
                  <a:cubicBezTo>
                    <a:pt x="11515" y="6632"/>
                    <a:pt x="11618" y="6593"/>
                    <a:pt x="11720" y="6593"/>
                  </a:cubicBezTo>
                  <a:cubicBezTo>
                    <a:pt x="11823" y="6593"/>
                    <a:pt x="11925" y="6632"/>
                    <a:pt x="12004" y="6711"/>
                  </a:cubicBezTo>
                  <a:lnTo>
                    <a:pt x="12886" y="7561"/>
                  </a:lnTo>
                  <a:lnTo>
                    <a:pt x="13989" y="6459"/>
                  </a:lnTo>
                  <a:cubicBezTo>
                    <a:pt x="14146" y="6301"/>
                    <a:pt x="14146" y="6018"/>
                    <a:pt x="13989" y="5860"/>
                  </a:cubicBezTo>
                  <a:cubicBezTo>
                    <a:pt x="13894" y="5797"/>
                    <a:pt x="13863" y="5671"/>
                    <a:pt x="13863" y="5608"/>
                  </a:cubicBezTo>
                  <a:cubicBezTo>
                    <a:pt x="13863" y="5482"/>
                    <a:pt x="13894" y="5388"/>
                    <a:pt x="13989" y="5325"/>
                  </a:cubicBezTo>
                  <a:cubicBezTo>
                    <a:pt x="14115" y="5293"/>
                    <a:pt x="14146" y="5167"/>
                    <a:pt x="14146" y="5041"/>
                  </a:cubicBezTo>
                  <a:cubicBezTo>
                    <a:pt x="14146" y="4915"/>
                    <a:pt x="14115" y="4852"/>
                    <a:pt x="14020" y="4757"/>
                  </a:cubicBezTo>
                  <a:lnTo>
                    <a:pt x="13421" y="4190"/>
                  </a:lnTo>
                  <a:cubicBezTo>
                    <a:pt x="13358" y="4096"/>
                    <a:pt x="13232" y="4064"/>
                    <a:pt x="13138" y="4064"/>
                  </a:cubicBezTo>
                  <a:cubicBezTo>
                    <a:pt x="13075" y="4064"/>
                    <a:pt x="12949" y="4096"/>
                    <a:pt x="12886" y="4190"/>
                  </a:cubicBezTo>
                  <a:cubicBezTo>
                    <a:pt x="12807" y="4269"/>
                    <a:pt x="12697" y="4309"/>
                    <a:pt x="12587" y="4309"/>
                  </a:cubicBezTo>
                  <a:cubicBezTo>
                    <a:pt x="12476" y="4309"/>
                    <a:pt x="12366" y="4269"/>
                    <a:pt x="12287" y="4190"/>
                  </a:cubicBezTo>
                  <a:cubicBezTo>
                    <a:pt x="12193" y="4096"/>
                    <a:pt x="12161" y="3970"/>
                    <a:pt x="12161" y="3907"/>
                  </a:cubicBezTo>
                  <a:cubicBezTo>
                    <a:pt x="12161" y="3781"/>
                    <a:pt x="12193" y="3718"/>
                    <a:pt x="12287" y="3623"/>
                  </a:cubicBezTo>
                  <a:cubicBezTo>
                    <a:pt x="12445" y="3466"/>
                    <a:pt x="12445" y="3182"/>
                    <a:pt x="12287" y="3025"/>
                  </a:cubicBezTo>
                  <a:lnTo>
                    <a:pt x="11090" y="1859"/>
                  </a:lnTo>
                  <a:cubicBezTo>
                    <a:pt x="11011" y="1780"/>
                    <a:pt x="10909" y="1741"/>
                    <a:pt x="10807" y="1741"/>
                  </a:cubicBezTo>
                  <a:cubicBezTo>
                    <a:pt x="10704" y="1741"/>
                    <a:pt x="10602" y="1780"/>
                    <a:pt x="10523" y="1859"/>
                  </a:cubicBezTo>
                  <a:cubicBezTo>
                    <a:pt x="10444" y="1938"/>
                    <a:pt x="10334" y="1977"/>
                    <a:pt x="10224" y="1977"/>
                  </a:cubicBezTo>
                  <a:cubicBezTo>
                    <a:pt x="10113" y="1977"/>
                    <a:pt x="10003" y="1938"/>
                    <a:pt x="9924" y="1859"/>
                  </a:cubicBezTo>
                  <a:cubicBezTo>
                    <a:pt x="9767" y="1701"/>
                    <a:pt x="9767" y="1418"/>
                    <a:pt x="9924" y="1260"/>
                  </a:cubicBezTo>
                  <a:cubicBezTo>
                    <a:pt x="9987" y="1197"/>
                    <a:pt x="10050" y="1071"/>
                    <a:pt x="10050" y="977"/>
                  </a:cubicBezTo>
                  <a:cubicBezTo>
                    <a:pt x="10050" y="882"/>
                    <a:pt x="9987" y="788"/>
                    <a:pt x="9924" y="725"/>
                  </a:cubicBezTo>
                  <a:lnTo>
                    <a:pt x="9326" y="126"/>
                  </a:lnTo>
                  <a:cubicBezTo>
                    <a:pt x="9263" y="32"/>
                    <a:pt x="9137" y="0"/>
                    <a:pt x="9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0" name="Google Shape;9020;p78"/>
            <p:cNvSpPr/>
            <p:nvPr/>
          </p:nvSpPr>
          <p:spPr>
            <a:xfrm>
              <a:off x="-12493050" y="4319900"/>
              <a:ext cx="22875" cy="20900"/>
            </a:xfrm>
            <a:custGeom>
              <a:avLst/>
              <a:gdLst/>
              <a:ahLst/>
              <a:cxnLst/>
              <a:rect l="l" t="t" r="r" b="b"/>
              <a:pathLst>
                <a:path w="915" h="836" extrusionOk="0">
                  <a:moveTo>
                    <a:pt x="446" y="1"/>
                  </a:moveTo>
                  <a:cubicBezTo>
                    <a:pt x="339" y="1"/>
                    <a:pt x="237" y="40"/>
                    <a:pt x="158" y="119"/>
                  </a:cubicBezTo>
                  <a:cubicBezTo>
                    <a:pt x="1" y="276"/>
                    <a:pt x="1" y="560"/>
                    <a:pt x="158" y="717"/>
                  </a:cubicBezTo>
                  <a:cubicBezTo>
                    <a:pt x="237" y="796"/>
                    <a:pt x="347" y="835"/>
                    <a:pt x="458" y="835"/>
                  </a:cubicBezTo>
                  <a:cubicBezTo>
                    <a:pt x="568" y="835"/>
                    <a:pt x="678" y="796"/>
                    <a:pt x="757" y="717"/>
                  </a:cubicBezTo>
                  <a:cubicBezTo>
                    <a:pt x="914" y="560"/>
                    <a:pt x="914" y="276"/>
                    <a:pt x="757" y="119"/>
                  </a:cubicBezTo>
                  <a:cubicBezTo>
                    <a:pt x="662" y="40"/>
                    <a:pt x="552"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1" name="Google Shape;9021;p78"/>
          <p:cNvSpPr/>
          <p:nvPr/>
        </p:nvSpPr>
        <p:spPr>
          <a:xfrm>
            <a:off x="7991737" y="1828263"/>
            <a:ext cx="273732" cy="354519"/>
          </a:xfrm>
          <a:custGeom>
            <a:avLst/>
            <a:gdLst/>
            <a:ahLst/>
            <a:cxnLst/>
            <a:rect l="l" t="t" r="r" b="b"/>
            <a:pathLst>
              <a:path w="10871" h="14078" extrusionOk="0">
                <a:moveTo>
                  <a:pt x="8255" y="5009"/>
                </a:moveTo>
                <a:lnTo>
                  <a:pt x="8255" y="6648"/>
                </a:lnTo>
                <a:lnTo>
                  <a:pt x="2490" y="6648"/>
                </a:lnTo>
                <a:lnTo>
                  <a:pt x="2490" y="5009"/>
                </a:lnTo>
                <a:close/>
                <a:moveTo>
                  <a:pt x="9106" y="5230"/>
                </a:moveTo>
                <a:lnTo>
                  <a:pt x="9925" y="5639"/>
                </a:lnTo>
                <a:lnTo>
                  <a:pt x="9925" y="6679"/>
                </a:lnTo>
                <a:cubicBezTo>
                  <a:pt x="9799" y="6648"/>
                  <a:pt x="9641" y="6616"/>
                  <a:pt x="9484" y="6616"/>
                </a:cubicBezTo>
                <a:lnTo>
                  <a:pt x="9043" y="6616"/>
                </a:lnTo>
                <a:lnTo>
                  <a:pt x="9043" y="5230"/>
                </a:lnTo>
                <a:close/>
                <a:moveTo>
                  <a:pt x="1608" y="5261"/>
                </a:moveTo>
                <a:lnTo>
                  <a:pt x="1608" y="6648"/>
                </a:lnTo>
                <a:lnTo>
                  <a:pt x="1230" y="6648"/>
                </a:lnTo>
                <a:cubicBezTo>
                  <a:pt x="1072" y="6648"/>
                  <a:pt x="946" y="6679"/>
                  <a:pt x="789" y="6711"/>
                </a:cubicBezTo>
                <a:lnTo>
                  <a:pt x="789" y="5671"/>
                </a:lnTo>
                <a:lnTo>
                  <a:pt x="1608" y="5261"/>
                </a:lnTo>
                <a:close/>
                <a:moveTo>
                  <a:pt x="7405" y="9136"/>
                </a:moveTo>
                <a:lnTo>
                  <a:pt x="5357" y="10649"/>
                </a:lnTo>
                <a:lnTo>
                  <a:pt x="3277" y="9136"/>
                </a:lnTo>
                <a:close/>
                <a:moveTo>
                  <a:pt x="2049" y="0"/>
                </a:moveTo>
                <a:cubicBezTo>
                  <a:pt x="1828" y="0"/>
                  <a:pt x="1671" y="189"/>
                  <a:pt x="1671" y="378"/>
                </a:cubicBezTo>
                <a:lnTo>
                  <a:pt x="1671" y="4285"/>
                </a:lnTo>
                <a:lnTo>
                  <a:pt x="253" y="5009"/>
                </a:lnTo>
                <a:cubicBezTo>
                  <a:pt x="127" y="5041"/>
                  <a:pt x="1" y="5198"/>
                  <a:pt x="1" y="5356"/>
                </a:cubicBezTo>
                <a:lnTo>
                  <a:pt x="1" y="7845"/>
                </a:lnTo>
                <a:cubicBezTo>
                  <a:pt x="1" y="8506"/>
                  <a:pt x="568" y="9042"/>
                  <a:pt x="1261" y="9042"/>
                </a:cubicBezTo>
                <a:lnTo>
                  <a:pt x="1986" y="9042"/>
                </a:lnTo>
                <a:lnTo>
                  <a:pt x="4727" y="11153"/>
                </a:lnTo>
                <a:lnTo>
                  <a:pt x="1860" y="13295"/>
                </a:lnTo>
                <a:cubicBezTo>
                  <a:pt x="1671" y="13421"/>
                  <a:pt x="1608" y="13705"/>
                  <a:pt x="1765" y="13894"/>
                </a:cubicBezTo>
                <a:cubicBezTo>
                  <a:pt x="1842" y="14009"/>
                  <a:pt x="1978" y="14077"/>
                  <a:pt x="2115" y="14077"/>
                </a:cubicBezTo>
                <a:cubicBezTo>
                  <a:pt x="2202" y="14077"/>
                  <a:pt x="2290" y="14050"/>
                  <a:pt x="2364" y="13988"/>
                </a:cubicBezTo>
                <a:lnTo>
                  <a:pt x="5451" y="11657"/>
                </a:lnTo>
                <a:lnTo>
                  <a:pt x="8507" y="13988"/>
                </a:lnTo>
                <a:cubicBezTo>
                  <a:pt x="8586" y="14027"/>
                  <a:pt x="8675" y="14050"/>
                  <a:pt x="8763" y="14050"/>
                </a:cubicBezTo>
                <a:cubicBezTo>
                  <a:pt x="8889" y="14050"/>
                  <a:pt x="9014" y="14004"/>
                  <a:pt x="9106" y="13894"/>
                </a:cubicBezTo>
                <a:cubicBezTo>
                  <a:pt x="9232" y="13705"/>
                  <a:pt x="9232" y="13453"/>
                  <a:pt x="9011" y="13295"/>
                </a:cubicBezTo>
                <a:lnTo>
                  <a:pt x="6144" y="11153"/>
                </a:lnTo>
                <a:lnTo>
                  <a:pt x="8917" y="9042"/>
                </a:lnTo>
                <a:lnTo>
                  <a:pt x="9610" y="9042"/>
                </a:lnTo>
                <a:cubicBezTo>
                  <a:pt x="10271" y="9042"/>
                  <a:pt x="10870" y="8506"/>
                  <a:pt x="10870" y="7845"/>
                </a:cubicBezTo>
                <a:lnTo>
                  <a:pt x="10870" y="5387"/>
                </a:lnTo>
                <a:cubicBezTo>
                  <a:pt x="10870" y="5230"/>
                  <a:pt x="10744" y="5072"/>
                  <a:pt x="10650" y="5041"/>
                </a:cubicBezTo>
                <a:lnTo>
                  <a:pt x="9232" y="4316"/>
                </a:lnTo>
                <a:lnTo>
                  <a:pt x="9232" y="441"/>
                </a:lnTo>
                <a:cubicBezTo>
                  <a:pt x="9232" y="189"/>
                  <a:pt x="9011" y="32"/>
                  <a:pt x="8822" y="32"/>
                </a:cubicBezTo>
                <a:cubicBezTo>
                  <a:pt x="8602" y="32"/>
                  <a:pt x="8381" y="221"/>
                  <a:pt x="8381" y="441"/>
                </a:cubicBezTo>
                <a:lnTo>
                  <a:pt x="8381" y="851"/>
                </a:lnTo>
                <a:lnTo>
                  <a:pt x="2616" y="851"/>
                </a:lnTo>
                <a:lnTo>
                  <a:pt x="2616" y="378"/>
                </a:lnTo>
                <a:lnTo>
                  <a:pt x="2490" y="378"/>
                </a:lnTo>
                <a:cubicBezTo>
                  <a:pt x="2490" y="158"/>
                  <a:pt x="2269" y="0"/>
                  <a:pt x="2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2" name="Google Shape;9022;p78"/>
          <p:cNvGrpSpPr/>
          <p:nvPr/>
        </p:nvGrpSpPr>
        <p:grpSpPr>
          <a:xfrm>
            <a:off x="7961232" y="2283532"/>
            <a:ext cx="356221" cy="333240"/>
            <a:chOff x="-10858725" y="4092875"/>
            <a:chExt cx="353675" cy="330825"/>
          </a:xfrm>
        </p:grpSpPr>
        <p:sp>
          <p:nvSpPr>
            <p:cNvPr id="9023" name="Google Shape;9023;p78"/>
            <p:cNvSpPr/>
            <p:nvPr/>
          </p:nvSpPr>
          <p:spPr>
            <a:xfrm>
              <a:off x="-10795700" y="4237000"/>
              <a:ext cx="41750" cy="41775"/>
            </a:xfrm>
            <a:custGeom>
              <a:avLst/>
              <a:gdLst/>
              <a:ahLst/>
              <a:cxnLst/>
              <a:rect l="l" t="t" r="r" b="b"/>
              <a:pathLst>
                <a:path w="1670" h="1671" extrusionOk="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9024;p78"/>
            <p:cNvSpPr/>
            <p:nvPr/>
          </p:nvSpPr>
          <p:spPr>
            <a:xfrm>
              <a:off x="-10713000" y="4154300"/>
              <a:ext cx="41750" cy="41775"/>
            </a:xfrm>
            <a:custGeom>
              <a:avLst/>
              <a:gdLst/>
              <a:ahLst/>
              <a:cxnLst/>
              <a:rect l="l" t="t" r="r" b="b"/>
              <a:pathLst>
                <a:path w="1670" h="1671" extrusionOk="0">
                  <a:moveTo>
                    <a:pt x="851" y="1"/>
                  </a:moveTo>
                  <a:cubicBezTo>
                    <a:pt x="378" y="1"/>
                    <a:pt x="0" y="379"/>
                    <a:pt x="0" y="851"/>
                  </a:cubicBezTo>
                  <a:cubicBezTo>
                    <a:pt x="0" y="1292"/>
                    <a:pt x="378" y="1670"/>
                    <a:pt x="851" y="1670"/>
                  </a:cubicBezTo>
                  <a:cubicBezTo>
                    <a:pt x="1292" y="1670"/>
                    <a:pt x="1670" y="1292"/>
                    <a:pt x="1670" y="851"/>
                  </a:cubicBezTo>
                  <a:cubicBezTo>
                    <a:pt x="1670" y="379"/>
                    <a:pt x="1292" y="1"/>
                    <a:pt x="8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78"/>
            <p:cNvSpPr/>
            <p:nvPr/>
          </p:nvSpPr>
          <p:spPr>
            <a:xfrm>
              <a:off x="-10713000" y="4320500"/>
              <a:ext cx="41750" cy="40975"/>
            </a:xfrm>
            <a:custGeom>
              <a:avLst/>
              <a:gdLst/>
              <a:ahLst/>
              <a:cxnLst/>
              <a:rect l="l" t="t" r="r" b="b"/>
              <a:pathLst>
                <a:path w="1670" h="1639" extrusionOk="0">
                  <a:moveTo>
                    <a:pt x="851" y="0"/>
                  </a:moveTo>
                  <a:cubicBezTo>
                    <a:pt x="378" y="0"/>
                    <a:pt x="0" y="347"/>
                    <a:pt x="0" y="819"/>
                  </a:cubicBezTo>
                  <a:cubicBezTo>
                    <a:pt x="0" y="1260"/>
                    <a:pt x="378" y="1638"/>
                    <a:pt x="851" y="1638"/>
                  </a:cubicBezTo>
                  <a:cubicBezTo>
                    <a:pt x="1292" y="1638"/>
                    <a:pt x="1670" y="1260"/>
                    <a:pt x="1670" y="819"/>
                  </a:cubicBezTo>
                  <a:cubicBezTo>
                    <a:pt x="1670" y="347"/>
                    <a:pt x="1292" y="0"/>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9026;p78"/>
            <p:cNvSpPr/>
            <p:nvPr/>
          </p:nvSpPr>
          <p:spPr>
            <a:xfrm>
              <a:off x="-10858725" y="4092875"/>
              <a:ext cx="331625" cy="330825"/>
            </a:xfrm>
            <a:custGeom>
              <a:avLst/>
              <a:gdLst/>
              <a:ahLst/>
              <a:cxnLst/>
              <a:rect l="l" t="t" r="r" b="b"/>
              <a:pathLst>
                <a:path w="13265" h="13233" extrusionOk="0">
                  <a:moveTo>
                    <a:pt x="6648" y="1639"/>
                  </a:moveTo>
                  <a:cubicBezTo>
                    <a:pt x="7562" y="1639"/>
                    <a:pt x="8318" y="2395"/>
                    <a:pt x="8318" y="3308"/>
                  </a:cubicBezTo>
                  <a:cubicBezTo>
                    <a:pt x="8318" y="4222"/>
                    <a:pt x="7562" y="4947"/>
                    <a:pt x="6648" y="4947"/>
                  </a:cubicBezTo>
                  <a:cubicBezTo>
                    <a:pt x="5766" y="4947"/>
                    <a:pt x="5010" y="4222"/>
                    <a:pt x="5010" y="3308"/>
                  </a:cubicBezTo>
                  <a:cubicBezTo>
                    <a:pt x="5010" y="2395"/>
                    <a:pt x="5735" y="1639"/>
                    <a:pt x="6648" y="1639"/>
                  </a:cubicBezTo>
                  <a:close/>
                  <a:moveTo>
                    <a:pt x="6648" y="5797"/>
                  </a:moveTo>
                  <a:cubicBezTo>
                    <a:pt x="7121" y="5797"/>
                    <a:pt x="7499" y="6144"/>
                    <a:pt x="7499" y="6616"/>
                  </a:cubicBezTo>
                  <a:cubicBezTo>
                    <a:pt x="7499" y="7089"/>
                    <a:pt x="7121" y="7435"/>
                    <a:pt x="6648" y="7435"/>
                  </a:cubicBezTo>
                  <a:cubicBezTo>
                    <a:pt x="6207" y="7435"/>
                    <a:pt x="5829" y="7089"/>
                    <a:pt x="5829" y="6616"/>
                  </a:cubicBezTo>
                  <a:cubicBezTo>
                    <a:pt x="5829" y="6144"/>
                    <a:pt x="6207" y="5797"/>
                    <a:pt x="6648" y="5797"/>
                  </a:cubicBezTo>
                  <a:close/>
                  <a:moveTo>
                    <a:pt x="3372" y="4947"/>
                  </a:moveTo>
                  <a:cubicBezTo>
                    <a:pt x="4254" y="4947"/>
                    <a:pt x="5010" y="5703"/>
                    <a:pt x="5010" y="6616"/>
                  </a:cubicBezTo>
                  <a:cubicBezTo>
                    <a:pt x="5010" y="7530"/>
                    <a:pt x="4254" y="8255"/>
                    <a:pt x="3372" y="8255"/>
                  </a:cubicBezTo>
                  <a:cubicBezTo>
                    <a:pt x="2458" y="8255"/>
                    <a:pt x="1702" y="7530"/>
                    <a:pt x="1702" y="6616"/>
                  </a:cubicBezTo>
                  <a:cubicBezTo>
                    <a:pt x="1702" y="5703"/>
                    <a:pt x="2395" y="4947"/>
                    <a:pt x="3372" y="4947"/>
                  </a:cubicBezTo>
                  <a:close/>
                  <a:moveTo>
                    <a:pt x="9956" y="4947"/>
                  </a:moveTo>
                  <a:cubicBezTo>
                    <a:pt x="10870" y="4947"/>
                    <a:pt x="11626" y="5703"/>
                    <a:pt x="11626" y="6616"/>
                  </a:cubicBezTo>
                  <a:cubicBezTo>
                    <a:pt x="11626" y="7530"/>
                    <a:pt x="10870" y="8255"/>
                    <a:pt x="9956" y="8255"/>
                  </a:cubicBezTo>
                  <a:cubicBezTo>
                    <a:pt x="9074" y="8255"/>
                    <a:pt x="8318" y="7530"/>
                    <a:pt x="8318" y="6616"/>
                  </a:cubicBezTo>
                  <a:cubicBezTo>
                    <a:pt x="8318" y="5703"/>
                    <a:pt x="9011" y="4947"/>
                    <a:pt x="9956" y="4947"/>
                  </a:cubicBezTo>
                  <a:close/>
                  <a:moveTo>
                    <a:pt x="6648" y="8255"/>
                  </a:moveTo>
                  <a:cubicBezTo>
                    <a:pt x="7562" y="8255"/>
                    <a:pt x="8318" y="9011"/>
                    <a:pt x="8318" y="9924"/>
                  </a:cubicBezTo>
                  <a:cubicBezTo>
                    <a:pt x="8318" y="10838"/>
                    <a:pt x="7562" y="11563"/>
                    <a:pt x="6648" y="11563"/>
                  </a:cubicBezTo>
                  <a:cubicBezTo>
                    <a:pt x="5766" y="11563"/>
                    <a:pt x="5010" y="10838"/>
                    <a:pt x="5010" y="9924"/>
                  </a:cubicBezTo>
                  <a:cubicBezTo>
                    <a:pt x="5010" y="9011"/>
                    <a:pt x="5766" y="8255"/>
                    <a:pt x="6648" y="8255"/>
                  </a:cubicBezTo>
                  <a:close/>
                  <a:moveTo>
                    <a:pt x="6648" y="0"/>
                  </a:moveTo>
                  <a:cubicBezTo>
                    <a:pt x="2994" y="0"/>
                    <a:pt x="1" y="2962"/>
                    <a:pt x="1" y="6616"/>
                  </a:cubicBezTo>
                  <a:cubicBezTo>
                    <a:pt x="1" y="10271"/>
                    <a:pt x="2994" y="13232"/>
                    <a:pt x="6648" y="13232"/>
                  </a:cubicBezTo>
                  <a:cubicBezTo>
                    <a:pt x="10334" y="13232"/>
                    <a:pt x="13264" y="10271"/>
                    <a:pt x="13264" y="6616"/>
                  </a:cubicBezTo>
                  <a:cubicBezTo>
                    <a:pt x="13264" y="2962"/>
                    <a:pt x="10334" y="0"/>
                    <a:pt x="6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78"/>
            <p:cNvSpPr/>
            <p:nvPr/>
          </p:nvSpPr>
          <p:spPr>
            <a:xfrm>
              <a:off x="-10630300" y="4237000"/>
              <a:ext cx="41750" cy="41775"/>
            </a:xfrm>
            <a:custGeom>
              <a:avLst/>
              <a:gdLst/>
              <a:ahLst/>
              <a:cxnLst/>
              <a:rect l="l" t="t" r="r" b="b"/>
              <a:pathLst>
                <a:path w="1670" h="1671" extrusionOk="0">
                  <a:moveTo>
                    <a:pt x="819" y="1"/>
                  </a:moveTo>
                  <a:cubicBezTo>
                    <a:pt x="378" y="1"/>
                    <a:pt x="0" y="379"/>
                    <a:pt x="0" y="851"/>
                  </a:cubicBezTo>
                  <a:cubicBezTo>
                    <a:pt x="0" y="1292"/>
                    <a:pt x="378" y="1670"/>
                    <a:pt x="819" y="1670"/>
                  </a:cubicBezTo>
                  <a:cubicBezTo>
                    <a:pt x="1292" y="1670"/>
                    <a:pt x="1670" y="1292"/>
                    <a:pt x="1670" y="851"/>
                  </a:cubicBezTo>
                  <a:cubicBezTo>
                    <a:pt x="1670" y="379"/>
                    <a:pt x="1292"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78"/>
            <p:cNvSpPr/>
            <p:nvPr/>
          </p:nvSpPr>
          <p:spPr>
            <a:xfrm>
              <a:off x="-10607475" y="4340975"/>
              <a:ext cx="102425" cy="82725"/>
            </a:xfrm>
            <a:custGeom>
              <a:avLst/>
              <a:gdLst/>
              <a:ahLst/>
              <a:cxnLst/>
              <a:rect l="l" t="t" r="r" b="b"/>
              <a:pathLst>
                <a:path w="4097" h="3309" extrusionOk="0">
                  <a:moveTo>
                    <a:pt x="3309" y="0"/>
                  </a:moveTo>
                  <a:cubicBezTo>
                    <a:pt x="2584" y="1418"/>
                    <a:pt x="1418" y="2584"/>
                    <a:pt x="1" y="3308"/>
                  </a:cubicBezTo>
                  <a:lnTo>
                    <a:pt x="3655" y="3308"/>
                  </a:lnTo>
                  <a:cubicBezTo>
                    <a:pt x="3907" y="3308"/>
                    <a:pt x="4096" y="3119"/>
                    <a:pt x="4096" y="2867"/>
                  </a:cubicBezTo>
                  <a:lnTo>
                    <a:pt x="4096" y="378"/>
                  </a:lnTo>
                  <a:cubicBezTo>
                    <a:pt x="4065" y="189"/>
                    <a:pt x="3907" y="0"/>
                    <a:pt x="3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29" name="Google Shape;9029;p78"/>
          <p:cNvGrpSpPr/>
          <p:nvPr/>
        </p:nvGrpSpPr>
        <p:grpSpPr>
          <a:xfrm>
            <a:off x="6219755" y="3222498"/>
            <a:ext cx="252278" cy="355451"/>
            <a:chOff x="-9039300" y="3614000"/>
            <a:chExt cx="250475" cy="352875"/>
          </a:xfrm>
        </p:grpSpPr>
        <p:sp>
          <p:nvSpPr>
            <p:cNvPr id="9030" name="Google Shape;9030;p78"/>
            <p:cNvSpPr/>
            <p:nvPr/>
          </p:nvSpPr>
          <p:spPr>
            <a:xfrm>
              <a:off x="-8944000" y="3614000"/>
              <a:ext cx="63025" cy="63025"/>
            </a:xfrm>
            <a:custGeom>
              <a:avLst/>
              <a:gdLst/>
              <a:ahLst/>
              <a:cxnLst/>
              <a:rect l="l" t="t" r="r" b="b"/>
              <a:pathLst>
                <a:path w="2521" h="2521" extrusionOk="0">
                  <a:moveTo>
                    <a:pt x="1260" y="0"/>
                  </a:moveTo>
                  <a:cubicBezTo>
                    <a:pt x="567" y="0"/>
                    <a:pt x="0" y="567"/>
                    <a:pt x="0" y="1261"/>
                  </a:cubicBezTo>
                  <a:cubicBezTo>
                    <a:pt x="0" y="1954"/>
                    <a:pt x="567" y="2521"/>
                    <a:pt x="1260" y="2521"/>
                  </a:cubicBezTo>
                  <a:cubicBezTo>
                    <a:pt x="1985" y="2521"/>
                    <a:pt x="2521" y="1954"/>
                    <a:pt x="2521" y="1261"/>
                  </a:cubicBezTo>
                  <a:cubicBezTo>
                    <a:pt x="2521" y="567"/>
                    <a:pt x="1985" y="0"/>
                    <a:pt x="1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78"/>
            <p:cNvSpPr/>
            <p:nvPr/>
          </p:nvSpPr>
          <p:spPr>
            <a:xfrm>
              <a:off x="-9039300" y="3696700"/>
              <a:ext cx="250475" cy="270175"/>
            </a:xfrm>
            <a:custGeom>
              <a:avLst/>
              <a:gdLst/>
              <a:ahLst/>
              <a:cxnLst/>
              <a:rect l="l" t="t" r="r" b="b"/>
              <a:pathLst>
                <a:path w="10019" h="10807" extrusionOk="0">
                  <a:moveTo>
                    <a:pt x="914" y="0"/>
                  </a:moveTo>
                  <a:cubicBezTo>
                    <a:pt x="473" y="32"/>
                    <a:pt x="126" y="410"/>
                    <a:pt x="126" y="883"/>
                  </a:cubicBezTo>
                  <a:cubicBezTo>
                    <a:pt x="126" y="1355"/>
                    <a:pt x="473" y="1702"/>
                    <a:pt x="945" y="1702"/>
                  </a:cubicBezTo>
                  <a:lnTo>
                    <a:pt x="4253" y="1702"/>
                  </a:lnTo>
                  <a:lnTo>
                    <a:pt x="4253" y="4033"/>
                  </a:lnTo>
                  <a:lnTo>
                    <a:pt x="441" y="6868"/>
                  </a:lnTo>
                  <a:cubicBezTo>
                    <a:pt x="95" y="7120"/>
                    <a:pt x="0" y="7656"/>
                    <a:pt x="284" y="8003"/>
                  </a:cubicBezTo>
                  <a:cubicBezTo>
                    <a:pt x="453" y="8210"/>
                    <a:pt x="713" y="8327"/>
                    <a:pt x="962" y="8327"/>
                  </a:cubicBezTo>
                  <a:cubicBezTo>
                    <a:pt x="1129" y="8327"/>
                    <a:pt x="1291" y="8274"/>
                    <a:pt x="1418" y="8160"/>
                  </a:cubicBezTo>
                  <a:lnTo>
                    <a:pt x="4222" y="6018"/>
                  </a:lnTo>
                  <a:lnTo>
                    <a:pt x="4222" y="9956"/>
                  </a:lnTo>
                  <a:cubicBezTo>
                    <a:pt x="4222" y="10428"/>
                    <a:pt x="4568" y="10807"/>
                    <a:pt x="5041" y="10807"/>
                  </a:cubicBezTo>
                  <a:cubicBezTo>
                    <a:pt x="5513" y="10807"/>
                    <a:pt x="5860" y="10460"/>
                    <a:pt x="5860" y="9956"/>
                  </a:cubicBezTo>
                  <a:lnTo>
                    <a:pt x="5860" y="1670"/>
                  </a:lnTo>
                  <a:lnTo>
                    <a:pt x="9168" y="1670"/>
                  </a:lnTo>
                  <a:cubicBezTo>
                    <a:pt x="9641" y="1670"/>
                    <a:pt x="10019" y="1292"/>
                    <a:pt x="10019" y="820"/>
                  </a:cubicBezTo>
                  <a:cubicBezTo>
                    <a:pt x="10019" y="347"/>
                    <a:pt x="9641" y="0"/>
                    <a:pt x="9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2" name="Google Shape;9032;p78"/>
          <p:cNvGrpSpPr/>
          <p:nvPr/>
        </p:nvGrpSpPr>
        <p:grpSpPr>
          <a:xfrm>
            <a:off x="7951721" y="3244737"/>
            <a:ext cx="354635" cy="354670"/>
            <a:chOff x="-9088150" y="4049550"/>
            <a:chExt cx="352100" cy="352100"/>
          </a:xfrm>
        </p:grpSpPr>
        <p:sp>
          <p:nvSpPr>
            <p:cNvPr id="9033" name="Google Shape;9033;p78"/>
            <p:cNvSpPr/>
            <p:nvPr/>
          </p:nvSpPr>
          <p:spPr>
            <a:xfrm>
              <a:off x="-9047975" y="4049550"/>
              <a:ext cx="290650" cy="165425"/>
            </a:xfrm>
            <a:custGeom>
              <a:avLst/>
              <a:gdLst/>
              <a:ahLst/>
              <a:cxnLst/>
              <a:rect l="l" t="t" r="r" b="b"/>
              <a:pathLst>
                <a:path w="11626" h="6617" extrusionOk="0">
                  <a:moveTo>
                    <a:pt x="473" y="1"/>
                  </a:moveTo>
                  <a:cubicBezTo>
                    <a:pt x="316" y="1"/>
                    <a:pt x="158" y="64"/>
                    <a:pt x="64" y="221"/>
                  </a:cubicBezTo>
                  <a:cubicBezTo>
                    <a:pt x="1" y="379"/>
                    <a:pt x="32" y="536"/>
                    <a:pt x="158" y="662"/>
                  </a:cubicBezTo>
                  <a:lnTo>
                    <a:pt x="3340" y="4317"/>
                  </a:lnTo>
                  <a:lnTo>
                    <a:pt x="3340" y="2048"/>
                  </a:lnTo>
                  <a:cubicBezTo>
                    <a:pt x="3340" y="1796"/>
                    <a:pt x="3529" y="1639"/>
                    <a:pt x="3781" y="1639"/>
                  </a:cubicBezTo>
                  <a:cubicBezTo>
                    <a:pt x="4002" y="1639"/>
                    <a:pt x="4159" y="1859"/>
                    <a:pt x="4159" y="2048"/>
                  </a:cubicBezTo>
                  <a:lnTo>
                    <a:pt x="4159" y="5262"/>
                  </a:lnTo>
                  <a:lnTo>
                    <a:pt x="5325" y="6617"/>
                  </a:lnTo>
                  <a:lnTo>
                    <a:pt x="10744" y="6617"/>
                  </a:lnTo>
                  <a:cubicBezTo>
                    <a:pt x="11311" y="6112"/>
                    <a:pt x="11626" y="5356"/>
                    <a:pt x="11626" y="4537"/>
                  </a:cubicBezTo>
                  <a:cubicBezTo>
                    <a:pt x="11626" y="2899"/>
                    <a:pt x="10303" y="1607"/>
                    <a:pt x="8727" y="1607"/>
                  </a:cubicBezTo>
                  <a:lnTo>
                    <a:pt x="7751" y="1607"/>
                  </a:lnTo>
                  <a:cubicBezTo>
                    <a:pt x="7436" y="1607"/>
                    <a:pt x="7121" y="1481"/>
                    <a:pt x="6900" y="1261"/>
                  </a:cubicBezTo>
                  <a:lnTo>
                    <a:pt x="6207" y="599"/>
                  </a:lnTo>
                  <a:cubicBezTo>
                    <a:pt x="5829" y="190"/>
                    <a:pt x="5325" y="1"/>
                    <a:pt x="4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78"/>
            <p:cNvSpPr/>
            <p:nvPr/>
          </p:nvSpPr>
          <p:spPr>
            <a:xfrm>
              <a:off x="-8964475" y="4157450"/>
              <a:ext cx="20500" cy="57525"/>
            </a:xfrm>
            <a:custGeom>
              <a:avLst/>
              <a:gdLst/>
              <a:ahLst/>
              <a:cxnLst/>
              <a:rect l="l" t="t" r="r" b="b"/>
              <a:pathLst>
                <a:path w="820" h="2301" extrusionOk="0">
                  <a:moveTo>
                    <a:pt x="0" y="1"/>
                  </a:moveTo>
                  <a:lnTo>
                    <a:pt x="0" y="2301"/>
                  </a:lnTo>
                  <a:lnTo>
                    <a:pt x="819" y="2301"/>
                  </a:lnTo>
                  <a:lnTo>
                    <a:pt x="819" y="94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78"/>
            <p:cNvSpPr/>
            <p:nvPr/>
          </p:nvSpPr>
          <p:spPr>
            <a:xfrm>
              <a:off x="-9088150" y="4235425"/>
              <a:ext cx="352100" cy="82725"/>
            </a:xfrm>
            <a:custGeom>
              <a:avLst/>
              <a:gdLst/>
              <a:ahLst/>
              <a:cxnLst/>
              <a:rect l="l" t="t" r="r" b="b"/>
              <a:pathLst>
                <a:path w="14084" h="3309" extrusionOk="0">
                  <a:moveTo>
                    <a:pt x="2868" y="1"/>
                  </a:moveTo>
                  <a:cubicBezTo>
                    <a:pt x="2206" y="1"/>
                    <a:pt x="1639" y="568"/>
                    <a:pt x="1639" y="1229"/>
                  </a:cubicBezTo>
                  <a:lnTo>
                    <a:pt x="1639" y="1670"/>
                  </a:lnTo>
                  <a:lnTo>
                    <a:pt x="820" y="1670"/>
                  </a:lnTo>
                  <a:cubicBezTo>
                    <a:pt x="347" y="1670"/>
                    <a:pt x="1" y="2017"/>
                    <a:pt x="1" y="2490"/>
                  </a:cubicBezTo>
                  <a:lnTo>
                    <a:pt x="1" y="2868"/>
                  </a:lnTo>
                  <a:cubicBezTo>
                    <a:pt x="1" y="3120"/>
                    <a:pt x="190" y="3309"/>
                    <a:pt x="379" y="3309"/>
                  </a:cubicBezTo>
                  <a:lnTo>
                    <a:pt x="13264" y="3309"/>
                  </a:lnTo>
                  <a:cubicBezTo>
                    <a:pt x="13737" y="3309"/>
                    <a:pt x="14083" y="2962"/>
                    <a:pt x="14083" y="2490"/>
                  </a:cubicBezTo>
                  <a:lnTo>
                    <a:pt x="14083" y="410"/>
                  </a:lnTo>
                  <a:cubicBezTo>
                    <a:pt x="14083" y="158"/>
                    <a:pt x="13894" y="1"/>
                    <a:pt x="13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6" name="Google Shape;9036;p78"/>
            <p:cNvSpPr/>
            <p:nvPr/>
          </p:nvSpPr>
          <p:spPr>
            <a:xfrm>
              <a:off x="-9064525" y="4338600"/>
              <a:ext cx="53600" cy="63050"/>
            </a:xfrm>
            <a:custGeom>
              <a:avLst/>
              <a:gdLst/>
              <a:ahLst/>
              <a:cxnLst/>
              <a:rect l="l" t="t" r="r" b="b"/>
              <a:pathLst>
                <a:path w="2144" h="2522" extrusionOk="0">
                  <a:moveTo>
                    <a:pt x="1" y="1"/>
                  </a:moveTo>
                  <a:lnTo>
                    <a:pt x="253" y="2175"/>
                  </a:lnTo>
                  <a:cubicBezTo>
                    <a:pt x="316" y="2364"/>
                    <a:pt x="473" y="2521"/>
                    <a:pt x="663" y="2521"/>
                  </a:cubicBezTo>
                  <a:lnTo>
                    <a:pt x="1482" y="2521"/>
                  </a:lnTo>
                  <a:cubicBezTo>
                    <a:pt x="1671" y="2521"/>
                    <a:pt x="1891" y="2364"/>
                    <a:pt x="1891" y="2175"/>
                  </a:cubicBezTo>
                  <a:lnTo>
                    <a:pt x="21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9037;p78"/>
            <p:cNvSpPr/>
            <p:nvPr/>
          </p:nvSpPr>
          <p:spPr>
            <a:xfrm>
              <a:off x="-8898325" y="4338600"/>
              <a:ext cx="54375" cy="63050"/>
            </a:xfrm>
            <a:custGeom>
              <a:avLst/>
              <a:gdLst/>
              <a:ahLst/>
              <a:cxnLst/>
              <a:rect l="l" t="t" r="r" b="b"/>
              <a:pathLst>
                <a:path w="2175" h="2522" extrusionOk="0">
                  <a:moveTo>
                    <a:pt x="0" y="1"/>
                  </a:moveTo>
                  <a:lnTo>
                    <a:pt x="284" y="2175"/>
                  </a:lnTo>
                  <a:cubicBezTo>
                    <a:pt x="284" y="2364"/>
                    <a:pt x="473" y="2521"/>
                    <a:pt x="662" y="2521"/>
                  </a:cubicBezTo>
                  <a:lnTo>
                    <a:pt x="1481" y="2521"/>
                  </a:lnTo>
                  <a:cubicBezTo>
                    <a:pt x="1702" y="2521"/>
                    <a:pt x="1891" y="2364"/>
                    <a:pt x="1891" y="2175"/>
                  </a:cubicBezTo>
                  <a:lnTo>
                    <a:pt x="2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78"/>
            <p:cNvSpPr/>
            <p:nvPr/>
          </p:nvSpPr>
          <p:spPr>
            <a:xfrm>
              <a:off x="-8814850" y="4338600"/>
              <a:ext cx="54375" cy="63050"/>
            </a:xfrm>
            <a:custGeom>
              <a:avLst/>
              <a:gdLst/>
              <a:ahLst/>
              <a:cxnLst/>
              <a:rect l="l" t="t" r="r" b="b"/>
              <a:pathLst>
                <a:path w="2175" h="2522" extrusionOk="0">
                  <a:moveTo>
                    <a:pt x="1" y="1"/>
                  </a:moveTo>
                  <a:lnTo>
                    <a:pt x="285" y="2175"/>
                  </a:lnTo>
                  <a:cubicBezTo>
                    <a:pt x="285" y="2364"/>
                    <a:pt x="442" y="2521"/>
                    <a:pt x="663" y="2521"/>
                  </a:cubicBezTo>
                  <a:lnTo>
                    <a:pt x="1513" y="2521"/>
                  </a:lnTo>
                  <a:cubicBezTo>
                    <a:pt x="1702" y="2521"/>
                    <a:pt x="1891" y="2364"/>
                    <a:pt x="1891" y="2175"/>
                  </a:cubicBezTo>
                  <a:lnTo>
                    <a:pt x="21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9" name="Google Shape;9039;p78"/>
          <p:cNvGrpSpPr/>
          <p:nvPr/>
        </p:nvGrpSpPr>
        <p:grpSpPr>
          <a:xfrm>
            <a:off x="7086085" y="2746970"/>
            <a:ext cx="315757" cy="354670"/>
            <a:chOff x="-8191825" y="3174500"/>
            <a:chExt cx="313500" cy="352100"/>
          </a:xfrm>
        </p:grpSpPr>
        <p:sp>
          <p:nvSpPr>
            <p:cNvPr id="9040" name="Google Shape;9040;p78"/>
            <p:cNvSpPr/>
            <p:nvPr/>
          </p:nvSpPr>
          <p:spPr>
            <a:xfrm>
              <a:off x="-8191825" y="3486400"/>
              <a:ext cx="310350" cy="40200"/>
            </a:xfrm>
            <a:custGeom>
              <a:avLst/>
              <a:gdLst/>
              <a:ahLst/>
              <a:cxnLst/>
              <a:rect l="l" t="t" r="r" b="b"/>
              <a:pathLst>
                <a:path w="12414" h="1608" extrusionOk="0">
                  <a:moveTo>
                    <a:pt x="0" y="1"/>
                  </a:moveTo>
                  <a:lnTo>
                    <a:pt x="0" y="1229"/>
                  </a:lnTo>
                  <a:lnTo>
                    <a:pt x="63" y="1229"/>
                  </a:lnTo>
                  <a:cubicBezTo>
                    <a:pt x="63" y="1450"/>
                    <a:pt x="252" y="1607"/>
                    <a:pt x="441" y="1607"/>
                  </a:cubicBezTo>
                  <a:lnTo>
                    <a:pt x="12035" y="1607"/>
                  </a:lnTo>
                  <a:cubicBezTo>
                    <a:pt x="12256" y="1607"/>
                    <a:pt x="12413" y="1418"/>
                    <a:pt x="12413" y="1229"/>
                  </a:cubicBezTo>
                  <a:lnTo>
                    <a:pt x="124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78"/>
            <p:cNvSpPr/>
            <p:nvPr/>
          </p:nvSpPr>
          <p:spPr>
            <a:xfrm>
              <a:off x="-8188675" y="3318650"/>
              <a:ext cx="310350" cy="146500"/>
            </a:xfrm>
            <a:custGeom>
              <a:avLst/>
              <a:gdLst/>
              <a:ahLst/>
              <a:cxnLst/>
              <a:rect l="l" t="t" r="r" b="b"/>
              <a:pathLst>
                <a:path w="12414" h="5860" extrusionOk="0">
                  <a:moveTo>
                    <a:pt x="5199" y="0"/>
                  </a:moveTo>
                  <a:lnTo>
                    <a:pt x="4096" y="2237"/>
                  </a:lnTo>
                  <a:cubicBezTo>
                    <a:pt x="4024" y="2404"/>
                    <a:pt x="3863" y="2481"/>
                    <a:pt x="3706" y="2481"/>
                  </a:cubicBezTo>
                  <a:cubicBezTo>
                    <a:pt x="3656" y="2481"/>
                    <a:pt x="3606" y="2473"/>
                    <a:pt x="3560" y="2457"/>
                  </a:cubicBezTo>
                  <a:cubicBezTo>
                    <a:pt x="3371" y="2331"/>
                    <a:pt x="3277" y="2111"/>
                    <a:pt x="3371" y="1890"/>
                  </a:cubicBezTo>
                  <a:lnTo>
                    <a:pt x="4222" y="126"/>
                  </a:lnTo>
                  <a:lnTo>
                    <a:pt x="4222" y="126"/>
                  </a:lnTo>
                  <a:cubicBezTo>
                    <a:pt x="1828" y="630"/>
                    <a:pt x="0" y="2836"/>
                    <a:pt x="0" y="5450"/>
                  </a:cubicBezTo>
                  <a:lnTo>
                    <a:pt x="0" y="5860"/>
                  </a:lnTo>
                  <a:lnTo>
                    <a:pt x="12413" y="5860"/>
                  </a:lnTo>
                  <a:lnTo>
                    <a:pt x="12413" y="5450"/>
                  </a:lnTo>
                  <a:cubicBezTo>
                    <a:pt x="12319" y="2836"/>
                    <a:pt x="10523" y="630"/>
                    <a:pt x="8129" y="126"/>
                  </a:cubicBezTo>
                  <a:lnTo>
                    <a:pt x="8129" y="126"/>
                  </a:lnTo>
                  <a:lnTo>
                    <a:pt x="8979" y="1890"/>
                  </a:lnTo>
                  <a:cubicBezTo>
                    <a:pt x="9105" y="2111"/>
                    <a:pt x="8979" y="2331"/>
                    <a:pt x="8790" y="2457"/>
                  </a:cubicBezTo>
                  <a:cubicBezTo>
                    <a:pt x="8741" y="2482"/>
                    <a:pt x="8685" y="2494"/>
                    <a:pt x="8628" y="2494"/>
                  </a:cubicBezTo>
                  <a:cubicBezTo>
                    <a:pt x="8468" y="2494"/>
                    <a:pt x="8301" y="2400"/>
                    <a:pt x="8255" y="2237"/>
                  </a:cubicBezTo>
                  <a:lnTo>
                    <a:pt x="7152" y="0"/>
                  </a:lnTo>
                  <a:lnTo>
                    <a:pt x="6585" y="0"/>
                  </a:lnTo>
                  <a:lnTo>
                    <a:pt x="6585" y="2899"/>
                  </a:lnTo>
                  <a:cubicBezTo>
                    <a:pt x="6585" y="3119"/>
                    <a:pt x="6396" y="3308"/>
                    <a:pt x="6207" y="3308"/>
                  </a:cubicBezTo>
                  <a:cubicBezTo>
                    <a:pt x="5955" y="3308"/>
                    <a:pt x="5797" y="3119"/>
                    <a:pt x="5797" y="2899"/>
                  </a:cubicBezTo>
                  <a:lnTo>
                    <a:pt x="57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78"/>
            <p:cNvSpPr/>
            <p:nvPr/>
          </p:nvSpPr>
          <p:spPr>
            <a:xfrm>
              <a:off x="-8169775" y="3174500"/>
              <a:ext cx="267825" cy="129975"/>
            </a:xfrm>
            <a:custGeom>
              <a:avLst/>
              <a:gdLst/>
              <a:ahLst/>
              <a:cxnLst/>
              <a:rect l="l" t="t" r="r" b="b"/>
              <a:pathLst>
                <a:path w="10713" h="5199" extrusionOk="0">
                  <a:moveTo>
                    <a:pt x="1639" y="1"/>
                  </a:moveTo>
                  <a:cubicBezTo>
                    <a:pt x="757" y="1"/>
                    <a:pt x="1" y="725"/>
                    <a:pt x="1" y="1639"/>
                  </a:cubicBezTo>
                  <a:lnTo>
                    <a:pt x="1" y="2080"/>
                  </a:lnTo>
                  <a:cubicBezTo>
                    <a:pt x="1" y="2301"/>
                    <a:pt x="190" y="2521"/>
                    <a:pt x="379" y="2521"/>
                  </a:cubicBezTo>
                  <a:lnTo>
                    <a:pt x="2521" y="2521"/>
                  </a:lnTo>
                  <a:lnTo>
                    <a:pt x="3057" y="5199"/>
                  </a:lnTo>
                  <a:cubicBezTo>
                    <a:pt x="3529" y="5073"/>
                    <a:pt x="4002" y="4978"/>
                    <a:pt x="4537" y="4978"/>
                  </a:cubicBezTo>
                  <a:lnTo>
                    <a:pt x="6176" y="4978"/>
                  </a:lnTo>
                  <a:cubicBezTo>
                    <a:pt x="6680" y="4978"/>
                    <a:pt x="7152" y="5073"/>
                    <a:pt x="7625" y="5199"/>
                  </a:cubicBezTo>
                  <a:lnTo>
                    <a:pt x="8192" y="2521"/>
                  </a:lnTo>
                  <a:lnTo>
                    <a:pt x="10303" y="2521"/>
                  </a:lnTo>
                  <a:cubicBezTo>
                    <a:pt x="10555" y="2521"/>
                    <a:pt x="10712" y="2301"/>
                    <a:pt x="10712" y="2080"/>
                  </a:cubicBezTo>
                  <a:lnTo>
                    <a:pt x="10712" y="1639"/>
                  </a:lnTo>
                  <a:cubicBezTo>
                    <a:pt x="10712" y="725"/>
                    <a:pt x="9956" y="1"/>
                    <a:pt x="9042" y="1"/>
                  </a:cubicBezTo>
                  <a:cubicBezTo>
                    <a:pt x="8160" y="1"/>
                    <a:pt x="7404" y="725"/>
                    <a:pt x="7404" y="1639"/>
                  </a:cubicBezTo>
                  <a:lnTo>
                    <a:pt x="7310" y="1639"/>
                  </a:lnTo>
                  <a:cubicBezTo>
                    <a:pt x="6617" y="1639"/>
                    <a:pt x="5892" y="1891"/>
                    <a:pt x="5325" y="2364"/>
                  </a:cubicBezTo>
                  <a:cubicBezTo>
                    <a:pt x="4852" y="1891"/>
                    <a:pt x="4128" y="1639"/>
                    <a:pt x="3372" y="1639"/>
                  </a:cubicBezTo>
                  <a:lnTo>
                    <a:pt x="3309" y="1639"/>
                  </a:lnTo>
                  <a:cubicBezTo>
                    <a:pt x="3309" y="725"/>
                    <a:pt x="2552" y="1"/>
                    <a:pt x="1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3" name="Google Shape;9043;p78"/>
          <p:cNvGrpSpPr/>
          <p:nvPr/>
        </p:nvGrpSpPr>
        <p:grpSpPr>
          <a:xfrm>
            <a:off x="4835443" y="1387491"/>
            <a:ext cx="356221" cy="354973"/>
            <a:chOff x="-13947000" y="3212800"/>
            <a:chExt cx="353675" cy="352400"/>
          </a:xfrm>
        </p:grpSpPr>
        <p:sp>
          <p:nvSpPr>
            <p:cNvPr id="9044" name="Google Shape;9044;p78"/>
            <p:cNvSpPr/>
            <p:nvPr/>
          </p:nvSpPr>
          <p:spPr>
            <a:xfrm>
              <a:off x="-13947000" y="3212800"/>
              <a:ext cx="229225" cy="268125"/>
            </a:xfrm>
            <a:custGeom>
              <a:avLst/>
              <a:gdLst/>
              <a:ahLst/>
              <a:cxnLst/>
              <a:rect l="l" t="t" r="r" b="b"/>
              <a:pathLst>
                <a:path w="9169" h="10725" extrusionOk="0">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9045;p78"/>
            <p:cNvSpPr/>
            <p:nvPr/>
          </p:nvSpPr>
          <p:spPr>
            <a:xfrm>
              <a:off x="-13821775" y="3295600"/>
              <a:ext cx="228450" cy="269600"/>
            </a:xfrm>
            <a:custGeom>
              <a:avLst/>
              <a:gdLst/>
              <a:ahLst/>
              <a:cxnLst/>
              <a:rect l="l" t="t" r="r" b="b"/>
              <a:pathLst>
                <a:path w="9138" h="10784" extrusionOk="0">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6" name="Google Shape;9046;p78"/>
          <p:cNvSpPr/>
          <p:nvPr/>
        </p:nvSpPr>
        <p:spPr>
          <a:xfrm>
            <a:off x="4878563" y="2273025"/>
            <a:ext cx="271340" cy="353864"/>
          </a:xfrm>
          <a:custGeom>
            <a:avLst/>
            <a:gdLst/>
            <a:ahLst/>
            <a:cxnLst/>
            <a:rect l="l" t="t" r="r" b="b"/>
            <a:pathLst>
              <a:path w="10776" h="14052" extrusionOk="0">
                <a:moveTo>
                  <a:pt x="5388" y="0"/>
                </a:moveTo>
                <a:cubicBezTo>
                  <a:pt x="3939" y="0"/>
                  <a:pt x="2741" y="1071"/>
                  <a:pt x="2552" y="2489"/>
                </a:cubicBezTo>
                <a:lnTo>
                  <a:pt x="4569" y="2489"/>
                </a:lnTo>
                <a:cubicBezTo>
                  <a:pt x="4789" y="2489"/>
                  <a:pt x="5010" y="2678"/>
                  <a:pt x="5010" y="2867"/>
                </a:cubicBezTo>
                <a:cubicBezTo>
                  <a:pt x="5010" y="3056"/>
                  <a:pt x="4789" y="3277"/>
                  <a:pt x="4569" y="3277"/>
                </a:cubicBezTo>
                <a:lnTo>
                  <a:pt x="2489" y="3277"/>
                </a:lnTo>
                <a:lnTo>
                  <a:pt x="2489" y="4096"/>
                </a:lnTo>
                <a:lnTo>
                  <a:pt x="4569" y="4096"/>
                </a:lnTo>
                <a:cubicBezTo>
                  <a:pt x="4789" y="4096"/>
                  <a:pt x="5010" y="4285"/>
                  <a:pt x="5010" y="4537"/>
                </a:cubicBezTo>
                <a:cubicBezTo>
                  <a:pt x="5010" y="4757"/>
                  <a:pt x="4789" y="4915"/>
                  <a:pt x="4569" y="4915"/>
                </a:cubicBezTo>
                <a:lnTo>
                  <a:pt x="2489" y="4915"/>
                </a:lnTo>
                <a:lnTo>
                  <a:pt x="2489" y="5734"/>
                </a:lnTo>
                <a:lnTo>
                  <a:pt x="4569" y="5734"/>
                </a:lnTo>
                <a:cubicBezTo>
                  <a:pt x="4789" y="5734"/>
                  <a:pt x="5010" y="5955"/>
                  <a:pt x="5010" y="6144"/>
                </a:cubicBezTo>
                <a:cubicBezTo>
                  <a:pt x="5010" y="6396"/>
                  <a:pt x="4789" y="6585"/>
                  <a:pt x="4569" y="6585"/>
                </a:cubicBezTo>
                <a:lnTo>
                  <a:pt x="2552" y="6585"/>
                </a:lnTo>
                <a:cubicBezTo>
                  <a:pt x="2741" y="7845"/>
                  <a:pt x="3750" y="8822"/>
                  <a:pt x="5010" y="9011"/>
                </a:cubicBezTo>
                <a:lnTo>
                  <a:pt x="5010" y="9861"/>
                </a:lnTo>
                <a:cubicBezTo>
                  <a:pt x="2804" y="9641"/>
                  <a:pt x="1072" y="7876"/>
                  <a:pt x="851" y="5671"/>
                </a:cubicBezTo>
                <a:lnTo>
                  <a:pt x="851" y="5671"/>
                </a:lnTo>
                <a:cubicBezTo>
                  <a:pt x="977" y="5703"/>
                  <a:pt x="1135" y="5734"/>
                  <a:pt x="1261" y="5734"/>
                </a:cubicBezTo>
                <a:cubicBezTo>
                  <a:pt x="1418" y="5734"/>
                  <a:pt x="1544" y="5703"/>
                  <a:pt x="1702" y="5671"/>
                </a:cubicBezTo>
                <a:lnTo>
                  <a:pt x="1702" y="3340"/>
                </a:lnTo>
                <a:cubicBezTo>
                  <a:pt x="1576" y="3308"/>
                  <a:pt x="1418" y="3277"/>
                  <a:pt x="1261" y="3277"/>
                </a:cubicBezTo>
                <a:cubicBezTo>
                  <a:pt x="599" y="3277"/>
                  <a:pt x="0" y="3812"/>
                  <a:pt x="0" y="4537"/>
                </a:cubicBezTo>
                <a:lnTo>
                  <a:pt x="0" y="5356"/>
                </a:lnTo>
                <a:cubicBezTo>
                  <a:pt x="0" y="8191"/>
                  <a:pt x="2206" y="10523"/>
                  <a:pt x="4947" y="10712"/>
                </a:cubicBezTo>
                <a:lnTo>
                  <a:pt x="4947" y="11657"/>
                </a:lnTo>
                <a:cubicBezTo>
                  <a:pt x="4002" y="11846"/>
                  <a:pt x="3308" y="12697"/>
                  <a:pt x="3308" y="13673"/>
                </a:cubicBezTo>
                <a:cubicBezTo>
                  <a:pt x="3308" y="13894"/>
                  <a:pt x="3497" y="14051"/>
                  <a:pt x="3750" y="14051"/>
                </a:cubicBezTo>
                <a:lnTo>
                  <a:pt x="7058" y="14051"/>
                </a:lnTo>
                <a:cubicBezTo>
                  <a:pt x="7278" y="14051"/>
                  <a:pt x="7436" y="13862"/>
                  <a:pt x="7436" y="13673"/>
                </a:cubicBezTo>
                <a:cubicBezTo>
                  <a:pt x="7436" y="12697"/>
                  <a:pt x="6743" y="11815"/>
                  <a:pt x="5797" y="11657"/>
                </a:cubicBezTo>
                <a:lnTo>
                  <a:pt x="5797" y="10712"/>
                </a:lnTo>
                <a:cubicBezTo>
                  <a:pt x="8570" y="10523"/>
                  <a:pt x="10775" y="8191"/>
                  <a:pt x="10775" y="5356"/>
                </a:cubicBezTo>
                <a:lnTo>
                  <a:pt x="10775" y="4537"/>
                </a:lnTo>
                <a:cubicBezTo>
                  <a:pt x="10775" y="3875"/>
                  <a:pt x="10240" y="3277"/>
                  <a:pt x="9515" y="3277"/>
                </a:cubicBezTo>
                <a:cubicBezTo>
                  <a:pt x="9357" y="3277"/>
                  <a:pt x="9263" y="3308"/>
                  <a:pt x="9137" y="3340"/>
                </a:cubicBezTo>
                <a:lnTo>
                  <a:pt x="9137" y="5671"/>
                </a:lnTo>
                <a:cubicBezTo>
                  <a:pt x="9263" y="5703"/>
                  <a:pt x="9420" y="5734"/>
                  <a:pt x="9515" y="5734"/>
                </a:cubicBezTo>
                <a:cubicBezTo>
                  <a:pt x="9672" y="5734"/>
                  <a:pt x="9798" y="5703"/>
                  <a:pt x="9925" y="5671"/>
                </a:cubicBezTo>
                <a:lnTo>
                  <a:pt x="9925" y="5671"/>
                </a:lnTo>
                <a:cubicBezTo>
                  <a:pt x="9767" y="7876"/>
                  <a:pt x="8003" y="9641"/>
                  <a:pt x="5797" y="9861"/>
                </a:cubicBezTo>
                <a:lnTo>
                  <a:pt x="5797" y="9011"/>
                </a:lnTo>
                <a:cubicBezTo>
                  <a:pt x="7058" y="8822"/>
                  <a:pt x="8034" y="7845"/>
                  <a:pt x="8223" y="6585"/>
                </a:cubicBezTo>
                <a:lnTo>
                  <a:pt x="6207" y="6585"/>
                </a:lnTo>
                <a:cubicBezTo>
                  <a:pt x="5986" y="6585"/>
                  <a:pt x="5829" y="6396"/>
                  <a:pt x="5829" y="6144"/>
                </a:cubicBezTo>
                <a:cubicBezTo>
                  <a:pt x="5829" y="5892"/>
                  <a:pt x="6018" y="5734"/>
                  <a:pt x="6207" y="5734"/>
                </a:cubicBezTo>
                <a:lnTo>
                  <a:pt x="8318" y="5734"/>
                </a:lnTo>
                <a:lnTo>
                  <a:pt x="8318" y="4915"/>
                </a:lnTo>
                <a:lnTo>
                  <a:pt x="6207" y="4915"/>
                </a:lnTo>
                <a:cubicBezTo>
                  <a:pt x="5986" y="4915"/>
                  <a:pt x="5829" y="4726"/>
                  <a:pt x="5829" y="4537"/>
                </a:cubicBezTo>
                <a:cubicBezTo>
                  <a:pt x="5829" y="4285"/>
                  <a:pt x="6018" y="4096"/>
                  <a:pt x="6207" y="4096"/>
                </a:cubicBezTo>
                <a:lnTo>
                  <a:pt x="8318" y="4096"/>
                </a:lnTo>
                <a:lnTo>
                  <a:pt x="8318" y="3277"/>
                </a:lnTo>
                <a:lnTo>
                  <a:pt x="6207" y="3277"/>
                </a:lnTo>
                <a:cubicBezTo>
                  <a:pt x="5986" y="3277"/>
                  <a:pt x="5829" y="3056"/>
                  <a:pt x="5829" y="2867"/>
                </a:cubicBezTo>
                <a:cubicBezTo>
                  <a:pt x="5829" y="2678"/>
                  <a:pt x="6018" y="2489"/>
                  <a:pt x="6207" y="2489"/>
                </a:cubicBezTo>
                <a:lnTo>
                  <a:pt x="8223" y="2489"/>
                </a:lnTo>
                <a:cubicBezTo>
                  <a:pt x="8034" y="1071"/>
                  <a:pt x="6806"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47" name="Google Shape;9047;p78"/>
          <p:cNvGrpSpPr/>
          <p:nvPr/>
        </p:nvGrpSpPr>
        <p:grpSpPr>
          <a:xfrm>
            <a:off x="5278038" y="1386849"/>
            <a:ext cx="356221" cy="356257"/>
            <a:chOff x="-13512225" y="3211525"/>
            <a:chExt cx="353675" cy="353675"/>
          </a:xfrm>
        </p:grpSpPr>
        <p:sp>
          <p:nvSpPr>
            <p:cNvPr id="9048" name="Google Shape;9048;p78"/>
            <p:cNvSpPr/>
            <p:nvPr/>
          </p:nvSpPr>
          <p:spPr>
            <a:xfrm>
              <a:off x="-13283825" y="3482475"/>
              <a:ext cx="125275" cy="82725"/>
            </a:xfrm>
            <a:custGeom>
              <a:avLst/>
              <a:gdLst/>
              <a:ahLst/>
              <a:cxnLst/>
              <a:rect l="l" t="t" r="r" b="b"/>
              <a:pathLst>
                <a:path w="5011" h="3309" extrusionOk="0">
                  <a:moveTo>
                    <a:pt x="1671" y="0"/>
                  </a:moveTo>
                  <a:cubicBezTo>
                    <a:pt x="757" y="0"/>
                    <a:pt x="1" y="725"/>
                    <a:pt x="1" y="1638"/>
                  </a:cubicBezTo>
                  <a:cubicBezTo>
                    <a:pt x="1" y="2552"/>
                    <a:pt x="757" y="3308"/>
                    <a:pt x="1671" y="3308"/>
                  </a:cubicBezTo>
                  <a:cubicBezTo>
                    <a:pt x="2269" y="3308"/>
                    <a:pt x="2584" y="3056"/>
                    <a:pt x="4790" y="1985"/>
                  </a:cubicBezTo>
                  <a:cubicBezTo>
                    <a:pt x="4884" y="1953"/>
                    <a:pt x="5010" y="1796"/>
                    <a:pt x="5010" y="1638"/>
                  </a:cubicBezTo>
                  <a:cubicBezTo>
                    <a:pt x="5010" y="1481"/>
                    <a:pt x="4947" y="1323"/>
                    <a:pt x="4790" y="1292"/>
                  </a:cubicBezTo>
                  <a:cubicBezTo>
                    <a:pt x="2584" y="221"/>
                    <a:pt x="2269" y="0"/>
                    <a:pt x="1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78"/>
            <p:cNvSpPr/>
            <p:nvPr/>
          </p:nvSpPr>
          <p:spPr>
            <a:xfrm>
              <a:off x="-13512225" y="3211525"/>
              <a:ext cx="353675" cy="249700"/>
            </a:xfrm>
            <a:custGeom>
              <a:avLst/>
              <a:gdLst/>
              <a:ahLst/>
              <a:cxnLst/>
              <a:rect l="l" t="t" r="r" b="b"/>
              <a:pathLst>
                <a:path w="14147" h="9988" extrusionOk="0">
                  <a:moveTo>
                    <a:pt x="6679" y="1702"/>
                  </a:moveTo>
                  <a:cubicBezTo>
                    <a:pt x="7152" y="1702"/>
                    <a:pt x="7499" y="2048"/>
                    <a:pt x="7499" y="2521"/>
                  </a:cubicBezTo>
                  <a:cubicBezTo>
                    <a:pt x="7499" y="2993"/>
                    <a:pt x="7152" y="3340"/>
                    <a:pt x="6679" y="3340"/>
                  </a:cubicBezTo>
                  <a:cubicBezTo>
                    <a:pt x="6207" y="3340"/>
                    <a:pt x="5829" y="2993"/>
                    <a:pt x="5829" y="2521"/>
                  </a:cubicBezTo>
                  <a:cubicBezTo>
                    <a:pt x="5829" y="2048"/>
                    <a:pt x="6207" y="1702"/>
                    <a:pt x="6679" y="1702"/>
                  </a:cubicBezTo>
                  <a:close/>
                  <a:moveTo>
                    <a:pt x="4191" y="2143"/>
                  </a:moveTo>
                  <a:cubicBezTo>
                    <a:pt x="4663" y="2143"/>
                    <a:pt x="5010" y="2489"/>
                    <a:pt x="5010" y="2962"/>
                  </a:cubicBezTo>
                  <a:cubicBezTo>
                    <a:pt x="5010" y="3434"/>
                    <a:pt x="4663" y="3781"/>
                    <a:pt x="4191" y="3781"/>
                  </a:cubicBezTo>
                  <a:cubicBezTo>
                    <a:pt x="3718" y="3781"/>
                    <a:pt x="3371" y="3434"/>
                    <a:pt x="3371" y="2962"/>
                  </a:cubicBezTo>
                  <a:cubicBezTo>
                    <a:pt x="3371" y="2489"/>
                    <a:pt x="3718" y="2143"/>
                    <a:pt x="4191" y="2143"/>
                  </a:cubicBezTo>
                  <a:close/>
                  <a:moveTo>
                    <a:pt x="2521" y="4191"/>
                  </a:moveTo>
                  <a:cubicBezTo>
                    <a:pt x="2993" y="4191"/>
                    <a:pt x="3371" y="4537"/>
                    <a:pt x="3371" y="5010"/>
                  </a:cubicBezTo>
                  <a:cubicBezTo>
                    <a:pt x="3371" y="5482"/>
                    <a:pt x="2993" y="5829"/>
                    <a:pt x="2521" y="5829"/>
                  </a:cubicBezTo>
                  <a:cubicBezTo>
                    <a:pt x="2048" y="5829"/>
                    <a:pt x="1702" y="5482"/>
                    <a:pt x="1702" y="5010"/>
                  </a:cubicBezTo>
                  <a:cubicBezTo>
                    <a:pt x="1702" y="4537"/>
                    <a:pt x="2048" y="4191"/>
                    <a:pt x="2521" y="4191"/>
                  </a:cubicBezTo>
                  <a:close/>
                  <a:moveTo>
                    <a:pt x="10397" y="3340"/>
                  </a:moveTo>
                  <a:cubicBezTo>
                    <a:pt x="11563" y="3340"/>
                    <a:pt x="12508" y="4096"/>
                    <a:pt x="12508" y="5010"/>
                  </a:cubicBezTo>
                  <a:cubicBezTo>
                    <a:pt x="12508" y="5923"/>
                    <a:pt x="11563" y="6648"/>
                    <a:pt x="10397" y="6648"/>
                  </a:cubicBezTo>
                  <a:cubicBezTo>
                    <a:pt x="9263" y="6648"/>
                    <a:pt x="8318" y="5892"/>
                    <a:pt x="8318" y="5010"/>
                  </a:cubicBezTo>
                  <a:cubicBezTo>
                    <a:pt x="8318" y="4096"/>
                    <a:pt x="9263" y="3340"/>
                    <a:pt x="10397" y="3340"/>
                  </a:cubicBezTo>
                  <a:close/>
                  <a:moveTo>
                    <a:pt x="4191" y="6270"/>
                  </a:moveTo>
                  <a:cubicBezTo>
                    <a:pt x="4663" y="6270"/>
                    <a:pt x="5010" y="6616"/>
                    <a:pt x="5010" y="7089"/>
                  </a:cubicBezTo>
                  <a:cubicBezTo>
                    <a:pt x="5010" y="7562"/>
                    <a:pt x="4663" y="7908"/>
                    <a:pt x="4191" y="7908"/>
                  </a:cubicBezTo>
                  <a:cubicBezTo>
                    <a:pt x="3718" y="7908"/>
                    <a:pt x="3371" y="7562"/>
                    <a:pt x="3371" y="7089"/>
                  </a:cubicBezTo>
                  <a:cubicBezTo>
                    <a:pt x="3371" y="6616"/>
                    <a:pt x="3718" y="6270"/>
                    <a:pt x="4191" y="6270"/>
                  </a:cubicBezTo>
                  <a:close/>
                  <a:moveTo>
                    <a:pt x="6679" y="6648"/>
                  </a:moveTo>
                  <a:cubicBezTo>
                    <a:pt x="7152" y="6648"/>
                    <a:pt x="7499" y="6994"/>
                    <a:pt x="7499" y="7499"/>
                  </a:cubicBezTo>
                  <a:cubicBezTo>
                    <a:pt x="7499" y="7971"/>
                    <a:pt x="7152" y="8318"/>
                    <a:pt x="6679" y="8318"/>
                  </a:cubicBezTo>
                  <a:cubicBezTo>
                    <a:pt x="6207" y="8318"/>
                    <a:pt x="5829" y="7971"/>
                    <a:pt x="5829" y="7499"/>
                  </a:cubicBezTo>
                  <a:cubicBezTo>
                    <a:pt x="5829" y="7057"/>
                    <a:pt x="6207" y="6648"/>
                    <a:pt x="6679" y="6648"/>
                  </a:cubicBezTo>
                  <a:close/>
                  <a:moveTo>
                    <a:pt x="7089" y="0"/>
                  </a:moveTo>
                  <a:cubicBezTo>
                    <a:pt x="3245" y="0"/>
                    <a:pt x="63" y="2237"/>
                    <a:pt x="63" y="5010"/>
                  </a:cubicBezTo>
                  <a:cubicBezTo>
                    <a:pt x="0" y="7751"/>
                    <a:pt x="3214" y="9987"/>
                    <a:pt x="7089" y="9987"/>
                  </a:cubicBezTo>
                  <a:cubicBezTo>
                    <a:pt x="10964" y="9987"/>
                    <a:pt x="14146" y="7751"/>
                    <a:pt x="14146" y="5010"/>
                  </a:cubicBezTo>
                  <a:cubicBezTo>
                    <a:pt x="14146" y="2300"/>
                    <a:pt x="10964" y="0"/>
                    <a:pt x="70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78"/>
            <p:cNvSpPr/>
            <p:nvPr/>
          </p:nvSpPr>
          <p:spPr>
            <a:xfrm>
              <a:off x="-13512225" y="3483250"/>
              <a:ext cx="100050" cy="81150"/>
            </a:xfrm>
            <a:custGeom>
              <a:avLst/>
              <a:gdLst/>
              <a:ahLst/>
              <a:cxnLst/>
              <a:rect l="l" t="t" r="r" b="b"/>
              <a:pathLst>
                <a:path w="4002" h="3246" extrusionOk="0">
                  <a:moveTo>
                    <a:pt x="4002" y="1"/>
                  </a:moveTo>
                  <a:cubicBezTo>
                    <a:pt x="2206" y="127"/>
                    <a:pt x="63" y="536"/>
                    <a:pt x="63" y="1607"/>
                  </a:cubicBezTo>
                  <a:cubicBezTo>
                    <a:pt x="0" y="2710"/>
                    <a:pt x="2174" y="3120"/>
                    <a:pt x="4002" y="3246"/>
                  </a:cubicBezTo>
                  <a:cubicBezTo>
                    <a:pt x="3592" y="2805"/>
                    <a:pt x="3371" y="2206"/>
                    <a:pt x="3371" y="1607"/>
                  </a:cubicBezTo>
                  <a:cubicBezTo>
                    <a:pt x="3371" y="1040"/>
                    <a:pt x="3592" y="442"/>
                    <a:pt x="4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78"/>
            <p:cNvSpPr/>
            <p:nvPr/>
          </p:nvSpPr>
          <p:spPr>
            <a:xfrm>
              <a:off x="-13407475" y="3483250"/>
              <a:ext cx="36250" cy="81150"/>
            </a:xfrm>
            <a:custGeom>
              <a:avLst/>
              <a:gdLst/>
              <a:ahLst/>
              <a:cxnLst/>
              <a:rect l="l" t="t" r="r" b="b"/>
              <a:pathLst>
                <a:path w="1450" h="3246" extrusionOk="0">
                  <a:moveTo>
                    <a:pt x="1418" y="1"/>
                  </a:moveTo>
                  <a:lnTo>
                    <a:pt x="1418" y="1"/>
                  </a:lnTo>
                  <a:cubicBezTo>
                    <a:pt x="1103" y="32"/>
                    <a:pt x="788" y="190"/>
                    <a:pt x="505" y="442"/>
                  </a:cubicBezTo>
                  <a:cubicBezTo>
                    <a:pt x="190" y="757"/>
                    <a:pt x="1" y="1166"/>
                    <a:pt x="1" y="1607"/>
                  </a:cubicBezTo>
                  <a:cubicBezTo>
                    <a:pt x="1" y="2048"/>
                    <a:pt x="158" y="2489"/>
                    <a:pt x="505" y="2805"/>
                  </a:cubicBezTo>
                  <a:cubicBezTo>
                    <a:pt x="788" y="3025"/>
                    <a:pt x="1103" y="3183"/>
                    <a:pt x="1450" y="3246"/>
                  </a:cubicBezTo>
                  <a:cubicBezTo>
                    <a:pt x="1072" y="2805"/>
                    <a:pt x="820" y="2206"/>
                    <a:pt x="820" y="1607"/>
                  </a:cubicBezTo>
                  <a:cubicBezTo>
                    <a:pt x="820" y="977"/>
                    <a:pt x="1072" y="442"/>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9052;p78"/>
            <p:cNvSpPr/>
            <p:nvPr/>
          </p:nvSpPr>
          <p:spPr>
            <a:xfrm>
              <a:off x="-13366525" y="3485625"/>
              <a:ext cx="70125" cy="76425"/>
            </a:xfrm>
            <a:custGeom>
              <a:avLst/>
              <a:gdLst/>
              <a:ahLst/>
              <a:cxnLst/>
              <a:rect l="l" t="t" r="r" b="b"/>
              <a:pathLst>
                <a:path w="2805" h="3057" extrusionOk="0">
                  <a:moveTo>
                    <a:pt x="1072" y="0"/>
                  </a:moveTo>
                  <a:cubicBezTo>
                    <a:pt x="442" y="221"/>
                    <a:pt x="1" y="819"/>
                    <a:pt x="1" y="1512"/>
                  </a:cubicBezTo>
                  <a:cubicBezTo>
                    <a:pt x="1" y="2237"/>
                    <a:pt x="442" y="2836"/>
                    <a:pt x="1072" y="3056"/>
                  </a:cubicBezTo>
                  <a:cubicBezTo>
                    <a:pt x="1702" y="2962"/>
                    <a:pt x="2301" y="2867"/>
                    <a:pt x="2805" y="2710"/>
                  </a:cubicBezTo>
                  <a:cubicBezTo>
                    <a:pt x="2616" y="2363"/>
                    <a:pt x="2490" y="1953"/>
                    <a:pt x="2490" y="1512"/>
                  </a:cubicBezTo>
                  <a:cubicBezTo>
                    <a:pt x="2490" y="1071"/>
                    <a:pt x="2616" y="693"/>
                    <a:pt x="2805" y="347"/>
                  </a:cubicBezTo>
                  <a:cubicBezTo>
                    <a:pt x="2301" y="189"/>
                    <a:pt x="1702" y="63"/>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3" name="Google Shape;9053;p78"/>
          <p:cNvGrpSpPr/>
          <p:nvPr/>
        </p:nvGrpSpPr>
        <p:grpSpPr>
          <a:xfrm>
            <a:off x="6168320" y="1387239"/>
            <a:ext cx="356221" cy="355476"/>
            <a:chOff x="-12643475" y="3212300"/>
            <a:chExt cx="353675" cy="352900"/>
          </a:xfrm>
        </p:grpSpPr>
        <p:sp>
          <p:nvSpPr>
            <p:cNvPr id="9054" name="Google Shape;9054;p78"/>
            <p:cNvSpPr/>
            <p:nvPr/>
          </p:nvSpPr>
          <p:spPr>
            <a:xfrm>
              <a:off x="-12372525" y="3517125"/>
              <a:ext cx="20500" cy="48075"/>
            </a:xfrm>
            <a:custGeom>
              <a:avLst/>
              <a:gdLst/>
              <a:ahLst/>
              <a:cxnLst/>
              <a:rect l="l" t="t" r="r" b="b"/>
              <a:pathLst>
                <a:path w="820" h="1923" extrusionOk="0">
                  <a:moveTo>
                    <a:pt x="0" y="0"/>
                  </a:moveTo>
                  <a:lnTo>
                    <a:pt x="0" y="1513"/>
                  </a:lnTo>
                  <a:cubicBezTo>
                    <a:pt x="0" y="1765"/>
                    <a:pt x="189" y="1922"/>
                    <a:pt x="410" y="1922"/>
                  </a:cubicBezTo>
                  <a:cubicBezTo>
                    <a:pt x="662" y="1922"/>
                    <a:pt x="819" y="1702"/>
                    <a:pt x="819" y="1513"/>
                  </a:cubicBezTo>
                  <a:lnTo>
                    <a:pt x="819" y="0"/>
                  </a:lnTo>
                  <a:cubicBezTo>
                    <a:pt x="662" y="126"/>
                    <a:pt x="567" y="221"/>
                    <a:pt x="410" y="221"/>
                  </a:cubicBezTo>
                  <a:cubicBezTo>
                    <a:pt x="189" y="221"/>
                    <a:pt x="126"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78"/>
            <p:cNvSpPr/>
            <p:nvPr/>
          </p:nvSpPr>
          <p:spPr>
            <a:xfrm>
              <a:off x="-12581250" y="3480900"/>
              <a:ext cx="63025" cy="21275"/>
            </a:xfrm>
            <a:custGeom>
              <a:avLst/>
              <a:gdLst/>
              <a:ahLst/>
              <a:cxnLst/>
              <a:rect l="l" t="t" r="r" b="b"/>
              <a:pathLst>
                <a:path w="2521" h="851" extrusionOk="0">
                  <a:moveTo>
                    <a:pt x="0" y="0"/>
                  </a:moveTo>
                  <a:lnTo>
                    <a:pt x="0" y="851"/>
                  </a:lnTo>
                  <a:lnTo>
                    <a:pt x="2521" y="851"/>
                  </a:lnTo>
                  <a:lnTo>
                    <a:pt x="2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78"/>
            <p:cNvSpPr/>
            <p:nvPr/>
          </p:nvSpPr>
          <p:spPr>
            <a:xfrm>
              <a:off x="-12643475" y="3398975"/>
              <a:ext cx="186700" cy="166225"/>
            </a:xfrm>
            <a:custGeom>
              <a:avLst/>
              <a:gdLst/>
              <a:ahLst/>
              <a:cxnLst/>
              <a:rect l="l" t="t" r="r" b="b"/>
              <a:pathLst>
                <a:path w="7468" h="6649" extrusionOk="0">
                  <a:moveTo>
                    <a:pt x="5419" y="2458"/>
                  </a:moveTo>
                  <a:cubicBezTo>
                    <a:pt x="5671" y="2458"/>
                    <a:pt x="5860" y="2647"/>
                    <a:pt x="5860" y="2899"/>
                  </a:cubicBezTo>
                  <a:lnTo>
                    <a:pt x="5860" y="4537"/>
                  </a:lnTo>
                  <a:cubicBezTo>
                    <a:pt x="5860" y="4789"/>
                    <a:pt x="5671" y="4978"/>
                    <a:pt x="5419" y="4978"/>
                  </a:cubicBezTo>
                  <a:lnTo>
                    <a:pt x="2080" y="4978"/>
                  </a:lnTo>
                  <a:cubicBezTo>
                    <a:pt x="1859" y="4978"/>
                    <a:pt x="1639" y="4789"/>
                    <a:pt x="1639" y="4537"/>
                  </a:cubicBezTo>
                  <a:lnTo>
                    <a:pt x="1639" y="2899"/>
                  </a:lnTo>
                  <a:cubicBezTo>
                    <a:pt x="1639" y="2647"/>
                    <a:pt x="1859" y="2458"/>
                    <a:pt x="2080" y="2458"/>
                  </a:cubicBezTo>
                  <a:close/>
                  <a:moveTo>
                    <a:pt x="1639" y="1"/>
                  </a:moveTo>
                  <a:lnTo>
                    <a:pt x="1639" y="977"/>
                  </a:lnTo>
                  <a:lnTo>
                    <a:pt x="662" y="1450"/>
                  </a:lnTo>
                  <a:cubicBezTo>
                    <a:pt x="221" y="1639"/>
                    <a:pt x="0" y="2080"/>
                    <a:pt x="0" y="2552"/>
                  </a:cubicBezTo>
                  <a:lnTo>
                    <a:pt x="0" y="5356"/>
                  </a:lnTo>
                  <a:cubicBezTo>
                    <a:pt x="0" y="6049"/>
                    <a:pt x="536" y="6648"/>
                    <a:pt x="1261" y="6648"/>
                  </a:cubicBezTo>
                  <a:lnTo>
                    <a:pt x="6270" y="6648"/>
                  </a:lnTo>
                  <a:cubicBezTo>
                    <a:pt x="6931" y="6648"/>
                    <a:pt x="7467" y="6049"/>
                    <a:pt x="7467" y="5388"/>
                  </a:cubicBezTo>
                  <a:lnTo>
                    <a:pt x="7467" y="2584"/>
                  </a:lnTo>
                  <a:cubicBezTo>
                    <a:pt x="7467" y="2111"/>
                    <a:pt x="7215" y="1670"/>
                    <a:pt x="6805" y="1481"/>
                  </a:cubicBezTo>
                  <a:lnTo>
                    <a:pt x="5829" y="1009"/>
                  </a:lnTo>
                  <a:lnTo>
                    <a:pt x="58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9057;p78"/>
            <p:cNvSpPr/>
            <p:nvPr/>
          </p:nvSpPr>
          <p:spPr>
            <a:xfrm>
              <a:off x="-12431600" y="3212300"/>
              <a:ext cx="141800" cy="137075"/>
            </a:xfrm>
            <a:custGeom>
              <a:avLst/>
              <a:gdLst/>
              <a:ahLst/>
              <a:cxnLst/>
              <a:rect l="l" t="t" r="r" b="b"/>
              <a:pathLst>
                <a:path w="5672" h="5483" extrusionOk="0">
                  <a:moveTo>
                    <a:pt x="2741" y="1"/>
                  </a:moveTo>
                  <a:cubicBezTo>
                    <a:pt x="1481" y="1"/>
                    <a:pt x="378" y="883"/>
                    <a:pt x="0" y="2017"/>
                  </a:cubicBezTo>
                  <a:lnTo>
                    <a:pt x="2300" y="3845"/>
                  </a:lnTo>
                  <a:lnTo>
                    <a:pt x="2300" y="2143"/>
                  </a:lnTo>
                  <a:cubicBezTo>
                    <a:pt x="2300" y="1891"/>
                    <a:pt x="2521" y="1702"/>
                    <a:pt x="2741" y="1702"/>
                  </a:cubicBezTo>
                  <a:cubicBezTo>
                    <a:pt x="2993" y="1702"/>
                    <a:pt x="3151" y="1891"/>
                    <a:pt x="3151" y="2143"/>
                  </a:cubicBezTo>
                  <a:lnTo>
                    <a:pt x="3151" y="5483"/>
                  </a:lnTo>
                  <a:lnTo>
                    <a:pt x="5608" y="3561"/>
                  </a:lnTo>
                  <a:lnTo>
                    <a:pt x="5608" y="2931"/>
                  </a:lnTo>
                  <a:cubicBezTo>
                    <a:pt x="5671" y="1324"/>
                    <a:pt x="4348" y="1"/>
                    <a:pt x="2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9058;p78"/>
            <p:cNvSpPr/>
            <p:nvPr/>
          </p:nvSpPr>
          <p:spPr>
            <a:xfrm>
              <a:off x="-12352050" y="3326525"/>
              <a:ext cx="62250" cy="104775"/>
            </a:xfrm>
            <a:custGeom>
              <a:avLst/>
              <a:gdLst/>
              <a:ahLst/>
              <a:cxnLst/>
              <a:rect l="l" t="t" r="r" b="b"/>
              <a:pathLst>
                <a:path w="2490" h="4191" extrusionOk="0">
                  <a:moveTo>
                    <a:pt x="2489" y="0"/>
                  </a:moveTo>
                  <a:lnTo>
                    <a:pt x="0" y="1890"/>
                  </a:lnTo>
                  <a:lnTo>
                    <a:pt x="0" y="4190"/>
                  </a:lnTo>
                  <a:lnTo>
                    <a:pt x="2489" y="2300"/>
                  </a:lnTo>
                  <a:lnTo>
                    <a:pt x="2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78"/>
            <p:cNvSpPr/>
            <p:nvPr/>
          </p:nvSpPr>
          <p:spPr>
            <a:xfrm>
              <a:off x="-12434750" y="3285550"/>
              <a:ext cx="62250" cy="104000"/>
            </a:xfrm>
            <a:custGeom>
              <a:avLst/>
              <a:gdLst/>
              <a:ahLst/>
              <a:cxnLst/>
              <a:rect l="l" t="t" r="r" b="b"/>
              <a:pathLst>
                <a:path w="2490" h="4160" extrusionOk="0">
                  <a:moveTo>
                    <a:pt x="0" y="1"/>
                  </a:moveTo>
                  <a:lnTo>
                    <a:pt x="0" y="2269"/>
                  </a:lnTo>
                  <a:lnTo>
                    <a:pt x="2489" y="4160"/>
                  </a:lnTo>
                  <a:lnTo>
                    <a:pt x="2489" y="189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78"/>
            <p:cNvSpPr/>
            <p:nvPr/>
          </p:nvSpPr>
          <p:spPr>
            <a:xfrm>
              <a:off x="-12352050" y="3409225"/>
              <a:ext cx="62250" cy="107925"/>
            </a:xfrm>
            <a:custGeom>
              <a:avLst/>
              <a:gdLst/>
              <a:ahLst/>
              <a:cxnLst/>
              <a:rect l="l" t="t" r="r" b="b"/>
              <a:pathLst>
                <a:path w="2490" h="4317" extrusionOk="0">
                  <a:moveTo>
                    <a:pt x="2489" y="0"/>
                  </a:moveTo>
                  <a:lnTo>
                    <a:pt x="0" y="1859"/>
                  </a:lnTo>
                  <a:lnTo>
                    <a:pt x="0" y="4316"/>
                  </a:lnTo>
                  <a:lnTo>
                    <a:pt x="1607" y="2678"/>
                  </a:lnTo>
                  <a:cubicBezTo>
                    <a:pt x="2174" y="2142"/>
                    <a:pt x="2489" y="1418"/>
                    <a:pt x="2489" y="630"/>
                  </a:cubicBezTo>
                  <a:lnTo>
                    <a:pt x="2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78"/>
            <p:cNvSpPr/>
            <p:nvPr/>
          </p:nvSpPr>
          <p:spPr>
            <a:xfrm>
              <a:off x="-12434750" y="3368250"/>
              <a:ext cx="62250" cy="148900"/>
            </a:xfrm>
            <a:custGeom>
              <a:avLst/>
              <a:gdLst/>
              <a:ahLst/>
              <a:cxnLst/>
              <a:rect l="l" t="t" r="r" b="b"/>
              <a:pathLst>
                <a:path w="2490" h="5956" extrusionOk="0">
                  <a:moveTo>
                    <a:pt x="0" y="1"/>
                  </a:moveTo>
                  <a:lnTo>
                    <a:pt x="0" y="2269"/>
                  </a:lnTo>
                  <a:cubicBezTo>
                    <a:pt x="0" y="3057"/>
                    <a:pt x="315" y="3781"/>
                    <a:pt x="851" y="4317"/>
                  </a:cubicBezTo>
                  <a:lnTo>
                    <a:pt x="2489" y="5955"/>
                  </a:lnTo>
                  <a:lnTo>
                    <a:pt x="2489" y="18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78"/>
            <p:cNvSpPr/>
            <p:nvPr/>
          </p:nvSpPr>
          <p:spPr>
            <a:xfrm>
              <a:off x="-12623000" y="3336750"/>
              <a:ext cx="145725" cy="40975"/>
            </a:xfrm>
            <a:custGeom>
              <a:avLst/>
              <a:gdLst/>
              <a:ahLst/>
              <a:cxnLst/>
              <a:rect l="l" t="t" r="r" b="b"/>
              <a:pathLst>
                <a:path w="5829" h="1639" extrusionOk="0">
                  <a:moveTo>
                    <a:pt x="820" y="1"/>
                  </a:moveTo>
                  <a:cubicBezTo>
                    <a:pt x="347" y="1"/>
                    <a:pt x="1" y="347"/>
                    <a:pt x="1" y="820"/>
                  </a:cubicBezTo>
                  <a:cubicBezTo>
                    <a:pt x="1" y="1292"/>
                    <a:pt x="410" y="1639"/>
                    <a:pt x="820" y="1639"/>
                  </a:cubicBezTo>
                  <a:lnTo>
                    <a:pt x="5010" y="1639"/>
                  </a:lnTo>
                  <a:cubicBezTo>
                    <a:pt x="5482" y="1639"/>
                    <a:pt x="5829" y="1292"/>
                    <a:pt x="5829" y="820"/>
                  </a:cubicBezTo>
                  <a:cubicBezTo>
                    <a:pt x="5829" y="347"/>
                    <a:pt x="5482" y="1"/>
                    <a:pt x="5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3" name="Google Shape;9063;p78"/>
          <p:cNvGrpSpPr/>
          <p:nvPr/>
        </p:nvGrpSpPr>
        <p:grpSpPr>
          <a:xfrm>
            <a:off x="6168320" y="1839013"/>
            <a:ext cx="356221" cy="333366"/>
            <a:chOff x="-12643475" y="3657325"/>
            <a:chExt cx="353675" cy="330950"/>
          </a:xfrm>
        </p:grpSpPr>
        <p:sp>
          <p:nvSpPr>
            <p:cNvPr id="9064" name="Google Shape;9064;p78"/>
            <p:cNvSpPr/>
            <p:nvPr/>
          </p:nvSpPr>
          <p:spPr>
            <a:xfrm>
              <a:off x="-12580475" y="3719550"/>
              <a:ext cx="19725" cy="19700"/>
            </a:xfrm>
            <a:custGeom>
              <a:avLst/>
              <a:gdLst/>
              <a:ahLst/>
              <a:cxnLst/>
              <a:rect l="l" t="t" r="r" b="b"/>
              <a:pathLst>
                <a:path w="789" h="788" extrusionOk="0">
                  <a:moveTo>
                    <a:pt x="379" y="0"/>
                  </a:moveTo>
                  <a:cubicBezTo>
                    <a:pt x="190" y="0"/>
                    <a:pt x="1" y="189"/>
                    <a:pt x="1" y="410"/>
                  </a:cubicBezTo>
                  <a:cubicBezTo>
                    <a:pt x="1" y="599"/>
                    <a:pt x="190" y="788"/>
                    <a:pt x="379" y="788"/>
                  </a:cubicBezTo>
                  <a:cubicBezTo>
                    <a:pt x="599" y="788"/>
                    <a:pt x="788" y="599"/>
                    <a:pt x="788" y="410"/>
                  </a:cubicBezTo>
                  <a:cubicBezTo>
                    <a:pt x="788" y="189"/>
                    <a:pt x="599"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78"/>
            <p:cNvSpPr/>
            <p:nvPr/>
          </p:nvSpPr>
          <p:spPr>
            <a:xfrm>
              <a:off x="-12456800" y="3719550"/>
              <a:ext cx="19700" cy="19700"/>
            </a:xfrm>
            <a:custGeom>
              <a:avLst/>
              <a:gdLst/>
              <a:ahLst/>
              <a:cxnLst/>
              <a:rect l="l" t="t" r="r" b="b"/>
              <a:pathLst>
                <a:path w="788" h="788" extrusionOk="0">
                  <a:moveTo>
                    <a:pt x="410" y="0"/>
                  </a:moveTo>
                  <a:cubicBezTo>
                    <a:pt x="189" y="0"/>
                    <a:pt x="0" y="189"/>
                    <a:pt x="0" y="410"/>
                  </a:cubicBezTo>
                  <a:cubicBezTo>
                    <a:pt x="0" y="599"/>
                    <a:pt x="189" y="788"/>
                    <a:pt x="410" y="788"/>
                  </a:cubicBezTo>
                  <a:cubicBezTo>
                    <a:pt x="630" y="788"/>
                    <a:pt x="788" y="599"/>
                    <a:pt x="788" y="410"/>
                  </a:cubicBezTo>
                  <a:cubicBezTo>
                    <a:pt x="788" y="189"/>
                    <a:pt x="630"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78"/>
            <p:cNvSpPr/>
            <p:nvPr/>
          </p:nvSpPr>
          <p:spPr>
            <a:xfrm>
              <a:off x="-12643475" y="3657325"/>
              <a:ext cx="268600" cy="144950"/>
            </a:xfrm>
            <a:custGeom>
              <a:avLst/>
              <a:gdLst/>
              <a:ahLst/>
              <a:cxnLst/>
              <a:rect l="l" t="t" r="r" b="b"/>
              <a:pathLst>
                <a:path w="10744" h="5798" extrusionOk="0">
                  <a:moveTo>
                    <a:pt x="2899" y="1670"/>
                  </a:moveTo>
                  <a:cubicBezTo>
                    <a:pt x="3592" y="1670"/>
                    <a:pt x="4159" y="2205"/>
                    <a:pt x="4159" y="2899"/>
                  </a:cubicBezTo>
                  <a:cubicBezTo>
                    <a:pt x="4159" y="3560"/>
                    <a:pt x="3623" y="4159"/>
                    <a:pt x="2899" y="4159"/>
                  </a:cubicBezTo>
                  <a:cubicBezTo>
                    <a:pt x="2237" y="4159"/>
                    <a:pt x="1639" y="3592"/>
                    <a:pt x="1639" y="2899"/>
                  </a:cubicBezTo>
                  <a:cubicBezTo>
                    <a:pt x="1639" y="2205"/>
                    <a:pt x="2206" y="1670"/>
                    <a:pt x="2899" y="1670"/>
                  </a:cubicBezTo>
                  <a:close/>
                  <a:moveTo>
                    <a:pt x="7877" y="1670"/>
                  </a:moveTo>
                  <a:cubicBezTo>
                    <a:pt x="8538" y="1670"/>
                    <a:pt x="9137" y="2205"/>
                    <a:pt x="9137" y="2899"/>
                  </a:cubicBezTo>
                  <a:cubicBezTo>
                    <a:pt x="9137" y="3560"/>
                    <a:pt x="8570" y="4159"/>
                    <a:pt x="7877" y="4159"/>
                  </a:cubicBezTo>
                  <a:cubicBezTo>
                    <a:pt x="7215" y="4159"/>
                    <a:pt x="6616" y="3592"/>
                    <a:pt x="6616" y="2899"/>
                  </a:cubicBezTo>
                  <a:cubicBezTo>
                    <a:pt x="6616" y="2205"/>
                    <a:pt x="7152" y="1670"/>
                    <a:pt x="7877" y="1670"/>
                  </a:cubicBezTo>
                  <a:close/>
                  <a:moveTo>
                    <a:pt x="2899" y="0"/>
                  </a:moveTo>
                  <a:cubicBezTo>
                    <a:pt x="1292" y="0"/>
                    <a:pt x="32" y="1323"/>
                    <a:pt x="32" y="2899"/>
                  </a:cubicBezTo>
                  <a:cubicBezTo>
                    <a:pt x="0" y="4505"/>
                    <a:pt x="1292" y="5797"/>
                    <a:pt x="2899" y="5797"/>
                  </a:cubicBezTo>
                  <a:cubicBezTo>
                    <a:pt x="3970" y="5797"/>
                    <a:pt x="4884" y="5198"/>
                    <a:pt x="5388" y="4379"/>
                  </a:cubicBezTo>
                  <a:cubicBezTo>
                    <a:pt x="5892" y="5230"/>
                    <a:pt x="6805" y="5797"/>
                    <a:pt x="7877" y="5797"/>
                  </a:cubicBezTo>
                  <a:cubicBezTo>
                    <a:pt x="9483" y="5797"/>
                    <a:pt x="10744" y="4505"/>
                    <a:pt x="10744" y="2899"/>
                  </a:cubicBezTo>
                  <a:cubicBezTo>
                    <a:pt x="10744" y="1260"/>
                    <a:pt x="9452" y="0"/>
                    <a:pt x="7877" y="0"/>
                  </a:cubicBezTo>
                  <a:cubicBezTo>
                    <a:pt x="6805" y="0"/>
                    <a:pt x="5892" y="599"/>
                    <a:pt x="5388" y="1418"/>
                  </a:cubicBezTo>
                  <a:cubicBezTo>
                    <a:pt x="4884" y="567"/>
                    <a:pt x="3970" y="0"/>
                    <a:pt x="2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9067;p78"/>
            <p:cNvSpPr/>
            <p:nvPr/>
          </p:nvSpPr>
          <p:spPr>
            <a:xfrm>
              <a:off x="-12581250" y="3905425"/>
              <a:ext cx="62250" cy="20500"/>
            </a:xfrm>
            <a:custGeom>
              <a:avLst/>
              <a:gdLst/>
              <a:ahLst/>
              <a:cxnLst/>
              <a:rect l="l" t="t" r="r" b="b"/>
              <a:pathLst>
                <a:path w="2490" h="820" extrusionOk="0">
                  <a:moveTo>
                    <a:pt x="0" y="0"/>
                  </a:moveTo>
                  <a:lnTo>
                    <a:pt x="0" y="819"/>
                  </a:lnTo>
                  <a:lnTo>
                    <a:pt x="2489" y="819"/>
                  </a:lnTo>
                  <a:lnTo>
                    <a:pt x="24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9068;p78"/>
            <p:cNvSpPr/>
            <p:nvPr/>
          </p:nvSpPr>
          <p:spPr>
            <a:xfrm>
              <a:off x="-12643475" y="3802250"/>
              <a:ext cx="269400" cy="185900"/>
            </a:xfrm>
            <a:custGeom>
              <a:avLst/>
              <a:gdLst/>
              <a:ahLst/>
              <a:cxnLst/>
              <a:rect l="l" t="t" r="r" b="b"/>
              <a:pathLst>
                <a:path w="10776" h="7436" extrusionOk="0">
                  <a:moveTo>
                    <a:pt x="7057" y="1670"/>
                  </a:moveTo>
                  <a:cubicBezTo>
                    <a:pt x="7278" y="1670"/>
                    <a:pt x="7436" y="1859"/>
                    <a:pt x="7436" y="2048"/>
                  </a:cubicBezTo>
                  <a:cubicBezTo>
                    <a:pt x="7436" y="2300"/>
                    <a:pt x="7247" y="2489"/>
                    <a:pt x="7057" y="2489"/>
                  </a:cubicBezTo>
                  <a:cubicBezTo>
                    <a:pt x="6805" y="2489"/>
                    <a:pt x="6616" y="2300"/>
                    <a:pt x="6616" y="2048"/>
                  </a:cubicBezTo>
                  <a:cubicBezTo>
                    <a:pt x="6616" y="1859"/>
                    <a:pt x="6805" y="1670"/>
                    <a:pt x="7057" y="1670"/>
                  </a:cubicBezTo>
                  <a:close/>
                  <a:moveTo>
                    <a:pt x="8696" y="1670"/>
                  </a:moveTo>
                  <a:cubicBezTo>
                    <a:pt x="8948" y="1670"/>
                    <a:pt x="9137" y="1859"/>
                    <a:pt x="9137" y="2048"/>
                  </a:cubicBezTo>
                  <a:cubicBezTo>
                    <a:pt x="9137" y="2300"/>
                    <a:pt x="8948" y="2489"/>
                    <a:pt x="8696" y="2489"/>
                  </a:cubicBezTo>
                  <a:cubicBezTo>
                    <a:pt x="8475" y="2489"/>
                    <a:pt x="8318" y="2300"/>
                    <a:pt x="8318" y="2048"/>
                  </a:cubicBezTo>
                  <a:cubicBezTo>
                    <a:pt x="8255" y="1859"/>
                    <a:pt x="8475" y="1670"/>
                    <a:pt x="8696" y="1670"/>
                  </a:cubicBezTo>
                  <a:close/>
                  <a:moveTo>
                    <a:pt x="5388" y="3277"/>
                  </a:moveTo>
                  <a:cubicBezTo>
                    <a:pt x="5640" y="3277"/>
                    <a:pt x="5829" y="3466"/>
                    <a:pt x="5829" y="3686"/>
                  </a:cubicBezTo>
                  <a:lnTo>
                    <a:pt x="5829" y="5356"/>
                  </a:lnTo>
                  <a:cubicBezTo>
                    <a:pt x="5829" y="5608"/>
                    <a:pt x="5640" y="5797"/>
                    <a:pt x="5388" y="5797"/>
                  </a:cubicBezTo>
                  <a:lnTo>
                    <a:pt x="2080" y="5797"/>
                  </a:lnTo>
                  <a:cubicBezTo>
                    <a:pt x="1859" y="5797"/>
                    <a:pt x="1639" y="5608"/>
                    <a:pt x="1639" y="5356"/>
                  </a:cubicBezTo>
                  <a:lnTo>
                    <a:pt x="1639" y="3686"/>
                  </a:lnTo>
                  <a:cubicBezTo>
                    <a:pt x="1639" y="3466"/>
                    <a:pt x="1859" y="3277"/>
                    <a:pt x="2080" y="3277"/>
                  </a:cubicBezTo>
                  <a:close/>
                  <a:moveTo>
                    <a:pt x="5230" y="0"/>
                  </a:moveTo>
                  <a:cubicBezTo>
                    <a:pt x="4600" y="504"/>
                    <a:pt x="3781" y="819"/>
                    <a:pt x="2899" y="819"/>
                  </a:cubicBezTo>
                  <a:cubicBezTo>
                    <a:pt x="2080" y="819"/>
                    <a:pt x="1324" y="536"/>
                    <a:pt x="756" y="126"/>
                  </a:cubicBezTo>
                  <a:cubicBezTo>
                    <a:pt x="315" y="315"/>
                    <a:pt x="32" y="756"/>
                    <a:pt x="32" y="1260"/>
                  </a:cubicBezTo>
                  <a:lnTo>
                    <a:pt x="32" y="6206"/>
                  </a:lnTo>
                  <a:cubicBezTo>
                    <a:pt x="0" y="6900"/>
                    <a:pt x="536" y="7435"/>
                    <a:pt x="1261" y="7435"/>
                  </a:cubicBezTo>
                  <a:lnTo>
                    <a:pt x="9515" y="7435"/>
                  </a:lnTo>
                  <a:cubicBezTo>
                    <a:pt x="10208" y="7435"/>
                    <a:pt x="10775" y="6900"/>
                    <a:pt x="10775" y="6206"/>
                  </a:cubicBezTo>
                  <a:lnTo>
                    <a:pt x="10775" y="1260"/>
                  </a:lnTo>
                  <a:cubicBezTo>
                    <a:pt x="10775" y="756"/>
                    <a:pt x="10460" y="315"/>
                    <a:pt x="10082" y="126"/>
                  </a:cubicBezTo>
                  <a:cubicBezTo>
                    <a:pt x="9452" y="536"/>
                    <a:pt x="8727" y="819"/>
                    <a:pt x="7908" y="819"/>
                  </a:cubicBezTo>
                  <a:cubicBezTo>
                    <a:pt x="7057" y="819"/>
                    <a:pt x="6270" y="504"/>
                    <a:pt x="55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9069;p78"/>
            <p:cNvSpPr/>
            <p:nvPr/>
          </p:nvSpPr>
          <p:spPr>
            <a:xfrm>
              <a:off x="-12352850" y="3802125"/>
              <a:ext cx="63050" cy="186150"/>
            </a:xfrm>
            <a:custGeom>
              <a:avLst/>
              <a:gdLst/>
              <a:ahLst/>
              <a:cxnLst/>
              <a:rect l="l" t="t" r="r" b="b"/>
              <a:pathLst>
                <a:path w="2522" h="7446" extrusionOk="0">
                  <a:moveTo>
                    <a:pt x="2092" y="0"/>
                  </a:moveTo>
                  <a:cubicBezTo>
                    <a:pt x="2035" y="0"/>
                    <a:pt x="1976" y="10"/>
                    <a:pt x="1923" y="37"/>
                  </a:cubicBezTo>
                  <a:lnTo>
                    <a:pt x="1" y="982"/>
                  </a:lnTo>
                  <a:lnTo>
                    <a:pt x="1" y="6464"/>
                  </a:lnTo>
                  <a:lnTo>
                    <a:pt x="1923" y="7409"/>
                  </a:lnTo>
                  <a:cubicBezTo>
                    <a:pt x="1976" y="7435"/>
                    <a:pt x="2035" y="7445"/>
                    <a:pt x="2092" y="7445"/>
                  </a:cubicBezTo>
                  <a:cubicBezTo>
                    <a:pt x="2170" y="7445"/>
                    <a:pt x="2246" y="7427"/>
                    <a:pt x="2301" y="7409"/>
                  </a:cubicBezTo>
                  <a:cubicBezTo>
                    <a:pt x="2427" y="7314"/>
                    <a:pt x="2521" y="7220"/>
                    <a:pt x="2521" y="7062"/>
                  </a:cubicBezTo>
                  <a:lnTo>
                    <a:pt x="2521" y="415"/>
                  </a:lnTo>
                  <a:cubicBezTo>
                    <a:pt x="2521" y="257"/>
                    <a:pt x="2427" y="131"/>
                    <a:pt x="2301" y="37"/>
                  </a:cubicBezTo>
                  <a:cubicBezTo>
                    <a:pt x="2246" y="18"/>
                    <a:pt x="2170" y="0"/>
                    <a:pt x="2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0" name="Google Shape;9070;p78"/>
          <p:cNvGrpSpPr/>
          <p:nvPr/>
        </p:nvGrpSpPr>
        <p:grpSpPr>
          <a:xfrm>
            <a:off x="7951322" y="1387642"/>
            <a:ext cx="355416" cy="354670"/>
            <a:chOff x="-10857925" y="3213875"/>
            <a:chExt cx="352875" cy="352100"/>
          </a:xfrm>
        </p:grpSpPr>
        <p:sp>
          <p:nvSpPr>
            <p:cNvPr id="9071" name="Google Shape;9071;p78"/>
            <p:cNvSpPr/>
            <p:nvPr/>
          </p:nvSpPr>
          <p:spPr>
            <a:xfrm>
              <a:off x="-10759475" y="3265875"/>
              <a:ext cx="64600" cy="87450"/>
            </a:xfrm>
            <a:custGeom>
              <a:avLst/>
              <a:gdLst/>
              <a:ahLst/>
              <a:cxnLst/>
              <a:rect l="l" t="t" r="r" b="b"/>
              <a:pathLst>
                <a:path w="2584" h="3498" extrusionOk="0">
                  <a:moveTo>
                    <a:pt x="1702" y="0"/>
                  </a:moveTo>
                  <a:lnTo>
                    <a:pt x="0" y="1418"/>
                  </a:lnTo>
                  <a:lnTo>
                    <a:pt x="2584" y="3497"/>
                  </a:lnTo>
                  <a:cubicBezTo>
                    <a:pt x="2458" y="2111"/>
                    <a:pt x="2143" y="914"/>
                    <a:pt x="1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72;p78"/>
            <p:cNvSpPr/>
            <p:nvPr/>
          </p:nvSpPr>
          <p:spPr>
            <a:xfrm>
              <a:off x="-10857925" y="3265075"/>
              <a:ext cx="64600" cy="87450"/>
            </a:xfrm>
            <a:custGeom>
              <a:avLst/>
              <a:gdLst/>
              <a:ahLst/>
              <a:cxnLst/>
              <a:rect l="l" t="t" r="r" b="b"/>
              <a:pathLst>
                <a:path w="2584" h="3498" extrusionOk="0">
                  <a:moveTo>
                    <a:pt x="882" y="1"/>
                  </a:moveTo>
                  <a:cubicBezTo>
                    <a:pt x="441" y="946"/>
                    <a:pt x="189" y="2143"/>
                    <a:pt x="0" y="3498"/>
                  </a:cubicBezTo>
                  <a:lnTo>
                    <a:pt x="2584" y="1418"/>
                  </a:lnTo>
                  <a:lnTo>
                    <a:pt x="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73;p78"/>
            <p:cNvSpPr/>
            <p:nvPr/>
          </p:nvSpPr>
          <p:spPr>
            <a:xfrm>
              <a:off x="-10850050" y="3313925"/>
              <a:ext cx="148100" cy="65375"/>
            </a:xfrm>
            <a:custGeom>
              <a:avLst/>
              <a:gdLst/>
              <a:ahLst/>
              <a:cxnLst/>
              <a:rect l="l" t="t" r="r" b="b"/>
              <a:pathLst>
                <a:path w="5924" h="2615" extrusionOk="0">
                  <a:moveTo>
                    <a:pt x="2993" y="0"/>
                  </a:moveTo>
                  <a:lnTo>
                    <a:pt x="0" y="2363"/>
                  </a:lnTo>
                  <a:cubicBezTo>
                    <a:pt x="221" y="2520"/>
                    <a:pt x="410" y="2615"/>
                    <a:pt x="693" y="2615"/>
                  </a:cubicBezTo>
                  <a:lnTo>
                    <a:pt x="5261" y="2615"/>
                  </a:lnTo>
                  <a:cubicBezTo>
                    <a:pt x="5482" y="2615"/>
                    <a:pt x="5734" y="2520"/>
                    <a:pt x="5923" y="2363"/>
                  </a:cubicBezTo>
                  <a:lnTo>
                    <a:pt x="29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4" name="Google Shape;9074;p78"/>
            <p:cNvSpPr/>
            <p:nvPr/>
          </p:nvSpPr>
          <p:spPr>
            <a:xfrm>
              <a:off x="-10857925" y="3391900"/>
              <a:ext cx="165425" cy="133125"/>
            </a:xfrm>
            <a:custGeom>
              <a:avLst/>
              <a:gdLst/>
              <a:ahLst/>
              <a:cxnLst/>
              <a:rect l="l" t="t" r="r" b="b"/>
              <a:pathLst>
                <a:path w="6617" h="5325" extrusionOk="0">
                  <a:moveTo>
                    <a:pt x="6616" y="0"/>
                  </a:moveTo>
                  <a:cubicBezTo>
                    <a:pt x="6301" y="189"/>
                    <a:pt x="5986" y="315"/>
                    <a:pt x="5608" y="315"/>
                  </a:cubicBezTo>
                  <a:lnTo>
                    <a:pt x="1040" y="315"/>
                  </a:lnTo>
                  <a:cubicBezTo>
                    <a:pt x="662" y="315"/>
                    <a:pt x="284" y="189"/>
                    <a:pt x="32" y="0"/>
                  </a:cubicBezTo>
                  <a:lnTo>
                    <a:pt x="32" y="0"/>
                  </a:lnTo>
                  <a:cubicBezTo>
                    <a:pt x="0" y="1449"/>
                    <a:pt x="221" y="2867"/>
                    <a:pt x="630" y="4001"/>
                  </a:cubicBezTo>
                  <a:cubicBezTo>
                    <a:pt x="914" y="4757"/>
                    <a:pt x="1638" y="5324"/>
                    <a:pt x="2426" y="5324"/>
                  </a:cubicBezTo>
                  <a:lnTo>
                    <a:pt x="4001" y="5324"/>
                  </a:lnTo>
                  <a:cubicBezTo>
                    <a:pt x="4946" y="5324"/>
                    <a:pt x="5671" y="4789"/>
                    <a:pt x="5955" y="4001"/>
                  </a:cubicBezTo>
                  <a:cubicBezTo>
                    <a:pt x="6396" y="2867"/>
                    <a:pt x="6585" y="1449"/>
                    <a:pt x="6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5" name="Google Shape;9075;p78"/>
            <p:cNvSpPr/>
            <p:nvPr/>
          </p:nvSpPr>
          <p:spPr>
            <a:xfrm>
              <a:off x="-10824850" y="3213875"/>
              <a:ext cx="98475" cy="74850"/>
            </a:xfrm>
            <a:custGeom>
              <a:avLst/>
              <a:gdLst/>
              <a:ahLst/>
              <a:cxnLst/>
              <a:rect l="l" t="t" r="r" b="b"/>
              <a:pathLst>
                <a:path w="3939" h="2994" extrusionOk="0">
                  <a:moveTo>
                    <a:pt x="1954" y="1"/>
                  </a:moveTo>
                  <a:cubicBezTo>
                    <a:pt x="1198" y="1"/>
                    <a:pt x="536" y="505"/>
                    <a:pt x="0" y="1324"/>
                  </a:cubicBezTo>
                  <a:lnTo>
                    <a:pt x="1954" y="2994"/>
                  </a:lnTo>
                  <a:lnTo>
                    <a:pt x="3938" y="1324"/>
                  </a:lnTo>
                  <a:cubicBezTo>
                    <a:pt x="3371" y="505"/>
                    <a:pt x="2710" y="1"/>
                    <a:pt x="1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76;p78"/>
            <p:cNvSpPr/>
            <p:nvPr/>
          </p:nvSpPr>
          <p:spPr>
            <a:xfrm>
              <a:off x="-10571250" y="3306825"/>
              <a:ext cx="64625" cy="87450"/>
            </a:xfrm>
            <a:custGeom>
              <a:avLst/>
              <a:gdLst/>
              <a:ahLst/>
              <a:cxnLst/>
              <a:rect l="l" t="t" r="r" b="b"/>
              <a:pathLst>
                <a:path w="2585" h="3498" extrusionOk="0">
                  <a:moveTo>
                    <a:pt x="1702" y="0"/>
                  </a:moveTo>
                  <a:lnTo>
                    <a:pt x="1" y="1418"/>
                  </a:lnTo>
                  <a:lnTo>
                    <a:pt x="2584" y="3498"/>
                  </a:lnTo>
                  <a:cubicBezTo>
                    <a:pt x="2458" y="2143"/>
                    <a:pt x="2143" y="914"/>
                    <a:pt x="1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77;p78"/>
            <p:cNvSpPr/>
            <p:nvPr/>
          </p:nvSpPr>
          <p:spPr>
            <a:xfrm>
              <a:off x="-10669700" y="3306025"/>
              <a:ext cx="63825" cy="87475"/>
            </a:xfrm>
            <a:custGeom>
              <a:avLst/>
              <a:gdLst/>
              <a:ahLst/>
              <a:cxnLst/>
              <a:rect l="l" t="t" r="r" b="b"/>
              <a:pathLst>
                <a:path w="2553" h="3499" extrusionOk="0">
                  <a:moveTo>
                    <a:pt x="883" y="1"/>
                  </a:moveTo>
                  <a:cubicBezTo>
                    <a:pt x="442" y="946"/>
                    <a:pt x="127" y="2175"/>
                    <a:pt x="1" y="3498"/>
                  </a:cubicBezTo>
                  <a:lnTo>
                    <a:pt x="2553" y="1419"/>
                  </a:lnTo>
                  <a:lnTo>
                    <a:pt x="8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78"/>
            <p:cNvSpPr/>
            <p:nvPr/>
          </p:nvSpPr>
          <p:spPr>
            <a:xfrm>
              <a:off x="-10661825" y="3355650"/>
              <a:ext cx="148100" cy="64625"/>
            </a:xfrm>
            <a:custGeom>
              <a:avLst/>
              <a:gdLst/>
              <a:ahLst/>
              <a:cxnLst/>
              <a:rect l="l" t="t" r="r" b="b"/>
              <a:pathLst>
                <a:path w="5924" h="2585" extrusionOk="0">
                  <a:moveTo>
                    <a:pt x="2994" y="1"/>
                  </a:moveTo>
                  <a:lnTo>
                    <a:pt x="1" y="2364"/>
                  </a:lnTo>
                  <a:cubicBezTo>
                    <a:pt x="221" y="2521"/>
                    <a:pt x="410" y="2584"/>
                    <a:pt x="694" y="2584"/>
                  </a:cubicBezTo>
                  <a:lnTo>
                    <a:pt x="5231" y="2584"/>
                  </a:lnTo>
                  <a:cubicBezTo>
                    <a:pt x="5483" y="2584"/>
                    <a:pt x="5735" y="2521"/>
                    <a:pt x="5924" y="2364"/>
                  </a:cubicBezTo>
                  <a:lnTo>
                    <a:pt x="29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78"/>
            <p:cNvSpPr/>
            <p:nvPr/>
          </p:nvSpPr>
          <p:spPr>
            <a:xfrm>
              <a:off x="-10670475" y="3432850"/>
              <a:ext cx="165425" cy="133125"/>
            </a:xfrm>
            <a:custGeom>
              <a:avLst/>
              <a:gdLst/>
              <a:ahLst/>
              <a:cxnLst/>
              <a:rect l="l" t="t" r="r" b="b"/>
              <a:pathLst>
                <a:path w="6617" h="5325" extrusionOk="0">
                  <a:moveTo>
                    <a:pt x="6616" y="0"/>
                  </a:moveTo>
                  <a:cubicBezTo>
                    <a:pt x="6301" y="221"/>
                    <a:pt x="5986" y="315"/>
                    <a:pt x="5577" y="315"/>
                  </a:cubicBezTo>
                  <a:lnTo>
                    <a:pt x="1040" y="315"/>
                  </a:lnTo>
                  <a:cubicBezTo>
                    <a:pt x="630" y="315"/>
                    <a:pt x="284" y="221"/>
                    <a:pt x="0" y="0"/>
                  </a:cubicBezTo>
                  <a:lnTo>
                    <a:pt x="0" y="0"/>
                  </a:lnTo>
                  <a:cubicBezTo>
                    <a:pt x="0" y="1481"/>
                    <a:pt x="221" y="2930"/>
                    <a:pt x="630" y="4064"/>
                  </a:cubicBezTo>
                  <a:cubicBezTo>
                    <a:pt x="914" y="4821"/>
                    <a:pt x="1607" y="5325"/>
                    <a:pt x="2395" y="5325"/>
                  </a:cubicBezTo>
                  <a:lnTo>
                    <a:pt x="3970" y="5325"/>
                  </a:lnTo>
                  <a:cubicBezTo>
                    <a:pt x="4915" y="5325"/>
                    <a:pt x="5671" y="4852"/>
                    <a:pt x="5955" y="4064"/>
                  </a:cubicBezTo>
                  <a:cubicBezTo>
                    <a:pt x="6364" y="2930"/>
                    <a:pt x="6585" y="1481"/>
                    <a:pt x="6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78"/>
            <p:cNvSpPr/>
            <p:nvPr/>
          </p:nvSpPr>
          <p:spPr>
            <a:xfrm>
              <a:off x="-10638175" y="3254850"/>
              <a:ext cx="98475" cy="74850"/>
            </a:xfrm>
            <a:custGeom>
              <a:avLst/>
              <a:gdLst/>
              <a:ahLst/>
              <a:cxnLst/>
              <a:rect l="l" t="t" r="r" b="b"/>
              <a:pathLst>
                <a:path w="3939" h="2994" extrusionOk="0">
                  <a:moveTo>
                    <a:pt x="1985" y="0"/>
                  </a:moveTo>
                  <a:cubicBezTo>
                    <a:pt x="1229" y="0"/>
                    <a:pt x="567" y="504"/>
                    <a:pt x="0" y="1355"/>
                  </a:cubicBezTo>
                  <a:lnTo>
                    <a:pt x="1985" y="2993"/>
                  </a:lnTo>
                  <a:lnTo>
                    <a:pt x="3938" y="1355"/>
                  </a:lnTo>
                  <a:cubicBezTo>
                    <a:pt x="3403" y="504"/>
                    <a:pt x="2709" y="0"/>
                    <a:pt x="1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1" name="Google Shape;9081;p78"/>
          <p:cNvGrpSpPr/>
          <p:nvPr/>
        </p:nvGrpSpPr>
        <p:grpSpPr>
          <a:xfrm>
            <a:off x="6168237" y="2747071"/>
            <a:ext cx="356096" cy="354469"/>
            <a:chOff x="-9089725" y="3180200"/>
            <a:chExt cx="353550" cy="351900"/>
          </a:xfrm>
        </p:grpSpPr>
        <p:sp>
          <p:nvSpPr>
            <p:cNvPr id="9082" name="Google Shape;9082;p78"/>
            <p:cNvSpPr/>
            <p:nvPr/>
          </p:nvSpPr>
          <p:spPr>
            <a:xfrm>
              <a:off x="-9089725" y="3180200"/>
              <a:ext cx="165425" cy="250300"/>
            </a:xfrm>
            <a:custGeom>
              <a:avLst/>
              <a:gdLst/>
              <a:ahLst/>
              <a:cxnLst/>
              <a:rect l="l" t="t" r="r" b="b"/>
              <a:pathLst>
                <a:path w="6617" h="10012" extrusionOk="0">
                  <a:moveTo>
                    <a:pt x="2945" y="1"/>
                  </a:moveTo>
                  <a:cubicBezTo>
                    <a:pt x="2900" y="1"/>
                    <a:pt x="2854" y="8"/>
                    <a:pt x="2805" y="25"/>
                  </a:cubicBezTo>
                  <a:cubicBezTo>
                    <a:pt x="2647" y="56"/>
                    <a:pt x="2521" y="214"/>
                    <a:pt x="2521" y="434"/>
                  </a:cubicBezTo>
                  <a:lnTo>
                    <a:pt x="2521" y="6924"/>
                  </a:lnTo>
                  <a:cubicBezTo>
                    <a:pt x="2301" y="6767"/>
                    <a:pt x="2017" y="6704"/>
                    <a:pt x="1702" y="6704"/>
                  </a:cubicBezTo>
                  <a:cubicBezTo>
                    <a:pt x="788" y="6704"/>
                    <a:pt x="64" y="7428"/>
                    <a:pt x="64" y="8342"/>
                  </a:cubicBezTo>
                  <a:cubicBezTo>
                    <a:pt x="1" y="9256"/>
                    <a:pt x="757" y="10012"/>
                    <a:pt x="1671" y="10012"/>
                  </a:cubicBezTo>
                  <a:cubicBezTo>
                    <a:pt x="2584" y="10012"/>
                    <a:pt x="3309" y="9256"/>
                    <a:pt x="3309" y="8342"/>
                  </a:cubicBezTo>
                  <a:lnTo>
                    <a:pt x="3309" y="1820"/>
                  </a:lnTo>
                  <a:cubicBezTo>
                    <a:pt x="3907" y="2545"/>
                    <a:pt x="4632" y="3144"/>
                    <a:pt x="5294" y="3616"/>
                  </a:cubicBezTo>
                  <a:cubicBezTo>
                    <a:pt x="5609" y="3868"/>
                    <a:pt x="5798" y="4215"/>
                    <a:pt x="5798" y="4593"/>
                  </a:cubicBezTo>
                  <a:cubicBezTo>
                    <a:pt x="5798" y="5286"/>
                    <a:pt x="5262" y="5822"/>
                    <a:pt x="4537" y="5822"/>
                  </a:cubicBezTo>
                  <a:cubicBezTo>
                    <a:pt x="4317" y="5822"/>
                    <a:pt x="4159" y="6011"/>
                    <a:pt x="4159" y="6263"/>
                  </a:cubicBezTo>
                  <a:cubicBezTo>
                    <a:pt x="4159" y="6483"/>
                    <a:pt x="4348" y="6704"/>
                    <a:pt x="4537" y="6704"/>
                  </a:cubicBezTo>
                  <a:cubicBezTo>
                    <a:pt x="5672" y="6704"/>
                    <a:pt x="6617" y="5727"/>
                    <a:pt x="6617" y="4593"/>
                  </a:cubicBezTo>
                  <a:cubicBezTo>
                    <a:pt x="6617" y="3931"/>
                    <a:pt x="6302" y="3333"/>
                    <a:pt x="5798" y="2955"/>
                  </a:cubicBezTo>
                  <a:cubicBezTo>
                    <a:pt x="5042" y="2388"/>
                    <a:pt x="4317" y="1726"/>
                    <a:pt x="3750" y="907"/>
                  </a:cubicBezTo>
                  <a:lnTo>
                    <a:pt x="3277" y="182"/>
                  </a:lnTo>
                  <a:cubicBezTo>
                    <a:pt x="3184" y="65"/>
                    <a:pt x="3073" y="1"/>
                    <a:pt x="29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78"/>
            <p:cNvSpPr/>
            <p:nvPr/>
          </p:nvSpPr>
          <p:spPr>
            <a:xfrm>
              <a:off x="-8965275" y="3264575"/>
              <a:ext cx="229100" cy="267525"/>
            </a:xfrm>
            <a:custGeom>
              <a:avLst/>
              <a:gdLst/>
              <a:ahLst/>
              <a:cxnLst/>
              <a:rect l="l" t="t" r="r" b="b"/>
              <a:pathLst>
                <a:path w="9164" h="10701" extrusionOk="0">
                  <a:moveTo>
                    <a:pt x="8747" y="0"/>
                  </a:moveTo>
                  <a:cubicBezTo>
                    <a:pt x="8709" y="0"/>
                    <a:pt x="8671" y="7"/>
                    <a:pt x="8633" y="21"/>
                  </a:cubicBezTo>
                  <a:lnTo>
                    <a:pt x="2804" y="1659"/>
                  </a:lnTo>
                  <a:cubicBezTo>
                    <a:pt x="2584" y="1690"/>
                    <a:pt x="2489" y="1848"/>
                    <a:pt x="2489" y="2069"/>
                  </a:cubicBezTo>
                  <a:lnTo>
                    <a:pt x="2489" y="7645"/>
                  </a:lnTo>
                  <a:cubicBezTo>
                    <a:pt x="2237" y="7487"/>
                    <a:pt x="1985" y="7424"/>
                    <a:pt x="1670" y="7424"/>
                  </a:cubicBezTo>
                  <a:cubicBezTo>
                    <a:pt x="757" y="7424"/>
                    <a:pt x="1" y="8149"/>
                    <a:pt x="1" y="9063"/>
                  </a:cubicBezTo>
                  <a:cubicBezTo>
                    <a:pt x="1" y="9976"/>
                    <a:pt x="757" y="10701"/>
                    <a:pt x="1670" y="10701"/>
                  </a:cubicBezTo>
                  <a:cubicBezTo>
                    <a:pt x="2552" y="10701"/>
                    <a:pt x="3309" y="9976"/>
                    <a:pt x="3309" y="9063"/>
                  </a:cubicBezTo>
                  <a:lnTo>
                    <a:pt x="3309" y="3990"/>
                  </a:lnTo>
                  <a:lnTo>
                    <a:pt x="8318" y="2573"/>
                  </a:lnTo>
                  <a:lnTo>
                    <a:pt x="8318" y="5944"/>
                  </a:lnTo>
                  <a:cubicBezTo>
                    <a:pt x="8066" y="5786"/>
                    <a:pt x="7814" y="5723"/>
                    <a:pt x="7499" y="5723"/>
                  </a:cubicBezTo>
                  <a:cubicBezTo>
                    <a:pt x="6585" y="5723"/>
                    <a:pt x="5829" y="6448"/>
                    <a:pt x="5829" y="7361"/>
                  </a:cubicBezTo>
                  <a:cubicBezTo>
                    <a:pt x="5829" y="8275"/>
                    <a:pt x="6585" y="9031"/>
                    <a:pt x="7499" y="9031"/>
                  </a:cubicBezTo>
                  <a:cubicBezTo>
                    <a:pt x="8381" y="9031"/>
                    <a:pt x="9137" y="8275"/>
                    <a:pt x="9137" y="7361"/>
                  </a:cubicBezTo>
                  <a:lnTo>
                    <a:pt x="9137" y="367"/>
                  </a:lnTo>
                  <a:cubicBezTo>
                    <a:pt x="9164" y="207"/>
                    <a:pt x="8963" y="0"/>
                    <a:pt x="8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4" name="Google Shape;9084;p78"/>
          <p:cNvGrpSpPr/>
          <p:nvPr/>
        </p:nvGrpSpPr>
        <p:grpSpPr>
          <a:xfrm>
            <a:off x="7060235" y="1826875"/>
            <a:ext cx="358588" cy="357642"/>
            <a:chOff x="7083760" y="1971660"/>
            <a:chExt cx="358588" cy="357642"/>
          </a:xfrm>
        </p:grpSpPr>
        <p:sp>
          <p:nvSpPr>
            <p:cNvPr id="9085" name="Google Shape;9085;p78"/>
            <p:cNvSpPr/>
            <p:nvPr/>
          </p:nvSpPr>
          <p:spPr>
            <a:xfrm>
              <a:off x="7354268" y="1973246"/>
              <a:ext cx="87299" cy="80760"/>
            </a:xfrm>
            <a:custGeom>
              <a:avLst/>
              <a:gdLst/>
              <a:ahLst/>
              <a:cxnLst/>
              <a:rect l="l" t="t" r="r" b="b"/>
              <a:pathLst>
                <a:path w="3467" h="3207" extrusionOk="0">
                  <a:moveTo>
                    <a:pt x="3025" y="1"/>
                  </a:moveTo>
                  <a:cubicBezTo>
                    <a:pt x="2923" y="1"/>
                    <a:pt x="2821" y="40"/>
                    <a:pt x="2742" y="119"/>
                  </a:cubicBezTo>
                  <a:lnTo>
                    <a:pt x="1" y="2955"/>
                  </a:lnTo>
                  <a:cubicBezTo>
                    <a:pt x="316" y="3018"/>
                    <a:pt x="631" y="3112"/>
                    <a:pt x="914" y="3207"/>
                  </a:cubicBezTo>
                  <a:lnTo>
                    <a:pt x="3309" y="749"/>
                  </a:lnTo>
                  <a:cubicBezTo>
                    <a:pt x="3466" y="529"/>
                    <a:pt x="3466" y="277"/>
                    <a:pt x="3309" y="119"/>
                  </a:cubicBezTo>
                  <a:cubicBezTo>
                    <a:pt x="3230" y="40"/>
                    <a:pt x="3128" y="1"/>
                    <a:pt x="3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78"/>
            <p:cNvSpPr/>
            <p:nvPr/>
          </p:nvSpPr>
          <p:spPr>
            <a:xfrm>
              <a:off x="7212278" y="2099990"/>
              <a:ext cx="19867" cy="19869"/>
            </a:xfrm>
            <a:custGeom>
              <a:avLst/>
              <a:gdLst/>
              <a:ahLst/>
              <a:cxnLst/>
              <a:rect l="l" t="t" r="r" b="b"/>
              <a:pathLst>
                <a:path w="789" h="789" extrusionOk="0">
                  <a:moveTo>
                    <a:pt x="378" y="1"/>
                  </a:moveTo>
                  <a:cubicBezTo>
                    <a:pt x="158" y="1"/>
                    <a:pt x="0" y="158"/>
                    <a:pt x="0" y="379"/>
                  </a:cubicBezTo>
                  <a:cubicBezTo>
                    <a:pt x="0" y="599"/>
                    <a:pt x="158" y="788"/>
                    <a:pt x="378" y="788"/>
                  </a:cubicBezTo>
                  <a:cubicBezTo>
                    <a:pt x="599" y="788"/>
                    <a:pt x="788" y="599"/>
                    <a:pt x="788" y="379"/>
                  </a:cubicBezTo>
                  <a:cubicBezTo>
                    <a:pt x="788" y="158"/>
                    <a:pt x="599"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78"/>
            <p:cNvSpPr/>
            <p:nvPr/>
          </p:nvSpPr>
          <p:spPr>
            <a:xfrm>
              <a:off x="7083760" y="1971660"/>
              <a:ext cx="356221" cy="210878"/>
            </a:xfrm>
            <a:custGeom>
              <a:avLst/>
              <a:gdLst/>
              <a:ahLst/>
              <a:cxnLst/>
              <a:rect l="l" t="t" r="r" b="b"/>
              <a:pathLst>
                <a:path w="14147" h="8374" extrusionOk="0">
                  <a:moveTo>
                    <a:pt x="457" y="1"/>
                  </a:moveTo>
                  <a:cubicBezTo>
                    <a:pt x="347" y="1"/>
                    <a:pt x="237" y="40"/>
                    <a:pt x="158" y="119"/>
                  </a:cubicBezTo>
                  <a:cubicBezTo>
                    <a:pt x="1" y="277"/>
                    <a:pt x="1" y="560"/>
                    <a:pt x="158" y="718"/>
                  </a:cubicBezTo>
                  <a:lnTo>
                    <a:pt x="2553" y="3207"/>
                  </a:lnTo>
                  <a:cubicBezTo>
                    <a:pt x="1103" y="3679"/>
                    <a:pt x="32" y="4435"/>
                    <a:pt x="32" y="5443"/>
                  </a:cubicBezTo>
                  <a:cubicBezTo>
                    <a:pt x="32" y="7334"/>
                    <a:pt x="3718" y="8373"/>
                    <a:pt x="7089" y="8373"/>
                  </a:cubicBezTo>
                  <a:cubicBezTo>
                    <a:pt x="10523" y="8373"/>
                    <a:pt x="14146" y="7334"/>
                    <a:pt x="14146" y="5443"/>
                  </a:cubicBezTo>
                  <a:cubicBezTo>
                    <a:pt x="14146" y="4467"/>
                    <a:pt x="13075" y="3679"/>
                    <a:pt x="11626" y="3207"/>
                  </a:cubicBezTo>
                  <a:lnTo>
                    <a:pt x="9893" y="4971"/>
                  </a:lnTo>
                  <a:cubicBezTo>
                    <a:pt x="10019" y="5160"/>
                    <a:pt x="10051" y="5317"/>
                    <a:pt x="10051" y="5475"/>
                  </a:cubicBezTo>
                  <a:cubicBezTo>
                    <a:pt x="10051" y="6168"/>
                    <a:pt x="9484" y="6704"/>
                    <a:pt x="8791" y="6704"/>
                  </a:cubicBezTo>
                  <a:cubicBezTo>
                    <a:pt x="8129" y="6704"/>
                    <a:pt x="7530" y="6168"/>
                    <a:pt x="7530" y="5475"/>
                  </a:cubicBezTo>
                  <a:cubicBezTo>
                    <a:pt x="7530" y="4813"/>
                    <a:pt x="8066" y="4278"/>
                    <a:pt x="8791" y="4278"/>
                  </a:cubicBezTo>
                  <a:cubicBezTo>
                    <a:pt x="8980" y="4278"/>
                    <a:pt x="9232" y="4341"/>
                    <a:pt x="9389" y="4404"/>
                  </a:cubicBezTo>
                  <a:lnTo>
                    <a:pt x="10744" y="2986"/>
                  </a:lnTo>
                  <a:cubicBezTo>
                    <a:pt x="9641" y="2734"/>
                    <a:pt x="8349" y="2608"/>
                    <a:pt x="7121" y="2608"/>
                  </a:cubicBezTo>
                  <a:cubicBezTo>
                    <a:pt x="5861" y="2608"/>
                    <a:pt x="4600" y="2765"/>
                    <a:pt x="3498" y="2986"/>
                  </a:cubicBezTo>
                  <a:lnTo>
                    <a:pt x="4884" y="4404"/>
                  </a:lnTo>
                  <a:cubicBezTo>
                    <a:pt x="5073" y="4341"/>
                    <a:pt x="5293" y="4278"/>
                    <a:pt x="5482" y="4278"/>
                  </a:cubicBezTo>
                  <a:cubicBezTo>
                    <a:pt x="6144" y="4278"/>
                    <a:pt x="6743" y="4813"/>
                    <a:pt x="6743" y="5475"/>
                  </a:cubicBezTo>
                  <a:cubicBezTo>
                    <a:pt x="6743" y="6168"/>
                    <a:pt x="6176" y="6704"/>
                    <a:pt x="5482" y="6704"/>
                  </a:cubicBezTo>
                  <a:cubicBezTo>
                    <a:pt x="4821" y="6704"/>
                    <a:pt x="4222" y="6168"/>
                    <a:pt x="4222" y="5475"/>
                  </a:cubicBezTo>
                  <a:cubicBezTo>
                    <a:pt x="4222" y="5317"/>
                    <a:pt x="4254" y="5160"/>
                    <a:pt x="4285" y="5002"/>
                  </a:cubicBezTo>
                  <a:lnTo>
                    <a:pt x="2553" y="3238"/>
                  </a:lnTo>
                  <a:cubicBezTo>
                    <a:pt x="2836" y="3112"/>
                    <a:pt x="3151" y="3049"/>
                    <a:pt x="3466" y="2955"/>
                  </a:cubicBezTo>
                  <a:lnTo>
                    <a:pt x="757" y="119"/>
                  </a:lnTo>
                  <a:cubicBezTo>
                    <a:pt x="678" y="40"/>
                    <a:pt x="568" y="1"/>
                    <a:pt x="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78"/>
            <p:cNvSpPr/>
            <p:nvPr/>
          </p:nvSpPr>
          <p:spPr>
            <a:xfrm>
              <a:off x="7295574" y="2099990"/>
              <a:ext cx="19867" cy="19869"/>
            </a:xfrm>
            <a:custGeom>
              <a:avLst/>
              <a:gdLst/>
              <a:ahLst/>
              <a:cxnLst/>
              <a:rect l="l" t="t" r="r" b="b"/>
              <a:pathLst>
                <a:path w="789" h="789" extrusionOk="0">
                  <a:moveTo>
                    <a:pt x="379" y="1"/>
                  </a:moveTo>
                  <a:cubicBezTo>
                    <a:pt x="158" y="1"/>
                    <a:pt x="0" y="158"/>
                    <a:pt x="0" y="379"/>
                  </a:cubicBezTo>
                  <a:cubicBezTo>
                    <a:pt x="0" y="599"/>
                    <a:pt x="158" y="788"/>
                    <a:pt x="379" y="788"/>
                  </a:cubicBezTo>
                  <a:cubicBezTo>
                    <a:pt x="599" y="788"/>
                    <a:pt x="788" y="599"/>
                    <a:pt x="788" y="379"/>
                  </a:cubicBezTo>
                  <a:cubicBezTo>
                    <a:pt x="788" y="158"/>
                    <a:pt x="599"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78"/>
            <p:cNvSpPr/>
            <p:nvPr/>
          </p:nvSpPr>
          <p:spPr>
            <a:xfrm>
              <a:off x="7121131" y="2184880"/>
              <a:ext cx="68238" cy="69856"/>
            </a:xfrm>
            <a:custGeom>
              <a:avLst/>
              <a:gdLst/>
              <a:ahLst/>
              <a:cxnLst/>
              <a:rect l="l" t="t" r="r" b="b"/>
              <a:pathLst>
                <a:path w="2710" h="2774" extrusionOk="0">
                  <a:moveTo>
                    <a:pt x="1261" y="1"/>
                  </a:moveTo>
                  <a:lnTo>
                    <a:pt x="0" y="1639"/>
                  </a:lnTo>
                  <a:cubicBezTo>
                    <a:pt x="756" y="2112"/>
                    <a:pt x="1702" y="2490"/>
                    <a:pt x="2710" y="2773"/>
                  </a:cubicBezTo>
                  <a:lnTo>
                    <a:pt x="1859" y="221"/>
                  </a:lnTo>
                  <a:cubicBezTo>
                    <a:pt x="1639" y="158"/>
                    <a:pt x="1450" y="95"/>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78"/>
            <p:cNvSpPr/>
            <p:nvPr/>
          </p:nvSpPr>
          <p:spPr>
            <a:xfrm>
              <a:off x="7188883" y="2195985"/>
              <a:ext cx="47641" cy="55578"/>
            </a:xfrm>
            <a:custGeom>
              <a:avLst/>
              <a:gdLst/>
              <a:ahLst/>
              <a:cxnLst/>
              <a:rect l="l" t="t" r="r" b="b"/>
              <a:pathLst>
                <a:path w="1892" h="2207" extrusionOk="0">
                  <a:moveTo>
                    <a:pt x="1" y="1"/>
                  </a:moveTo>
                  <a:lnTo>
                    <a:pt x="694" y="2206"/>
                  </a:lnTo>
                  <a:lnTo>
                    <a:pt x="1891" y="221"/>
                  </a:lnTo>
                  <a:cubicBezTo>
                    <a:pt x="1229" y="190"/>
                    <a:pt x="599" y="1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78"/>
            <p:cNvSpPr/>
            <p:nvPr/>
          </p:nvSpPr>
          <p:spPr>
            <a:xfrm>
              <a:off x="7400297" y="2129352"/>
              <a:ext cx="42051" cy="84135"/>
            </a:xfrm>
            <a:custGeom>
              <a:avLst/>
              <a:gdLst/>
              <a:ahLst/>
              <a:cxnLst/>
              <a:rect l="l" t="t" r="r" b="b"/>
              <a:pathLst>
                <a:path w="1670" h="3341" extrusionOk="0">
                  <a:moveTo>
                    <a:pt x="1670" y="1"/>
                  </a:moveTo>
                  <a:cubicBezTo>
                    <a:pt x="1607" y="851"/>
                    <a:pt x="977" y="1481"/>
                    <a:pt x="0" y="1891"/>
                  </a:cubicBezTo>
                  <a:lnTo>
                    <a:pt x="1134" y="3340"/>
                  </a:lnTo>
                  <a:cubicBezTo>
                    <a:pt x="1355" y="3214"/>
                    <a:pt x="1512" y="3025"/>
                    <a:pt x="1670" y="2836"/>
                  </a:cubicBezTo>
                  <a:lnTo>
                    <a:pt x="16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78"/>
            <p:cNvSpPr/>
            <p:nvPr/>
          </p:nvSpPr>
          <p:spPr>
            <a:xfrm>
              <a:off x="7225961" y="2203137"/>
              <a:ext cx="84907" cy="62704"/>
            </a:xfrm>
            <a:custGeom>
              <a:avLst/>
              <a:gdLst/>
              <a:ahLst/>
              <a:cxnLst/>
              <a:rect l="l" t="t" r="r" b="b"/>
              <a:pathLst>
                <a:path w="3372" h="2490" extrusionOk="0">
                  <a:moveTo>
                    <a:pt x="1419" y="0"/>
                  </a:moveTo>
                  <a:lnTo>
                    <a:pt x="1" y="2363"/>
                  </a:lnTo>
                  <a:cubicBezTo>
                    <a:pt x="537" y="2426"/>
                    <a:pt x="1104" y="2489"/>
                    <a:pt x="1671" y="2489"/>
                  </a:cubicBezTo>
                  <a:cubicBezTo>
                    <a:pt x="2269" y="2489"/>
                    <a:pt x="2836" y="2426"/>
                    <a:pt x="3372" y="2363"/>
                  </a:cubicBezTo>
                  <a:lnTo>
                    <a:pt x="19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78"/>
            <p:cNvSpPr/>
            <p:nvPr/>
          </p:nvSpPr>
          <p:spPr>
            <a:xfrm>
              <a:off x="7298289" y="2195985"/>
              <a:ext cx="47615" cy="55578"/>
            </a:xfrm>
            <a:custGeom>
              <a:avLst/>
              <a:gdLst/>
              <a:ahLst/>
              <a:cxnLst/>
              <a:rect l="l" t="t" r="r" b="b"/>
              <a:pathLst>
                <a:path w="1891" h="2207" extrusionOk="0">
                  <a:moveTo>
                    <a:pt x="1891" y="1"/>
                  </a:moveTo>
                  <a:cubicBezTo>
                    <a:pt x="1292" y="127"/>
                    <a:pt x="631" y="190"/>
                    <a:pt x="0" y="253"/>
                  </a:cubicBezTo>
                  <a:lnTo>
                    <a:pt x="1198" y="2206"/>
                  </a:lnTo>
                  <a:lnTo>
                    <a:pt x="18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78"/>
            <p:cNvSpPr/>
            <p:nvPr/>
          </p:nvSpPr>
          <p:spPr>
            <a:xfrm>
              <a:off x="7086152" y="2230913"/>
              <a:ext cx="354610" cy="98388"/>
            </a:xfrm>
            <a:custGeom>
              <a:avLst/>
              <a:gdLst/>
              <a:ahLst/>
              <a:cxnLst/>
              <a:rect l="l" t="t" r="r" b="b"/>
              <a:pathLst>
                <a:path w="14083" h="3907" extrusionOk="0">
                  <a:moveTo>
                    <a:pt x="0" y="0"/>
                  </a:moveTo>
                  <a:lnTo>
                    <a:pt x="0" y="977"/>
                  </a:lnTo>
                  <a:cubicBezTo>
                    <a:pt x="0" y="2867"/>
                    <a:pt x="3655" y="3907"/>
                    <a:pt x="7057" y="3907"/>
                  </a:cubicBezTo>
                  <a:cubicBezTo>
                    <a:pt x="10460" y="3907"/>
                    <a:pt x="14083" y="2867"/>
                    <a:pt x="14083" y="977"/>
                  </a:cubicBezTo>
                  <a:lnTo>
                    <a:pt x="14083" y="32"/>
                  </a:lnTo>
                  <a:cubicBezTo>
                    <a:pt x="12508" y="1386"/>
                    <a:pt x="9956" y="2237"/>
                    <a:pt x="7057" y="2237"/>
                  </a:cubicBezTo>
                  <a:cubicBezTo>
                    <a:pt x="4568" y="2205"/>
                    <a:pt x="1796" y="157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78"/>
            <p:cNvSpPr/>
            <p:nvPr/>
          </p:nvSpPr>
          <p:spPr>
            <a:xfrm>
              <a:off x="7345419" y="2186466"/>
              <a:ext cx="67457" cy="69050"/>
            </a:xfrm>
            <a:custGeom>
              <a:avLst/>
              <a:gdLst/>
              <a:ahLst/>
              <a:cxnLst/>
              <a:rect l="l" t="t" r="r" b="b"/>
              <a:pathLst>
                <a:path w="2679" h="2742" extrusionOk="0">
                  <a:moveTo>
                    <a:pt x="1449" y="1"/>
                  </a:moveTo>
                  <a:cubicBezTo>
                    <a:pt x="1260" y="32"/>
                    <a:pt x="1071" y="95"/>
                    <a:pt x="851" y="158"/>
                  </a:cubicBezTo>
                  <a:lnTo>
                    <a:pt x="0" y="2742"/>
                  </a:lnTo>
                  <a:cubicBezTo>
                    <a:pt x="1008" y="2458"/>
                    <a:pt x="1922" y="2080"/>
                    <a:pt x="2678" y="1608"/>
                  </a:cubicBezTo>
                  <a:lnTo>
                    <a:pt x="14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78"/>
            <p:cNvSpPr/>
            <p:nvPr/>
          </p:nvSpPr>
          <p:spPr>
            <a:xfrm flipH="1">
              <a:off x="7088602" y="2134638"/>
              <a:ext cx="47123" cy="84126"/>
            </a:xfrm>
            <a:custGeom>
              <a:avLst/>
              <a:gdLst/>
              <a:ahLst/>
              <a:cxnLst/>
              <a:rect l="l" t="t" r="r" b="b"/>
              <a:pathLst>
                <a:path w="1670" h="3341" extrusionOk="0">
                  <a:moveTo>
                    <a:pt x="1670" y="1"/>
                  </a:moveTo>
                  <a:cubicBezTo>
                    <a:pt x="1607" y="851"/>
                    <a:pt x="977" y="1481"/>
                    <a:pt x="0" y="1891"/>
                  </a:cubicBezTo>
                  <a:lnTo>
                    <a:pt x="1134" y="3340"/>
                  </a:lnTo>
                  <a:cubicBezTo>
                    <a:pt x="1355" y="3214"/>
                    <a:pt x="1512" y="3025"/>
                    <a:pt x="1670" y="2836"/>
                  </a:cubicBezTo>
                  <a:lnTo>
                    <a:pt x="16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97" name="Google Shape;9097;p78"/>
          <p:cNvSpPr txBox="1"/>
          <p:nvPr/>
        </p:nvSpPr>
        <p:spPr>
          <a:xfrm>
            <a:off x="826588" y="511025"/>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2400">
                <a:solidFill>
                  <a:srgbClr val="FFFFFF"/>
                </a:solidFill>
              </a:rPr>
              <a:t>Creative Process Icons</a:t>
            </a:r>
            <a:endParaRPr sz="2400">
              <a:solidFill>
                <a:srgbClr val="FFFFFF"/>
              </a:solidFill>
            </a:endParaRPr>
          </a:p>
        </p:txBody>
      </p:sp>
      <p:sp>
        <p:nvSpPr>
          <p:cNvPr id="9098" name="Google Shape;9098;p78"/>
          <p:cNvSpPr txBox="1"/>
          <p:nvPr/>
        </p:nvSpPr>
        <p:spPr>
          <a:xfrm>
            <a:off x="4835313" y="511025"/>
            <a:ext cx="34821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2400">
                <a:solidFill>
                  <a:srgbClr val="FFFFFF"/>
                </a:solidFill>
              </a:rPr>
              <a:t>Performing Arts Icons</a:t>
            </a:r>
            <a:endParaRPr sz="24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102"/>
        <p:cNvGrpSpPr/>
        <p:nvPr/>
      </p:nvGrpSpPr>
      <p:grpSpPr>
        <a:xfrm>
          <a:off x="0" y="0"/>
          <a:ext cx="0" cy="0"/>
          <a:chOff x="0" y="0"/>
          <a:chExt cx="0" cy="0"/>
        </a:xfrm>
      </p:grpSpPr>
      <p:sp>
        <p:nvSpPr>
          <p:cNvPr id="9103" name="Google Shape;9103;p79"/>
          <p:cNvSpPr/>
          <p:nvPr/>
        </p:nvSpPr>
        <p:spPr>
          <a:xfrm>
            <a:off x="772696" y="1691070"/>
            <a:ext cx="343404" cy="446998"/>
          </a:xfrm>
          <a:custGeom>
            <a:avLst/>
            <a:gdLst/>
            <a:ahLst/>
            <a:cxnLst/>
            <a:rect l="l" t="t" r="r" b="b"/>
            <a:pathLst>
              <a:path w="9295" h="12099" extrusionOk="0">
                <a:moveTo>
                  <a:pt x="4601" y="1"/>
                </a:moveTo>
                <a:cubicBezTo>
                  <a:pt x="3624" y="1"/>
                  <a:pt x="2836" y="788"/>
                  <a:pt x="2836" y="1796"/>
                </a:cubicBezTo>
                <a:cubicBezTo>
                  <a:pt x="2836" y="2647"/>
                  <a:pt x="3467" y="3372"/>
                  <a:pt x="4254" y="3529"/>
                </a:cubicBezTo>
                <a:lnTo>
                  <a:pt x="4254" y="4789"/>
                </a:lnTo>
                <a:cubicBezTo>
                  <a:pt x="3656" y="4033"/>
                  <a:pt x="2742" y="3561"/>
                  <a:pt x="1765" y="3561"/>
                </a:cubicBezTo>
                <a:lnTo>
                  <a:pt x="348" y="3561"/>
                </a:lnTo>
                <a:cubicBezTo>
                  <a:pt x="158" y="3561"/>
                  <a:pt x="1" y="3718"/>
                  <a:pt x="1" y="3907"/>
                </a:cubicBezTo>
                <a:cubicBezTo>
                  <a:pt x="1" y="5671"/>
                  <a:pt x="1450" y="7152"/>
                  <a:pt x="3214" y="7152"/>
                </a:cubicBezTo>
                <a:lnTo>
                  <a:pt x="4286" y="7152"/>
                </a:lnTo>
                <a:lnTo>
                  <a:pt x="4286" y="9988"/>
                </a:lnTo>
                <a:cubicBezTo>
                  <a:pt x="3845" y="9547"/>
                  <a:pt x="3340" y="9231"/>
                  <a:pt x="2805" y="9042"/>
                </a:cubicBezTo>
                <a:cubicBezTo>
                  <a:pt x="2836" y="8885"/>
                  <a:pt x="2868" y="8727"/>
                  <a:pt x="2868" y="8570"/>
                </a:cubicBezTo>
                <a:cubicBezTo>
                  <a:pt x="2868" y="7782"/>
                  <a:pt x="2238" y="7152"/>
                  <a:pt x="1450" y="7152"/>
                </a:cubicBezTo>
                <a:cubicBezTo>
                  <a:pt x="663" y="7152"/>
                  <a:pt x="32" y="7782"/>
                  <a:pt x="32" y="8570"/>
                </a:cubicBezTo>
                <a:cubicBezTo>
                  <a:pt x="32" y="9358"/>
                  <a:pt x="663" y="9988"/>
                  <a:pt x="1450" y="9988"/>
                </a:cubicBezTo>
                <a:cubicBezTo>
                  <a:pt x="1797" y="9988"/>
                  <a:pt x="2112" y="9862"/>
                  <a:pt x="2364" y="9610"/>
                </a:cubicBezTo>
                <a:cubicBezTo>
                  <a:pt x="3183" y="9830"/>
                  <a:pt x="3908" y="10366"/>
                  <a:pt x="4286" y="11122"/>
                </a:cubicBezTo>
                <a:lnTo>
                  <a:pt x="4286" y="11752"/>
                </a:lnTo>
                <a:cubicBezTo>
                  <a:pt x="4286" y="11941"/>
                  <a:pt x="4443" y="12098"/>
                  <a:pt x="4632" y="12098"/>
                </a:cubicBezTo>
                <a:cubicBezTo>
                  <a:pt x="4853" y="12098"/>
                  <a:pt x="5010" y="11941"/>
                  <a:pt x="5010" y="11752"/>
                </a:cubicBezTo>
                <a:lnTo>
                  <a:pt x="5010" y="11342"/>
                </a:lnTo>
                <a:lnTo>
                  <a:pt x="6050" y="11342"/>
                </a:lnTo>
                <a:cubicBezTo>
                  <a:pt x="7846" y="11342"/>
                  <a:pt x="9295" y="9893"/>
                  <a:pt x="9295" y="8129"/>
                </a:cubicBezTo>
                <a:cubicBezTo>
                  <a:pt x="9200" y="7971"/>
                  <a:pt x="9043" y="7814"/>
                  <a:pt x="8854" y="7814"/>
                </a:cubicBezTo>
                <a:lnTo>
                  <a:pt x="7436" y="7814"/>
                </a:lnTo>
                <a:cubicBezTo>
                  <a:pt x="6428" y="7814"/>
                  <a:pt x="5546" y="8286"/>
                  <a:pt x="4947" y="9042"/>
                </a:cubicBezTo>
                <a:lnTo>
                  <a:pt x="4947" y="6837"/>
                </a:lnTo>
                <a:cubicBezTo>
                  <a:pt x="5357" y="6081"/>
                  <a:pt x="6050" y="5545"/>
                  <a:pt x="6901" y="5325"/>
                </a:cubicBezTo>
                <a:cubicBezTo>
                  <a:pt x="7121" y="5545"/>
                  <a:pt x="7436" y="5671"/>
                  <a:pt x="7814" y="5671"/>
                </a:cubicBezTo>
                <a:cubicBezTo>
                  <a:pt x="8602" y="5671"/>
                  <a:pt x="9200" y="5041"/>
                  <a:pt x="9200" y="4254"/>
                </a:cubicBezTo>
                <a:cubicBezTo>
                  <a:pt x="9200" y="3466"/>
                  <a:pt x="8602" y="2836"/>
                  <a:pt x="7814" y="2836"/>
                </a:cubicBezTo>
                <a:cubicBezTo>
                  <a:pt x="7027" y="2836"/>
                  <a:pt x="6396" y="3466"/>
                  <a:pt x="6396" y="4254"/>
                </a:cubicBezTo>
                <a:cubicBezTo>
                  <a:pt x="6396" y="4411"/>
                  <a:pt x="6428" y="4569"/>
                  <a:pt x="6459" y="4726"/>
                </a:cubicBezTo>
                <a:cubicBezTo>
                  <a:pt x="5861" y="4947"/>
                  <a:pt x="5357" y="5262"/>
                  <a:pt x="4947" y="5671"/>
                </a:cubicBezTo>
                <a:lnTo>
                  <a:pt x="4947" y="3529"/>
                </a:lnTo>
                <a:cubicBezTo>
                  <a:pt x="5798" y="3372"/>
                  <a:pt x="6365" y="2615"/>
                  <a:pt x="6365" y="1796"/>
                </a:cubicBezTo>
                <a:cubicBezTo>
                  <a:pt x="6365" y="788"/>
                  <a:pt x="5577" y="1"/>
                  <a:pt x="4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4" name="Google Shape;9104;p79"/>
          <p:cNvGrpSpPr/>
          <p:nvPr/>
        </p:nvGrpSpPr>
        <p:grpSpPr>
          <a:xfrm>
            <a:off x="719610" y="2243507"/>
            <a:ext cx="452798" cy="449473"/>
            <a:chOff x="-21322300" y="3693325"/>
            <a:chExt cx="306400" cy="304150"/>
          </a:xfrm>
        </p:grpSpPr>
        <p:sp>
          <p:nvSpPr>
            <p:cNvPr id="9105" name="Google Shape;9105;p79"/>
            <p:cNvSpPr/>
            <p:nvPr/>
          </p:nvSpPr>
          <p:spPr>
            <a:xfrm>
              <a:off x="-21142725" y="3868400"/>
              <a:ext cx="111850" cy="69325"/>
            </a:xfrm>
            <a:custGeom>
              <a:avLst/>
              <a:gdLst/>
              <a:ahLst/>
              <a:cxnLst/>
              <a:rect l="l" t="t" r="r" b="b"/>
              <a:pathLst>
                <a:path w="4474" h="2773" extrusionOk="0">
                  <a:moveTo>
                    <a:pt x="4474" y="0"/>
                  </a:moveTo>
                  <a:lnTo>
                    <a:pt x="4474" y="0"/>
                  </a:lnTo>
                  <a:cubicBezTo>
                    <a:pt x="4317" y="189"/>
                    <a:pt x="4159" y="378"/>
                    <a:pt x="4001" y="536"/>
                  </a:cubicBezTo>
                  <a:cubicBezTo>
                    <a:pt x="2899" y="1639"/>
                    <a:pt x="1418" y="2174"/>
                    <a:pt x="0" y="2426"/>
                  </a:cubicBezTo>
                  <a:cubicBezTo>
                    <a:pt x="473" y="2678"/>
                    <a:pt x="945" y="2773"/>
                    <a:pt x="1450" y="2773"/>
                  </a:cubicBezTo>
                  <a:cubicBezTo>
                    <a:pt x="2269" y="2773"/>
                    <a:pt x="3088" y="2458"/>
                    <a:pt x="3749" y="1828"/>
                  </a:cubicBezTo>
                  <a:cubicBezTo>
                    <a:pt x="4254" y="1324"/>
                    <a:pt x="4474" y="662"/>
                    <a:pt x="4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6" name="Google Shape;9106;p79"/>
            <p:cNvSpPr/>
            <p:nvPr/>
          </p:nvSpPr>
          <p:spPr>
            <a:xfrm>
              <a:off x="-21141950" y="3693325"/>
              <a:ext cx="126050" cy="120750"/>
            </a:xfrm>
            <a:custGeom>
              <a:avLst/>
              <a:gdLst/>
              <a:ahLst/>
              <a:cxnLst/>
              <a:rect l="l" t="t" r="r" b="b"/>
              <a:pathLst>
                <a:path w="5042" h="4830" extrusionOk="0">
                  <a:moveTo>
                    <a:pt x="1828" y="1214"/>
                  </a:moveTo>
                  <a:cubicBezTo>
                    <a:pt x="1915" y="1214"/>
                    <a:pt x="2001" y="1254"/>
                    <a:pt x="2080" y="1333"/>
                  </a:cubicBezTo>
                  <a:cubicBezTo>
                    <a:pt x="2238" y="1490"/>
                    <a:pt x="2238" y="1679"/>
                    <a:pt x="2080" y="1837"/>
                  </a:cubicBezTo>
                  <a:cubicBezTo>
                    <a:pt x="2001" y="1915"/>
                    <a:pt x="1915" y="1955"/>
                    <a:pt x="1828" y="1955"/>
                  </a:cubicBezTo>
                  <a:cubicBezTo>
                    <a:pt x="1742" y="1955"/>
                    <a:pt x="1655" y="1915"/>
                    <a:pt x="1576" y="1837"/>
                  </a:cubicBezTo>
                  <a:cubicBezTo>
                    <a:pt x="1419" y="1679"/>
                    <a:pt x="1419" y="1490"/>
                    <a:pt x="1576" y="1333"/>
                  </a:cubicBezTo>
                  <a:cubicBezTo>
                    <a:pt x="1655" y="1254"/>
                    <a:pt x="1742" y="1214"/>
                    <a:pt x="1828" y="1214"/>
                  </a:cubicBezTo>
                  <a:close/>
                  <a:moveTo>
                    <a:pt x="2301" y="0"/>
                  </a:moveTo>
                  <a:cubicBezTo>
                    <a:pt x="1786" y="0"/>
                    <a:pt x="1193" y="72"/>
                    <a:pt x="599" y="230"/>
                  </a:cubicBezTo>
                  <a:cubicBezTo>
                    <a:pt x="1" y="1427"/>
                    <a:pt x="221" y="2908"/>
                    <a:pt x="1230" y="3884"/>
                  </a:cubicBezTo>
                  <a:cubicBezTo>
                    <a:pt x="1797" y="4483"/>
                    <a:pt x="2647" y="4830"/>
                    <a:pt x="3498" y="4830"/>
                  </a:cubicBezTo>
                  <a:cubicBezTo>
                    <a:pt x="3970" y="4830"/>
                    <a:pt x="4443" y="4704"/>
                    <a:pt x="4884" y="4515"/>
                  </a:cubicBezTo>
                  <a:cubicBezTo>
                    <a:pt x="5042" y="3443"/>
                    <a:pt x="5042" y="2498"/>
                    <a:pt x="4947" y="1931"/>
                  </a:cubicBezTo>
                  <a:cubicBezTo>
                    <a:pt x="4884" y="1522"/>
                    <a:pt x="4601" y="1207"/>
                    <a:pt x="4254" y="1081"/>
                  </a:cubicBezTo>
                  <a:cubicBezTo>
                    <a:pt x="4160" y="1049"/>
                    <a:pt x="4065" y="1049"/>
                    <a:pt x="3970" y="1049"/>
                  </a:cubicBezTo>
                  <a:cubicBezTo>
                    <a:pt x="3970" y="955"/>
                    <a:pt x="3939" y="860"/>
                    <a:pt x="3939" y="765"/>
                  </a:cubicBezTo>
                  <a:cubicBezTo>
                    <a:pt x="3813" y="387"/>
                    <a:pt x="3498" y="104"/>
                    <a:pt x="3120" y="72"/>
                  </a:cubicBezTo>
                  <a:cubicBezTo>
                    <a:pt x="2885" y="25"/>
                    <a:pt x="2607" y="0"/>
                    <a:pt x="2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79"/>
            <p:cNvSpPr/>
            <p:nvPr/>
          </p:nvSpPr>
          <p:spPr>
            <a:xfrm>
              <a:off x="-21263225" y="3707725"/>
              <a:ext cx="69325" cy="112650"/>
            </a:xfrm>
            <a:custGeom>
              <a:avLst/>
              <a:gdLst/>
              <a:ahLst/>
              <a:cxnLst/>
              <a:rect l="l" t="t" r="r" b="b"/>
              <a:pathLst>
                <a:path w="2773" h="4506" extrusionOk="0">
                  <a:moveTo>
                    <a:pt x="2773" y="0"/>
                  </a:moveTo>
                  <a:cubicBezTo>
                    <a:pt x="2079" y="0"/>
                    <a:pt x="1418" y="252"/>
                    <a:pt x="945" y="757"/>
                  </a:cubicBezTo>
                  <a:cubicBezTo>
                    <a:pt x="347" y="1355"/>
                    <a:pt x="0" y="2174"/>
                    <a:pt x="0" y="3025"/>
                  </a:cubicBezTo>
                  <a:cubicBezTo>
                    <a:pt x="0" y="3560"/>
                    <a:pt x="126" y="4065"/>
                    <a:pt x="347" y="4506"/>
                  </a:cubicBezTo>
                  <a:cubicBezTo>
                    <a:pt x="630" y="3025"/>
                    <a:pt x="1197" y="1513"/>
                    <a:pt x="2205" y="473"/>
                  </a:cubicBezTo>
                  <a:cubicBezTo>
                    <a:pt x="2363" y="315"/>
                    <a:pt x="2552" y="158"/>
                    <a:pt x="27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8" name="Google Shape;9108;p79"/>
            <p:cNvSpPr/>
            <p:nvPr/>
          </p:nvSpPr>
          <p:spPr>
            <a:xfrm>
              <a:off x="-21322300" y="3703775"/>
              <a:ext cx="294600" cy="293700"/>
            </a:xfrm>
            <a:custGeom>
              <a:avLst/>
              <a:gdLst/>
              <a:ahLst/>
              <a:cxnLst/>
              <a:rect l="l" t="t" r="r" b="b"/>
              <a:pathLst>
                <a:path w="11784" h="11748" extrusionOk="0">
                  <a:moveTo>
                    <a:pt x="6604" y="3797"/>
                  </a:moveTo>
                  <a:cubicBezTo>
                    <a:pt x="6773" y="3797"/>
                    <a:pt x="6905" y="3909"/>
                    <a:pt x="6931" y="4065"/>
                  </a:cubicBezTo>
                  <a:cubicBezTo>
                    <a:pt x="7026" y="4254"/>
                    <a:pt x="6900" y="4443"/>
                    <a:pt x="6711" y="4506"/>
                  </a:cubicBezTo>
                  <a:lnTo>
                    <a:pt x="6270" y="4664"/>
                  </a:lnTo>
                  <a:cubicBezTo>
                    <a:pt x="6018" y="4727"/>
                    <a:pt x="5955" y="5042"/>
                    <a:pt x="6112" y="5231"/>
                  </a:cubicBezTo>
                  <a:lnTo>
                    <a:pt x="6490" y="5640"/>
                  </a:lnTo>
                  <a:cubicBezTo>
                    <a:pt x="6575" y="5713"/>
                    <a:pt x="6674" y="5748"/>
                    <a:pt x="6767" y="5748"/>
                  </a:cubicBezTo>
                  <a:cubicBezTo>
                    <a:pt x="6916" y="5748"/>
                    <a:pt x="7050" y="5657"/>
                    <a:pt x="7089" y="5483"/>
                  </a:cubicBezTo>
                  <a:lnTo>
                    <a:pt x="7246" y="5042"/>
                  </a:lnTo>
                  <a:cubicBezTo>
                    <a:pt x="7321" y="4892"/>
                    <a:pt x="7455" y="4802"/>
                    <a:pt x="7586" y="4802"/>
                  </a:cubicBezTo>
                  <a:cubicBezTo>
                    <a:pt x="7620" y="4802"/>
                    <a:pt x="7655" y="4808"/>
                    <a:pt x="7687" y="4821"/>
                  </a:cubicBezTo>
                  <a:cubicBezTo>
                    <a:pt x="7908" y="4884"/>
                    <a:pt x="8002" y="5073"/>
                    <a:pt x="7971" y="5262"/>
                  </a:cubicBezTo>
                  <a:lnTo>
                    <a:pt x="7813" y="5703"/>
                  </a:lnTo>
                  <a:cubicBezTo>
                    <a:pt x="7655" y="6177"/>
                    <a:pt x="7212" y="6453"/>
                    <a:pt x="6764" y="6453"/>
                  </a:cubicBezTo>
                  <a:cubicBezTo>
                    <a:pt x="6498" y="6453"/>
                    <a:pt x="6229" y="6356"/>
                    <a:pt x="6018" y="6144"/>
                  </a:cubicBezTo>
                  <a:lnTo>
                    <a:pt x="5640" y="5766"/>
                  </a:lnTo>
                  <a:cubicBezTo>
                    <a:pt x="5073" y="5199"/>
                    <a:pt x="5293" y="4223"/>
                    <a:pt x="6081" y="3971"/>
                  </a:cubicBezTo>
                  <a:lnTo>
                    <a:pt x="6490" y="3813"/>
                  </a:lnTo>
                  <a:cubicBezTo>
                    <a:pt x="6529" y="3802"/>
                    <a:pt x="6567" y="3797"/>
                    <a:pt x="6604" y="3797"/>
                  </a:cubicBezTo>
                  <a:close/>
                  <a:moveTo>
                    <a:pt x="6900" y="1"/>
                  </a:moveTo>
                  <a:lnTo>
                    <a:pt x="6900" y="1"/>
                  </a:lnTo>
                  <a:cubicBezTo>
                    <a:pt x="6238" y="253"/>
                    <a:pt x="5608" y="600"/>
                    <a:pt x="5136" y="1104"/>
                  </a:cubicBezTo>
                  <a:cubicBezTo>
                    <a:pt x="3434" y="2805"/>
                    <a:pt x="3088" y="6176"/>
                    <a:pt x="3088" y="7657"/>
                  </a:cubicBezTo>
                  <a:cubicBezTo>
                    <a:pt x="2726" y="7476"/>
                    <a:pt x="2328" y="7387"/>
                    <a:pt x="1930" y="7387"/>
                  </a:cubicBezTo>
                  <a:cubicBezTo>
                    <a:pt x="1287" y="7387"/>
                    <a:pt x="644" y="7619"/>
                    <a:pt x="158" y="8066"/>
                  </a:cubicBezTo>
                  <a:cubicBezTo>
                    <a:pt x="0" y="8224"/>
                    <a:pt x="32" y="8539"/>
                    <a:pt x="252" y="8665"/>
                  </a:cubicBezTo>
                  <a:cubicBezTo>
                    <a:pt x="1449" y="9295"/>
                    <a:pt x="2489" y="10334"/>
                    <a:pt x="3119" y="11532"/>
                  </a:cubicBezTo>
                  <a:cubicBezTo>
                    <a:pt x="3191" y="11676"/>
                    <a:pt x="3304" y="11748"/>
                    <a:pt x="3429" y="11748"/>
                  </a:cubicBezTo>
                  <a:cubicBezTo>
                    <a:pt x="3523" y="11748"/>
                    <a:pt x="3623" y="11707"/>
                    <a:pt x="3718" y="11626"/>
                  </a:cubicBezTo>
                  <a:cubicBezTo>
                    <a:pt x="4505" y="10839"/>
                    <a:pt x="4663" y="9641"/>
                    <a:pt x="4127" y="8696"/>
                  </a:cubicBezTo>
                  <a:lnTo>
                    <a:pt x="4190" y="8696"/>
                  </a:lnTo>
                  <a:cubicBezTo>
                    <a:pt x="5640" y="8696"/>
                    <a:pt x="8979" y="8350"/>
                    <a:pt x="10680" y="6648"/>
                  </a:cubicBezTo>
                  <a:cubicBezTo>
                    <a:pt x="11184" y="6144"/>
                    <a:pt x="11531" y="5514"/>
                    <a:pt x="11783" y="4853"/>
                  </a:cubicBezTo>
                  <a:lnTo>
                    <a:pt x="11783" y="4853"/>
                  </a:lnTo>
                  <a:cubicBezTo>
                    <a:pt x="11374" y="4979"/>
                    <a:pt x="11027" y="5042"/>
                    <a:pt x="10649" y="5042"/>
                  </a:cubicBezTo>
                  <a:cubicBezTo>
                    <a:pt x="9578" y="5042"/>
                    <a:pt x="8601" y="4664"/>
                    <a:pt x="7876" y="3908"/>
                  </a:cubicBezTo>
                  <a:cubicBezTo>
                    <a:pt x="6805" y="2836"/>
                    <a:pt x="6490" y="1356"/>
                    <a:pt x="6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9" name="Google Shape;9109;p79"/>
          <p:cNvGrpSpPr/>
          <p:nvPr/>
        </p:nvGrpSpPr>
        <p:grpSpPr>
          <a:xfrm>
            <a:off x="719019" y="2810244"/>
            <a:ext cx="453980" cy="422540"/>
            <a:chOff x="-21322300" y="4077125"/>
            <a:chExt cx="307200" cy="285925"/>
          </a:xfrm>
        </p:grpSpPr>
        <p:sp>
          <p:nvSpPr>
            <p:cNvPr id="9110" name="Google Shape;9110;p79"/>
            <p:cNvSpPr/>
            <p:nvPr/>
          </p:nvSpPr>
          <p:spPr>
            <a:xfrm>
              <a:off x="-21177375" y="4077125"/>
              <a:ext cx="17350" cy="52800"/>
            </a:xfrm>
            <a:custGeom>
              <a:avLst/>
              <a:gdLst/>
              <a:ahLst/>
              <a:cxnLst/>
              <a:rect l="l" t="t" r="r" b="b"/>
              <a:pathLst>
                <a:path w="694" h="2112" extrusionOk="0">
                  <a:moveTo>
                    <a:pt x="347" y="0"/>
                  </a:moveTo>
                  <a:cubicBezTo>
                    <a:pt x="158" y="0"/>
                    <a:pt x="0" y="158"/>
                    <a:pt x="0" y="347"/>
                  </a:cubicBezTo>
                  <a:lnTo>
                    <a:pt x="0" y="1764"/>
                  </a:lnTo>
                  <a:cubicBezTo>
                    <a:pt x="0" y="1953"/>
                    <a:pt x="158" y="2111"/>
                    <a:pt x="347" y="2111"/>
                  </a:cubicBezTo>
                  <a:cubicBezTo>
                    <a:pt x="536" y="2111"/>
                    <a:pt x="693" y="1953"/>
                    <a:pt x="693" y="1764"/>
                  </a:cubicBez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79"/>
            <p:cNvSpPr/>
            <p:nvPr/>
          </p:nvSpPr>
          <p:spPr>
            <a:xfrm>
              <a:off x="-21279775" y="4117475"/>
              <a:ext cx="46500" cy="44525"/>
            </a:xfrm>
            <a:custGeom>
              <a:avLst/>
              <a:gdLst/>
              <a:ahLst/>
              <a:cxnLst/>
              <a:rect l="l" t="t" r="r" b="b"/>
              <a:pathLst>
                <a:path w="1860" h="1781" extrusionOk="0">
                  <a:moveTo>
                    <a:pt x="410" y="1"/>
                  </a:moveTo>
                  <a:cubicBezTo>
                    <a:pt x="323" y="1"/>
                    <a:pt x="237" y="40"/>
                    <a:pt x="158" y="119"/>
                  </a:cubicBezTo>
                  <a:cubicBezTo>
                    <a:pt x="0" y="276"/>
                    <a:pt x="0" y="466"/>
                    <a:pt x="158" y="623"/>
                  </a:cubicBezTo>
                  <a:lnTo>
                    <a:pt x="1166" y="1663"/>
                  </a:lnTo>
                  <a:cubicBezTo>
                    <a:pt x="1261" y="1741"/>
                    <a:pt x="1355" y="1781"/>
                    <a:pt x="1446" y="1781"/>
                  </a:cubicBezTo>
                  <a:cubicBezTo>
                    <a:pt x="1536" y="1781"/>
                    <a:pt x="1623" y="1741"/>
                    <a:pt x="1702" y="1663"/>
                  </a:cubicBezTo>
                  <a:cubicBezTo>
                    <a:pt x="1859" y="1505"/>
                    <a:pt x="1859" y="1285"/>
                    <a:pt x="1702" y="1127"/>
                  </a:cubicBezTo>
                  <a:lnTo>
                    <a:pt x="662" y="119"/>
                  </a:lnTo>
                  <a:cubicBezTo>
                    <a:pt x="583" y="40"/>
                    <a:pt x="497"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2" name="Google Shape;9112;p79"/>
            <p:cNvSpPr/>
            <p:nvPr/>
          </p:nvSpPr>
          <p:spPr>
            <a:xfrm>
              <a:off x="-21103350" y="4117475"/>
              <a:ext cx="45700" cy="44525"/>
            </a:xfrm>
            <a:custGeom>
              <a:avLst/>
              <a:gdLst/>
              <a:ahLst/>
              <a:cxnLst/>
              <a:rect l="l" t="t" r="r" b="b"/>
              <a:pathLst>
                <a:path w="1828" h="1781" extrusionOk="0">
                  <a:moveTo>
                    <a:pt x="1418" y="1"/>
                  </a:moveTo>
                  <a:cubicBezTo>
                    <a:pt x="1332" y="1"/>
                    <a:pt x="1245" y="40"/>
                    <a:pt x="1166" y="119"/>
                  </a:cubicBezTo>
                  <a:lnTo>
                    <a:pt x="158" y="1127"/>
                  </a:lnTo>
                  <a:cubicBezTo>
                    <a:pt x="1" y="1285"/>
                    <a:pt x="1" y="1474"/>
                    <a:pt x="158" y="1663"/>
                  </a:cubicBezTo>
                  <a:cubicBezTo>
                    <a:pt x="237" y="1741"/>
                    <a:pt x="331" y="1781"/>
                    <a:pt x="422" y="1781"/>
                  </a:cubicBezTo>
                  <a:cubicBezTo>
                    <a:pt x="513" y="1781"/>
                    <a:pt x="599" y="1741"/>
                    <a:pt x="662" y="1663"/>
                  </a:cubicBezTo>
                  <a:lnTo>
                    <a:pt x="1670" y="623"/>
                  </a:lnTo>
                  <a:cubicBezTo>
                    <a:pt x="1828" y="466"/>
                    <a:pt x="1828" y="276"/>
                    <a:pt x="1670" y="119"/>
                  </a:cubicBezTo>
                  <a:cubicBezTo>
                    <a:pt x="1592" y="40"/>
                    <a:pt x="1505"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3" name="Google Shape;9113;p79"/>
            <p:cNvSpPr/>
            <p:nvPr/>
          </p:nvSpPr>
          <p:spPr>
            <a:xfrm>
              <a:off x="-21137225" y="4103750"/>
              <a:ext cx="27600" cy="34975"/>
            </a:xfrm>
            <a:custGeom>
              <a:avLst/>
              <a:gdLst/>
              <a:ahLst/>
              <a:cxnLst/>
              <a:rect l="l" t="t" r="r" b="b"/>
              <a:pathLst>
                <a:path w="1104" h="1399" extrusionOk="0">
                  <a:moveTo>
                    <a:pt x="670" y="1"/>
                  </a:moveTo>
                  <a:cubicBezTo>
                    <a:pt x="536" y="1"/>
                    <a:pt x="417" y="89"/>
                    <a:pt x="347" y="227"/>
                  </a:cubicBezTo>
                  <a:lnTo>
                    <a:pt x="95" y="888"/>
                  </a:lnTo>
                  <a:cubicBezTo>
                    <a:pt x="1" y="1109"/>
                    <a:pt x="127" y="1298"/>
                    <a:pt x="284" y="1361"/>
                  </a:cubicBezTo>
                  <a:cubicBezTo>
                    <a:pt x="335" y="1386"/>
                    <a:pt x="386" y="1398"/>
                    <a:pt x="435" y="1398"/>
                  </a:cubicBezTo>
                  <a:cubicBezTo>
                    <a:pt x="568" y="1398"/>
                    <a:pt x="688" y="1310"/>
                    <a:pt x="757" y="1172"/>
                  </a:cubicBezTo>
                  <a:lnTo>
                    <a:pt x="1041" y="510"/>
                  </a:lnTo>
                  <a:cubicBezTo>
                    <a:pt x="1104" y="321"/>
                    <a:pt x="1041" y="101"/>
                    <a:pt x="820" y="38"/>
                  </a:cubicBezTo>
                  <a:cubicBezTo>
                    <a:pt x="769" y="13"/>
                    <a:pt x="719" y="1"/>
                    <a:pt x="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79"/>
            <p:cNvSpPr/>
            <p:nvPr/>
          </p:nvSpPr>
          <p:spPr>
            <a:xfrm>
              <a:off x="-21227800" y="4103750"/>
              <a:ext cx="27600" cy="34975"/>
            </a:xfrm>
            <a:custGeom>
              <a:avLst/>
              <a:gdLst/>
              <a:ahLst/>
              <a:cxnLst/>
              <a:rect l="l" t="t" r="r" b="b"/>
              <a:pathLst>
                <a:path w="1104" h="1399" extrusionOk="0">
                  <a:moveTo>
                    <a:pt x="434" y="1"/>
                  </a:moveTo>
                  <a:cubicBezTo>
                    <a:pt x="386" y="1"/>
                    <a:pt x="335" y="13"/>
                    <a:pt x="284" y="38"/>
                  </a:cubicBezTo>
                  <a:cubicBezTo>
                    <a:pt x="95" y="101"/>
                    <a:pt x="1" y="321"/>
                    <a:pt x="95" y="510"/>
                  </a:cubicBezTo>
                  <a:lnTo>
                    <a:pt x="347" y="1172"/>
                  </a:lnTo>
                  <a:cubicBezTo>
                    <a:pt x="417" y="1310"/>
                    <a:pt x="536" y="1398"/>
                    <a:pt x="670" y="1398"/>
                  </a:cubicBezTo>
                  <a:cubicBezTo>
                    <a:pt x="719" y="1398"/>
                    <a:pt x="769" y="1386"/>
                    <a:pt x="820" y="1361"/>
                  </a:cubicBezTo>
                  <a:cubicBezTo>
                    <a:pt x="1040" y="1298"/>
                    <a:pt x="1103" y="1109"/>
                    <a:pt x="1040" y="888"/>
                  </a:cubicBezTo>
                  <a:lnTo>
                    <a:pt x="757" y="227"/>
                  </a:lnTo>
                  <a:cubicBezTo>
                    <a:pt x="688" y="89"/>
                    <a:pt x="568" y="1"/>
                    <a:pt x="4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5" name="Google Shape;9115;p79"/>
            <p:cNvSpPr/>
            <p:nvPr/>
          </p:nvSpPr>
          <p:spPr>
            <a:xfrm>
              <a:off x="-21319950" y="4219675"/>
              <a:ext cx="53600" cy="18150"/>
            </a:xfrm>
            <a:custGeom>
              <a:avLst/>
              <a:gdLst/>
              <a:ahLst/>
              <a:cxnLst/>
              <a:rect l="l" t="t" r="r" b="b"/>
              <a:pathLst>
                <a:path w="2144" h="726" extrusionOk="0">
                  <a:moveTo>
                    <a:pt x="347" y="1"/>
                  </a:moveTo>
                  <a:cubicBezTo>
                    <a:pt x="158" y="1"/>
                    <a:pt x="1" y="158"/>
                    <a:pt x="1" y="347"/>
                  </a:cubicBezTo>
                  <a:cubicBezTo>
                    <a:pt x="1" y="568"/>
                    <a:pt x="158" y="725"/>
                    <a:pt x="347" y="725"/>
                  </a:cubicBezTo>
                  <a:lnTo>
                    <a:pt x="1797" y="725"/>
                  </a:lnTo>
                  <a:cubicBezTo>
                    <a:pt x="1986" y="725"/>
                    <a:pt x="2143" y="568"/>
                    <a:pt x="2143" y="347"/>
                  </a:cubicBezTo>
                  <a:cubicBezTo>
                    <a:pt x="2143" y="158"/>
                    <a:pt x="1986" y="1"/>
                    <a:pt x="1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6" name="Google Shape;9116;p79"/>
            <p:cNvSpPr/>
            <p:nvPr/>
          </p:nvSpPr>
          <p:spPr>
            <a:xfrm>
              <a:off x="-21070275" y="4219675"/>
              <a:ext cx="54375" cy="18150"/>
            </a:xfrm>
            <a:custGeom>
              <a:avLst/>
              <a:gdLst/>
              <a:ahLst/>
              <a:cxnLst/>
              <a:rect l="l" t="t" r="r" b="b"/>
              <a:pathLst>
                <a:path w="2175" h="726" extrusionOk="0">
                  <a:moveTo>
                    <a:pt x="347" y="1"/>
                  </a:moveTo>
                  <a:cubicBezTo>
                    <a:pt x="158" y="1"/>
                    <a:pt x="1" y="158"/>
                    <a:pt x="1" y="347"/>
                  </a:cubicBezTo>
                  <a:cubicBezTo>
                    <a:pt x="1" y="568"/>
                    <a:pt x="158" y="725"/>
                    <a:pt x="347" y="725"/>
                  </a:cubicBezTo>
                  <a:lnTo>
                    <a:pt x="1828" y="725"/>
                  </a:lnTo>
                  <a:cubicBezTo>
                    <a:pt x="2017" y="725"/>
                    <a:pt x="2175" y="568"/>
                    <a:pt x="2175" y="347"/>
                  </a:cubicBezTo>
                  <a:cubicBezTo>
                    <a:pt x="2175" y="158"/>
                    <a:pt x="2017" y="1"/>
                    <a:pt x="1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79"/>
            <p:cNvSpPr/>
            <p:nvPr/>
          </p:nvSpPr>
          <p:spPr>
            <a:xfrm>
              <a:off x="-21078925" y="4171825"/>
              <a:ext cx="37025" cy="25175"/>
            </a:xfrm>
            <a:custGeom>
              <a:avLst/>
              <a:gdLst/>
              <a:ahLst/>
              <a:cxnLst/>
              <a:rect l="l" t="t" r="r" b="b"/>
              <a:pathLst>
                <a:path w="1481" h="1007" extrusionOk="0">
                  <a:moveTo>
                    <a:pt x="1086" y="1"/>
                  </a:moveTo>
                  <a:cubicBezTo>
                    <a:pt x="1040" y="1"/>
                    <a:pt x="993" y="9"/>
                    <a:pt x="945" y="24"/>
                  </a:cubicBezTo>
                  <a:lnTo>
                    <a:pt x="284" y="308"/>
                  </a:lnTo>
                  <a:cubicBezTo>
                    <a:pt x="63" y="371"/>
                    <a:pt x="0" y="623"/>
                    <a:pt x="63" y="780"/>
                  </a:cubicBezTo>
                  <a:cubicBezTo>
                    <a:pt x="132" y="919"/>
                    <a:pt x="252" y="1006"/>
                    <a:pt x="386" y="1006"/>
                  </a:cubicBezTo>
                  <a:cubicBezTo>
                    <a:pt x="435" y="1006"/>
                    <a:pt x="485" y="995"/>
                    <a:pt x="536" y="969"/>
                  </a:cubicBezTo>
                  <a:lnTo>
                    <a:pt x="1229" y="686"/>
                  </a:lnTo>
                  <a:cubicBezTo>
                    <a:pt x="1418" y="623"/>
                    <a:pt x="1481" y="434"/>
                    <a:pt x="1418" y="213"/>
                  </a:cubicBezTo>
                  <a:cubicBezTo>
                    <a:pt x="1347" y="72"/>
                    <a:pt x="1223" y="1"/>
                    <a:pt x="10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8" name="Google Shape;9118;p79"/>
            <p:cNvSpPr/>
            <p:nvPr/>
          </p:nvSpPr>
          <p:spPr>
            <a:xfrm>
              <a:off x="-21294750" y="4172625"/>
              <a:ext cx="37850" cy="25150"/>
            </a:xfrm>
            <a:custGeom>
              <a:avLst/>
              <a:gdLst/>
              <a:ahLst/>
              <a:cxnLst/>
              <a:rect l="l" t="t" r="r" b="b"/>
              <a:pathLst>
                <a:path w="1514" h="1006" extrusionOk="0">
                  <a:moveTo>
                    <a:pt x="414" y="1"/>
                  </a:moveTo>
                  <a:cubicBezTo>
                    <a:pt x="263" y="1"/>
                    <a:pt x="143" y="77"/>
                    <a:pt x="95" y="244"/>
                  </a:cubicBezTo>
                  <a:cubicBezTo>
                    <a:pt x="1" y="402"/>
                    <a:pt x="127" y="622"/>
                    <a:pt x="284" y="717"/>
                  </a:cubicBezTo>
                  <a:lnTo>
                    <a:pt x="946" y="969"/>
                  </a:lnTo>
                  <a:cubicBezTo>
                    <a:pt x="997" y="994"/>
                    <a:pt x="1050" y="1006"/>
                    <a:pt x="1101" y="1006"/>
                  </a:cubicBezTo>
                  <a:cubicBezTo>
                    <a:pt x="1242" y="1006"/>
                    <a:pt x="1372" y="918"/>
                    <a:pt x="1419" y="780"/>
                  </a:cubicBezTo>
                  <a:cubicBezTo>
                    <a:pt x="1513" y="591"/>
                    <a:pt x="1419" y="402"/>
                    <a:pt x="1230" y="307"/>
                  </a:cubicBezTo>
                  <a:lnTo>
                    <a:pt x="568" y="24"/>
                  </a:lnTo>
                  <a:cubicBezTo>
                    <a:pt x="514" y="8"/>
                    <a:pt x="46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9" name="Google Shape;9119;p79"/>
            <p:cNvSpPr/>
            <p:nvPr/>
          </p:nvSpPr>
          <p:spPr>
            <a:xfrm>
              <a:off x="-21321525" y="4328375"/>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630"/>
                    <a:pt x="1" y="819"/>
                    <a:pt x="95" y="1008"/>
                  </a:cubicBezTo>
                  <a:cubicBezTo>
                    <a:pt x="141" y="1147"/>
                    <a:pt x="272" y="1234"/>
                    <a:pt x="413" y="1234"/>
                  </a:cubicBezTo>
                  <a:cubicBezTo>
                    <a:pt x="464" y="1234"/>
                    <a:pt x="517" y="1223"/>
                    <a:pt x="568" y="1197"/>
                  </a:cubicBezTo>
                  <a:cubicBezTo>
                    <a:pt x="725" y="1166"/>
                    <a:pt x="883" y="1103"/>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103"/>
                    <a:pt x="11563" y="1166"/>
                    <a:pt x="11721" y="1260"/>
                  </a:cubicBezTo>
                  <a:cubicBezTo>
                    <a:pt x="11766" y="1276"/>
                    <a:pt x="11812" y="1284"/>
                    <a:pt x="11857" y="1284"/>
                  </a:cubicBezTo>
                  <a:cubicBezTo>
                    <a:pt x="11996" y="1284"/>
                    <a:pt x="12122" y="1207"/>
                    <a:pt x="12193" y="1040"/>
                  </a:cubicBezTo>
                  <a:cubicBezTo>
                    <a:pt x="12256" y="819"/>
                    <a:pt x="12193" y="567"/>
                    <a:pt x="11973" y="536"/>
                  </a:cubicBezTo>
                  <a:cubicBezTo>
                    <a:pt x="11878" y="504"/>
                    <a:pt x="11784" y="473"/>
                    <a:pt x="11658" y="378"/>
                  </a:cubicBezTo>
                  <a:cubicBezTo>
                    <a:pt x="11264" y="126"/>
                    <a:pt x="10823" y="0"/>
                    <a:pt x="10382" y="0"/>
                  </a:cubicBezTo>
                  <a:cubicBezTo>
                    <a:pt x="9941" y="0"/>
                    <a:pt x="9499" y="126"/>
                    <a:pt x="9106" y="378"/>
                  </a:cubicBezTo>
                  <a:cubicBezTo>
                    <a:pt x="8854" y="552"/>
                    <a:pt x="8546" y="638"/>
                    <a:pt x="8239" y="638"/>
                  </a:cubicBezTo>
                  <a:cubicBezTo>
                    <a:pt x="7932" y="638"/>
                    <a:pt x="7625" y="552"/>
                    <a:pt x="7373" y="378"/>
                  </a:cubicBezTo>
                  <a:cubicBezTo>
                    <a:pt x="6979" y="126"/>
                    <a:pt x="6538" y="0"/>
                    <a:pt x="6101" y="0"/>
                  </a:cubicBezTo>
                  <a:cubicBezTo>
                    <a:pt x="5664" y="0"/>
                    <a:pt x="5231" y="126"/>
                    <a:pt x="4852" y="378"/>
                  </a:cubicBezTo>
                  <a:cubicBezTo>
                    <a:pt x="4600" y="552"/>
                    <a:pt x="4293" y="638"/>
                    <a:pt x="3986" y="638"/>
                  </a:cubicBezTo>
                  <a:cubicBezTo>
                    <a:pt x="3679" y="638"/>
                    <a:pt x="3372" y="552"/>
                    <a:pt x="3120" y="378"/>
                  </a:cubicBezTo>
                  <a:cubicBezTo>
                    <a:pt x="2726" y="126"/>
                    <a:pt x="2285" y="0"/>
                    <a:pt x="1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0" name="Google Shape;9120;p79"/>
            <p:cNvSpPr/>
            <p:nvPr/>
          </p:nvSpPr>
          <p:spPr>
            <a:xfrm>
              <a:off x="-21321525" y="4292150"/>
              <a:ext cx="306425" cy="34675"/>
            </a:xfrm>
            <a:custGeom>
              <a:avLst/>
              <a:gdLst/>
              <a:ahLst/>
              <a:cxnLst/>
              <a:rect l="l" t="t" r="r" b="b"/>
              <a:pathLst>
                <a:path w="12257" h="1387" extrusionOk="0">
                  <a:moveTo>
                    <a:pt x="1844" y="0"/>
                  </a:moveTo>
                  <a:cubicBezTo>
                    <a:pt x="1403" y="0"/>
                    <a:pt x="962" y="126"/>
                    <a:pt x="568" y="378"/>
                  </a:cubicBezTo>
                  <a:cubicBezTo>
                    <a:pt x="473" y="410"/>
                    <a:pt x="379" y="504"/>
                    <a:pt x="284" y="536"/>
                  </a:cubicBezTo>
                  <a:cubicBezTo>
                    <a:pt x="95" y="599"/>
                    <a:pt x="1" y="819"/>
                    <a:pt x="95" y="1008"/>
                  </a:cubicBezTo>
                  <a:cubicBezTo>
                    <a:pt x="141" y="1147"/>
                    <a:pt x="272" y="1234"/>
                    <a:pt x="413" y="1234"/>
                  </a:cubicBezTo>
                  <a:cubicBezTo>
                    <a:pt x="464" y="1234"/>
                    <a:pt x="517" y="1223"/>
                    <a:pt x="568" y="1197"/>
                  </a:cubicBezTo>
                  <a:cubicBezTo>
                    <a:pt x="725" y="1166"/>
                    <a:pt x="883" y="1071"/>
                    <a:pt x="1009" y="1008"/>
                  </a:cubicBezTo>
                  <a:cubicBezTo>
                    <a:pt x="1261" y="835"/>
                    <a:pt x="1560" y="748"/>
                    <a:pt x="1863" y="748"/>
                  </a:cubicBezTo>
                  <a:cubicBezTo>
                    <a:pt x="2167" y="748"/>
                    <a:pt x="2474" y="835"/>
                    <a:pt x="2742" y="1008"/>
                  </a:cubicBezTo>
                  <a:cubicBezTo>
                    <a:pt x="3135" y="1260"/>
                    <a:pt x="3577" y="1386"/>
                    <a:pt x="4014" y="1386"/>
                  </a:cubicBezTo>
                  <a:cubicBezTo>
                    <a:pt x="4451" y="1386"/>
                    <a:pt x="4884" y="1260"/>
                    <a:pt x="5262" y="1008"/>
                  </a:cubicBezTo>
                  <a:cubicBezTo>
                    <a:pt x="5514" y="835"/>
                    <a:pt x="5813" y="748"/>
                    <a:pt x="6117" y="748"/>
                  </a:cubicBezTo>
                  <a:cubicBezTo>
                    <a:pt x="6420" y="748"/>
                    <a:pt x="6727" y="835"/>
                    <a:pt x="6995" y="1008"/>
                  </a:cubicBezTo>
                  <a:cubicBezTo>
                    <a:pt x="7389" y="1260"/>
                    <a:pt x="7830" y="1386"/>
                    <a:pt x="8267" y="1386"/>
                  </a:cubicBezTo>
                  <a:cubicBezTo>
                    <a:pt x="8704" y="1386"/>
                    <a:pt x="9137" y="1260"/>
                    <a:pt x="9515" y="1008"/>
                  </a:cubicBezTo>
                  <a:cubicBezTo>
                    <a:pt x="9767" y="835"/>
                    <a:pt x="10067" y="748"/>
                    <a:pt x="10374" y="748"/>
                  </a:cubicBezTo>
                  <a:cubicBezTo>
                    <a:pt x="10681" y="748"/>
                    <a:pt x="10996" y="835"/>
                    <a:pt x="11279" y="1008"/>
                  </a:cubicBezTo>
                  <a:cubicBezTo>
                    <a:pt x="11437" y="1071"/>
                    <a:pt x="11563" y="1166"/>
                    <a:pt x="11721" y="1229"/>
                  </a:cubicBezTo>
                  <a:cubicBezTo>
                    <a:pt x="11771" y="1254"/>
                    <a:pt x="11822" y="1266"/>
                    <a:pt x="11871" y="1266"/>
                  </a:cubicBezTo>
                  <a:cubicBezTo>
                    <a:pt x="12004" y="1266"/>
                    <a:pt x="12124" y="1178"/>
                    <a:pt x="12193" y="1040"/>
                  </a:cubicBezTo>
                  <a:cubicBezTo>
                    <a:pt x="12256" y="819"/>
                    <a:pt x="12193" y="599"/>
                    <a:pt x="11973" y="536"/>
                  </a:cubicBezTo>
                  <a:cubicBezTo>
                    <a:pt x="11878" y="504"/>
                    <a:pt x="11784" y="441"/>
                    <a:pt x="11658" y="378"/>
                  </a:cubicBezTo>
                  <a:cubicBezTo>
                    <a:pt x="11264" y="126"/>
                    <a:pt x="10823" y="0"/>
                    <a:pt x="10382" y="0"/>
                  </a:cubicBezTo>
                  <a:cubicBezTo>
                    <a:pt x="9941" y="0"/>
                    <a:pt x="9499" y="126"/>
                    <a:pt x="9106" y="378"/>
                  </a:cubicBezTo>
                  <a:cubicBezTo>
                    <a:pt x="8854" y="551"/>
                    <a:pt x="8546" y="638"/>
                    <a:pt x="8239" y="638"/>
                  </a:cubicBezTo>
                  <a:cubicBezTo>
                    <a:pt x="7932" y="638"/>
                    <a:pt x="7625" y="551"/>
                    <a:pt x="7373" y="378"/>
                  </a:cubicBezTo>
                  <a:cubicBezTo>
                    <a:pt x="6979" y="126"/>
                    <a:pt x="6538" y="0"/>
                    <a:pt x="6101" y="0"/>
                  </a:cubicBezTo>
                  <a:cubicBezTo>
                    <a:pt x="5664" y="0"/>
                    <a:pt x="5231" y="126"/>
                    <a:pt x="4852" y="378"/>
                  </a:cubicBezTo>
                  <a:cubicBezTo>
                    <a:pt x="4600" y="551"/>
                    <a:pt x="4293" y="638"/>
                    <a:pt x="3986" y="638"/>
                  </a:cubicBezTo>
                  <a:cubicBezTo>
                    <a:pt x="3679" y="638"/>
                    <a:pt x="3372" y="551"/>
                    <a:pt x="3120" y="378"/>
                  </a:cubicBezTo>
                  <a:cubicBezTo>
                    <a:pt x="2726" y="126"/>
                    <a:pt x="2285" y="0"/>
                    <a:pt x="1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79"/>
            <p:cNvSpPr/>
            <p:nvPr/>
          </p:nvSpPr>
          <p:spPr>
            <a:xfrm>
              <a:off x="-21322300" y="4148000"/>
              <a:ext cx="307200" cy="143375"/>
            </a:xfrm>
            <a:custGeom>
              <a:avLst/>
              <a:gdLst/>
              <a:ahLst/>
              <a:cxnLst/>
              <a:rect l="l" t="t" r="r" b="b"/>
              <a:pathLst>
                <a:path w="12288" h="5735" extrusionOk="0">
                  <a:moveTo>
                    <a:pt x="6175" y="1"/>
                  </a:moveTo>
                  <a:cubicBezTo>
                    <a:pt x="4411" y="1"/>
                    <a:pt x="2962" y="1450"/>
                    <a:pt x="2962" y="3214"/>
                  </a:cubicBezTo>
                  <a:cubicBezTo>
                    <a:pt x="2962" y="3813"/>
                    <a:pt x="3151" y="4380"/>
                    <a:pt x="3434" y="4884"/>
                  </a:cubicBezTo>
                  <a:cubicBezTo>
                    <a:pt x="3308" y="4852"/>
                    <a:pt x="3245" y="4789"/>
                    <a:pt x="3119" y="4726"/>
                  </a:cubicBezTo>
                  <a:cubicBezTo>
                    <a:pt x="2725" y="4474"/>
                    <a:pt x="2284" y="4348"/>
                    <a:pt x="1843" y="4348"/>
                  </a:cubicBezTo>
                  <a:cubicBezTo>
                    <a:pt x="1402" y="4348"/>
                    <a:pt x="961" y="4474"/>
                    <a:pt x="567" y="4726"/>
                  </a:cubicBezTo>
                  <a:cubicBezTo>
                    <a:pt x="473" y="4758"/>
                    <a:pt x="347" y="4852"/>
                    <a:pt x="284" y="4884"/>
                  </a:cubicBezTo>
                  <a:cubicBezTo>
                    <a:pt x="95" y="4947"/>
                    <a:pt x="0" y="5167"/>
                    <a:pt x="95" y="5356"/>
                  </a:cubicBezTo>
                  <a:cubicBezTo>
                    <a:pt x="141" y="5495"/>
                    <a:pt x="255" y="5583"/>
                    <a:pt x="399" y="5583"/>
                  </a:cubicBezTo>
                  <a:cubicBezTo>
                    <a:pt x="451" y="5583"/>
                    <a:pt x="508" y="5571"/>
                    <a:pt x="567" y="5545"/>
                  </a:cubicBezTo>
                  <a:cubicBezTo>
                    <a:pt x="725" y="5514"/>
                    <a:pt x="882" y="5419"/>
                    <a:pt x="977" y="5356"/>
                  </a:cubicBezTo>
                  <a:cubicBezTo>
                    <a:pt x="1245" y="5183"/>
                    <a:pt x="1552" y="5097"/>
                    <a:pt x="1855" y="5097"/>
                  </a:cubicBezTo>
                  <a:cubicBezTo>
                    <a:pt x="2158" y="5097"/>
                    <a:pt x="2458" y="5183"/>
                    <a:pt x="2710" y="5356"/>
                  </a:cubicBezTo>
                  <a:cubicBezTo>
                    <a:pt x="3103" y="5608"/>
                    <a:pt x="3552" y="5735"/>
                    <a:pt x="3993" y="5735"/>
                  </a:cubicBezTo>
                  <a:cubicBezTo>
                    <a:pt x="4435" y="5735"/>
                    <a:pt x="4868" y="5608"/>
                    <a:pt x="5230" y="5356"/>
                  </a:cubicBezTo>
                  <a:cubicBezTo>
                    <a:pt x="5498" y="5183"/>
                    <a:pt x="5805" y="5097"/>
                    <a:pt x="6108" y="5097"/>
                  </a:cubicBezTo>
                  <a:cubicBezTo>
                    <a:pt x="6411" y="5097"/>
                    <a:pt x="6711" y="5183"/>
                    <a:pt x="6963" y="5356"/>
                  </a:cubicBezTo>
                  <a:cubicBezTo>
                    <a:pt x="7341" y="5608"/>
                    <a:pt x="7790" y="5735"/>
                    <a:pt x="8235" y="5735"/>
                  </a:cubicBezTo>
                  <a:cubicBezTo>
                    <a:pt x="8680" y="5735"/>
                    <a:pt x="9121" y="5608"/>
                    <a:pt x="9483" y="5356"/>
                  </a:cubicBezTo>
                  <a:cubicBezTo>
                    <a:pt x="9751" y="5183"/>
                    <a:pt x="10058" y="5097"/>
                    <a:pt x="10369" y="5097"/>
                  </a:cubicBezTo>
                  <a:cubicBezTo>
                    <a:pt x="10680" y="5097"/>
                    <a:pt x="10995" y="5183"/>
                    <a:pt x="11279" y="5356"/>
                  </a:cubicBezTo>
                  <a:cubicBezTo>
                    <a:pt x="11437" y="5419"/>
                    <a:pt x="11531" y="5514"/>
                    <a:pt x="11689" y="5577"/>
                  </a:cubicBezTo>
                  <a:cubicBezTo>
                    <a:pt x="11748" y="5602"/>
                    <a:pt x="11804" y="5614"/>
                    <a:pt x="11857" y="5614"/>
                  </a:cubicBezTo>
                  <a:cubicBezTo>
                    <a:pt x="12001" y="5614"/>
                    <a:pt x="12115" y="5526"/>
                    <a:pt x="12161" y="5388"/>
                  </a:cubicBezTo>
                  <a:cubicBezTo>
                    <a:pt x="12287" y="5167"/>
                    <a:pt x="12224" y="4947"/>
                    <a:pt x="12004" y="4884"/>
                  </a:cubicBezTo>
                  <a:cubicBezTo>
                    <a:pt x="11909" y="4852"/>
                    <a:pt x="11815" y="4789"/>
                    <a:pt x="11689" y="4726"/>
                  </a:cubicBezTo>
                  <a:cubicBezTo>
                    <a:pt x="11295" y="4474"/>
                    <a:pt x="10854" y="4348"/>
                    <a:pt x="10413" y="4348"/>
                  </a:cubicBezTo>
                  <a:cubicBezTo>
                    <a:pt x="9972" y="4348"/>
                    <a:pt x="9530" y="4474"/>
                    <a:pt x="9137" y="4726"/>
                  </a:cubicBezTo>
                  <a:lnTo>
                    <a:pt x="8916" y="4852"/>
                  </a:lnTo>
                  <a:cubicBezTo>
                    <a:pt x="9168" y="4380"/>
                    <a:pt x="9389" y="3781"/>
                    <a:pt x="9389" y="3214"/>
                  </a:cubicBezTo>
                  <a:cubicBezTo>
                    <a:pt x="9389" y="1450"/>
                    <a:pt x="7971" y="1"/>
                    <a:pt x="6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2" name="Google Shape;9122;p79"/>
          <p:cNvGrpSpPr/>
          <p:nvPr/>
        </p:nvGrpSpPr>
        <p:grpSpPr>
          <a:xfrm>
            <a:off x="3496195" y="1689128"/>
            <a:ext cx="451653" cy="450212"/>
            <a:chOff x="-19394200" y="3333800"/>
            <a:chExt cx="305625" cy="304650"/>
          </a:xfrm>
        </p:grpSpPr>
        <p:sp>
          <p:nvSpPr>
            <p:cNvPr id="9123" name="Google Shape;9123;p79"/>
            <p:cNvSpPr/>
            <p:nvPr/>
          </p:nvSpPr>
          <p:spPr>
            <a:xfrm>
              <a:off x="-19206750" y="3495850"/>
              <a:ext cx="82725" cy="18150"/>
            </a:xfrm>
            <a:custGeom>
              <a:avLst/>
              <a:gdLst/>
              <a:ahLst/>
              <a:cxnLst/>
              <a:rect l="l" t="t" r="r" b="b"/>
              <a:pathLst>
                <a:path w="3309" h="726" extrusionOk="0">
                  <a:moveTo>
                    <a:pt x="1" y="1"/>
                  </a:moveTo>
                  <a:cubicBezTo>
                    <a:pt x="158" y="190"/>
                    <a:pt x="284" y="442"/>
                    <a:pt x="316" y="725"/>
                  </a:cubicBezTo>
                  <a:lnTo>
                    <a:pt x="2836" y="725"/>
                  </a:lnTo>
                  <a:cubicBezTo>
                    <a:pt x="3309" y="725"/>
                    <a:pt x="3309" y="1"/>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4" name="Google Shape;9124;p79"/>
            <p:cNvSpPr/>
            <p:nvPr/>
          </p:nvSpPr>
          <p:spPr>
            <a:xfrm>
              <a:off x="-19205950" y="3532875"/>
              <a:ext cx="64600" cy="17350"/>
            </a:xfrm>
            <a:custGeom>
              <a:avLst/>
              <a:gdLst/>
              <a:ahLst/>
              <a:cxnLst/>
              <a:rect l="l" t="t" r="r" b="b"/>
              <a:pathLst>
                <a:path w="2584" h="694" extrusionOk="0">
                  <a:moveTo>
                    <a:pt x="315" y="0"/>
                  </a:moveTo>
                  <a:cubicBezTo>
                    <a:pt x="252" y="252"/>
                    <a:pt x="126" y="504"/>
                    <a:pt x="0" y="693"/>
                  </a:cubicBezTo>
                  <a:lnTo>
                    <a:pt x="2111" y="693"/>
                  </a:lnTo>
                  <a:cubicBezTo>
                    <a:pt x="2583" y="693"/>
                    <a:pt x="2583"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79"/>
            <p:cNvSpPr/>
            <p:nvPr/>
          </p:nvSpPr>
          <p:spPr>
            <a:xfrm>
              <a:off x="-19323325" y="3568325"/>
              <a:ext cx="163850" cy="17350"/>
            </a:xfrm>
            <a:custGeom>
              <a:avLst/>
              <a:gdLst/>
              <a:ahLst/>
              <a:cxnLst/>
              <a:rect l="l" t="t" r="r" b="b"/>
              <a:pathLst>
                <a:path w="6554" h="694" extrusionOk="0">
                  <a:moveTo>
                    <a:pt x="379" y="0"/>
                  </a:moveTo>
                  <a:cubicBezTo>
                    <a:pt x="221" y="0"/>
                    <a:pt x="95" y="95"/>
                    <a:pt x="32" y="252"/>
                  </a:cubicBezTo>
                  <a:cubicBezTo>
                    <a:pt x="1" y="410"/>
                    <a:pt x="95" y="693"/>
                    <a:pt x="379" y="693"/>
                  </a:cubicBezTo>
                  <a:lnTo>
                    <a:pt x="6081" y="693"/>
                  </a:lnTo>
                  <a:cubicBezTo>
                    <a:pt x="6554" y="693"/>
                    <a:pt x="6554" y="0"/>
                    <a:pt x="60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6" name="Google Shape;9126;p79"/>
            <p:cNvSpPr/>
            <p:nvPr/>
          </p:nvSpPr>
          <p:spPr>
            <a:xfrm>
              <a:off x="-19343000" y="3460400"/>
              <a:ext cx="201650" cy="18150"/>
            </a:xfrm>
            <a:custGeom>
              <a:avLst/>
              <a:gdLst/>
              <a:ahLst/>
              <a:cxnLst/>
              <a:rect l="l" t="t" r="r" b="b"/>
              <a:pathLst>
                <a:path w="8066" h="726" extrusionOk="0">
                  <a:moveTo>
                    <a:pt x="473" y="1"/>
                  </a:moveTo>
                  <a:cubicBezTo>
                    <a:pt x="0" y="1"/>
                    <a:pt x="0" y="726"/>
                    <a:pt x="473" y="726"/>
                  </a:cubicBezTo>
                  <a:lnTo>
                    <a:pt x="7593" y="726"/>
                  </a:lnTo>
                  <a:cubicBezTo>
                    <a:pt x="8065" y="726"/>
                    <a:pt x="8065" y="1"/>
                    <a:pt x="7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7" name="Google Shape;9127;p79"/>
            <p:cNvSpPr/>
            <p:nvPr/>
          </p:nvSpPr>
          <p:spPr>
            <a:xfrm>
              <a:off x="-19361125" y="3495850"/>
              <a:ext cx="82725" cy="18150"/>
            </a:xfrm>
            <a:custGeom>
              <a:avLst/>
              <a:gdLst/>
              <a:ahLst/>
              <a:cxnLst/>
              <a:rect l="l" t="t" r="r" b="b"/>
              <a:pathLst>
                <a:path w="3309" h="726" extrusionOk="0">
                  <a:moveTo>
                    <a:pt x="473" y="1"/>
                  </a:moveTo>
                  <a:cubicBezTo>
                    <a:pt x="1" y="1"/>
                    <a:pt x="1" y="725"/>
                    <a:pt x="473" y="725"/>
                  </a:cubicBezTo>
                  <a:lnTo>
                    <a:pt x="2994" y="725"/>
                  </a:lnTo>
                  <a:cubicBezTo>
                    <a:pt x="3025" y="473"/>
                    <a:pt x="3151" y="253"/>
                    <a:pt x="3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8" name="Google Shape;9128;p79"/>
            <p:cNvSpPr/>
            <p:nvPr/>
          </p:nvSpPr>
          <p:spPr>
            <a:xfrm>
              <a:off x="-19305200" y="3603750"/>
              <a:ext cx="124475" cy="34700"/>
            </a:xfrm>
            <a:custGeom>
              <a:avLst/>
              <a:gdLst/>
              <a:ahLst/>
              <a:cxnLst/>
              <a:rect l="l" t="t" r="r" b="b"/>
              <a:pathLst>
                <a:path w="4979" h="1388" extrusionOk="0">
                  <a:moveTo>
                    <a:pt x="95" y="1"/>
                  </a:moveTo>
                  <a:cubicBezTo>
                    <a:pt x="63" y="95"/>
                    <a:pt x="0" y="221"/>
                    <a:pt x="0" y="347"/>
                  </a:cubicBezTo>
                  <a:cubicBezTo>
                    <a:pt x="0" y="946"/>
                    <a:pt x="473" y="1387"/>
                    <a:pt x="1072" y="1387"/>
                  </a:cubicBezTo>
                  <a:lnTo>
                    <a:pt x="3907" y="1387"/>
                  </a:lnTo>
                  <a:cubicBezTo>
                    <a:pt x="4506" y="1387"/>
                    <a:pt x="4978" y="946"/>
                    <a:pt x="4978" y="347"/>
                  </a:cubicBezTo>
                  <a:cubicBezTo>
                    <a:pt x="4978" y="221"/>
                    <a:pt x="4947" y="95"/>
                    <a:pt x="4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79"/>
            <p:cNvSpPr/>
            <p:nvPr/>
          </p:nvSpPr>
          <p:spPr>
            <a:xfrm>
              <a:off x="-19269750" y="3495850"/>
              <a:ext cx="54350" cy="53575"/>
            </a:xfrm>
            <a:custGeom>
              <a:avLst/>
              <a:gdLst/>
              <a:ahLst/>
              <a:cxnLst/>
              <a:rect l="l" t="t" r="r" b="b"/>
              <a:pathLst>
                <a:path w="2174" h="2143" extrusionOk="0">
                  <a:moveTo>
                    <a:pt x="1071" y="1"/>
                  </a:moveTo>
                  <a:cubicBezTo>
                    <a:pt x="473" y="1"/>
                    <a:pt x="0" y="473"/>
                    <a:pt x="0" y="1072"/>
                  </a:cubicBezTo>
                  <a:cubicBezTo>
                    <a:pt x="0" y="1670"/>
                    <a:pt x="473" y="2143"/>
                    <a:pt x="1071" y="2143"/>
                  </a:cubicBezTo>
                  <a:cubicBezTo>
                    <a:pt x="1670" y="2143"/>
                    <a:pt x="2142" y="1670"/>
                    <a:pt x="2142" y="1072"/>
                  </a:cubicBezTo>
                  <a:cubicBezTo>
                    <a:pt x="2174" y="536"/>
                    <a:pt x="1670"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79"/>
            <p:cNvSpPr/>
            <p:nvPr/>
          </p:nvSpPr>
          <p:spPr>
            <a:xfrm>
              <a:off x="-19394200" y="3333800"/>
              <a:ext cx="305625" cy="107725"/>
            </a:xfrm>
            <a:custGeom>
              <a:avLst/>
              <a:gdLst/>
              <a:ahLst/>
              <a:cxnLst/>
              <a:rect l="l" t="t" r="r" b="b"/>
              <a:pathLst>
                <a:path w="12225" h="4309" extrusionOk="0">
                  <a:moveTo>
                    <a:pt x="8916" y="1"/>
                  </a:moveTo>
                  <a:cubicBezTo>
                    <a:pt x="8830" y="1"/>
                    <a:pt x="8743" y="40"/>
                    <a:pt x="8664" y="119"/>
                  </a:cubicBezTo>
                  <a:cubicBezTo>
                    <a:pt x="8507" y="276"/>
                    <a:pt x="8507" y="465"/>
                    <a:pt x="8664" y="623"/>
                  </a:cubicBezTo>
                  <a:lnTo>
                    <a:pt x="9483" y="1442"/>
                  </a:lnTo>
                  <a:lnTo>
                    <a:pt x="347" y="1442"/>
                  </a:lnTo>
                  <a:cubicBezTo>
                    <a:pt x="158" y="1442"/>
                    <a:pt x="0" y="1599"/>
                    <a:pt x="0" y="1820"/>
                  </a:cubicBezTo>
                  <a:cubicBezTo>
                    <a:pt x="0" y="2009"/>
                    <a:pt x="158" y="2166"/>
                    <a:pt x="347" y="2166"/>
                  </a:cubicBezTo>
                  <a:lnTo>
                    <a:pt x="1639" y="2166"/>
                  </a:lnTo>
                  <a:lnTo>
                    <a:pt x="819" y="2986"/>
                  </a:lnTo>
                  <a:cubicBezTo>
                    <a:pt x="662" y="3143"/>
                    <a:pt x="662" y="3332"/>
                    <a:pt x="819" y="3490"/>
                  </a:cubicBezTo>
                  <a:cubicBezTo>
                    <a:pt x="898" y="3568"/>
                    <a:pt x="985" y="3608"/>
                    <a:pt x="1072" y="3608"/>
                  </a:cubicBezTo>
                  <a:cubicBezTo>
                    <a:pt x="1158" y="3608"/>
                    <a:pt x="1245" y="3568"/>
                    <a:pt x="1324" y="3490"/>
                  </a:cubicBezTo>
                  <a:lnTo>
                    <a:pt x="2678" y="2166"/>
                  </a:lnTo>
                  <a:lnTo>
                    <a:pt x="5734" y="2166"/>
                  </a:lnTo>
                  <a:lnTo>
                    <a:pt x="5734" y="2923"/>
                  </a:lnTo>
                  <a:lnTo>
                    <a:pt x="3970" y="2923"/>
                  </a:lnTo>
                  <a:cubicBezTo>
                    <a:pt x="3371" y="2923"/>
                    <a:pt x="2899" y="3395"/>
                    <a:pt x="2899" y="3962"/>
                  </a:cubicBezTo>
                  <a:cubicBezTo>
                    <a:pt x="2899" y="4088"/>
                    <a:pt x="2930" y="4214"/>
                    <a:pt x="2993" y="4309"/>
                  </a:cubicBezTo>
                  <a:lnTo>
                    <a:pt x="9294" y="4309"/>
                  </a:lnTo>
                  <a:cubicBezTo>
                    <a:pt x="9326" y="4214"/>
                    <a:pt x="9357" y="4088"/>
                    <a:pt x="9357" y="3962"/>
                  </a:cubicBezTo>
                  <a:cubicBezTo>
                    <a:pt x="9357" y="3395"/>
                    <a:pt x="8885" y="2923"/>
                    <a:pt x="8286" y="2923"/>
                  </a:cubicBezTo>
                  <a:lnTo>
                    <a:pt x="6522" y="2923"/>
                  </a:lnTo>
                  <a:lnTo>
                    <a:pt x="6522" y="2166"/>
                  </a:lnTo>
                  <a:lnTo>
                    <a:pt x="11878" y="2166"/>
                  </a:lnTo>
                  <a:cubicBezTo>
                    <a:pt x="12067" y="2166"/>
                    <a:pt x="12224" y="2009"/>
                    <a:pt x="12224" y="1820"/>
                  </a:cubicBezTo>
                  <a:cubicBezTo>
                    <a:pt x="12224" y="1599"/>
                    <a:pt x="12004" y="1442"/>
                    <a:pt x="11815" y="1442"/>
                  </a:cubicBezTo>
                  <a:lnTo>
                    <a:pt x="10492" y="1442"/>
                  </a:lnTo>
                  <a:lnTo>
                    <a:pt x="9168" y="119"/>
                  </a:lnTo>
                  <a:cubicBezTo>
                    <a:pt x="9090" y="40"/>
                    <a:pt x="9003" y="1"/>
                    <a:pt x="8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79"/>
            <p:cNvSpPr/>
            <p:nvPr/>
          </p:nvSpPr>
          <p:spPr>
            <a:xfrm>
              <a:off x="-19341425" y="3532875"/>
              <a:ext cx="63025" cy="17350"/>
            </a:xfrm>
            <a:custGeom>
              <a:avLst/>
              <a:gdLst/>
              <a:ahLst/>
              <a:cxnLst/>
              <a:rect l="l" t="t" r="r" b="b"/>
              <a:pathLst>
                <a:path w="2521" h="694" extrusionOk="0">
                  <a:moveTo>
                    <a:pt x="410" y="0"/>
                  </a:moveTo>
                  <a:cubicBezTo>
                    <a:pt x="221" y="0"/>
                    <a:pt x="32" y="158"/>
                    <a:pt x="32" y="252"/>
                  </a:cubicBezTo>
                  <a:cubicBezTo>
                    <a:pt x="0" y="410"/>
                    <a:pt x="126" y="693"/>
                    <a:pt x="410" y="693"/>
                  </a:cubicBezTo>
                  <a:lnTo>
                    <a:pt x="2521" y="693"/>
                  </a:lnTo>
                  <a:cubicBezTo>
                    <a:pt x="2363" y="473"/>
                    <a:pt x="2237" y="221"/>
                    <a:pt x="22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2" name="Google Shape;9132;p79"/>
          <p:cNvGrpSpPr/>
          <p:nvPr/>
        </p:nvGrpSpPr>
        <p:grpSpPr>
          <a:xfrm>
            <a:off x="3495032" y="2243580"/>
            <a:ext cx="453980" cy="449325"/>
            <a:chOff x="-19396575" y="3708500"/>
            <a:chExt cx="307200" cy="304050"/>
          </a:xfrm>
        </p:grpSpPr>
        <p:sp>
          <p:nvSpPr>
            <p:cNvPr id="9133" name="Google Shape;9133;p79"/>
            <p:cNvSpPr/>
            <p:nvPr/>
          </p:nvSpPr>
          <p:spPr>
            <a:xfrm>
              <a:off x="-19215425" y="3708500"/>
              <a:ext cx="70925" cy="70925"/>
            </a:xfrm>
            <a:custGeom>
              <a:avLst/>
              <a:gdLst/>
              <a:ahLst/>
              <a:cxnLst/>
              <a:rect l="l" t="t" r="r" b="b"/>
              <a:pathLst>
                <a:path w="2837" h="2837" extrusionOk="0">
                  <a:moveTo>
                    <a:pt x="1419" y="1"/>
                  </a:moveTo>
                  <a:cubicBezTo>
                    <a:pt x="631" y="1"/>
                    <a:pt x="1" y="631"/>
                    <a:pt x="1" y="1419"/>
                  </a:cubicBezTo>
                  <a:cubicBezTo>
                    <a:pt x="1" y="2206"/>
                    <a:pt x="631" y="2836"/>
                    <a:pt x="1419" y="2836"/>
                  </a:cubicBezTo>
                  <a:cubicBezTo>
                    <a:pt x="2206" y="2836"/>
                    <a:pt x="2836" y="2206"/>
                    <a:pt x="2836" y="1419"/>
                  </a:cubicBezTo>
                  <a:cubicBezTo>
                    <a:pt x="2836" y="631"/>
                    <a:pt x="2175" y="1"/>
                    <a:pt x="1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79"/>
            <p:cNvSpPr/>
            <p:nvPr/>
          </p:nvSpPr>
          <p:spPr>
            <a:xfrm>
              <a:off x="-19396575" y="3773100"/>
              <a:ext cx="277275" cy="239450"/>
            </a:xfrm>
            <a:custGeom>
              <a:avLst/>
              <a:gdLst/>
              <a:ahLst/>
              <a:cxnLst/>
              <a:rect l="l" t="t" r="r" b="b"/>
              <a:pathLst>
                <a:path w="11091" h="9578" extrusionOk="0">
                  <a:moveTo>
                    <a:pt x="5073" y="6207"/>
                  </a:moveTo>
                  <a:lnTo>
                    <a:pt x="5073" y="6774"/>
                  </a:lnTo>
                  <a:lnTo>
                    <a:pt x="4380" y="6774"/>
                  </a:lnTo>
                  <a:lnTo>
                    <a:pt x="5073" y="6207"/>
                  </a:lnTo>
                  <a:close/>
                  <a:moveTo>
                    <a:pt x="6806" y="0"/>
                  </a:moveTo>
                  <a:lnTo>
                    <a:pt x="6806" y="0"/>
                  </a:lnTo>
                  <a:cubicBezTo>
                    <a:pt x="6711" y="662"/>
                    <a:pt x="6900" y="1355"/>
                    <a:pt x="7373" y="1891"/>
                  </a:cubicBezTo>
                  <a:lnTo>
                    <a:pt x="8759" y="3371"/>
                  </a:lnTo>
                  <a:cubicBezTo>
                    <a:pt x="8917" y="3623"/>
                    <a:pt x="8759" y="3938"/>
                    <a:pt x="8444" y="3938"/>
                  </a:cubicBezTo>
                  <a:lnTo>
                    <a:pt x="7814" y="3938"/>
                  </a:lnTo>
                  <a:cubicBezTo>
                    <a:pt x="7499" y="2552"/>
                    <a:pt x="6459" y="1450"/>
                    <a:pt x="5136" y="1166"/>
                  </a:cubicBezTo>
                  <a:cubicBezTo>
                    <a:pt x="4862" y="1101"/>
                    <a:pt x="4592" y="1070"/>
                    <a:pt x="4326" y="1070"/>
                  </a:cubicBezTo>
                  <a:cubicBezTo>
                    <a:pt x="3557" y="1070"/>
                    <a:pt x="2831" y="1335"/>
                    <a:pt x="2175" y="1828"/>
                  </a:cubicBezTo>
                  <a:cubicBezTo>
                    <a:pt x="1419" y="2426"/>
                    <a:pt x="946" y="3245"/>
                    <a:pt x="851" y="4159"/>
                  </a:cubicBezTo>
                  <a:cubicBezTo>
                    <a:pt x="1135" y="4001"/>
                    <a:pt x="1513" y="3907"/>
                    <a:pt x="1860" y="3907"/>
                  </a:cubicBezTo>
                  <a:lnTo>
                    <a:pt x="2238" y="3907"/>
                  </a:lnTo>
                  <a:cubicBezTo>
                    <a:pt x="2427" y="3088"/>
                    <a:pt x="3120" y="2489"/>
                    <a:pt x="4002" y="2489"/>
                  </a:cubicBezTo>
                  <a:lnTo>
                    <a:pt x="4695" y="2489"/>
                  </a:lnTo>
                  <a:cubicBezTo>
                    <a:pt x="4884" y="2489"/>
                    <a:pt x="5042" y="2647"/>
                    <a:pt x="5042" y="2867"/>
                  </a:cubicBezTo>
                  <a:cubicBezTo>
                    <a:pt x="5042" y="3056"/>
                    <a:pt x="4884" y="3214"/>
                    <a:pt x="4695" y="3214"/>
                  </a:cubicBezTo>
                  <a:lnTo>
                    <a:pt x="4002" y="3214"/>
                  </a:lnTo>
                  <a:cubicBezTo>
                    <a:pt x="3498" y="3214"/>
                    <a:pt x="3120" y="3529"/>
                    <a:pt x="2962" y="3907"/>
                  </a:cubicBezTo>
                  <a:lnTo>
                    <a:pt x="5420" y="3907"/>
                  </a:lnTo>
                  <a:cubicBezTo>
                    <a:pt x="5609" y="3907"/>
                    <a:pt x="5766" y="4064"/>
                    <a:pt x="5766" y="4285"/>
                  </a:cubicBezTo>
                  <a:cubicBezTo>
                    <a:pt x="5766" y="4474"/>
                    <a:pt x="5609" y="4632"/>
                    <a:pt x="5420" y="4632"/>
                  </a:cubicBezTo>
                  <a:lnTo>
                    <a:pt x="1828" y="4632"/>
                  </a:lnTo>
                  <a:cubicBezTo>
                    <a:pt x="883" y="4632"/>
                    <a:pt x="1" y="5388"/>
                    <a:pt x="64" y="6427"/>
                  </a:cubicBezTo>
                  <a:cubicBezTo>
                    <a:pt x="84" y="6633"/>
                    <a:pt x="239" y="6745"/>
                    <a:pt x="397" y="6745"/>
                  </a:cubicBezTo>
                  <a:cubicBezTo>
                    <a:pt x="481" y="6745"/>
                    <a:pt x="565" y="6713"/>
                    <a:pt x="631" y="6648"/>
                  </a:cubicBezTo>
                  <a:cubicBezTo>
                    <a:pt x="1041" y="6238"/>
                    <a:pt x="1576" y="6049"/>
                    <a:pt x="2143" y="6049"/>
                  </a:cubicBezTo>
                  <a:lnTo>
                    <a:pt x="4096" y="6049"/>
                  </a:lnTo>
                  <a:lnTo>
                    <a:pt x="3025" y="6837"/>
                  </a:lnTo>
                  <a:cubicBezTo>
                    <a:pt x="2773" y="7026"/>
                    <a:pt x="2931" y="7467"/>
                    <a:pt x="3246" y="7467"/>
                  </a:cubicBezTo>
                  <a:lnTo>
                    <a:pt x="5010" y="7467"/>
                  </a:lnTo>
                  <a:lnTo>
                    <a:pt x="5010" y="9231"/>
                  </a:lnTo>
                  <a:cubicBezTo>
                    <a:pt x="5010" y="9420"/>
                    <a:pt x="5168" y="9578"/>
                    <a:pt x="5357" y="9578"/>
                  </a:cubicBezTo>
                  <a:cubicBezTo>
                    <a:pt x="5577" y="9578"/>
                    <a:pt x="5735" y="9420"/>
                    <a:pt x="5735" y="9231"/>
                  </a:cubicBezTo>
                  <a:lnTo>
                    <a:pt x="5735" y="7467"/>
                  </a:lnTo>
                  <a:lnTo>
                    <a:pt x="6428" y="7467"/>
                  </a:lnTo>
                  <a:lnTo>
                    <a:pt x="6428" y="7814"/>
                  </a:lnTo>
                  <a:cubicBezTo>
                    <a:pt x="6428" y="8003"/>
                    <a:pt x="6585" y="8160"/>
                    <a:pt x="6774" y="8160"/>
                  </a:cubicBezTo>
                  <a:cubicBezTo>
                    <a:pt x="6995" y="8160"/>
                    <a:pt x="7152" y="8003"/>
                    <a:pt x="7152" y="7814"/>
                  </a:cubicBezTo>
                  <a:lnTo>
                    <a:pt x="7152" y="7120"/>
                  </a:lnTo>
                  <a:cubicBezTo>
                    <a:pt x="7152" y="6900"/>
                    <a:pt x="6995" y="6774"/>
                    <a:pt x="6774" y="6774"/>
                  </a:cubicBezTo>
                  <a:lnTo>
                    <a:pt x="5735" y="6774"/>
                  </a:lnTo>
                  <a:lnTo>
                    <a:pt x="5735" y="6049"/>
                  </a:lnTo>
                  <a:lnTo>
                    <a:pt x="8413" y="6049"/>
                  </a:lnTo>
                  <a:cubicBezTo>
                    <a:pt x="9295" y="6049"/>
                    <a:pt x="10177" y="5545"/>
                    <a:pt x="10587" y="4726"/>
                  </a:cubicBezTo>
                  <a:cubicBezTo>
                    <a:pt x="11091" y="3781"/>
                    <a:pt x="10902" y="2584"/>
                    <a:pt x="10208" y="1828"/>
                  </a:cubicBezTo>
                  <a:lnTo>
                    <a:pt x="9389" y="882"/>
                  </a:lnTo>
                  <a:cubicBezTo>
                    <a:pt x="9137" y="977"/>
                    <a:pt x="8917" y="1008"/>
                    <a:pt x="8633" y="1008"/>
                  </a:cubicBezTo>
                  <a:cubicBezTo>
                    <a:pt x="7846" y="1008"/>
                    <a:pt x="7184" y="567"/>
                    <a:pt x="6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79"/>
            <p:cNvSpPr/>
            <p:nvPr/>
          </p:nvSpPr>
          <p:spPr>
            <a:xfrm>
              <a:off x="-19140600" y="3727425"/>
              <a:ext cx="51225" cy="70550"/>
            </a:xfrm>
            <a:custGeom>
              <a:avLst/>
              <a:gdLst/>
              <a:ahLst/>
              <a:cxnLst/>
              <a:rect l="l" t="t" r="r" b="b"/>
              <a:pathLst>
                <a:path w="2049" h="2822" extrusionOk="0">
                  <a:moveTo>
                    <a:pt x="442" y="0"/>
                  </a:moveTo>
                  <a:lnTo>
                    <a:pt x="442" y="0"/>
                  </a:lnTo>
                  <a:cubicBezTo>
                    <a:pt x="505" y="252"/>
                    <a:pt x="568" y="441"/>
                    <a:pt x="568" y="725"/>
                  </a:cubicBezTo>
                  <a:cubicBezTo>
                    <a:pt x="568" y="1260"/>
                    <a:pt x="316" y="1764"/>
                    <a:pt x="1" y="2142"/>
                  </a:cubicBezTo>
                  <a:cubicBezTo>
                    <a:pt x="505" y="2174"/>
                    <a:pt x="1041" y="2363"/>
                    <a:pt x="1419" y="2709"/>
                  </a:cubicBezTo>
                  <a:cubicBezTo>
                    <a:pt x="1503" y="2793"/>
                    <a:pt x="1601" y="2821"/>
                    <a:pt x="1694" y="2821"/>
                  </a:cubicBezTo>
                  <a:cubicBezTo>
                    <a:pt x="1741" y="2821"/>
                    <a:pt x="1786" y="2814"/>
                    <a:pt x="1828" y="2804"/>
                  </a:cubicBezTo>
                  <a:cubicBezTo>
                    <a:pt x="1923" y="2741"/>
                    <a:pt x="2049" y="2615"/>
                    <a:pt x="2049" y="2489"/>
                  </a:cubicBezTo>
                  <a:lnTo>
                    <a:pt x="2049" y="1764"/>
                  </a:lnTo>
                  <a:cubicBezTo>
                    <a:pt x="2017" y="882"/>
                    <a:pt x="1293" y="126"/>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6" name="Google Shape;9136;p79"/>
          <p:cNvGrpSpPr/>
          <p:nvPr/>
        </p:nvGrpSpPr>
        <p:grpSpPr>
          <a:xfrm>
            <a:off x="3489212" y="2796461"/>
            <a:ext cx="465618" cy="450101"/>
            <a:chOff x="-19394200" y="4084200"/>
            <a:chExt cx="315075" cy="304575"/>
          </a:xfrm>
        </p:grpSpPr>
        <p:sp>
          <p:nvSpPr>
            <p:cNvPr id="9137" name="Google Shape;9137;p79"/>
            <p:cNvSpPr/>
            <p:nvPr/>
          </p:nvSpPr>
          <p:spPr>
            <a:xfrm>
              <a:off x="-19185475" y="4234650"/>
              <a:ext cx="40175" cy="28375"/>
            </a:xfrm>
            <a:custGeom>
              <a:avLst/>
              <a:gdLst/>
              <a:ahLst/>
              <a:cxnLst/>
              <a:rect l="l" t="t" r="r" b="b"/>
              <a:pathLst>
                <a:path w="1607" h="1135" extrusionOk="0">
                  <a:moveTo>
                    <a:pt x="1134" y="0"/>
                  </a:moveTo>
                  <a:lnTo>
                    <a:pt x="0" y="1134"/>
                  </a:lnTo>
                  <a:lnTo>
                    <a:pt x="1607" y="1134"/>
                  </a:lnTo>
                  <a:cubicBezTo>
                    <a:pt x="1575" y="756"/>
                    <a:pt x="1418" y="347"/>
                    <a:pt x="1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79"/>
            <p:cNvSpPr/>
            <p:nvPr/>
          </p:nvSpPr>
          <p:spPr>
            <a:xfrm>
              <a:off x="-19244550" y="4293725"/>
              <a:ext cx="28375" cy="39400"/>
            </a:xfrm>
            <a:custGeom>
              <a:avLst/>
              <a:gdLst/>
              <a:ahLst/>
              <a:cxnLst/>
              <a:rect l="l" t="t" r="r" b="b"/>
              <a:pathLst>
                <a:path w="1135" h="1576" extrusionOk="0">
                  <a:moveTo>
                    <a:pt x="1134" y="0"/>
                  </a:moveTo>
                  <a:lnTo>
                    <a:pt x="0" y="1134"/>
                  </a:lnTo>
                  <a:cubicBezTo>
                    <a:pt x="315" y="1386"/>
                    <a:pt x="693" y="1512"/>
                    <a:pt x="1134" y="1575"/>
                  </a:cubicBezTo>
                  <a:lnTo>
                    <a:pt x="11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79"/>
            <p:cNvSpPr/>
            <p:nvPr/>
          </p:nvSpPr>
          <p:spPr>
            <a:xfrm>
              <a:off x="-19280000" y="4201050"/>
              <a:ext cx="200875" cy="187725"/>
            </a:xfrm>
            <a:custGeom>
              <a:avLst/>
              <a:gdLst/>
              <a:ahLst/>
              <a:cxnLst/>
              <a:rect l="l" t="t" r="r" b="b"/>
              <a:pathLst>
                <a:path w="8035" h="7509" extrusionOk="0">
                  <a:moveTo>
                    <a:pt x="6410" y="1"/>
                  </a:moveTo>
                  <a:cubicBezTo>
                    <a:pt x="6316" y="1"/>
                    <a:pt x="6219" y="40"/>
                    <a:pt x="6144" y="115"/>
                  </a:cubicBezTo>
                  <a:lnTo>
                    <a:pt x="5388" y="872"/>
                  </a:lnTo>
                  <a:cubicBezTo>
                    <a:pt x="6459" y="2195"/>
                    <a:pt x="6302" y="4022"/>
                    <a:pt x="5136" y="5125"/>
                  </a:cubicBezTo>
                  <a:cubicBezTo>
                    <a:pt x="4533" y="5728"/>
                    <a:pt x="3723" y="6057"/>
                    <a:pt x="2891" y="6057"/>
                  </a:cubicBezTo>
                  <a:cubicBezTo>
                    <a:pt x="2201" y="6057"/>
                    <a:pt x="1497" y="5831"/>
                    <a:pt x="883" y="5345"/>
                  </a:cubicBezTo>
                  <a:lnTo>
                    <a:pt x="158" y="6101"/>
                  </a:lnTo>
                  <a:cubicBezTo>
                    <a:pt x="1" y="6259"/>
                    <a:pt x="1" y="6479"/>
                    <a:pt x="190" y="6637"/>
                  </a:cubicBezTo>
                  <a:cubicBezTo>
                    <a:pt x="991" y="7209"/>
                    <a:pt x="1954" y="7509"/>
                    <a:pt x="2924" y="7509"/>
                  </a:cubicBezTo>
                  <a:cubicBezTo>
                    <a:pt x="4090" y="7509"/>
                    <a:pt x="5264" y="7076"/>
                    <a:pt x="6176" y="6164"/>
                  </a:cubicBezTo>
                  <a:cubicBezTo>
                    <a:pt x="7877" y="4463"/>
                    <a:pt x="8034" y="2006"/>
                    <a:pt x="6680" y="147"/>
                  </a:cubicBezTo>
                  <a:cubicBezTo>
                    <a:pt x="6614" y="48"/>
                    <a:pt x="6513" y="1"/>
                    <a:pt x="6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79"/>
            <p:cNvSpPr/>
            <p:nvPr/>
          </p:nvSpPr>
          <p:spPr>
            <a:xfrm>
              <a:off x="-19197300" y="4293725"/>
              <a:ext cx="28375" cy="39400"/>
            </a:xfrm>
            <a:custGeom>
              <a:avLst/>
              <a:gdLst/>
              <a:ahLst/>
              <a:cxnLst/>
              <a:rect l="l" t="t" r="r" b="b"/>
              <a:pathLst>
                <a:path w="1135" h="1576" extrusionOk="0">
                  <a:moveTo>
                    <a:pt x="1" y="0"/>
                  </a:moveTo>
                  <a:lnTo>
                    <a:pt x="1" y="1575"/>
                  </a:lnTo>
                  <a:cubicBezTo>
                    <a:pt x="379" y="1512"/>
                    <a:pt x="788" y="1386"/>
                    <a:pt x="1135" y="1134"/>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79"/>
            <p:cNvSpPr/>
            <p:nvPr/>
          </p:nvSpPr>
          <p:spPr>
            <a:xfrm>
              <a:off x="-19394200" y="4084200"/>
              <a:ext cx="252850" cy="303275"/>
            </a:xfrm>
            <a:custGeom>
              <a:avLst/>
              <a:gdLst/>
              <a:ahLst/>
              <a:cxnLst/>
              <a:rect l="l" t="t" r="r" b="b"/>
              <a:pathLst>
                <a:path w="10114" h="12131" extrusionOk="0">
                  <a:moveTo>
                    <a:pt x="3938" y="1"/>
                  </a:moveTo>
                  <a:cubicBezTo>
                    <a:pt x="3718" y="1"/>
                    <a:pt x="3560" y="158"/>
                    <a:pt x="3560" y="347"/>
                  </a:cubicBezTo>
                  <a:cubicBezTo>
                    <a:pt x="3560" y="536"/>
                    <a:pt x="3718" y="694"/>
                    <a:pt x="3938" y="694"/>
                  </a:cubicBezTo>
                  <a:cubicBezTo>
                    <a:pt x="4411" y="694"/>
                    <a:pt x="4789" y="1040"/>
                    <a:pt x="4947" y="1481"/>
                  </a:cubicBezTo>
                  <a:cubicBezTo>
                    <a:pt x="2206" y="1670"/>
                    <a:pt x="0" y="4002"/>
                    <a:pt x="0" y="6806"/>
                  </a:cubicBezTo>
                  <a:cubicBezTo>
                    <a:pt x="0" y="9389"/>
                    <a:pt x="1922" y="11815"/>
                    <a:pt x="4758" y="12130"/>
                  </a:cubicBezTo>
                  <a:cubicBezTo>
                    <a:pt x="4411" y="11910"/>
                    <a:pt x="4033" y="11658"/>
                    <a:pt x="3718" y="11342"/>
                  </a:cubicBezTo>
                  <a:cubicBezTo>
                    <a:pt x="3560" y="11185"/>
                    <a:pt x="3560" y="10964"/>
                    <a:pt x="3718" y="10807"/>
                  </a:cubicBezTo>
                  <a:lnTo>
                    <a:pt x="10113" y="4411"/>
                  </a:lnTo>
                  <a:cubicBezTo>
                    <a:pt x="9231" y="2710"/>
                    <a:pt x="7593" y="1607"/>
                    <a:pt x="5671" y="1481"/>
                  </a:cubicBezTo>
                  <a:cubicBezTo>
                    <a:pt x="5514" y="662"/>
                    <a:pt x="4789" y="1"/>
                    <a:pt x="3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79"/>
            <p:cNvSpPr/>
            <p:nvPr/>
          </p:nvSpPr>
          <p:spPr>
            <a:xfrm>
              <a:off x="-19185475" y="4281100"/>
              <a:ext cx="40175" cy="28400"/>
            </a:xfrm>
            <a:custGeom>
              <a:avLst/>
              <a:gdLst/>
              <a:ahLst/>
              <a:cxnLst/>
              <a:rect l="l" t="t" r="r" b="b"/>
              <a:pathLst>
                <a:path w="1607" h="1136" extrusionOk="0">
                  <a:moveTo>
                    <a:pt x="0" y="1"/>
                  </a:moveTo>
                  <a:lnTo>
                    <a:pt x="1134" y="1135"/>
                  </a:lnTo>
                  <a:cubicBezTo>
                    <a:pt x="1418" y="820"/>
                    <a:pt x="1575" y="411"/>
                    <a:pt x="16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3" name="Google Shape;9143;p79"/>
          <p:cNvGrpSpPr/>
          <p:nvPr/>
        </p:nvGrpSpPr>
        <p:grpSpPr>
          <a:xfrm>
            <a:off x="6294923" y="1689001"/>
            <a:ext cx="400447" cy="450470"/>
            <a:chOff x="-17526750" y="3309200"/>
            <a:chExt cx="270975" cy="304825"/>
          </a:xfrm>
        </p:grpSpPr>
        <p:sp>
          <p:nvSpPr>
            <p:cNvPr id="9144" name="Google Shape;9144;p79"/>
            <p:cNvSpPr/>
            <p:nvPr/>
          </p:nvSpPr>
          <p:spPr>
            <a:xfrm>
              <a:off x="-17507050" y="3452525"/>
              <a:ext cx="232375" cy="161500"/>
            </a:xfrm>
            <a:custGeom>
              <a:avLst/>
              <a:gdLst/>
              <a:ahLst/>
              <a:cxnLst/>
              <a:rect l="l" t="t" r="r" b="b"/>
              <a:pathLst>
                <a:path w="9295" h="6460" extrusionOk="0">
                  <a:moveTo>
                    <a:pt x="1765" y="725"/>
                  </a:moveTo>
                  <a:cubicBezTo>
                    <a:pt x="1954" y="725"/>
                    <a:pt x="2111" y="883"/>
                    <a:pt x="2111" y="1072"/>
                  </a:cubicBezTo>
                  <a:cubicBezTo>
                    <a:pt x="2111" y="1261"/>
                    <a:pt x="1954" y="1419"/>
                    <a:pt x="1765" y="1419"/>
                  </a:cubicBezTo>
                  <a:cubicBezTo>
                    <a:pt x="1575" y="1419"/>
                    <a:pt x="1418" y="1261"/>
                    <a:pt x="1418" y="1072"/>
                  </a:cubicBezTo>
                  <a:cubicBezTo>
                    <a:pt x="1418" y="883"/>
                    <a:pt x="1575" y="725"/>
                    <a:pt x="1765" y="725"/>
                  </a:cubicBezTo>
                  <a:close/>
                  <a:moveTo>
                    <a:pt x="3214" y="725"/>
                  </a:moveTo>
                  <a:cubicBezTo>
                    <a:pt x="3434" y="725"/>
                    <a:pt x="3592" y="883"/>
                    <a:pt x="3592" y="1072"/>
                  </a:cubicBezTo>
                  <a:cubicBezTo>
                    <a:pt x="3592" y="1261"/>
                    <a:pt x="3434" y="1419"/>
                    <a:pt x="3214" y="1419"/>
                  </a:cubicBezTo>
                  <a:cubicBezTo>
                    <a:pt x="3025" y="1419"/>
                    <a:pt x="2867" y="1261"/>
                    <a:pt x="2867" y="1072"/>
                  </a:cubicBezTo>
                  <a:cubicBezTo>
                    <a:pt x="2867" y="883"/>
                    <a:pt x="3025" y="725"/>
                    <a:pt x="3214" y="725"/>
                  </a:cubicBezTo>
                  <a:close/>
                  <a:moveTo>
                    <a:pt x="2521" y="1419"/>
                  </a:moveTo>
                  <a:cubicBezTo>
                    <a:pt x="2710" y="1419"/>
                    <a:pt x="2867" y="1576"/>
                    <a:pt x="2867" y="1797"/>
                  </a:cubicBezTo>
                  <a:cubicBezTo>
                    <a:pt x="2867" y="1986"/>
                    <a:pt x="2710" y="2143"/>
                    <a:pt x="2521" y="2143"/>
                  </a:cubicBezTo>
                  <a:cubicBezTo>
                    <a:pt x="2332" y="2143"/>
                    <a:pt x="2174" y="1986"/>
                    <a:pt x="2174" y="1797"/>
                  </a:cubicBezTo>
                  <a:cubicBezTo>
                    <a:pt x="2111" y="1576"/>
                    <a:pt x="2332" y="1419"/>
                    <a:pt x="2521" y="1419"/>
                  </a:cubicBezTo>
                  <a:close/>
                  <a:moveTo>
                    <a:pt x="32" y="1"/>
                  </a:moveTo>
                  <a:lnTo>
                    <a:pt x="32" y="127"/>
                  </a:lnTo>
                  <a:lnTo>
                    <a:pt x="0" y="127"/>
                  </a:lnTo>
                  <a:cubicBezTo>
                    <a:pt x="0" y="2962"/>
                    <a:pt x="1796" y="5514"/>
                    <a:pt x="4537" y="6428"/>
                  </a:cubicBezTo>
                  <a:cubicBezTo>
                    <a:pt x="4568" y="6428"/>
                    <a:pt x="4600" y="6459"/>
                    <a:pt x="4631" y="6459"/>
                  </a:cubicBezTo>
                  <a:cubicBezTo>
                    <a:pt x="4694" y="6459"/>
                    <a:pt x="4726" y="6459"/>
                    <a:pt x="4757" y="6428"/>
                  </a:cubicBezTo>
                  <a:cubicBezTo>
                    <a:pt x="7467" y="5514"/>
                    <a:pt x="9294" y="2962"/>
                    <a:pt x="9294" y="127"/>
                  </a:cubicBezTo>
                  <a:lnTo>
                    <a:pt x="9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79"/>
            <p:cNvSpPr/>
            <p:nvPr/>
          </p:nvSpPr>
          <p:spPr>
            <a:xfrm>
              <a:off x="-17417275" y="3309200"/>
              <a:ext cx="52800" cy="54350"/>
            </a:xfrm>
            <a:custGeom>
              <a:avLst/>
              <a:gdLst/>
              <a:ahLst/>
              <a:cxnLst/>
              <a:rect l="l" t="t" r="r" b="b"/>
              <a:pathLst>
                <a:path w="2112" h="2174" extrusionOk="0">
                  <a:moveTo>
                    <a:pt x="347" y="0"/>
                  </a:moveTo>
                  <a:cubicBezTo>
                    <a:pt x="158" y="0"/>
                    <a:pt x="1" y="158"/>
                    <a:pt x="1" y="347"/>
                  </a:cubicBezTo>
                  <a:lnTo>
                    <a:pt x="1" y="1103"/>
                  </a:lnTo>
                  <a:cubicBezTo>
                    <a:pt x="1" y="1701"/>
                    <a:pt x="473" y="2174"/>
                    <a:pt x="1040" y="2174"/>
                  </a:cubicBezTo>
                  <a:cubicBezTo>
                    <a:pt x="1639" y="2174"/>
                    <a:pt x="2112" y="1701"/>
                    <a:pt x="2112" y="1103"/>
                  </a:cubicBezTo>
                  <a:lnTo>
                    <a:pt x="2112" y="347"/>
                  </a:lnTo>
                  <a:cubicBezTo>
                    <a:pt x="2112"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79"/>
            <p:cNvSpPr/>
            <p:nvPr/>
          </p:nvSpPr>
          <p:spPr>
            <a:xfrm>
              <a:off x="-17456650" y="3369825"/>
              <a:ext cx="130775" cy="64625"/>
            </a:xfrm>
            <a:custGeom>
              <a:avLst/>
              <a:gdLst/>
              <a:ahLst/>
              <a:cxnLst/>
              <a:rect l="l" t="t" r="r" b="b"/>
              <a:pathLst>
                <a:path w="5231" h="2585" extrusionOk="0">
                  <a:moveTo>
                    <a:pt x="1450" y="1"/>
                  </a:moveTo>
                  <a:cubicBezTo>
                    <a:pt x="631" y="442"/>
                    <a:pt x="1" y="1419"/>
                    <a:pt x="158" y="2584"/>
                  </a:cubicBezTo>
                  <a:lnTo>
                    <a:pt x="5073" y="2584"/>
                  </a:lnTo>
                  <a:cubicBezTo>
                    <a:pt x="5230" y="1513"/>
                    <a:pt x="4663" y="473"/>
                    <a:pt x="3718" y="1"/>
                  </a:cubicBezTo>
                  <a:cubicBezTo>
                    <a:pt x="3403" y="284"/>
                    <a:pt x="3025" y="442"/>
                    <a:pt x="2584" y="442"/>
                  </a:cubicBezTo>
                  <a:cubicBezTo>
                    <a:pt x="2143" y="442"/>
                    <a:pt x="1765" y="284"/>
                    <a:pt x="1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7" name="Google Shape;9147;p79"/>
            <p:cNvSpPr/>
            <p:nvPr/>
          </p:nvSpPr>
          <p:spPr>
            <a:xfrm>
              <a:off x="-17526750" y="3344625"/>
              <a:ext cx="95325" cy="89825"/>
            </a:xfrm>
            <a:custGeom>
              <a:avLst/>
              <a:gdLst/>
              <a:ahLst/>
              <a:cxnLst/>
              <a:rect l="l" t="t" r="r" b="b"/>
              <a:pathLst>
                <a:path w="3813" h="3593" extrusionOk="0">
                  <a:moveTo>
                    <a:pt x="3277" y="1"/>
                  </a:moveTo>
                  <a:cubicBezTo>
                    <a:pt x="1891" y="1"/>
                    <a:pt x="662" y="851"/>
                    <a:pt x="221" y="2175"/>
                  </a:cubicBezTo>
                  <a:cubicBezTo>
                    <a:pt x="1" y="2836"/>
                    <a:pt x="536" y="3529"/>
                    <a:pt x="1261" y="3529"/>
                  </a:cubicBezTo>
                  <a:lnTo>
                    <a:pt x="2231" y="3529"/>
                  </a:lnTo>
                  <a:cubicBezTo>
                    <a:pt x="2102" y="2170"/>
                    <a:pt x="2820" y="1000"/>
                    <a:pt x="3813" y="442"/>
                  </a:cubicBezTo>
                  <a:cubicBezTo>
                    <a:pt x="3750" y="316"/>
                    <a:pt x="3687" y="158"/>
                    <a:pt x="3655" y="1"/>
                  </a:cubicBezTo>
                  <a:close/>
                  <a:moveTo>
                    <a:pt x="2231" y="3529"/>
                  </a:moveTo>
                  <a:lnTo>
                    <a:pt x="2231" y="3529"/>
                  </a:lnTo>
                  <a:cubicBezTo>
                    <a:pt x="2233" y="3550"/>
                    <a:pt x="2235" y="3571"/>
                    <a:pt x="2237" y="3592"/>
                  </a:cubicBezTo>
                  <a:lnTo>
                    <a:pt x="2237" y="3529"/>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79"/>
            <p:cNvSpPr/>
            <p:nvPr/>
          </p:nvSpPr>
          <p:spPr>
            <a:xfrm>
              <a:off x="-17351900" y="3345425"/>
              <a:ext cx="96125" cy="89800"/>
            </a:xfrm>
            <a:custGeom>
              <a:avLst/>
              <a:gdLst/>
              <a:ahLst/>
              <a:cxnLst/>
              <a:rect l="l" t="t" r="r" b="b"/>
              <a:pathLst>
                <a:path w="3845" h="3592" extrusionOk="0">
                  <a:moveTo>
                    <a:pt x="158" y="0"/>
                  </a:moveTo>
                  <a:cubicBezTo>
                    <a:pt x="127" y="158"/>
                    <a:pt x="95" y="315"/>
                    <a:pt x="1" y="441"/>
                  </a:cubicBezTo>
                  <a:cubicBezTo>
                    <a:pt x="1103" y="1071"/>
                    <a:pt x="1734" y="2300"/>
                    <a:pt x="1576" y="3592"/>
                  </a:cubicBezTo>
                  <a:lnTo>
                    <a:pt x="2584" y="3592"/>
                  </a:lnTo>
                  <a:cubicBezTo>
                    <a:pt x="3309" y="3560"/>
                    <a:pt x="3844" y="2867"/>
                    <a:pt x="3592" y="2174"/>
                  </a:cubicBezTo>
                  <a:cubicBezTo>
                    <a:pt x="3151" y="882"/>
                    <a:pt x="1954"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9" name="Google Shape;9149;p79"/>
          <p:cNvGrpSpPr/>
          <p:nvPr/>
        </p:nvGrpSpPr>
        <p:grpSpPr>
          <a:xfrm>
            <a:off x="6271075" y="2244173"/>
            <a:ext cx="448143" cy="448143"/>
            <a:chOff x="-17542500" y="3684100"/>
            <a:chExt cx="303250" cy="303250"/>
          </a:xfrm>
        </p:grpSpPr>
        <p:sp>
          <p:nvSpPr>
            <p:cNvPr id="9150" name="Google Shape;9150;p79"/>
            <p:cNvSpPr/>
            <p:nvPr/>
          </p:nvSpPr>
          <p:spPr>
            <a:xfrm>
              <a:off x="-17542500" y="3863675"/>
              <a:ext cx="70900" cy="52800"/>
            </a:xfrm>
            <a:custGeom>
              <a:avLst/>
              <a:gdLst/>
              <a:ahLst/>
              <a:cxnLst/>
              <a:rect l="l" t="t" r="r" b="b"/>
              <a:pathLst>
                <a:path w="2836" h="2112" extrusionOk="0">
                  <a:moveTo>
                    <a:pt x="347" y="0"/>
                  </a:moveTo>
                  <a:cubicBezTo>
                    <a:pt x="158" y="0"/>
                    <a:pt x="1" y="158"/>
                    <a:pt x="1" y="347"/>
                  </a:cubicBezTo>
                  <a:lnTo>
                    <a:pt x="1" y="693"/>
                  </a:lnTo>
                  <a:cubicBezTo>
                    <a:pt x="1" y="1481"/>
                    <a:pt x="631" y="2111"/>
                    <a:pt x="1418" y="2111"/>
                  </a:cubicBezTo>
                  <a:cubicBezTo>
                    <a:pt x="2174" y="2111"/>
                    <a:pt x="2836" y="1481"/>
                    <a:pt x="2836" y="693"/>
                  </a:cubicBezTo>
                  <a:lnTo>
                    <a:pt x="2489" y="693"/>
                  </a:lnTo>
                  <a:cubicBezTo>
                    <a:pt x="2363" y="693"/>
                    <a:pt x="2237" y="693"/>
                    <a:pt x="2111" y="662"/>
                  </a:cubicBezTo>
                  <a:lnTo>
                    <a:pt x="2111" y="693"/>
                  </a:lnTo>
                  <a:cubicBezTo>
                    <a:pt x="2111" y="1103"/>
                    <a:pt x="1796" y="1418"/>
                    <a:pt x="1418" y="1418"/>
                  </a:cubicBezTo>
                  <a:cubicBezTo>
                    <a:pt x="1009" y="1418"/>
                    <a:pt x="694" y="1103"/>
                    <a:pt x="694" y="693"/>
                  </a:cubicBezTo>
                  <a:lnTo>
                    <a:pt x="694" y="347"/>
                  </a:ln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1" name="Google Shape;9151;p79"/>
            <p:cNvSpPr/>
            <p:nvPr/>
          </p:nvSpPr>
          <p:spPr>
            <a:xfrm>
              <a:off x="-17488150" y="3881000"/>
              <a:ext cx="70900" cy="106350"/>
            </a:xfrm>
            <a:custGeom>
              <a:avLst/>
              <a:gdLst/>
              <a:ahLst/>
              <a:cxnLst/>
              <a:rect l="l" t="t" r="r" b="b"/>
              <a:pathLst>
                <a:path w="2836" h="4254" extrusionOk="0">
                  <a:moveTo>
                    <a:pt x="2111" y="0"/>
                  </a:moveTo>
                  <a:lnTo>
                    <a:pt x="2111" y="2836"/>
                  </a:lnTo>
                  <a:cubicBezTo>
                    <a:pt x="2111" y="3245"/>
                    <a:pt x="1796" y="3561"/>
                    <a:pt x="1418" y="3561"/>
                  </a:cubicBezTo>
                  <a:cubicBezTo>
                    <a:pt x="1009" y="3561"/>
                    <a:pt x="693" y="3245"/>
                    <a:pt x="693" y="2836"/>
                  </a:cubicBezTo>
                  <a:lnTo>
                    <a:pt x="693" y="2489"/>
                  </a:lnTo>
                  <a:cubicBezTo>
                    <a:pt x="693" y="2300"/>
                    <a:pt x="536" y="2143"/>
                    <a:pt x="347" y="2143"/>
                  </a:cubicBezTo>
                  <a:cubicBezTo>
                    <a:pt x="158" y="2143"/>
                    <a:pt x="0" y="2300"/>
                    <a:pt x="0" y="2489"/>
                  </a:cubicBezTo>
                  <a:lnTo>
                    <a:pt x="0" y="2836"/>
                  </a:lnTo>
                  <a:cubicBezTo>
                    <a:pt x="0" y="3624"/>
                    <a:pt x="630" y="4254"/>
                    <a:pt x="1418" y="4254"/>
                  </a:cubicBezTo>
                  <a:cubicBezTo>
                    <a:pt x="2206" y="4254"/>
                    <a:pt x="2836" y="3624"/>
                    <a:pt x="2836" y="2836"/>
                  </a:cubicBezTo>
                  <a:lnTo>
                    <a:pt x="283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2" name="Google Shape;9152;p79"/>
            <p:cNvSpPr/>
            <p:nvPr/>
          </p:nvSpPr>
          <p:spPr>
            <a:xfrm>
              <a:off x="-17310150" y="3863675"/>
              <a:ext cx="70900" cy="52800"/>
            </a:xfrm>
            <a:custGeom>
              <a:avLst/>
              <a:gdLst/>
              <a:ahLst/>
              <a:cxnLst/>
              <a:rect l="l" t="t" r="r" b="b"/>
              <a:pathLst>
                <a:path w="2836" h="2112" extrusionOk="0">
                  <a:moveTo>
                    <a:pt x="2489" y="0"/>
                  </a:moveTo>
                  <a:cubicBezTo>
                    <a:pt x="2269" y="0"/>
                    <a:pt x="2111" y="126"/>
                    <a:pt x="2111" y="347"/>
                  </a:cubicBezTo>
                  <a:lnTo>
                    <a:pt x="2111" y="693"/>
                  </a:lnTo>
                  <a:cubicBezTo>
                    <a:pt x="2111" y="1072"/>
                    <a:pt x="1796" y="1387"/>
                    <a:pt x="1418" y="1387"/>
                  </a:cubicBezTo>
                  <a:cubicBezTo>
                    <a:pt x="1009" y="1387"/>
                    <a:pt x="694" y="1072"/>
                    <a:pt x="694" y="693"/>
                  </a:cubicBezTo>
                  <a:lnTo>
                    <a:pt x="694" y="662"/>
                  </a:lnTo>
                  <a:cubicBezTo>
                    <a:pt x="599" y="693"/>
                    <a:pt x="473" y="693"/>
                    <a:pt x="347" y="693"/>
                  </a:cubicBezTo>
                  <a:lnTo>
                    <a:pt x="0" y="693"/>
                  </a:lnTo>
                  <a:cubicBezTo>
                    <a:pt x="0" y="1481"/>
                    <a:pt x="631" y="2111"/>
                    <a:pt x="1418" y="2111"/>
                  </a:cubicBezTo>
                  <a:cubicBezTo>
                    <a:pt x="2206" y="2111"/>
                    <a:pt x="2836" y="1481"/>
                    <a:pt x="2836" y="693"/>
                  </a:cubicBezTo>
                  <a:lnTo>
                    <a:pt x="2836" y="347"/>
                  </a:lnTo>
                  <a:cubicBezTo>
                    <a:pt x="2836" y="158"/>
                    <a:pt x="2678"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3" name="Google Shape;9153;p79"/>
            <p:cNvSpPr/>
            <p:nvPr/>
          </p:nvSpPr>
          <p:spPr>
            <a:xfrm>
              <a:off x="-17364500" y="3881000"/>
              <a:ext cx="70925" cy="106350"/>
            </a:xfrm>
            <a:custGeom>
              <a:avLst/>
              <a:gdLst/>
              <a:ahLst/>
              <a:cxnLst/>
              <a:rect l="l" t="t" r="r" b="b"/>
              <a:pathLst>
                <a:path w="2837" h="4254" extrusionOk="0">
                  <a:moveTo>
                    <a:pt x="1" y="0"/>
                  </a:moveTo>
                  <a:lnTo>
                    <a:pt x="1" y="2836"/>
                  </a:lnTo>
                  <a:cubicBezTo>
                    <a:pt x="1" y="3624"/>
                    <a:pt x="631" y="4254"/>
                    <a:pt x="1418" y="4254"/>
                  </a:cubicBezTo>
                  <a:cubicBezTo>
                    <a:pt x="2206" y="4254"/>
                    <a:pt x="2836" y="3624"/>
                    <a:pt x="2836" y="2836"/>
                  </a:cubicBezTo>
                  <a:lnTo>
                    <a:pt x="2836" y="2489"/>
                  </a:lnTo>
                  <a:cubicBezTo>
                    <a:pt x="2836" y="2300"/>
                    <a:pt x="2710" y="2111"/>
                    <a:pt x="2490" y="2111"/>
                  </a:cubicBezTo>
                  <a:cubicBezTo>
                    <a:pt x="2301" y="2111"/>
                    <a:pt x="2143" y="2269"/>
                    <a:pt x="2143" y="2489"/>
                  </a:cubicBezTo>
                  <a:lnTo>
                    <a:pt x="2143" y="2836"/>
                  </a:lnTo>
                  <a:cubicBezTo>
                    <a:pt x="2143" y="3214"/>
                    <a:pt x="1828" y="3529"/>
                    <a:pt x="1418" y="3529"/>
                  </a:cubicBezTo>
                  <a:cubicBezTo>
                    <a:pt x="1040" y="3529"/>
                    <a:pt x="725" y="3214"/>
                    <a:pt x="725" y="2836"/>
                  </a:cubicBez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79"/>
            <p:cNvSpPr/>
            <p:nvPr/>
          </p:nvSpPr>
          <p:spPr>
            <a:xfrm>
              <a:off x="-17505475" y="3845550"/>
              <a:ext cx="228425" cy="18150"/>
            </a:xfrm>
            <a:custGeom>
              <a:avLst/>
              <a:gdLst/>
              <a:ahLst/>
              <a:cxnLst/>
              <a:rect l="l" t="t" r="r" b="b"/>
              <a:pathLst>
                <a:path w="9137" h="726" extrusionOk="0">
                  <a:moveTo>
                    <a:pt x="0" y="1"/>
                  </a:moveTo>
                  <a:cubicBezTo>
                    <a:pt x="158" y="379"/>
                    <a:pt x="536" y="725"/>
                    <a:pt x="1008" y="725"/>
                  </a:cubicBezTo>
                  <a:lnTo>
                    <a:pt x="8129" y="725"/>
                  </a:lnTo>
                  <a:cubicBezTo>
                    <a:pt x="8601" y="725"/>
                    <a:pt x="8979" y="379"/>
                    <a:pt x="91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79"/>
            <p:cNvSpPr/>
            <p:nvPr/>
          </p:nvSpPr>
          <p:spPr>
            <a:xfrm>
              <a:off x="-17523600" y="3706925"/>
              <a:ext cx="265450" cy="121325"/>
            </a:xfrm>
            <a:custGeom>
              <a:avLst/>
              <a:gdLst/>
              <a:ahLst/>
              <a:cxnLst/>
              <a:rect l="l" t="t" r="r" b="b"/>
              <a:pathLst>
                <a:path w="10618" h="4853" extrusionOk="0">
                  <a:moveTo>
                    <a:pt x="2364" y="1"/>
                  </a:moveTo>
                  <a:cubicBezTo>
                    <a:pt x="1135" y="789"/>
                    <a:pt x="253" y="2080"/>
                    <a:pt x="32" y="3624"/>
                  </a:cubicBezTo>
                  <a:cubicBezTo>
                    <a:pt x="1" y="3939"/>
                    <a:pt x="64" y="4223"/>
                    <a:pt x="253" y="4443"/>
                  </a:cubicBezTo>
                  <a:cubicBezTo>
                    <a:pt x="473" y="4695"/>
                    <a:pt x="788" y="4853"/>
                    <a:pt x="1103" y="4853"/>
                  </a:cubicBezTo>
                  <a:lnTo>
                    <a:pt x="9515" y="4853"/>
                  </a:lnTo>
                  <a:cubicBezTo>
                    <a:pt x="9830" y="4853"/>
                    <a:pt x="10145" y="4695"/>
                    <a:pt x="10334" y="4443"/>
                  </a:cubicBezTo>
                  <a:cubicBezTo>
                    <a:pt x="10555" y="4223"/>
                    <a:pt x="10618" y="3908"/>
                    <a:pt x="10586" y="3624"/>
                  </a:cubicBezTo>
                  <a:cubicBezTo>
                    <a:pt x="10334" y="2080"/>
                    <a:pt x="9484" y="789"/>
                    <a:pt x="8255" y="1"/>
                  </a:cubicBezTo>
                  <a:cubicBezTo>
                    <a:pt x="7782" y="1135"/>
                    <a:pt x="6648" y="1954"/>
                    <a:pt x="5293" y="1954"/>
                  </a:cubicBezTo>
                  <a:cubicBezTo>
                    <a:pt x="4002" y="1954"/>
                    <a:pt x="2868" y="1167"/>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6" name="Google Shape;9156;p79"/>
            <p:cNvSpPr/>
            <p:nvPr/>
          </p:nvSpPr>
          <p:spPr>
            <a:xfrm>
              <a:off x="-17448775" y="3684100"/>
              <a:ext cx="115800" cy="52800"/>
            </a:xfrm>
            <a:custGeom>
              <a:avLst/>
              <a:gdLst/>
              <a:ahLst/>
              <a:cxnLst/>
              <a:rect l="l" t="t" r="r" b="b"/>
              <a:pathLst>
                <a:path w="4632" h="2112" extrusionOk="0">
                  <a:moveTo>
                    <a:pt x="2300" y="0"/>
                  </a:moveTo>
                  <a:cubicBezTo>
                    <a:pt x="1481" y="0"/>
                    <a:pt x="694" y="189"/>
                    <a:pt x="1" y="504"/>
                  </a:cubicBezTo>
                  <a:cubicBezTo>
                    <a:pt x="347" y="1513"/>
                    <a:pt x="1261" y="2111"/>
                    <a:pt x="2300" y="2111"/>
                  </a:cubicBezTo>
                  <a:cubicBezTo>
                    <a:pt x="3372" y="2111"/>
                    <a:pt x="4285" y="1450"/>
                    <a:pt x="4632" y="504"/>
                  </a:cubicBezTo>
                  <a:cubicBezTo>
                    <a:pt x="3939" y="158"/>
                    <a:pt x="3151" y="0"/>
                    <a:pt x="2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7" name="Google Shape;9157;p79"/>
          <p:cNvGrpSpPr/>
          <p:nvPr/>
        </p:nvGrpSpPr>
        <p:grpSpPr>
          <a:xfrm>
            <a:off x="6270484" y="2810817"/>
            <a:ext cx="449325" cy="421395"/>
            <a:chOff x="-17542500" y="4068450"/>
            <a:chExt cx="304050" cy="285150"/>
          </a:xfrm>
        </p:grpSpPr>
        <p:sp>
          <p:nvSpPr>
            <p:cNvPr id="9158" name="Google Shape;9158;p79"/>
            <p:cNvSpPr/>
            <p:nvPr/>
          </p:nvSpPr>
          <p:spPr>
            <a:xfrm>
              <a:off x="-17519650" y="4281900"/>
              <a:ext cx="256000" cy="71700"/>
            </a:xfrm>
            <a:custGeom>
              <a:avLst/>
              <a:gdLst/>
              <a:ahLst/>
              <a:cxnLst/>
              <a:rect l="l" t="t" r="r" b="b"/>
              <a:pathLst>
                <a:path w="10240" h="2868" extrusionOk="0">
                  <a:moveTo>
                    <a:pt x="10239" y="0"/>
                  </a:moveTo>
                  <a:cubicBezTo>
                    <a:pt x="9546" y="32"/>
                    <a:pt x="9042" y="0"/>
                    <a:pt x="8223" y="536"/>
                  </a:cubicBezTo>
                  <a:cubicBezTo>
                    <a:pt x="7341" y="1135"/>
                    <a:pt x="6333" y="1450"/>
                    <a:pt x="5261" y="1450"/>
                  </a:cubicBezTo>
                  <a:lnTo>
                    <a:pt x="4978" y="1450"/>
                  </a:lnTo>
                  <a:cubicBezTo>
                    <a:pt x="3938" y="1450"/>
                    <a:pt x="2899" y="1135"/>
                    <a:pt x="2048" y="536"/>
                  </a:cubicBezTo>
                  <a:cubicBezTo>
                    <a:pt x="1197" y="0"/>
                    <a:pt x="693" y="63"/>
                    <a:pt x="0" y="0"/>
                  </a:cubicBezTo>
                  <a:lnTo>
                    <a:pt x="0" y="0"/>
                  </a:lnTo>
                  <a:cubicBezTo>
                    <a:pt x="1103" y="1733"/>
                    <a:pt x="3025" y="2867"/>
                    <a:pt x="5104" y="2867"/>
                  </a:cubicBezTo>
                  <a:cubicBezTo>
                    <a:pt x="7183" y="2867"/>
                    <a:pt x="9168" y="1765"/>
                    <a:pt x="102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9" name="Google Shape;9159;p79"/>
            <p:cNvSpPr/>
            <p:nvPr/>
          </p:nvSpPr>
          <p:spPr>
            <a:xfrm>
              <a:off x="-17542500" y="4166900"/>
              <a:ext cx="304050" cy="133925"/>
            </a:xfrm>
            <a:custGeom>
              <a:avLst/>
              <a:gdLst/>
              <a:ahLst/>
              <a:cxnLst/>
              <a:rect l="l" t="t" r="r" b="b"/>
              <a:pathLst>
                <a:path w="12162" h="5357" extrusionOk="0">
                  <a:moveTo>
                    <a:pt x="4632" y="2458"/>
                  </a:moveTo>
                  <a:cubicBezTo>
                    <a:pt x="4852" y="2458"/>
                    <a:pt x="5010" y="2616"/>
                    <a:pt x="5010" y="2836"/>
                  </a:cubicBezTo>
                  <a:cubicBezTo>
                    <a:pt x="5010" y="3025"/>
                    <a:pt x="4852" y="3183"/>
                    <a:pt x="4632" y="3183"/>
                  </a:cubicBezTo>
                  <a:cubicBezTo>
                    <a:pt x="4443" y="3183"/>
                    <a:pt x="4285" y="3025"/>
                    <a:pt x="4285" y="2836"/>
                  </a:cubicBezTo>
                  <a:cubicBezTo>
                    <a:pt x="4285" y="2616"/>
                    <a:pt x="4443" y="2458"/>
                    <a:pt x="4632" y="2458"/>
                  </a:cubicBezTo>
                  <a:close/>
                  <a:moveTo>
                    <a:pt x="7467" y="2458"/>
                  </a:moveTo>
                  <a:cubicBezTo>
                    <a:pt x="7688" y="2458"/>
                    <a:pt x="7845" y="2616"/>
                    <a:pt x="7845" y="2836"/>
                  </a:cubicBezTo>
                  <a:cubicBezTo>
                    <a:pt x="7845" y="3025"/>
                    <a:pt x="7688" y="3183"/>
                    <a:pt x="7467" y="3183"/>
                  </a:cubicBezTo>
                  <a:cubicBezTo>
                    <a:pt x="7278" y="3183"/>
                    <a:pt x="7121" y="3025"/>
                    <a:pt x="7121" y="2836"/>
                  </a:cubicBezTo>
                  <a:cubicBezTo>
                    <a:pt x="7121" y="2616"/>
                    <a:pt x="7278" y="2458"/>
                    <a:pt x="7467" y="2458"/>
                  </a:cubicBezTo>
                  <a:close/>
                  <a:moveTo>
                    <a:pt x="6049" y="1"/>
                  </a:moveTo>
                  <a:cubicBezTo>
                    <a:pt x="5545" y="1040"/>
                    <a:pt x="4443" y="1765"/>
                    <a:pt x="3214" y="1765"/>
                  </a:cubicBezTo>
                  <a:cubicBezTo>
                    <a:pt x="2174" y="1765"/>
                    <a:pt x="1261" y="1261"/>
                    <a:pt x="662" y="473"/>
                  </a:cubicBezTo>
                  <a:cubicBezTo>
                    <a:pt x="221" y="1166"/>
                    <a:pt x="1" y="1986"/>
                    <a:pt x="1" y="2836"/>
                  </a:cubicBezTo>
                  <a:cubicBezTo>
                    <a:pt x="1" y="3403"/>
                    <a:pt x="473" y="3876"/>
                    <a:pt x="1072" y="3876"/>
                  </a:cubicBezTo>
                  <a:cubicBezTo>
                    <a:pt x="1891" y="3876"/>
                    <a:pt x="2647" y="4033"/>
                    <a:pt x="3372" y="4569"/>
                  </a:cubicBezTo>
                  <a:cubicBezTo>
                    <a:pt x="4128" y="5073"/>
                    <a:pt x="5041" y="5357"/>
                    <a:pt x="5955" y="5357"/>
                  </a:cubicBezTo>
                  <a:lnTo>
                    <a:pt x="6207" y="5357"/>
                  </a:lnTo>
                  <a:cubicBezTo>
                    <a:pt x="7121" y="5357"/>
                    <a:pt x="8034" y="5073"/>
                    <a:pt x="8790" y="4569"/>
                  </a:cubicBezTo>
                  <a:cubicBezTo>
                    <a:pt x="9515" y="4033"/>
                    <a:pt x="10271" y="3876"/>
                    <a:pt x="11090" y="3876"/>
                  </a:cubicBezTo>
                  <a:cubicBezTo>
                    <a:pt x="11689" y="3876"/>
                    <a:pt x="12161" y="3403"/>
                    <a:pt x="12161" y="2836"/>
                  </a:cubicBezTo>
                  <a:cubicBezTo>
                    <a:pt x="12130" y="1954"/>
                    <a:pt x="11878" y="1166"/>
                    <a:pt x="11468" y="473"/>
                  </a:cubicBezTo>
                  <a:cubicBezTo>
                    <a:pt x="10870" y="1261"/>
                    <a:pt x="9956" y="1765"/>
                    <a:pt x="8885" y="1765"/>
                  </a:cubicBezTo>
                  <a:cubicBezTo>
                    <a:pt x="7625" y="1765"/>
                    <a:pt x="6585" y="1040"/>
                    <a:pt x="6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79"/>
            <p:cNvSpPr/>
            <p:nvPr/>
          </p:nvSpPr>
          <p:spPr>
            <a:xfrm>
              <a:off x="-17329050" y="4121225"/>
              <a:ext cx="18125" cy="18150"/>
            </a:xfrm>
            <a:custGeom>
              <a:avLst/>
              <a:gdLst/>
              <a:ahLst/>
              <a:cxnLst/>
              <a:rect l="l" t="t" r="r" b="b"/>
              <a:pathLst>
                <a:path w="725" h="726" extrusionOk="0">
                  <a:moveTo>
                    <a:pt x="347" y="0"/>
                  </a:moveTo>
                  <a:cubicBezTo>
                    <a:pt x="158" y="0"/>
                    <a:pt x="0" y="158"/>
                    <a:pt x="0" y="347"/>
                  </a:cubicBezTo>
                  <a:cubicBezTo>
                    <a:pt x="0" y="568"/>
                    <a:pt x="158" y="725"/>
                    <a:pt x="347" y="725"/>
                  </a:cubicBezTo>
                  <a:cubicBezTo>
                    <a:pt x="567" y="725"/>
                    <a:pt x="725" y="568"/>
                    <a:pt x="725" y="347"/>
                  </a:cubicBez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79"/>
            <p:cNvSpPr/>
            <p:nvPr/>
          </p:nvSpPr>
          <p:spPr>
            <a:xfrm>
              <a:off x="-17381825" y="4068450"/>
              <a:ext cx="123675" cy="123675"/>
            </a:xfrm>
            <a:custGeom>
              <a:avLst/>
              <a:gdLst/>
              <a:ahLst/>
              <a:cxnLst/>
              <a:rect l="l" t="t" r="r" b="b"/>
              <a:pathLst>
                <a:path w="4947" h="4947" extrusionOk="0">
                  <a:moveTo>
                    <a:pt x="2458" y="1418"/>
                  </a:moveTo>
                  <a:cubicBezTo>
                    <a:pt x="3057" y="1418"/>
                    <a:pt x="3529" y="1891"/>
                    <a:pt x="3529" y="2458"/>
                  </a:cubicBezTo>
                  <a:cubicBezTo>
                    <a:pt x="3529" y="3057"/>
                    <a:pt x="3057" y="3529"/>
                    <a:pt x="2458" y="3529"/>
                  </a:cubicBezTo>
                  <a:cubicBezTo>
                    <a:pt x="1891" y="3529"/>
                    <a:pt x="1418" y="3057"/>
                    <a:pt x="1418" y="2458"/>
                  </a:cubicBezTo>
                  <a:cubicBezTo>
                    <a:pt x="1418" y="1891"/>
                    <a:pt x="1891" y="1418"/>
                    <a:pt x="2458" y="1418"/>
                  </a:cubicBezTo>
                  <a:close/>
                  <a:moveTo>
                    <a:pt x="2458" y="1"/>
                  </a:moveTo>
                  <a:cubicBezTo>
                    <a:pt x="1103" y="1"/>
                    <a:pt x="1" y="1103"/>
                    <a:pt x="1" y="2458"/>
                  </a:cubicBezTo>
                  <a:cubicBezTo>
                    <a:pt x="1" y="3844"/>
                    <a:pt x="1103" y="4947"/>
                    <a:pt x="2458" y="4947"/>
                  </a:cubicBezTo>
                  <a:cubicBezTo>
                    <a:pt x="3844" y="4947"/>
                    <a:pt x="4947" y="3844"/>
                    <a:pt x="4947" y="2458"/>
                  </a:cubicBezTo>
                  <a:cubicBezTo>
                    <a:pt x="4947" y="1103"/>
                    <a:pt x="3844"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2" name="Google Shape;9162;p79"/>
            <p:cNvSpPr/>
            <p:nvPr/>
          </p:nvSpPr>
          <p:spPr>
            <a:xfrm>
              <a:off x="-17471625" y="4121225"/>
              <a:ext cx="17375" cy="18150"/>
            </a:xfrm>
            <a:custGeom>
              <a:avLst/>
              <a:gdLst/>
              <a:ahLst/>
              <a:cxnLst/>
              <a:rect l="l" t="t" r="r" b="b"/>
              <a:pathLst>
                <a:path w="695" h="726" extrusionOk="0">
                  <a:moveTo>
                    <a:pt x="348" y="0"/>
                  </a:moveTo>
                  <a:cubicBezTo>
                    <a:pt x="158" y="0"/>
                    <a:pt x="1" y="158"/>
                    <a:pt x="1" y="347"/>
                  </a:cubicBezTo>
                  <a:cubicBezTo>
                    <a:pt x="1" y="568"/>
                    <a:pt x="158" y="725"/>
                    <a:pt x="348" y="725"/>
                  </a:cubicBezTo>
                  <a:cubicBezTo>
                    <a:pt x="537" y="725"/>
                    <a:pt x="694" y="568"/>
                    <a:pt x="694" y="347"/>
                  </a:cubicBezTo>
                  <a:cubicBezTo>
                    <a:pt x="694" y="158"/>
                    <a:pt x="53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79"/>
            <p:cNvSpPr/>
            <p:nvPr/>
          </p:nvSpPr>
          <p:spPr>
            <a:xfrm>
              <a:off x="-17525175" y="4068450"/>
              <a:ext cx="124475" cy="123675"/>
            </a:xfrm>
            <a:custGeom>
              <a:avLst/>
              <a:gdLst/>
              <a:ahLst/>
              <a:cxnLst/>
              <a:rect l="l" t="t" r="r" b="b"/>
              <a:pathLst>
                <a:path w="4979" h="4947" extrusionOk="0">
                  <a:moveTo>
                    <a:pt x="2490" y="1418"/>
                  </a:moveTo>
                  <a:cubicBezTo>
                    <a:pt x="3088" y="1418"/>
                    <a:pt x="3561" y="1891"/>
                    <a:pt x="3561" y="2458"/>
                  </a:cubicBezTo>
                  <a:cubicBezTo>
                    <a:pt x="3561" y="3057"/>
                    <a:pt x="3088" y="3529"/>
                    <a:pt x="2490" y="3529"/>
                  </a:cubicBezTo>
                  <a:cubicBezTo>
                    <a:pt x="1891" y="3529"/>
                    <a:pt x="1418" y="3057"/>
                    <a:pt x="1418" y="2458"/>
                  </a:cubicBezTo>
                  <a:cubicBezTo>
                    <a:pt x="1418" y="1891"/>
                    <a:pt x="1891" y="1418"/>
                    <a:pt x="2490" y="1418"/>
                  </a:cubicBezTo>
                  <a:close/>
                  <a:moveTo>
                    <a:pt x="2490" y="1"/>
                  </a:moveTo>
                  <a:cubicBezTo>
                    <a:pt x="1103" y="1"/>
                    <a:pt x="1" y="1103"/>
                    <a:pt x="1" y="2458"/>
                  </a:cubicBezTo>
                  <a:cubicBezTo>
                    <a:pt x="1" y="3844"/>
                    <a:pt x="1103" y="4947"/>
                    <a:pt x="2490" y="4947"/>
                  </a:cubicBezTo>
                  <a:cubicBezTo>
                    <a:pt x="3876" y="4947"/>
                    <a:pt x="4978" y="3844"/>
                    <a:pt x="4978" y="2458"/>
                  </a:cubicBezTo>
                  <a:cubicBezTo>
                    <a:pt x="4978" y="1103"/>
                    <a:pt x="3876" y="1"/>
                    <a:pt x="24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4" name="Google Shape;9164;p79"/>
          <p:cNvGrpSpPr/>
          <p:nvPr/>
        </p:nvGrpSpPr>
        <p:grpSpPr>
          <a:xfrm>
            <a:off x="3500906" y="3342211"/>
            <a:ext cx="343404" cy="449325"/>
            <a:chOff x="-15652200" y="3335975"/>
            <a:chExt cx="232375" cy="304050"/>
          </a:xfrm>
        </p:grpSpPr>
        <p:sp>
          <p:nvSpPr>
            <p:cNvPr id="9165" name="Google Shape;9165;p79"/>
            <p:cNvSpPr/>
            <p:nvPr/>
          </p:nvSpPr>
          <p:spPr>
            <a:xfrm>
              <a:off x="-15652200" y="3403700"/>
              <a:ext cx="36250" cy="168575"/>
            </a:xfrm>
            <a:custGeom>
              <a:avLst/>
              <a:gdLst/>
              <a:ahLst/>
              <a:cxnLst/>
              <a:rect l="l" t="t" r="r" b="b"/>
              <a:pathLst>
                <a:path w="1450" h="6743" extrusionOk="0">
                  <a:moveTo>
                    <a:pt x="0" y="1"/>
                  </a:moveTo>
                  <a:lnTo>
                    <a:pt x="0" y="6743"/>
                  </a:lnTo>
                  <a:lnTo>
                    <a:pt x="1450" y="6018"/>
                  </a:lnTo>
                  <a:lnTo>
                    <a:pt x="1450" y="69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79"/>
            <p:cNvSpPr/>
            <p:nvPr/>
          </p:nvSpPr>
          <p:spPr>
            <a:xfrm>
              <a:off x="-15455300" y="3403700"/>
              <a:ext cx="35475" cy="168575"/>
            </a:xfrm>
            <a:custGeom>
              <a:avLst/>
              <a:gdLst/>
              <a:ahLst/>
              <a:cxnLst/>
              <a:rect l="l" t="t" r="r" b="b"/>
              <a:pathLst>
                <a:path w="1419" h="6743" extrusionOk="0">
                  <a:moveTo>
                    <a:pt x="1418" y="1"/>
                  </a:moveTo>
                  <a:lnTo>
                    <a:pt x="1" y="694"/>
                  </a:lnTo>
                  <a:lnTo>
                    <a:pt x="1" y="6018"/>
                  </a:lnTo>
                  <a:lnTo>
                    <a:pt x="1418" y="6743"/>
                  </a:lnTo>
                  <a:lnTo>
                    <a:pt x="1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79"/>
            <p:cNvSpPr/>
            <p:nvPr/>
          </p:nvSpPr>
          <p:spPr>
            <a:xfrm>
              <a:off x="-15644325" y="3570675"/>
              <a:ext cx="62250" cy="62250"/>
            </a:xfrm>
            <a:custGeom>
              <a:avLst/>
              <a:gdLst/>
              <a:ahLst/>
              <a:cxnLst/>
              <a:rect l="l" t="t" r="r" b="b"/>
              <a:pathLst>
                <a:path w="2490" h="2490" extrusionOk="0">
                  <a:moveTo>
                    <a:pt x="1418" y="1"/>
                  </a:moveTo>
                  <a:lnTo>
                    <a:pt x="0" y="725"/>
                  </a:lnTo>
                  <a:lnTo>
                    <a:pt x="1765" y="2489"/>
                  </a:lnTo>
                  <a:lnTo>
                    <a:pt x="2489" y="1072"/>
                  </a:lnTo>
                  <a:lnTo>
                    <a:pt x="1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79"/>
            <p:cNvSpPr/>
            <p:nvPr/>
          </p:nvSpPr>
          <p:spPr>
            <a:xfrm>
              <a:off x="-15489950" y="3570675"/>
              <a:ext cx="63025" cy="62250"/>
            </a:xfrm>
            <a:custGeom>
              <a:avLst/>
              <a:gdLst/>
              <a:ahLst/>
              <a:cxnLst/>
              <a:rect l="l" t="t" r="r" b="b"/>
              <a:pathLst>
                <a:path w="2521" h="2490" extrusionOk="0">
                  <a:moveTo>
                    <a:pt x="1072" y="1"/>
                  </a:moveTo>
                  <a:lnTo>
                    <a:pt x="0" y="1072"/>
                  </a:lnTo>
                  <a:lnTo>
                    <a:pt x="725" y="2489"/>
                  </a:lnTo>
                  <a:lnTo>
                    <a:pt x="2521" y="725"/>
                  </a:lnTo>
                  <a:lnTo>
                    <a:pt x="10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79"/>
            <p:cNvSpPr/>
            <p:nvPr/>
          </p:nvSpPr>
          <p:spPr>
            <a:xfrm>
              <a:off x="-15644325" y="3342275"/>
              <a:ext cx="62250" cy="63025"/>
            </a:xfrm>
            <a:custGeom>
              <a:avLst/>
              <a:gdLst/>
              <a:ahLst/>
              <a:cxnLst/>
              <a:rect l="l" t="t" r="r" b="b"/>
              <a:pathLst>
                <a:path w="2490" h="2521" extrusionOk="0">
                  <a:moveTo>
                    <a:pt x="1765" y="0"/>
                  </a:moveTo>
                  <a:lnTo>
                    <a:pt x="0" y="1827"/>
                  </a:lnTo>
                  <a:lnTo>
                    <a:pt x="1418" y="2521"/>
                  </a:lnTo>
                  <a:lnTo>
                    <a:pt x="2489" y="1481"/>
                  </a:lnTo>
                  <a:lnTo>
                    <a:pt x="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79"/>
            <p:cNvSpPr/>
            <p:nvPr/>
          </p:nvSpPr>
          <p:spPr>
            <a:xfrm>
              <a:off x="-15489950" y="3342275"/>
              <a:ext cx="63025" cy="63025"/>
            </a:xfrm>
            <a:custGeom>
              <a:avLst/>
              <a:gdLst/>
              <a:ahLst/>
              <a:cxnLst/>
              <a:rect l="l" t="t" r="r" b="b"/>
              <a:pathLst>
                <a:path w="2521" h="2521" extrusionOk="0">
                  <a:moveTo>
                    <a:pt x="725" y="0"/>
                  </a:moveTo>
                  <a:lnTo>
                    <a:pt x="0" y="1481"/>
                  </a:lnTo>
                  <a:lnTo>
                    <a:pt x="1072" y="2521"/>
                  </a:lnTo>
                  <a:lnTo>
                    <a:pt x="2521" y="1827"/>
                  </a:lnTo>
                  <a:lnTo>
                    <a:pt x="7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79"/>
            <p:cNvSpPr/>
            <p:nvPr/>
          </p:nvSpPr>
          <p:spPr>
            <a:xfrm>
              <a:off x="-15584475" y="3604550"/>
              <a:ext cx="96900" cy="35475"/>
            </a:xfrm>
            <a:custGeom>
              <a:avLst/>
              <a:gdLst/>
              <a:ahLst/>
              <a:cxnLst/>
              <a:rect l="l" t="t" r="r" b="b"/>
              <a:pathLst>
                <a:path w="3876" h="1419" extrusionOk="0">
                  <a:moveTo>
                    <a:pt x="725" y="0"/>
                  </a:moveTo>
                  <a:lnTo>
                    <a:pt x="1" y="1418"/>
                  </a:lnTo>
                  <a:lnTo>
                    <a:pt x="3876" y="1418"/>
                  </a:lnTo>
                  <a:lnTo>
                    <a:pt x="31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79"/>
            <p:cNvSpPr/>
            <p:nvPr/>
          </p:nvSpPr>
          <p:spPr>
            <a:xfrm>
              <a:off x="-15584475" y="3335975"/>
              <a:ext cx="96900" cy="35450"/>
            </a:xfrm>
            <a:custGeom>
              <a:avLst/>
              <a:gdLst/>
              <a:ahLst/>
              <a:cxnLst/>
              <a:rect l="l" t="t" r="r" b="b"/>
              <a:pathLst>
                <a:path w="3876" h="1418" extrusionOk="0">
                  <a:moveTo>
                    <a:pt x="1" y="0"/>
                  </a:moveTo>
                  <a:lnTo>
                    <a:pt x="725" y="1418"/>
                  </a:lnTo>
                  <a:lnTo>
                    <a:pt x="3151" y="1418"/>
                  </a:lnTo>
                  <a:lnTo>
                    <a:pt x="38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79"/>
            <p:cNvSpPr/>
            <p:nvPr/>
          </p:nvSpPr>
          <p:spPr>
            <a:xfrm>
              <a:off x="-15597850" y="3388725"/>
              <a:ext cx="124450" cy="197725"/>
            </a:xfrm>
            <a:custGeom>
              <a:avLst/>
              <a:gdLst/>
              <a:ahLst/>
              <a:cxnLst/>
              <a:rect l="l" t="t" r="r" b="b"/>
              <a:pathLst>
                <a:path w="4978" h="7909" extrusionOk="0">
                  <a:moveTo>
                    <a:pt x="1197" y="1"/>
                  </a:moveTo>
                  <a:lnTo>
                    <a:pt x="1197" y="33"/>
                  </a:lnTo>
                  <a:lnTo>
                    <a:pt x="0" y="1261"/>
                  </a:lnTo>
                  <a:lnTo>
                    <a:pt x="0" y="6712"/>
                  </a:lnTo>
                  <a:lnTo>
                    <a:pt x="1197" y="7909"/>
                  </a:lnTo>
                  <a:lnTo>
                    <a:pt x="3781" y="7909"/>
                  </a:lnTo>
                  <a:lnTo>
                    <a:pt x="4978" y="6712"/>
                  </a:lnTo>
                  <a:lnTo>
                    <a:pt x="4978" y="1230"/>
                  </a:lnTo>
                  <a:lnTo>
                    <a:pt x="37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4" name="Google Shape;9174;p79"/>
          <p:cNvGrpSpPr/>
          <p:nvPr/>
        </p:nvGrpSpPr>
        <p:grpSpPr>
          <a:xfrm>
            <a:off x="1274819" y="2243729"/>
            <a:ext cx="449325" cy="449030"/>
            <a:chOff x="-20945825" y="3692175"/>
            <a:chExt cx="304050" cy="303850"/>
          </a:xfrm>
        </p:grpSpPr>
        <p:sp>
          <p:nvSpPr>
            <p:cNvPr id="9175" name="Google Shape;9175;p79"/>
            <p:cNvSpPr/>
            <p:nvPr/>
          </p:nvSpPr>
          <p:spPr>
            <a:xfrm>
              <a:off x="-20841850" y="3692175"/>
              <a:ext cx="92950" cy="89600"/>
            </a:xfrm>
            <a:custGeom>
              <a:avLst/>
              <a:gdLst/>
              <a:ahLst/>
              <a:cxnLst/>
              <a:rect l="l" t="t" r="r" b="b"/>
              <a:pathLst>
                <a:path w="3718" h="3584" extrusionOk="0">
                  <a:moveTo>
                    <a:pt x="410" y="0"/>
                  </a:moveTo>
                  <a:cubicBezTo>
                    <a:pt x="323" y="0"/>
                    <a:pt x="237" y="40"/>
                    <a:pt x="158" y="118"/>
                  </a:cubicBezTo>
                  <a:cubicBezTo>
                    <a:pt x="0" y="276"/>
                    <a:pt x="0" y="465"/>
                    <a:pt x="158" y="622"/>
                  </a:cubicBezTo>
                  <a:lnTo>
                    <a:pt x="819" y="1221"/>
                  </a:lnTo>
                  <a:cubicBezTo>
                    <a:pt x="630" y="1442"/>
                    <a:pt x="473" y="1788"/>
                    <a:pt x="473" y="2166"/>
                  </a:cubicBezTo>
                  <a:cubicBezTo>
                    <a:pt x="473" y="2954"/>
                    <a:pt x="1103" y="3584"/>
                    <a:pt x="1891" y="3584"/>
                  </a:cubicBezTo>
                  <a:cubicBezTo>
                    <a:pt x="2678" y="3584"/>
                    <a:pt x="3308" y="2954"/>
                    <a:pt x="3308" y="2166"/>
                  </a:cubicBezTo>
                  <a:cubicBezTo>
                    <a:pt x="3308" y="1788"/>
                    <a:pt x="3182" y="1473"/>
                    <a:pt x="2962" y="1221"/>
                  </a:cubicBezTo>
                  <a:lnTo>
                    <a:pt x="3560" y="622"/>
                  </a:lnTo>
                  <a:cubicBezTo>
                    <a:pt x="3718" y="465"/>
                    <a:pt x="3718" y="276"/>
                    <a:pt x="3560" y="118"/>
                  </a:cubicBezTo>
                  <a:cubicBezTo>
                    <a:pt x="3482" y="40"/>
                    <a:pt x="3387" y="0"/>
                    <a:pt x="3293" y="0"/>
                  </a:cubicBezTo>
                  <a:cubicBezTo>
                    <a:pt x="3198" y="0"/>
                    <a:pt x="3103" y="40"/>
                    <a:pt x="3025" y="118"/>
                  </a:cubicBezTo>
                  <a:lnTo>
                    <a:pt x="2332" y="811"/>
                  </a:lnTo>
                  <a:cubicBezTo>
                    <a:pt x="2174" y="780"/>
                    <a:pt x="2017" y="748"/>
                    <a:pt x="1859" y="748"/>
                  </a:cubicBezTo>
                  <a:cubicBezTo>
                    <a:pt x="1702" y="748"/>
                    <a:pt x="1544" y="780"/>
                    <a:pt x="1386" y="811"/>
                  </a:cubicBezTo>
                  <a:lnTo>
                    <a:pt x="662" y="118"/>
                  </a:lnTo>
                  <a:cubicBezTo>
                    <a:pt x="583" y="40"/>
                    <a:pt x="496"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79"/>
            <p:cNvSpPr/>
            <p:nvPr/>
          </p:nvSpPr>
          <p:spPr>
            <a:xfrm>
              <a:off x="-20945825" y="3746325"/>
              <a:ext cx="304050" cy="70900"/>
            </a:xfrm>
            <a:custGeom>
              <a:avLst/>
              <a:gdLst/>
              <a:ahLst/>
              <a:cxnLst/>
              <a:rect l="l" t="t" r="r" b="b"/>
              <a:pathLst>
                <a:path w="12162" h="2836" extrusionOk="0">
                  <a:moveTo>
                    <a:pt x="1072" y="0"/>
                  </a:moveTo>
                  <a:cubicBezTo>
                    <a:pt x="473" y="0"/>
                    <a:pt x="1" y="473"/>
                    <a:pt x="1" y="1071"/>
                  </a:cubicBezTo>
                  <a:lnTo>
                    <a:pt x="1" y="1953"/>
                  </a:lnTo>
                  <a:cubicBezTo>
                    <a:pt x="1" y="2426"/>
                    <a:pt x="379" y="2836"/>
                    <a:pt x="851" y="2836"/>
                  </a:cubicBezTo>
                  <a:lnTo>
                    <a:pt x="11311" y="2836"/>
                  </a:lnTo>
                  <a:cubicBezTo>
                    <a:pt x="11783" y="2836"/>
                    <a:pt x="12162" y="2426"/>
                    <a:pt x="12162" y="1953"/>
                  </a:cubicBezTo>
                  <a:lnTo>
                    <a:pt x="12162" y="1071"/>
                  </a:lnTo>
                  <a:cubicBezTo>
                    <a:pt x="12162" y="473"/>
                    <a:pt x="11657" y="0"/>
                    <a:pt x="11059" y="0"/>
                  </a:cubicBezTo>
                  <a:cubicBezTo>
                    <a:pt x="9988" y="0"/>
                    <a:pt x="8916" y="284"/>
                    <a:pt x="8034" y="819"/>
                  </a:cubicBezTo>
                  <a:cubicBezTo>
                    <a:pt x="7719" y="1607"/>
                    <a:pt x="6932" y="2174"/>
                    <a:pt x="6050" y="2174"/>
                  </a:cubicBezTo>
                  <a:cubicBezTo>
                    <a:pt x="5136" y="2174"/>
                    <a:pt x="4411" y="1607"/>
                    <a:pt x="4096" y="819"/>
                  </a:cubicBezTo>
                  <a:cubicBezTo>
                    <a:pt x="3183" y="315"/>
                    <a:pt x="211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79"/>
            <p:cNvSpPr/>
            <p:nvPr/>
          </p:nvSpPr>
          <p:spPr>
            <a:xfrm>
              <a:off x="-20814300" y="3864450"/>
              <a:ext cx="39425" cy="131575"/>
            </a:xfrm>
            <a:custGeom>
              <a:avLst/>
              <a:gdLst/>
              <a:ahLst/>
              <a:cxnLst/>
              <a:rect l="l" t="t" r="r" b="b"/>
              <a:pathLst>
                <a:path w="1577" h="5263" extrusionOk="0">
                  <a:moveTo>
                    <a:pt x="789" y="1"/>
                  </a:moveTo>
                  <a:cubicBezTo>
                    <a:pt x="568" y="221"/>
                    <a:pt x="284" y="410"/>
                    <a:pt x="1" y="631"/>
                  </a:cubicBezTo>
                  <a:cubicBezTo>
                    <a:pt x="127" y="757"/>
                    <a:pt x="284" y="852"/>
                    <a:pt x="442" y="883"/>
                  </a:cubicBezTo>
                  <a:lnTo>
                    <a:pt x="442" y="4916"/>
                  </a:lnTo>
                  <a:cubicBezTo>
                    <a:pt x="442" y="5105"/>
                    <a:pt x="600" y="5262"/>
                    <a:pt x="789" y="5262"/>
                  </a:cubicBezTo>
                  <a:cubicBezTo>
                    <a:pt x="978" y="5262"/>
                    <a:pt x="1135" y="5105"/>
                    <a:pt x="1135" y="4916"/>
                  </a:cubicBezTo>
                  <a:lnTo>
                    <a:pt x="1135" y="883"/>
                  </a:lnTo>
                  <a:cubicBezTo>
                    <a:pt x="1293" y="852"/>
                    <a:pt x="1450" y="757"/>
                    <a:pt x="1576" y="631"/>
                  </a:cubicBezTo>
                  <a:cubicBezTo>
                    <a:pt x="1293" y="410"/>
                    <a:pt x="1041" y="221"/>
                    <a:pt x="7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79"/>
            <p:cNvSpPr/>
            <p:nvPr/>
          </p:nvSpPr>
          <p:spPr>
            <a:xfrm>
              <a:off x="-20929275" y="3834525"/>
              <a:ext cx="268600" cy="53600"/>
            </a:xfrm>
            <a:custGeom>
              <a:avLst/>
              <a:gdLst/>
              <a:ahLst/>
              <a:cxnLst/>
              <a:rect l="l" t="t" r="r" b="b"/>
              <a:pathLst>
                <a:path w="10744" h="2144" extrusionOk="0">
                  <a:moveTo>
                    <a:pt x="788" y="1"/>
                  </a:moveTo>
                  <a:cubicBezTo>
                    <a:pt x="441" y="1"/>
                    <a:pt x="126" y="284"/>
                    <a:pt x="32" y="631"/>
                  </a:cubicBezTo>
                  <a:cubicBezTo>
                    <a:pt x="0" y="788"/>
                    <a:pt x="0" y="914"/>
                    <a:pt x="0" y="1072"/>
                  </a:cubicBezTo>
                  <a:cubicBezTo>
                    <a:pt x="0" y="1670"/>
                    <a:pt x="473" y="2143"/>
                    <a:pt x="1071" y="2143"/>
                  </a:cubicBezTo>
                  <a:cubicBezTo>
                    <a:pt x="2111" y="2143"/>
                    <a:pt x="3308" y="1828"/>
                    <a:pt x="4253" y="1103"/>
                  </a:cubicBezTo>
                  <a:lnTo>
                    <a:pt x="4285" y="1072"/>
                  </a:lnTo>
                  <a:cubicBezTo>
                    <a:pt x="4537" y="914"/>
                    <a:pt x="4757" y="725"/>
                    <a:pt x="5009" y="473"/>
                  </a:cubicBezTo>
                  <a:lnTo>
                    <a:pt x="5104" y="379"/>
                  </a:lnTo>
                  <a:cubicBezTo>
                    <a:pt x="5167" y="316"/>
                    <a:pt x="5262" y="284"/>
                    <a:pt x="5360" y="284"/>
                  </a:cubicBezTo>
                  <a:cubicBezTo>
                    <a:pt x="5458" y="284"/>
                    <a:pt x="5561" y="316"/>
                    <a:pt x="5640" y="379"/>
                  </a:cubicBezTo>
                  <a:lnTo>
                    <a:pt x="5766" y="473"/>
                  </a:lnTo>
                  <a:cubicBezTo>
                    <a:pt x="5955" y="694"/>
                    <a:pt x="6175" y="914"/>
                    <a:pt x="6459" y="1072"/>
                  </a:cubicBezTo>
                  <a:lnTo>
                    <a:pt x="6490" y="1103"/>
                  </a:lnTo>
                  <a:cubicBezTo>
                    <a:pt x="7341" y="1702"/>
                    <a:pt x="8475" y="2143"/>
                    <a:pt x="9704" y="2143"/>
                  </a:cubicBezTo>
                  <a:cubicBezTo>
                    <a:pt x="10271" y="2143"/>
                    <a:pt x="10743" y="1670"/>
                    <a:pt x="10743" y="1072"/>
                  </a:cubicBezTo>
                  <a:cubicBezTo>
                    <a:pt x="10743" y="914"/>
                    <a:pt x="10743" y="788"/>
                    <a:pt x="10712" y="631"/>
                  </a:cubicBezTo>
                  <a:cubicBezTo>
                    <a:pt x="10712" y="284"/>
                    <a:pt x="10397" y="1"/>
                    <a:pt x="9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9" name="Google Shape;9179;p79"/>
          <p:cNvGrpSpPr/>
          <p:nvPr/>
        </p:nvGrpSpPr>
        <p:grpSpPr>
          <a:xfrm>
            <a:off x="4081644" y="1689848"/>
            <a:ext cx="372516" cy="448771"/>
            <a:chOff x="-18994100" y="3334775"/>
            <a:chExt cx="252075" cy="303675"/>
          </a:xfrm>
        </p:grpSpPr>
        <p:sp>
          <p:nvSpPr>
            <p:cNvPr id="9180" name="Google Shape;9180;p79"/>
            <p:cNvSpPr/>
            <p:nvPr/>
          </p:nvSpPr>
          <p:spPr>
            <a:xfrm>
              <a:off x="-18967300" y="3424975"/>
              <a:ext cx="198500" cy="207150"/>
            </a:xfrm>
            <a:custGeom>
              <a:avLst/>
              <a:gdLst/>
              <a:ahLst/>
              <a:cxnLst/>
              <a:rect l="l" t="t" r="r" b="b"/>
              <a:pathLst>
                <a:path w="7940" h="8286" extrusionOk="0">
                  <a:moveTo>
                    <a:pt x="2552" y="3592"/>
                  </a:moveTo>
                  <a:cubicBezTo>
                    <a:pt x="2772" y="3592"/>
                    <a:pt x="2930" y="3749"/>
                    <a:pt x="2930" y="3938"/>
                  </a:cubicBezTo>
                  <a:cubicBezTo>
                    <a:pt x="2930" y="4096"/>
                    <a:pt x="2772" y="4316"/>
                    <a:pt x="2552" y="4316"/>
                  </a:cubicBezTo>
                  <a:cubicBezTo>
                    <a:pt x="2363" y="4316"/>
                    <a:pt x="2205" y="4159"/>
                    <a:pt x="2205" y="3938"/>
                  </a:cubicBezTo>
                  <a:cubicBezTo>
                    <a:pt x="2205" y="3749"/>
                    <a:pt x="2363" y="3592"/>
                    <a:pt x="2552" y="3592"/>
                  </a:cubicBezTo>
                  <a:close/>
                  <a:moveTo>
                    <a:pt x="5387" y="3592"/>
                  </a:moveTo>
                  <a:cubicBezTo>
                    <a:pt x="5608" y="3592"/>
                    <a:pt x="5765" y="3749"/>
                    <a:pt x="5765" y="3938"/>
                  </a:cubicBezTo>
                  <a:cubicBezTo>
                    <a:pt x="5765" y="4096"/>
                    <a:pt x="5608" y="4316"/>
                    <a:pt x="5387" y="4316"/>
                  </a:cubicBezTo>
                  <a:cubicBezTo>
                    <a:pt x="5198" y="4316"/>
                    <a:pt x="5041" y="4159"/>
                    <a:pt x="5041" y="3938"/>
                  </a:cubicBezTo>
                  <a:cubicBezTo>
                    <a:pt x="5041" y="3749"/>
                    <a:pt x="5198" y="3592"/>
                    <a:pt x="5387" y="3592"/>
                  </a:cubicBezTo>
                  <a:close/>
                  <a:moveTo>
                    <a:pt x="3623" y="0"/>
                  </a:moveTo>
                  <a:cubicBezTo>
                    <a:pt x="3277" y="63"/>
                    <a:pt x="2930" y="126"/>
                    <a:pt x="2583" y="315"/>
                  </a:cubicBezTo>
                  <a:cubicBezTo>
                    <a:pt x="1733" y="725"/>
                    <a:pt x="1166" y="1418"/>
                    <a:pt x="882" y="2332"/>
                  </a:cubicBezTo>
                  <a:cubicBezTo>
                    <a:pt x="882" y="2363"/>
                    <a:pt x="851" y="2363"/>
                    <a:pt x="851" y="2426"/>
                  </a:cubicBezTo>
                  <a:cubicBezTo>
                    <a:pt x="756" y="2741"/>
                    <a:pt x="725" y="3056"/>
                    <a:pt x="725" y="3371"/>
                  </a:cubicBezTo>
                  <a:lnTo>
                    <a:pt x="725" y="3466"/>
                  </a:lnTo>
                  <a:cubicBezTo>
                    <a:pt x="725" y="3749"/>
                    <a:pt x="599" y="4001"/>
                    <a:pt x="410" y="4253"/>
                  </a:cubicBezTo>
                  <a:cubicBezTo>
                    <a:pt x="126" y="4600"/>
                    <a:pt x="0" y="4978"/>
                    <a:pt x="0" y="5356"/>
                  </a:cubicBezTo>
                  <a:cubicBezTo>
                    <a:pt x="0" y="6144"/>
                    <a:pt x="599" y="6900"/>
                    <a:pt x="1575" y="7372"/>
                  </a:cubicBezTo>
                  <a:cubicBezTo>
                    <a:pt x="1733" y="7782"/>
                    <a:pt x="2111" y="8034"/>
                    <a:pt x="2520" y="8286"/>
                  </a:cubicBezTo>
                  <a:lnTo>
                    <a:pt x="3592" y="6711"/>
                  </a:lnTo>
                  <a:lnTo>
                    <a:pt x="3592" y="6238"/>
                  </a:lnTo>
                  <a:lnTo>
                    <a:pt x="2993" y="5640"/>
                  </a:lnTo>
                  <a:cubicBezTo>
                    <a:pt x="2835" y="5482"/>
                    <a:pt x="2835" y="5293"/>
                    <a:pt x="2993" y="5136"/>
                  </a:cubicBezTo>
                  <a:cubicBezTo>
                    <a:pt x="3072" y="5057"/>
                    <a:pt x="3166" y="5017"/>
                    <a:pt x="3261" y="5017"/>
                  </a:cubicBezTo>
                  <a:cubicBezTo>
                    <a:pt x="3355" y="5017"/>
                    <a:pt x="3450" y="5057"/>
                    <a:pt x="3529" y="5136"/>
                  </a:cubicBezTo>
                  <a:lnTo>
                    <a:pt x="4001" y="5608"/>
                  </a:lnTo>
                  <a:lnTo>
                    <a:pt x="4474" y="5136"/>
                  </a:lnTo>
                  <a:cubicBezTo>
                    <a:pt x="4553" y="5057"/>
                    <a:pt x="4639" y="5017"/>
                    <a:pt x="4726" y="5017"/>
                  </a:cubicBezTo>
                  <a:cubicBezTo>
                    <a:pt x="4812" y="5017"/>
                    <a:pt x="4899" y="5057"/>
                    <a:pt x="4978" y="5136"/>
                  </a:cubicBezTo>
                  <a:cubicBezTo>
                    <a:pt x="5135" y="5293"/>
                    <a:pt x="5135" y="5482"/>
                    <a:pt x="4978" y="5640"/>
                  </a:cubicBezTo>
                  <a:lnTo>
                    <a:pt x="4379" y="6238"/>
                  </a:lnTo>
                  <a:lnTo>
                    <a:pt x="4379" y="6711"/>
                  </a:lnTo>
                  <a:lnTo>
                    <a:pt x="5450" y="8286"/>
                  </a:lnTo>
                  <a:cubicBezTo>
                    <a:pt x="5891" y="8097"/>
                    <a:pt x="6238" y="7782"/>
                    <a:pt x="6396" y="7372"/>
                  </a:cubicBezTo>
                  <a:cubicBezTo>
                    <a:pt x="7372" y="6900"/>
                    <a:pt x="7939" y="6144"/>
                    <a:pt x="7939" y="5356"/>
                  </a:cubicBezTo>
                  <a:cubicBezTo>
                    <a:pt x="7939" y="4978"/>
                    <a:pt x="7813" y="4631"/>
                    <a:pt x="7530" y="4253"/>
                  </a:cubicBezTo>
                  <a:cubicBezTo>
                    <a:pt x="7278" y="4001"/>
                    <a:pt x="7183" y="3718"/>
                    <a:pt x="7183" y="3466"/>
                  </a:cubicBezTo>
                  <a:lnTo>
                    <a:pt x="7183" y="3371"/>
                  </a:lnTo>
                  <a:cubicBezTo>
                    <a:pt x="7183" y="3025"/>
                    <a:pt x="7120" y="2710"/>
                    <a:pt x="7057" y="2426"/>
                  </a:cubicBezTo>
                  <a:cubicBezTo>
                    <a:pt x="7057" y="2363"/>
                    <a:pt x="7057" y="2363"/>
                    <a:pt x="7026" y="2332"/>
                  </a:cubicBezTo>
                  <a:cubicBezTo>
                    <a:pt x="6742" y="1418"/>
                    <a:pt x="6144" y="725"/>
                    <a:pt x="5324" y="315"/>
                  </a:cubicBezTo>
                  <a:cubicBezTo>
                    <a:pt x="5009" y="158"/>
                    <a:pt x="4631" y="63"/>
                    <a:pt x="4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79"/>
            <p:cNvSpPr/>
            <p:nvPr/>
          </p:nvSpPr>
          <p:spPr>
            <a:xfrm>
              <a:off x="-18885400" y="3610050"/>
              <a:ext cx="35475" cy="28400"/>
            </a:xfrm>
            <a:custGeom>
              <a:avLst/>
              <a:gdLst/>
              <a:ahLst/>
              <a:cxnLst/>
              <a:rect l="l" t="t" r="r" b="b"/>
              <a:pathLst>
                <a:path w="1419" h="1136" extrusionOk="0">
                  <a:moveTo>
                    <a:pt x="694" y="1"/>
                  </a:moveTo>
                  <a:lnTo>
                    <a:pt x="1" y="1072"/>
                  </a:lnTo>
                  <a:cubicBezTo>
                    <a:pt x="221" y="1104"/>
                    <a:pt x="473" y="1135"/>
                    <a:pt x="694" y="1135"/>
                  </a:cubicBezTo>
                  <a:cubicBezTo>
                    <a:pt x="946" y="1135"/>
                    <a:pt x="1166" y="1104"/>
                    <a:pt x="1418" y="1072"/>
                  </a:cubicBezTo>
                  <a:lnTo>
                    <a:pt x="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79"/>
            <p:cNvSpPr/>
            <p:nvPr/>
          </p:nvSpPr>
          <p:spPr>
            <a:xfrm>
              <a:off x="-18994100" y="3334775"/>
              <a:ext cx="96900" cy="140625"/>
            </a:xfrm>
            <a:custGeom>
              <a:avLst/>
              <a:gdLst/>
              <a:ahLst/>
              <a:cxnLst/>
              <a:rect l="l" t="t" r="r" b="b"/>
              <a:pathLst>
                <a:path w="3876" h="5625" extrusionOk="0">
                  <a:moveTo>
                    <a:pt x="855" y="1"/>
                  </a:moveTo>
                  <a:cubicBezTo>
                    <a:pt x="804" y="1"/>
                    <a:pt x="757" y="17"/>
                    <a:pt x="725" y="48"/>
                  </a:cubicBezTo>
                  <a:cubicBezTo>
                    <a:pt x="631" y="80"/>
                    <a:pt x="568" y="143"/>
                    <a:pt x="536" y="237"/>
                  </a:cubicBezTo>
                  <a:cubicBezTo>
                    <a:pt x="1" y="1529"/>
                    <a:pt x="1" y="2978"/>
                    <a:pt x="536" y="4301"/>
                  </a:cubicBezTo>
                  <a:cubicBezTo>
                    <a:pt x="725" y="4774"/>
                    <a:pt x="1009" y="5183"/>
                    <a:pt x="1324" y="5625"/>
                  </a:cubicBezTo>
                  <a:cubicBezTo>
                    <a:pt x="1702" y="4553"/>
                    <a:pt x="2427" y="3734"/>
                    <a:pt x="3372" y="3262"/>
                  </a:cubicBezTo>
                  <a:cubicBezTo>
                    <a:pt x="3529" y="3199"/>
                    <a:pt x="3718" y="3104"/>
                    <a:pt x="3876" y="3073"/>
                  </a:cubicBezTo>
                  <a:cubicBezTo>
                    <a:pt x="3876" y="3041"/>
                    <a:pt x="3844" y="2947"/>
                    <a:pt x="3844" y="2915"/>
                  </a:cubicBezTo>
                  <a:cubicBezTo>
                    <a:pt x="3277" y="1623"/>
                    <a:pt x="2301" y="584"/>
                    <a:pt x="1009" y="48"/>
                  </a:cubicBezTo>
                  <a:cubicBezTo>
                    <a:pt x="962" y="17"/>
                    <a:pt x="907" y="1"/>
                    <a:pt x="8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79"/>
            <p:cNvSpPr/>
            <p:nvPr/>
          </p:nvSpPr>
          <p:spPr>
            <a:xfrm>
              <a:off x="-18838150" y="3334775"/>
              <a:ext cx="96125" cy="139850"/>
            </a:xfrm>
            <a:custGeom>
              <a:avLst/>
              <a:gdLst/>
              <a:ahLst/>
              <a:cxnLst/>
              <a:rect l="l" t="t" r="r" b="b"/>
              <a:pathLst>
                <a:path w="3845" h="5594" extrusionOk="0">
                  <a:moveTo>
                    <a:pt x="3010" y="1"/>
                  </a:moveTo>
                  <a:cubicBezTo>
                    <a:pt x="2962" y="1"/>
                    <a:pt x="2915" y="17"/>
                    <a:pt x="2868" y="48"/>
                  </a:cubicBezTo>
                  <a:cubicBezTo>
                    <a:pt x="1576" y="584"/>
                    <a:pt x="536" y="1623"/>
                    <a:pt x="32" y="2915"/>
                  </a:cubicBezTo>
                  <a:cubicBezTo>
                    <a:pt x="1" y="2947"/>
                    <a:pt x="1" y="3041"/>
                    <a:pt x="1" y="3073"/>
                  </a:cubicBezTo>
                  <a:cubicBezTo>
                    <a:pt x="190" y="3104"/>
                    <a:pt x="347" y="3167"/>
                    <a:pt x="568" y="3262"/>
                  </a:cubicBezTo>
                  <a:cubicBezTo>
                    <a:pt x="1513" y="3703"/>
                    <a:pt x="2206" y="4553"/>
                    <a:pt x="2553" y="5593"/>
                  </a:cubicBezTo>
                  <a:cubicBezTo>
                    <a:pt x="2868" y="5183"/>
                    <a:pt x="3151" y="4742"/>
                    <a:pt x="3340" y="4238"/>
                  </a:cubicBezTo>
                  <a:cubicBezTo>
                    <a:pt x="3813" y="3041"/>
                    <a:pt x="3844" y="1497"/>
                    <a:pt x="3340" y="237"/>
                  </a:cubicBezTo>
                  <a:cubicBezTo>
                    <a:pt x="3309" y="143"/>
                    <a:pt x="3214" y="80"/>
                    <a:pt x="3151" y="48"/>
                  </a:cubicBezTo>
                  <a:cubicBezTo>
                    <a:pt x="3104" y="17"/>
                    <a:pt x="3057" y="1"/>
                    <a:pt x="30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4" name="Google Shape;9184;p79"/>
          <p:cNvGrpSpPr/>
          <p:nvPr/>
        </p:nvGrpSpPr>
        <p:grpSpPr>
          <a:xfrm>
            <a:off x="4096200" y="2244743"/>
            <a:ext cx="343404" cy="446998"/>
            <a:chOff x="-18983850" y="3710075"/>
            <a:chExt cx="232375" cy="302475"/>
          </a:xfrm>
        </p:grpSpPr>
        <p:sp>
          <p:nvSpPr>
            <p:cNvPr id="9185" name="Google Shape;9185;p79"/>
            <p:cNvSpPr/>
            <p:nvPr/>
          </p:nvSpPr>
          <p:spPr>
            <a:xfrm>
              <a:off x="-18840500" y="3874700"/>
              <a:ext cx="89025" cy="119750"/>
            </a:xfrm>
            <a:custGeom>
              <a:avLst/>
              <a:gdLst/>
              <a:ahLst/>
              <a:cxnLst/>
              <a:rect l="l" t="t" r="r" b="b"/>
              <a:pathLst>
                <a:path w="3561" h="4790" extrusionOk="0">
                  <a:moveTo>
                    <a:pt x="2300" y="0"/>
                  </a:moveTo>
                  <a:cubicBezTo>
                    <a:pt x="1796" y="883"/>
                    <a:pt x="945" y="1513"/>
                    <a:pt x="0" y="1796"/>
                  </a:cubicBezTo>
                  <a:lnTo>
                    <a:pt x="0" y="1954"/>
                  </a:lnTo>
                  <a:cubicBezTo>
                    <a:pt x="0" y="3529"/>
                    <a:pt x="1324" y="4789"/>
                    <a:pt x="2836" y="4789"/>
                  </a:cubicBezTo>
                  <a:lnTo>
                    <a:pt x="3560" y="4789"/>
                  </a:lnTo>
                  <a:lnTo>
                    <a:pt x="3560" y="4033"/>
                  </a:lnTo>
                  <a:cubicBezTo>
                    <a:pt x="3434" y="4065"/>
                    <a:pt x="3308" y="4065"/>
                    <a:pt x="3214" y="4065"/>
                  </a:cubicBezTo>
                  <a:cubicBezTo>
                    <a:pt x="2993" y="4065"/>
                    <a:pt x="2836" y="4033"/>
                    <a:pt x="2773" y="4033"/>
                  </a:cubicBezTo>
                  <a:cubicBezTo>
                    <a:pt x="1985" y="3844"/>
                    <a:pt x="1418" y="3119"/>
                    <a:pt x="1418" y="2300"/>
                  </a:cubicBezTo>
                  <a:cubicBezTo>
                    <a:pt x="1387" y="2143"/>
                    <a:pt x="1544" y="1985"/>
                    <a:pt x="1733" y="1985"/>
                  </a:cubicBezTo>
                  <a:cubicBezTo>
                    <a:pt x="1954" y="1985"/>
                    <a:pt x="2111" y="2143"/>
                    <a:pt x="2111" y="2332"/>
                  </a:cubicBezTo>
                  <a:cubicBezTo>
                    <a:pt x="2111" y="2804"/>
                    <a:pt x="2426" y="3245"/>
                    <a:pt x="2930" y="3371"/>
                  </a:cubicBezTo>
                  <a:cubicBezTo>
                    <a:pt x="3000" y="3383"/>
                    <a:pt x="3069" y="3390"/>
                    <a:pt x="3141" y="3390"/>
                  </a:cubicBezTo>
                  <a:cubicBezTo>
                    <a:pt x="3266" y="3390"/>
                    <a:pt x="3401" y="3368"/>
                    <a:pt x="3560" y="3308"/>
                  </a:cubicBezTo>
                  <a:lnTo>
                    <a:pt x="3560" y="1954"/>
                  </a:lnTo>
                  <a:cubicBezTo>
                    <a:pt x="3560" y="1072"/>
                    <a:pt x="3056" y="316"/>
                    <a:pt x="2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79"/>
            <p:cNvSpPr/>
            <p:nvPr/>
          </p:nvSpPr>
          <p:spPr>
            <a:xfrm>
              <a:off x="-18983850" y="3901475"/>
              <a:ext cx="208750" cy="111075"/>
            </a:xfrm>
            <a:custGeom>
              <a:avLst/>
              <a:gdLst/>
              <a:ahLst/>
              <a:cxnLst/>
              <a:rect l="l" t="t" r="r" b="b"/>
              <a:pathLst>
                <a:path w="8350" h="4443" extrusionOk="0">
                  <a:moveTo>
                    <a:pt x="2111" y="1"/>
                  </a:moveTo>
                  <a:lnTo>
                    <a:pt x="2111" y="1261"/>
                  </a:lnTo>
                  <a:cubicBezTo>
                    <a:pt x="2111" y="2300"/>
                    <a:pt x="2584" y="3151"/>
                    <a:pt x="3340" y="3750"/>
                  </a:cubicBezTo>
                  <a:lnTo>
                    <a:pt x="2017" y="3750"/>
                  </a:lnTo>
                  <a:lnTo>
                    <a:pt x="1387" y="2521"/>
                  </a:lnTo>
                  <a:cubicBezTo>
                    <a:pt x="1317" y="2404"/>
                    <a:pt x="1177" y="2339"/>
                    <a:pt x="1046" y="2339"/>
                  </a:cubicBezTo>
                  <a:cubicBezTo>
                    <a:pt x="1000" y="2339"/>
                    <a:pt x="955" y="2347"/>
                    <a:pt x="914" y="2363"/>
                  </a:cubicBezTo>
                  <a:cubicBezTo>
                    <a:pt x="757" y="2458"/>
                    <a:pt x="662" y="2679"/>
                    <a:pt x="757" y="2836"/>
                  </a:cubicBezTo>
                  <a:lnTo>
                    <a:pt x="1229" y="3750"/>
                  </a:lnTo>
                  <a:lnTo>
                    <a:pt x="347" y="3750"/>
                  </a:lnTo>
                  <a:cubicBezTo>
                    <a:pt x="158" y="3750"/>
                    <a:pt x="0" y="3907"/>
                    <a:pt x="0" y="4096"/>
                  </a:cubicBezTo>
                  <a:cubicBezTo>
                    <a:pt x="0" y="4285"/>
                    <a:pt x="158" y="4443"/>
                    <a:pt x="347" y="4443"/>
                  </a:cubicBezTo>
                  <a:lnTo>
                    <a:pt x="8223" y="4443"/>
                  </a:lnTo>
                  <a:cubicBezTo>
                    <a:pt x="8255" y="4443"/>
                    <a:pt x="8318" y="4443"/>
                    <a:pt x="8349" y="4411"/>
                  </a:cubicBezTo>
                  <a:cubicBezTo>
                    <a:pt x="6459" y="4348"/>
                    <a:pt x="5010" y="2805"/>
                    <a:pt x="5010" y="914"/>
                  </a:cubicBezTo>
                  <a:lnTo>
                    <a:pt x="4632" y="914"/>
                  </a:lnTo>
                  <a:cubicBezTo>
                    <a:pt x="3970" y="914"/>
                    <a:pt x="3340" y="757"/>
                    <a:pt x="2741" y="442"/>
                  </a:cubicBezTo>
                  <a:cubicBezTo>
                    <a:pt x="2521" y="316"/>
                    <a:pt x="2332" y="158"/>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79"/>
            <p:cNvSpPr/>
            <p:nvPr/>
          </p:nvSpPr>
          <p:spPr>
            <a:xfrm>
              <a:off x="-18947625" y="3710075"/>
              <a:ext cx="159925" cy="67775"/>
            </a:xfrm>
            <a:custGeom>
              <a:avLst/>
              <a:gdLst/>
              <a:ahLst/>
              <a:cxnLst/>
              <a:rect l="l" t="t" r="r" b="b"/>
              <a:pathLst>
                <a:path w="6397" h="2711" extrusionOk="0">
                  <a:moveTo>
                    <a:pt x="1765" y="1"/>
                  </a:moveTo>
                  <a:cubicBezTo>
                    <a:pt x="788" y="1"/>
                    <a:pt x="1" y="789"/>
                    <a:pt x="1" y="1765"/>
                  </a:cubicBezTo>
                  <a:lnTo>
                    <a:pt x="1" y="2301"/>
                  </a:lnTo>
                  <a:cubicBezTo>
                    <a:pt x="410" y="1954"/>
                    <a:pt x="883" y="1765"/>
                    <a:pt x="1450" y="1765"/>
                  </a:cubicBezTo>
                  <a:cubicBezTo>
                    <a:pt x="2175" y="1765"/>
                    <a:pt x="2805" y="2143"/>
                    <a:pt x="3183" y="2710"/>
                  </a:cubicBezTo>
                  <a:cubicBezTo>
                    <a:pt x="3592" y="2112"/>
                    <a:pt x="4222" y="1765"/>
                    <a:pt x="4978" y="1765"/>
                  </a:cubicBezTo>
                  <a:cubicBezTo>
                    <a:pt x="5514" y="1765"/>
                    <a:pt x="5987" y="1954"/>
                    <a:pt x="6396" y="2301"/>
                  </a:cubicBezTo>
                  <a:lnTo>
                    <a:pt x="6396" y="1765"/>
                  </a:lnTo>
                  <a:cubicBezTo>
                    <a:pt x="6396" y="789"/>
                    <a:pt x="5609" y="1"/>
                    <a:pt x="4600" y="1"/>
                  </a:cubicBezTo>
                  <a:cubicBezTo>
                    <a:pt x="4411" y="1"/>
                    <a:pt x="4254" y="158"/>
                    <a:pt x="4254" y="348"/>
                  </a:cubicBezTo>
                  <a:cubicBezTo>
                    <a:pt x="4254" y="537"/>
                    <a:pt x="4096" y="694"/>
                    <a:pt x="3907" y="694"/>
                  </a:cubicBezTo>
                  <a:lnTo>
                    <a:pt x="2490" y="694"/>
                  </a:lnTo>
                  <a:cubicBezTo>
                    <a:pt x="2301" y="694"/>
                    <a:pt x="2143" y="537"/>
                    <a:pt x="2143" y="348"/>
                  </a:cubicBezTo>
                  <a:cubicBezTo>
                    <a:pt x="2143" y="158"/>
                    <a:pt x="1985"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8" name="Google Shape;9188;p79"/>
            <p:cNvSpPr/>
            <p:nvPr/>
          </p:nvSpPr>
          <p:spPr>
            <a:xfrm>
              <a:off x="-18949200" y="3773100"/>
              <a:ext cx="159125" cy="133925"/>
            </a:xfrm>
            <a:custGeom>
              <a:avLst/>
              <a:gdLst/>
              <a:ahLst/>
              <a:cxnLst/>
              <a:rect l="l" t="t" r="r" b="b"/>
              <a:pathLst>
                <a:path w="6365" h="5357" extrusionOk="0">
                  <a:moveTo>
                    <a:pt x="1828" y="1040"/>
                  </a:moveTo>
                  <a:cubicBezTo>
                    <a:pt x="2048" y="1040"/>
                    <a:pt x="2206" y="1198"/>
                    <a:pt x="2206" y="1387"/>
                  </a:cubicBezTo>
                  <a:cubicBezTo>
                    <a:pt x="2206" y="1607"/>
                    <a:pt x="2048" y="1765"/>
                    <a:pt x="1828" y="1765"/>
                  </a:cubicBezTo>
                  <a:cubicBezTo>
                    <a:pt x="1639" y="1765"/>
                    <a:pt x="1481" y="1607"/>
                    <a:pt x="1481" y="1387"/>
                  </a:cubicBezTo>
                  <a:cubicBezTo>
                    <a:pt x="1481" y="1198"/>
                    <a:pt x="1639" y="1040"/>
                    <a:pt x="1828" y="1040"/>
                  </a:cubicBezTo>
                  <a:close/>
                  <a:moveTo>
                    <a:pt x="4663" y="1040"/>
                  </a:moveTo>
                  <a:cubicBezTo>
                    <a:pt x="4884" y="1040"/>
                    <a:pt x="5041" y="1198"/>
                    <a:pt x="5041" y="1387"/>
                  </a:cubicBezTo>
                  <a:cubicBezTo>
                    <a:pt x="5041" y="1607"/>
                    <a:pt x="4884" y="1765"/>
                    <a:pt x="4663" y="1765"/>
                  </a:cubicBezTo>
                  <a:cubicBezTo>
                    <a:pt x="4474" y="1765"/>
                    <a:pt x="4317" y="1607"/>
                    <a:pt x="4317" y="1387"/>
                  </a:cubicBezTo>
                  <a:cubicBezTo>
                    <a:pt x="4317" y="1198"/>
                    <a:pt x="4474" y="1040"/>
                    <a:pt x="4663" y="1040"/>
                  </a:cubicBezTo>
                  <a:close/>
                  <a:moveTo>
                    <a:pt x="2887" y="2126"/>
                  </a:moveTo>
                  <a:cubicBezTo>
                    <a:pt x="3056" y="2126"/>
                    <a:pt x="3188" y="2239"/>
                    <a:pt x="3214" y="2395"/>
                  </a:cubicBezTo>
                  <a:cubicBezTo>
                    <a:pt x="3297" y="2230"/>
                    <a:pt x="3451" y="2137"/>
                    <a:pt x="3594" y="2137"/>
                  </a:cubicBezTo>
                  <a:cubicBezTo>
                    <a:pt x="3615" y="2137"/>
                    <a:pt x="3635" y="2139"/>
                    <a:pt x="3655" y="2143"/>
                  </a:cubicBezTo>
                  <a:cubicBezTo>
                    <a:pt x="3844" y="2237"/>
                    <a:pt x="3939" y="2426"/>
                    <a:pt x="3876" y="2584"/>
                  </a:cubicBezTo>
                  <a:lnTo>
                    <a:pt x="3529" y="3655"/>
                  </a:lnTo>
                  <a:cubicBezTo>
                    <a:pt x="3498" y="3812"/>
                    <a:pt x="3340" y="3875"/>
                    <a:pt x="3183" y="3875"/>
                  </a:cubicBezTo>
                  <a:cubicBezTo>
                    <a:pt x="3025" y="3875"/>
                    <a:pt x="2899" y="3812"/>
                    <a:pt x="2836" y="3655"/>
                  </a:cubicBezTo>
                  <a:lnTo>
                    <a:pt x="2458" y="2584"/>
                  </a:lnTo>
                  <a:cubicBezTo>
                    <a:pt x="2521" y="2426"/>
                    <a:pt x="2584" y="2237"/>
                    <a:pt x="2773" y="2143"/>
                  </a:cubicBezTo>
                  <a:cubicBezTo>
                    <a:pt x="2812" y="2132"/>
                    <a:pt x="2850" y="2126"/>
                    <a:pt x="2887" y="2126"/>
                  </a:cubicBezTo>
                  <a:close/>
                  <a:moveTo>
                    <a:pt x="1418" y="0"/>
                  </a:moveTo>
                  <a:cubicBezTo>
                    <a:pt x="631" y="0"/>
                    <a:pt x="1" y="630"/>
                    <a:pt x="1" y="1418"/>
                  </a:cubicBezTo>
                  <a:lnTo>
                    <a:pt x="1" y="1481"/>
                  </a:lnTo>
                  <a:lnTo>
                    <a:pt x="1" y="2111"/>
                  </a:lnTo>
                  <a:cubicBezTo>
                    <a:pt x="1" y="2269"/>
                    <a:pt x="1" y="2458"/>
                    <a:pt x="32" y="2615"/>
                  </a:cubicBezTo>
                  <a:cubicBezTo>
                    <a:pt x="95" y="2678"/>
                    <a:pt x="95" y="2741"/>
                    <a:pt x="95" y="2773"/>
                  </a:cubicBezTo>
                  <a:cubicBezTo>
                    <a:pt x="158" y="2899"/>
                    <a:pt x="158" y="3025"/>
                    <a:pt x="190" y="3151"/>
                  </a:cubicBezTo>
                  <a:cubicBezTo>
                    <a:pt x="190" y="3182"/>
                    <a:pt x="221" y="3214"/>
                    <a:pt x="221" y="3245"/>
                  </a:cubicBezTo>
                  <a:cubicBezTo>
                    <a:pt x="253" y="3371"/>
                    <a:pt x="347" y="3529"/>
                    <a:pt x="379" y="3655"/>
                  </a:cubicBezTo>
                  <a:cubicBezTo>
                    <a:pt x="379" y="3686"/>
                    <a:pt x="410" y="3686"/>
                    <a:pt x="410" y="3718"/>
                  </a:cubicBezTo>
                  <a:cubicBezTo>
                    <a:pt x="505" y="3875"/>
                    <a:pt x="631" y="4033"/>
                    <a:pt x="694" y="4159"/>
                  </a:cubicBezTo>
                  <a:cubicBezTo>
                    <a:pt x="977" y="4474"/>
                    <a:pt x="1292" y="4758"/>
                    <a:pt x="1639" y="4947"/>
                  </a:cubicBezTo>
                  <a:cubicBezTo>
                    <a:pt x="2111" y="5230"/>
                    <a:pt x="2647" y="5356"/>
                    <a:pt x="3183" y="5356"/>
                  </a:cubicBezTo>
                  <a:cubicBezTo>
                    <a:pt x="4285" y="5356"/>
                    <a:pt x="5262" y="4789"/>
                    <a:pt x="5829" y="3938"/>
                  </a:cubicBezTo>
                  <a:cubicBezTo>
                    <a:pt x="5829" y="3938"/>
                    <a:pt x="5829" y="3875"/>
                    <a:pt x="5861" y="3875"/>
                  </a:cubicBezTo>
                  <a:cubicBezTo>
                    <a:pt x="5955" y="3718"/>
                    <a:pt x="6018" y="3623"/>
                    <a:pt x="6081" y="3434"/>
                  </a:cubicBezTo>
                  <a:cubicBezTo>
                    <a:pt x="6144" y="3403"/>
                    <a:pt x="6144" y="3340"/>
                    <a:pt x="6176" y="3277"/>
                  </a:cubicBezTo>
                  <a:cubicBezTo>
                    <a:pt x="6207" y="3182"/>
                    <a:pt x="6270" y="3025"/>
                    <a:pt x="6302" y="2899"/>
                  </a:cubicBezTo>
                  <a:cubicBezTo>
                    <a:pt x="6302" y="2867"/>
                    <a:pt x="6333" y="2773"/>
                    <a:pt x="6333" y="2741"/>
                  </a:cubicBezTo>
                  <a:cubicBezTo>
                    <a:pt x="6365" y="2552"/>
                    <a:pt x="6365" y="2363"/>
                    <a:pt x="6365" y="2143"/>
                  </a:cubicBezTo>
                  <a:lnTo>
                    <a:pt x="6365" y="1292"/>
                  </a:lnTo>
                  <a:cubicBezTo>
                    <a:pt x="6302" y="567"/>
                    <a:pt x="5703" y="0"/>
                    <a:pt x="4947" y="0"/>
                  </a:cubicBezTo>
                  <a:cubicBezTo>
                    <a:pt x="4159" y="0"/>
                    <a:pt x="3529" y="630"/>
                    <a:pt x="3529" y="1418"/>
                  </a:cubicBezTo>
                  <a:cubicBezTo>
                    <a:pt x="3529" y="1607"/>
                    <a:pt x="3372" y="1765"/>
                    <a:pt x="3183" y="1765"/>
                  </a:cubicBezTo>
                  <a:cubicBezTo>
                    <a:pt x="2994" y="1765"/>
                    <a:pt x="2836" y="1607"/>
                    <a:pt x="2836" y="1418"/>
                  </a:cubicBezTo>
                  <a:cubicBezTo>
                    <a:pt x="2836" y="630"/>
                    <a:pt x="2206"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9" name="Google Shape;9189;p79"/>
          <p:cNvGrpSpPr/>
          <p:nvPr/>
        </p:nvGrpSpPr>
        <p:grpSpPr>
          <a:xfrm>
            <a:off x="1274247" y="1689573"/>
            <a:ext cx="450470" cy="449325"/>
            <a:chOff x="-20946600" y="3317850"/>
            <a:chExt cx="304825" cy="304050"/>
          </a:xfrm>
        </p:grpSpPr>
        <p:sp>
          <p:nvSpPr>
            <p:cNvPr id="9190" name="Google Shape;9190;p79"/>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79"/>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79"/>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3" name="Google Shape;9193;p79"/>
          <p:cNvGrpSpPr/>
          <p:nvPr/>
        </p:nvGrpSpPr>
        <p:grpSpPr>
          <a:xfrm>
            <a:off x="1300422" y="2797442"/>
            <a:ext cx="398119" cy="448143"/>
            <a:chOff x="-20930075" y="4066100"/>
            <a:chExt cx="269400" cy="303250"/>
          </a:xfrm>
        </p:grpSpPr>
        <p:sp>
          <p:nvSpPr>
            <p:cNvPr id="9194" name="Google Shape;9194;p79"/>
            <p:cNvSpPr/>
            <p:nvPr/>
          </p:nvSpPr>
          <p:spPr>
            <a:xfrm>
              <a:off x="-20865475" y="4066100"/>
              <a:ext cx="141775" cy="144150"/>
            </a:xfrm>
            <a:custGeom>
              <a:avLst/>
              <a:gdLst/>
              <a:ahLst/>
              <a:cxnLst/>
              <a:rect l="l" t="t" r="r" b="b"/>
              <a:pathLst>
                <a:path w="5671" h="5766" extrusionOk="0">
                  <a:moveTo>
                    <a:pt x="2836" y="2174"/>
                  </a:moveTo>
                  <a:cubicBezTo>
                    <a:pt x="3245" y="2174"/>
                    <a:pt x="3560" y="2489"/>
                    <a:pt x="3560" y="2867"/>
                  </a:cubicBezTo>
                  <a:cubicBezTo>
                    <a:pt x="3560" y="3277"/>
                    <a:pt x="3245" y="3592"/>
                    <a:pt x="2836" y="3592"/>
                  </a:cubicBezTo>
                  <a:cubicBezTo>
                    <a:pt x="2457" y="3592"/>
                    <a:pt x="2142" y="3277"/>
                    <a:pt x="2142" y="2867"/>
                  </a:cubicBezTo>
                  <a:cubicBezTo>
                    <a:pt x="2142" y="2489"/>
                    <a:pt x="2457" y="2174"/>
                    <a:pt x="2836" y="2174"/>
                  </a:cubicBezTo>
                  <a:close/>
                  <a:moveTo>
                    <a:pt x="2836" y="0"/>
                  </a:moveTo>
                  <a:cubicBezTo>
                    <a:pt x="2457" y="0"/>
                    <a:pt x="2111" y="252"/>
                    <a:pt x="1890" y="599"/>
                  </a:cubicBezTo>
                  <a:cubicBezTo>
                    <a:pt x="1791" y="563"/>
                    <a:pt x="1685" y="545"/>
                    <a:pt x="1577" y="545"/>
                  </a:cubicBezTo>
                  <a:cubicBezTo>
                    <a:pt x="1307" y="545"/>
                    <a:pt x="1031" y="657"/>
                    <a:pt x="851" y="882"/>
                  </a:cubicBezTo>
                  <a:cubicBezTo>
                    <a:pt x="630" y="1071"/>
                    <a:pt x="536" y="1355"/>
                    <a:pt x="536" y="1607"/>
                  </a:cubicBezTo>
                  <a:cubicBezTo>
                    <a:pt x="536" y="1733"/>
                    <a:pt x="536" y="1827"/>
                    <a:pt x="567" y="1922"/>
                  </a:cubicBezTo>
                  <a:cubicBezTo>
                    <a:pt x="189" y="2142"/>
                    <a:pt x="0" y="2489"/>
                    <a:pt x="0" y="2867"/>
                  </a:cubicBezTo>
                  <a:cubicBezTo>
                    <a:pt x="0" y="3308"/>
                    <a:pt x="189" y="3655"/>
                    <a:pt x="567" y="3812"/>
                  </a:cubicBezTo>
                  <a:cubicBezTo>
                    <a:pt x="536" y="3938"/>
                    <a:pt x="536" y="4033"/>
                    <a:pt x="536" y="4127"/>
                  </a:cubicBezTo>
                  <a:cubicBezTo>
                    <a:pt x="536" y="4411"/>
                    <a:pt x="630" y="4694"/>
                    <a:pt x="851" y="4883"/>
                  </a:cubicBezTo>
                  <a:cubicBezTo>
                    <a:pt x="1036" y="5092"/>
                    <a:pt x="1325" y="5216"/>
                    <a:pt x="1603" y="5216"/>
                  </a:cubicBezTo>
                  <a:cubicBezTo>
                    <a:pt x="1702" y="5216"/>
                    <a:pt x="1799" y="5200"/>
                    <a:pt x="1890" y="5167"/>
                  </a:cubicBezTo>
                  <a:cubicBezTo>
                    <a:pt x="2111" y="5513"/>
                    <a:pt x="2457" y="5766"/>
                    <a:pt x="2836" y="5766"/>
                  </a:cubicBezTo>
                  <a:cubicBezTo>
                    <a:pt x="3245" y="5766"/>
                    <a:pt x="3592" y="5513"/>
                    <a:pt x="3781" y="5167"/>
                  </a:cubicBezTo>
                  <a:cubicBezTo>
                    <a:pt x="3889" y="5203"/>
                    <a:pt x="3999" y="5221"/>
                    <a:pt x="4109" y="5221"/>
                  </a:cubicBezTo>
                  <a:cubicBezTo>
                    <a:pt x="4382" y="5221"/>
                    <a:pt x="4649" y="5108"/>
                    <a:pt x="4852" y="4883"/>
                  </a:cubicBezTo>
                  <a:cubicBezTo>
                    <a:pt x="5041" y="4694"/>
                    <a:pt x="5167" y="4411"/>
                    <a:pt x="5167" y="4127"/>
                  </a:cubicBezTo>
                  <a:cubicBezTo>
                    <a:pt x="5167" y="4033"/>
                    <a:pt x="5167" y="3938"/>
                    <a:pt x="5135" y="3812"/>
                  </a:cubicBezTo>
                  <a:cubicBezTo>
                    <a:pt x="5482" y="3623"/>
                    <a:pt x="5671" y="3277"/>
                    <a:pt x="5671" y="2867"/>
                  </a:cubicBezTo>
                  <a:cubicBezTo>
                    <a:pt x="5671" y="2489"/>
                    <a:pt x="5450" y="2142"/>
                    <a:pt x="5135" y="1922"/>
                  </a:cubicBezTo>
                  <a:cubicBezTo>
                    <a:pt x="5167" y="1827"/>
                    <a:pt x="5167" y="1733"/>
                    <a:pt x="5167" y="1607"/>
                  </a:cubicBezTo>
                  <a:cubicBezTo>
                    <a:pt x="5167" y="1355"/>
                    <a:pt x="5041" y="1071"/>
                    <a:pt x="4852" y="882"/>
                  </a:cubicBezTo>
                  <a:cubicBezTo>
                    <a:pt x="4643" y="673"/>
                    <a:pt x="4348" y="550"/>
                    <a:pt x="4069" y="550"/>
                  </a:cubicBezTo>
                  <a:cubicBezTo>
                    <a:pt x="3969" y="550"/>
                    <a:pt x="3872" y="566"/>
                    <a:pt x="3781" y="599"/>
                  </a:cubicBezTo>
                  <a:cubicBezTo>
                    <a:pt x="3592" y="252"/>
                    <a:pt x="3245" y="0"/>
                    <a:pt x="2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79"/>
            <p:cNvSpPr/>
            <p:nvPr/>
          </p:nvSpPr>
          <p:spPr>
            <a:xfrm>
              <a:off x="-20930075" y="4191325"/>
              <a:ext cx="269400" cy="178025"/>
            </a:xfrm>
            <a:custGeom>
              <a:avLst/>
              <a:gdLst/>
              <a:ahLst/>
              <a:cxnLst/>
              <a:rect l="l" t="t" r="r" b="b"/>
              <a:pathLst>
                <a:path w="10776" h="7121" extrusionOk="0">
                  <a:moveTo>
                    <a:pt x="379" y="0"/>
                  </a:moveTo>
                  <a:cubicBezTo>
                    <a:pt x="253" y="0"/>
                    <a:pt x="190" y="32"/>
                    <a:pt x="95" y="95"/>
                  </a:cubicBezTo>
                  <a:cubicBezTo>
                    <a:pt x="32" y="189"/>
                    <a:pt x="1" y="252"/>
                    <a:pt x="1" y="378"/>
                  </a:cubicBezTo>
                  <a:cubicBezTo>
                    <a:pt x="1" y="473"/>
                    <a:pt x="190" y="2710"/>
                    <a:pt x="1103" y="3655"/>
                  </a:cubicBezTo>
                  <a:cubicBezTo>
                    <a:pt x="1513" y="4096"/>
                    <a:pt x="1922" y="4285"/>
                    <a:pt x="2364" y="4285"/>
                  </a:cubicBezTo>
                  <a:cubicBezTo>
                    <a:pt x="2679" y="4285"/>
                    <a:pt x="3025" y="4159"/>
                    <a:pt x="3340" y="3907"/>
                  </a:cubicBezTo>
                  <a:lnTo>
                    <a:pt x="4947" y="5514"/>
                  </a:lnTo>
                  <a:lnTo>
                    <a:pt x="4947" y="6427"/>
                  </a:lnTo>
                  <a:lnTo>
                    <a:pt x="2458" y="6427"/>
                  </a:lnTo>
                  <a:cubicBezTo>
                    <a:pt x="2269" y="6427"/>
                    <a:pt x="2112" y="6585"/>
                    <a:pt x="2112" y="6774"/>
                  </a:cubicBezTo>
                  <a:cubicBezTo>
                    <a:pt x="2112" y="6963"/>
                    <a:pt x="2269" y="7120"/>
                    <a:pt x="2458" y="7120"/>
                  </a:cubicBezTo>
                  <a:lnTo>
                    <a:pt x="8192" y="7120"/>
                  </a:lnTo>
                  <a:cubicBezTo>
                    <a:pt x="8381" y="7120"/>
                    <a:pt x="8539" y="6963"/>
                    <a:pt x="8539" y="6774"/>
                  </a:cubicBezTo>
                  <a:cubicBezTo>
                    <a:pt x="8539" y="6585"/>
                    <a:pt x="8381" y="6427"/>
                    <a:pt x="8192" y="6427"/>
                  </a:cubicBezTo>
                  <a:lnTo>
                    <a:pt x="5672" y="6427"/>
                  </a:lnTo>
                  <a:lnTo>
                    <a:pt x="5672" y="6207"/>
                  </a:lnTo>
                  <a:lnTo>
                    <a:pt x="7278" y="4600"/>
                  </a:lnTo>
                  <a:cubicBezTo>
                    <a:pt x="7751" y="4884"/>
                    <a:pt x="8066" y="5010"/>
                    <a:pt x="8413" y="5010"/>
                  </a:cubicBezTo>
                  <a:cubicBezTo>
                    <a:pt x="8854" y="5010"/>
                    <a:pt x="9232" y="4789"/>
                    <a:pt x="9673" y="4380"/>
                  </a:cubicBezTo>
                  <a:cubicBezTo>
                    <a:pt x="10586" y="3466"/>
                    <a:pt x="10775" y="1229"/>
                    <a:pt x="10775" y="1103"/>
                  </a:cubicBezTo>
                  <a:cubicBezTo>
                    <a:pt x="10775" y="977"/>
                    <a:pt x="10744" y="883"/>
                    <a:pt x="10649" y="820"/>
                  </a:cubicBezTo>
                  <a:cubicBezTo>
                    <a:pt x="10586" y="757"/>
                    <a:pt x="10492" y="693"/>
                    <a:pt x="10397" y="693"/>
                  </a:cubicBezTo>
                  <a:cubicBezTo>
                    <a:pt x="10303" y="693"/>
                    <a:pt x="8066" y="883"/>
                    <a:pt x="7121" y="1796"/>
                  </a:cubicBezTo>
                  <a:cubicBezTo>
                    <a:pt x="6365" y="2552"/>
                    <a:pt x="6302" y="3308"/>
                    <a:pt x="6869" y="4033"/>
                  </a:cubicBezTo>
                  <a:lnTo>
                    <a:pt x="5735" y="5167"/>
                  </a:lnTo>
                  <a:lnTo>
                    <a:pt x="5735" y="1324"/>
                  </a:lnTo>
                  <a:cubicBezTo>
                    <a:pt x="5609" y="1387"/>
                    <a:pt x="5514" y="1387"/>
                    <a:pt x="5388" y="1387"/>
                  </a:cubicBezTo>
                  <a:cubicBezTo>
                    <a:pt x="5262" y="1387"/>
                    <a:pt x="5136" y="1387"/>
                    <a:pt x="5041" y="1324"/>
                  </a:cubicBezTo>
                  <a:lnTo>
                    <a:pt x="5041" y="4443"/>
                  </a:lnTo>
                  <a:lnTo>
                    <a:pt x="3876" y="3340"/>
                  </a:lnTo>
                  <a:cubicBezTo>
                    <a:pt x="4474" y="2584"/>
                    <a:pt x="4411" y="1828"/>
                    <a:pt x="3655" y="1103"/>
                  </a:cubicBezTo>
                  <a:cubicBezTo>
                    <a:pt x="2742" y="189"/>
                    <a:pt x="505"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6" name="Google Shape;9196;p79"/>
          <p:cNvGrpSpPr/>
          <p:nvPr/>
        </p:nvGrpSpPr>
        <p:grpSpPr>
          <a:xfrm>
            <a:off x="4042667" y="2797422"/>
            <a:ext cx="450470" cy="448180"/>
            <a:chOff x="-19020075" y="4084200"/>
            <a:chExt cx="304825" cy="303275"/>
          </a:xfrm>
        </p:grpSpPr>
        <p:sp>
          <p:nvSpPr>
            <p:cNvPr id="9197" name="Google Shape;9197;p79"/>
            <p:cNvSpPr/>
            <p:nvPr/>
          </p:nvSpPr>
          <p:spPr>
            <a:xfrm>
              <a:off x="-18962575" y="4274800"/>
              <a:ext cx="103975" cy="94550"/>
            </a:xfrm>
            <a:custGeom>
              <a:avLst/>
              <a:gdLst/>
              <a:ahLst/>
              <a:cxnLst/>
              <a:rect l="l" t="t" r="r" b="b"/>
              <a:pathLst>
                <a:path w="4159" h="3782" extrusionOk="0">
                  <a:moveTo>
                    <a:pt x="3403" y="1"/>
                  </a:moveTo>
                  <a:cubicBezTo>
                    <a:pt x="3151" y="1356"/>
                    <a:pt x="1985" y="2364"/>
                    <a:pt x="599" y="2364"/>
                  </a:cubicBezTo>
                  <a:cubicBezTo>
                    <a:pt x="410" y="2364"/>
                    <a:pt x="221" y="2332"/>
                    <a:pt x="0" y="2301"/>
                  </a:cubicBezTo>
                  <a:lnTo>
                    <a:pt x="0" y="2301"/>
                  </a:lnTo>
                  <a:cubicBezTo>
                    <a:pt x="284" y="3151"/>
                    <a:pt x="1071" y="3781"/>
                    <a:pt x="2048" y="3781"/>
                  </a:cubicBezTo>
                  <a:cubicBezTo>
                    <a:pt x="3214" y="3781"/>
                    <a:pt x="4159" y="2836"/>
                    <a:pt x="4159" y="1671"/>
                  </a:cubicBezTo>
                  <a:cubicBezTo>
                    <a:pt x="4159" y="978"/>
                    <a:pt x="3875" y="410"/>
                    <a:pt x="3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79"/>
            <p:cNvSpPr/>
            <p:nvPr/>
          </p:nvSpPr>
          <p:spPr>
            <a:xfrm>
              <a:off x="-18883025" y="4281900"/>
              <a:ext cx="78000" cy="105575"/>
            </a:xfrm>
            <a:custGeom>
              <a:avLst/>
              <a:gdLst/>
              <a:ahLst/>
              <a:cxnLst/>
              <a:rect l="l" t="t" r="r" b="b"/>
              <a:pathLst>
                <a:path w="3120" h="4223" extrusionOk="0">
                  <a:moveTo>
                    <a:pt x="1323" y="0"/>
                  </a:moveTo>
                  <a:lnTo>
                    <a:pt x="1323" y="0"/>
                  </a:lnTo>
                  <a:cubicBezTo>
                    <a:pt x="1544" y="442"/>
                    <a:pt x="1670" y="914"/>
                    <a:pt x="1670" y="1387"/>
                  </a:cubicBezTo>
                  <a:cubicBezTo>
                    <a:pt x="1670" y="2552"/>
                    <a:pt x="977" y="3529"/>
                    <a:pt x="0" y="3970"/>
                  </a:cubicBezTo>
                  <a:cubicBezTo>
                    <a:pt x="284" y="4128"/>
                    <a:pt x="599" y="4222"/>
                    <a:pt x="977" y="4222"/>
                  </a:cubicBezTo>
                  <a:cubicBezTo>
                    <a:pt x="2142" y="4222"/>
                    <a:pt x="3088" y="3277"/>
                    <a:pt x="3088" y="2080"/>
                  </a:cubicBezTo>
                  <a:cubicBezTo>
                    <a:pt x="3119" y="1072"/>
                    <a:pt x="2331" y="189"/>
                    <a:pt x="13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9" name="Google Shape;9199;p79"/>
            <p:cNvSpPr/>
            <p:nvPr/>
          </p:nvSpPr>
          <p:spPr>
            <a:xfrm>
              <a:off x="-18809000" y="4281100"/>
              <a:ext cx="57525" cy="88250"/>
            </a:xfrm>
            <a:custGeom>
              <a:avLst/>
              <a:gdLst/>
              <a:ahLst/>
              <a:cxnLst/>
              <a:rect l="l" t="t" r="r" b="b"/>
              <a:pathLst>
                <a:path w="2301" h="3530" extrusionOk="0">
                  <a:moveTo>
                    <a:pt x="536" y="1"/>
                  </a:moveTo>
                  <a:cubicBezTo>
                    <a:pt x="316" y="1"/>
                    <a:pt x="158" y="32"/>
                    <a:pt x="1" y="64"/>
                  </a:cubicBezTo>
                  <a:cubicBezTo>
                    <a:pt x="568" y="568"/>
                    <a:pt x="883" y="1324"/>
                    <a:pt x="883" y="2112"/>
                  </a:cubicBezTo>
                  <a:cubicBezTo>
                    <a:pt x="883" y="2616"/>
                    <a:pt x="725" y="3088"/>
                    <a:pt x="473" y="3529"/>
                  </a:cubicBezTo>
                  <a:lnTo>
                    <a:pt x="536" y="3529"/>
                  </a:lnTo>
                  <a:cubicBezTo>
                    <a:pt x="1513" y="3529"/>
                    <a:pt x="2300" y="2742"/>
                    <a:pt x="2300" y="1765"/>
                  </a:cubicBezTo>
                  <a:cubicBezTo>
                    <a:pt x="2300" y="820"/>
                    <a:pt x="1513" y="1"/>
                    <a:pt x="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0" name="Google Shape;9200;p79"/>
            <p:cNvSpPr/>
            <p:nvPr/>
          </p:nvSpPr>
          <p:spPr>
            <a:xfrm>
              <a:off x="-18770400" y="4263000"/>
              <a:ext cx="55150" cy="66975"/>
            </a:xfrm>
            <a:custGeom>
              <a:avLst/>
              <a:gdLst/>
              <a:ahLst/>
              <a:cxnLst/>
              <a:rect l="l" t="t" r="r" b="b"/>
              <a:pathLst>
                <a:path w="2206" h="2679" extrusionOk="0">
                  <a:moveTo>
                    <a:pt x="756" y="0"/>
                  </a:moveTo>
                  <a:cubicBezTo>
                    <a:pt x="473" y="0"/>
                    <a:pt x="189" y="95"/>
                    <a:pt x="0" y="252"/>
                  </a:cubicBezTo>
                  <a:cubicBezTo>
                    <a:pt x="882" y="630"/>
                    <a:pt x="1450" y="1513"/>
                    <a:pt x="1450" y="2521"/>
                  </a:cubicBezTo>
                  <a:lnTo>
                    <a:pt x="1450" y="2678"/>
                  </a:lnTo>
                  <a:cubicBezTo>
                    <a:pt x="1891" y="2458"/>
                    <a:pt x="2206" y="1985"/>
                    <a:pt x="2206" y="1450"/>
                  </a:cubicBezTo>
                  <a:cubicBezTo>
                    <a:pt x="2174" y="662"/>
                    <a:pt x="1544" y="0"/>
                    <a:pt x="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1" name="Google Shape;9201;p79"/>
            <p:cNvSpPr/>
            <p:nvPr/>
          </p:nvSpPr>
          <p:spPr>
            <a:xfrm>
              <a:off x="-18768050" y="4227550"/>
              <a:ext cx="52025" cy="31525"/>
            </a:xfrm>
            <a:custGeom>
              <a:avLst/>
              <a:gdLst/>
              <a:ahLst/>
              <a:cxnLst/>
              <a:rect l="l" t="t" r="r" b="b"/>
              <a:pathLst>
                <a:path w="2081" h="1261" extrusionOk="0">
                  <a:moveTo>
                    <a:pt x="1009" y="1"/>
                  </a:moveTo>
                  <a:cubicBezTo>
                    <a:pt x="505" y="1"/>
                    <a:pt x="64" y="347"/>
                    <a:pt x="1" y="820"/>
                  </a:cubicBezTo>
                  <a:cubicBezTo>
                    <a:pt x="221" y="757"/>
                    <a:pt x="410" y="725"/>
                    <a:pt x="662" y="725"/>
                  </a:cubicBezTo>
                  <a:cubicBezTo>
                    <a:pt x="1198" y="725"/>
                    <a:pt x="1671" y="946"/>
                    <a:pt x="2080" y="1261"/>
                  </a:cubicBezTo>
                  <a:lnTo>
                    <a:pt x="2080" y="1072"/>
                  </a:lnTo>
                  <a:cubicBezTo>
                    <a:pt x="2080" y="473"/>
                    <a:pt x="1608"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79"/>
            <p:cNvSpPr/>
            <p:nvPr/>
          </p:nvSpPr>
          <p:spPr>
            <a:xfrm>
              <a:off x="-19000400" y="4262200"/>
              <a:ext cx="106350" cy="52800"/>
            </a:xfrm>
            <a:custGeom>
              <a:avLst/>
              <a:gdLst/>
              <a:ahLst/>
              <a:cxnLst/>
              <a:rect l="l" t="t" r="r" b="b"/>
              <a:pathLst>
                <a:path w="4254" h="2112" extrusionOk="0">
                  <a:moveTo>
                    <a:pt x="1" y="1"/>
                  </a:moveTo>
                  <a:cubicBezTo>
                    <a:pt x="1" y="1167"/>
                    <a:pt x="946" y="2112"/>
                    <a:pt x="2112" y="2112"/>
                  </a:cubicBezTo>
                  <a:cubicBezTo>
                    <a:pt x="3309" y="2112"/>
                    <a:pt x="4254" y="1230"/>
                    <a:pt x="4254" y="32"/>
                  </a:cubicBezTo>
                  <a:lnTo>
                    <a:pt x="4254" y="32"/>
                  </a:lnTo>
                  <a:cubicBezTo>
                    <a:pt x="3655" y="473"/>
                    <a:pt x="2899" y="757"/>
                    <a:pt x="2112" y="757"/>
                  </a:cubicBezTo>
                  <a:cubicBezTo>
                    <a:pt x="1324" y="757"/>
                    <a:pt x="568" y="47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3" name="Google Shape;9203;p79"/>
            <p:cNvSpPr/>
            <p:nvPr/>
          </p:nvSpPr>
          <p:spPr>
            <a:xfrm>
              <a:off x="-18912175" y="4173200"/>
              <a:ext cx="18125" cy="35475"/>
            </a:xfrm>
            <a:custGeom>
              <a:avLst/>
              <a:gdLst/>
              <a:ahLst/>
              <a:cxnLst/>
              <a:rect l="l" t="t" r="r" b="b"/>
              <a:pathLst>
                <a:path w="725" h="1419" extrusionOk="0">
                  <a:moveTo>
                    <a:pt x="378" y="1"/>
                  </a:moveTo>
                  <a:cubicBezTo>
                    <a:pt x="189" y="1"/>
                    <a:pt x="0" y="284"/>
                    <a:pt x="0" y="725"/>
                  </a:cubicBezTo>
                  <a:cubicBezTo>
                    <a:pt x="0" y="1166"/>
                    <a:pt x="189" y="1418"/>
                    <a:pt x="378" y="1418"/>
                  </a:cubicBezTo>
                  <a:cubicBezTo>
                    <a:pt x="536" y="1418"/>
                    <a:pt x="725" y="1166"/>
                    <a:pt x="725" y="725"/>
                  </a:cubicBezTo>
                  <a:cubicBezTo>
                    <a:pt x="725" y="284"/>
                    <a:pt x="536"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4" name="Google Shape;9204;p79"/>
            <p:cNvSpPr/>
            <p:nvPr/>
          </p:nvSpPr>
          <p:spPr>
            <a:xfrm>
              <a:off x="-19001975" y="4173200"/>
              <a:ext cx="18150" cy="35475"/>
            </a:xfrm>
            <a:custGeom>
              <a:avLst/>
              <a:gdLst/>
              <a:ahLst/>
              <a:cxnLst/>
              <a:rect l="l" t="t" r="r" b="b"/>
              <a:pathLst>
                <a:path w="726" h="1419" extrusionOk="0">
                  <a:moveTo>
                    <a:pt x="379" y="1"/>
                  </a:moveTo>
                  <a:cubicBezTo>
                    <a:pt x="221" y="1"/>
                    <a:pt x="1" y="284"/>
                    <a:pt x="1" y="725"/>
                  </a:cubicBezTo>
                  <a:cubicBezTo>
                    <a:pt x="1" y="1166"/>
                    <a:pt x="221" y="1418"/>
                    <a:pt x="379" y="1418"/>
                  </a:cubicBezTo>
                  <a:cubicBezTo>
                    <a:pt x="536" y="1418"/>
                    <a:pt x="725" y="1166"/>
                    <a:pt x="725" y="725"/>
                  </a:cubicBezTo>
                  <a:cubicBezTo>
                    <a:pt x="725" y="284"/>
                    <a:pt x="536"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5" name="Google Shape;9205;p79"/>
            <p:cNvSpPr/>
            <p:nvPr/>
          </p:nvSpPr>
          <p:spPr>
            <a:xfrm>
              <a:off x="-19020075" y="4084200"/>
              <a:ext cx="143375" cy="178025"/>
            </a:xfrm>
            <a:custGeom>
              <a:avLst/>
              <a:gdLst/>
              <a:ahLst/>
              <a:cxnLst/>
              <a:rect l="l" t="t" r="r" b="b"/>
              <a:pathLst>
                <a:path w="5735" h="7121" extrusionOk="0">
                  <a:moveTo>
                    <a:pt x="1418" y="1"/>
                  </a:moveTo>
                  <a:cubicBezTo>
                    <a:pt x="630" y="1"/>
                    <a:pt x="0" y="662"/>
                    <a:pt x="0" y="1450"/>
                  </a:cubicBezTo>
                  <a:cubicBezTo>
                    <a:pt x="0" y="1923"/>
                    <a:pt x="221" y="2301"/>
                    <a:pt x="567" y="2584"/>
                  </a:cubicBezTo>
                  <a:cubicBezTo>
                    <a:pt x="315" y="2962"/>
                    <a:pt x="95" y="3435"/>
                    <a:pt x="32" y="3907"/>
                  </a:cubicBezTo>
                  <a:cubicBezTo>
                    <a:pt x="158" y="3277"/>
                    <a:pt x="536" y="2868"/>
                    <a:pt x="1040" y="2868"/>
                  </a:cubicBezTo>
                  <a:cubicBezTo>
                    <a:pt x="1638" y="2868"/>
                    <a:pt x="2111" y="3498"/>
                    <a:pt x="2111" y="4285"/>
                  </a:cubicBezTo>
                  <a:cubicBezTo>
                    <a:pt x="2111" y="5073"/>
                    <a:pt x="1638" y="5703"/>
                    <a:pt x="1040" y="5703"/>
                  </a:cubicBezTo>
                  <a:cubicBezTo>
                    <a:pt x="567" y="5703"/>
                    <a:pt x="158" y="5262"/>
                    <a:pt x="32" y="4632"/>
                  </a:cubicBezTo>
                  <a:lnTo>
                    <a:pt x="32" y="4632"/>
                  </a:lnTo>
                  <a:cubicBezTo>
                    <a:pt x="189" y="6050"/>
                    <a:pt x="1418" y="7121"/>
                    <a:pt x="2867" y="7121"/>
                  </a:cubicBezTo>
                  <a:cubicBezTo>
                    <a:pt x="4316" y="7121"/>
                    <a:pt x="5514" y="6018"/>
                    <a:pt x="5703" y="4632"/>
                  </a:cubicBezTo>
                  <a:lnTo>
                    <a:pt x="5703" y="4632"/>
                  </a:lnTo>
                  <a:cubicBezTo>
                    <a:pt x="5577" y="5262"/>
                    <a:pt x="5199" y="5703"/>
                    <a:pt x="4694" y="5703"/>
                  </a:cubicBezTo>
                  <a:cubicBezTo>
                    <a:pt x="4096" y="5703"/>
                    <a:pt x="3623" y="5073"/>
                    <a:pt x="3623" y="4285"/>
                  </a:cubicBezTo>
                  <a:cubicBezTo>
                    <a:pt x="3623" y="3498"/>
                    <a:pt x="4096" y="2868"/>
                    <a:pt x="4694" y="2868"/>
                  </a:cubicBezTo>
                  <a:cubicBezTo>
                    <a:pt x="5199" y="2868"/>
                    <a:pt x="5577" y="3277"/>
                    <a:pt x="5703" y="3907"/>
                  </a:cubicBezTo>
                  <a:cubicBezTo>
                    <a:pt x="5608" y="3403"/>
                    <a:pt x="5419" y="2962"/>
                    <a:pt x="5136" y="2584"/>
                  </a:cubicBezTo>
                  <a:cubicBezTo>
                    <a:pt x="5514" y="2301"/>
                    <a:pt x="5734" y="1923"/>
                    <a:pt x="5734" y="1450"/>
                  </a:cubicBezTo>
                  <a:cubicBezTo>
                    <a:pt x="5734" y="662"/>
                    <a:pt x="5104" y="1"/>
                    <a:pt x="4316" y="1"/>
                  </a:cubicBezTo>
                  <a:cubicBezTo>
                    <a:pt x="4127" y="1"/>
                    <a:pt x="3970" y="127"/>
                    <a:pt x="3970" y="347"/>
                  </a:cubicBezTo>
                  <a:cubicBezTo>
                    <a:pt x="3970" y="536"/>
                    <a:pt x="4127" y="694"/>
                    <a:pt x="4316" y="694"/>
                  </a:cubicBezTo>
                  <a:cubicBezTo>
                    <a:pt x="4726" y="694"/>
                    <a:pt x="5041" y="1040"/>
                    <a:pt x="5041" y="1450"/>
                  </a:cubicBezTo>
                  <a:cubicBezTo>
                    <a:pt x="5041" y="1702"/>
                    <a:pt x="4883" y="1954"/>
                    <a:pt x="4631" y="2080"/>
                  </a:cubicBezTo>
                  <a:cubicBezTo>
                    <a:pt x="4159" y="1670"/>
                    <a:pt x="3529" y="1450"/>
                    <a:pt x="2867" y="1450"/>
                  </a:cubicBezTo>
                  <a:cubicBezTo>
                    <a:pt x="2206" y="1450"/>
                    <a:pt x="1607" y="1670"/>
                    <a:pt x="1103" y="2080"/>
                  </a:cubicBezTo>
                  <a:cubicBezTo>
                    <a:pt x="851" y="1954"/>
                    <a:pt x="693" y="1702"/>
                    <a:pt x="693" y="1450"/>
                  </a:cubicBezTo>
                  <a:cubicBezTo>
                    <a:pt x="693" y="1040"/>
                    <a:pt x="1008" y="694"/>
                    <a:pt x="1418" y="694"/>
                  </a:cubicBezTo>
                  <a:cubicBezTo>
                    <a:pt x="1607" y="694"/>
                    <a:pt x="1764" y="536"/>
                    <a:pt x="1764" y="347"/>
                  </a:cubicBezTo>
                  <a:cubicBezTo>
                    <a:pt x="1764" y="127"/>
                    <a:pt x="1607"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6" name="Google Shape;9206;p79"/>
          <p:cNvGrpSpPr/>
          <p:nvPr/>
        </p:nvGrpSpPr>
        <p:grpSpPr>
          <a:xfrm>
            <a:off x="6859931" y="1689001"/>
            <a:ext cx="396937" cy="450470"/>
            <a:chOff x="-17149475" y="3309200"/>
            <a:chExt cx="268600" cy="304825"/>
          </a:xfrm>
        </p:grpSpPr>
        <p:sp>
          <p:nvSpPr>
            <p:cNvPr id="9207" name="Google Shape;9207;p79"/>
            <p:cNvSpPr/>
            <p:nvPr/>
          </p:nvSpPr>
          <p:spPr>
            <a:xfrm>
              <a:off x="-17021100" y="3309200"/>
              <a:ext cx="102425" cy="72475"/>
            </a:xfrm>
            <a:custGeom>
              <a:avLst/>
              <a:gdLst/>
              <a:ahLst/>
              <a:cxnLst/>
              <a:rect l="l" t="t" r="r" b="b"/>
              <a:pathLst>
                <a:path w="4097" h="2899" extrusionOk="0">
                  <a:moveTo>
                    <a:pt x="1639" y="0"/>
                  </a:moveTo>
                  <a:cubicBezTo>
                    <a:pt x="914" y="0"/>
                    <a:pt x="284" y="441"/>
                    <a:pt x="1" y="1071"/>
                  </a:cubicBezTo>
                  <a:cubicBezTo>
                    <a:pt x="631" y="1418"/>
                    <a:pt x="1103" y="2111"/>
                    <a:pt x="1230" y="2898"/>
                  </a:cubicBezTo>
                  <a:cubicBezTo>
                    <a:pt x="1356" y="2867"/>
                    <a:pt x="1482" y="2835"/>
                    <a:pt x="1639" y="2835"/>
                  </a:cubicBezTo>
                  <a:cubicBezTo>
                    <a:pt x="2994" y="2835"/>
                    <a:pt x="4096" y="1733"/>
                    <a:pt x="4096" y="347"/>
                  </a:cubicBezTo>
                  <a:cubicBezTo>
                    <a:pt x="4096" y="158"/>
                    <a:pt x="3939" y="0"/>
                    <a:pt x="3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79"/>
            <p:cNvSpPr/>
            <p:nvPr/>
          </p:nvSpPr>
          <p:spPr>
            <a:xfrm>
              <a:off x="-17149475" y="3346200"/>
              <a:ext cx="268600" cy="267825"/>
            </a:xfrm>
            <a:custGeom>
              <a:avLst/>
              <a:gdLst/>
              <a:ahLst/>
              <a:cxnLst/>
              <a:rect l="l" t="t" r="r" b="b"/>
              <a:pathLst>
                <a:path w="10744" h="10713" extrusionOk="0">
                  <a:moveTo>
                    <a:pt x="3939" y="1"/>
                  </a:moveTo>
                  <a:cubicBezTo>
                    <a:pt x="3718" y="1"/>
                    <a:pt x="3561" y="158"/>
                    <a:pt x="3561" y="379"/>
                  </a:cubicBezTo>
                  <a:cubicBezTo>
                    <a:pt x="3561" y="568"/>
                    <a:pt x="3718" y="725"/>
                    <a:pt x="3939" y="725"/>
                  </a:cubicBezTo>
                  <a:cubicBezTo>
                    <a:pt x="4506" y="725"/>
                    <a:pt x="4978" y="1198"/>
                    <a:pt x="4978" y="1797"/>
                  </a:cubicBezTo>
                  <a:lnTo>
                    <a:pt x="4978" y="2364"/>
                  </a:lnTo>
                  <a:cubicBezTo>
                    <a:pt x="4569" y="2206"/>
                    <a:pt x="4096" y="2143"/>
                    <a:pt x="3592" y="2143"/>
                  </a:cubicBezTo>
                  <a:cubicBezTo>
                    <a:pt x="1418" y="2143"/>
                    <a:pt x="1" y="3561"/>
                    <a:pt x="1" y="5735"/>
                  </a:cubicBezTo>
                  <a:cubicBezTo>
                    <a:pt x="1" y="8034"/>
                    <a:pt x="1576" y="10712"/>
                    <a:pt x="3592" y="10712"/>
                  </a:cubicBezTo>
                  <a:cubicBezTo>
                    <a:pt x="3813" y="10712"/>
                    <a:pt x="4002" y="10681"/>
                    <a:pt x="4254" y="10649"/>
                  </a:cubicBezTo>
                  <a:cubicBezTo>
                    <a:pt x="4632" y="10523"/>
                    <a:pt x="5002" y="10460"/>
                    <a:pt x="5372" y="10460"/>
                  </a:cubicBezTo>
                  <a:cubicBezTo>
                    <a:pt x="5742" y="10460"/>
                    <a:pt x="6112" y="10523"/>
                    <a:pt x="6491" y="10649"/>
                  </a:cubicBezTo>
                  <a:cubicBezTo>
                    <a:pt x="6680" y="10712"/>
                    <a:pt x="6932" y="10712"/>
                    <a:pt x="7152" y="10712"/>
                  </a:cubicBezTo>
                  <a:cubicBezTo>
                    <a:pt x="9168" y="10712"/>
                    <a:pt x="10744" y="8034"/>
                    <a:pt x="10744" y="5735"/>
                  </a:cubicBezTo>
                  <a:cubicBezTo>
                    <a:pt x="10649" y="3529"/>
                    <a:pt x="9294" y="2143"/>
                    <a:pt x="7121" y="2143"/>
                  </a:cubicBezTo>
                  <a:cubicBezTo>
                    <a:pt x="6617" y="2143"/>
                    <a:pt x="6144" y="2206"/>
                    <a:pt x="5703" y="2364"/>
                  </a:cubicBezTo>
                  <a:lnTo>
                    <a:pt x="5703" y="1797"/>
                  </a:lnTo>
                  <a:cubicBezTo>
                    <a:pt x="5703" y="788"/>
                    <a:pt x="4915" y="1"/>
                    <a:pt x="39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9" name="Google Shape;9209;p79"/>
          <p:cNvGrpSpPr/>
          <p:nvPr/>
        </p:nvGrpSpPr>
        <p:grpSpPr>
          <a:xfrm>
            <a:off x="6833737" y="2258120"/>
            <a:ext cx="449325" cy="420249"/>
            <a:chOff x="-17168375" y="3692750"/>
            <a:chExt cx="304050" cy="284375"/>
          </a:xfrm>
        </p:grpSpPr>
        <p:sp>
          <p:nvSpPr>
            <p:cNvPr id="9210" name="Google Shape;9210;p79"/>
            <p:cNvSpPr/>
            <p:nvPr/>
          </p:nvSpPr>
          <p:spPr>
            <a:xfrm>
              <a:off x="-16963600" y="3694325"/>
              <a:ext cx="99275" cy="92175"/>
            </a:xfrm>
            <a:custGeom>
              <a:avLst/>
              <a:gdLst/>
              <a:ahLst/>
              <a:cxnLst/>
              <a:rect l="l" t="t" r="r" b="b"/>
              <a:pathLst>
                <a:path w="3971" h="3687" extrusionOk="0">
                  <a:moveTo>
                    <a:pt x="1859" y="1"/>
                  </a:moveTo>
                  <a:cubicBezTo>
                    <a:pt x="1072" y="1"/>
                    <a:pt x="379" y="410"/>
                    <a:pt x="1" y="1041"/>
                  </a:cubicBezTo>
                  <a:cubicBezTo>
                    <a:pt x="1387" y="1482"/>
                    <a:pt x="2553" y="2458"/>
                    <a:pt x="3277" y="3687"/>
                  </a:cubicBezTo>
                  <a:cubicBezTo>
                    <a:pt x="3687" y="3277"/>
                    <a:pt x="3970" y="2710"/>
                    <a:pt x="3970" y="2112"/>
                  </a:cubicBezTo>
                  <a:cubicBezTo>
                    <a:pt x="3970" y="915"/>
                    <a:pt x="3025" y="1"/>
                    <a:pt x="1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79"/>
            <p:cNvSpPr/>
            <p:nvPr/>
          </p:nvSpPr>
          <p:spPr>
            <a:xfrm>
              <a:off x="-17102225" y="3817525"/>
              <a:ext cx="61475" cy="69650"/>
            </a:xfrm>
            <a:custGeom>
              <a:avLst/>
              <a:gdLst/>
              <a:ahLst/>
              <a:cxnLst/>
              <a:rect l="l" t="t" r="r" b="b"/>
              <a:pathLst>
                <a:path w="2459" h="2786" extrusionOk="0">
                  <a:moveTo>
                    <a:pt x="1293" y="1437"/>
                  </a:moveTo>
                  <a:cubicBezTo>
                    <a:pt x="1482" y="1437"/>
                    <a:pt x="1639" y="1594"/>
                    <a:pt x="1639" y="1783"/>
                  </a:cubicBezTo>
                  <a:cubicBezTo>
                    <a:pt x="1639" y="2004"/>
                    <a:pt x="1482" y="2161"/>
                    <a:pt x="1293" y="2161"/>
                  </a:cubicBezTo>
                  <a:cubicBezTo>
                    <a:pt x="1103" y="2161"/>
                    <a:pt x="946" y="2004"/>
                    <a:pt x="946" y="1783"/>
                  </a:cubicBezTo>
                  <a:cubicBezTo>
                    <a:pt x="946" y="1594"/>
                    <a:pt x="1103" y="1437"/>
                    <a:pt x="1293" y="1437"/>
                  </a:cubicBezTo>
                  <a:close/>
                  <a:moveTo>
                    <a:pt x="1452" y="0"/>
                  </a:moveTo>
                  <a:cubicBezTo>
                    <a:pt x="939" y="0"/>
                    <a:pt x="434" y="473"/>
                    <a:pt x="221" y="1059"/>
                  </a:cubicBezTo>
                  <a:cubicBezTo>
                    <a:pt x="1" y="1720"/>
                    <a:pt x="158" y="2539"/>
                    <a:pt x="725" y="2729"/>
                  </a:cubicBezTo>
                  <a:cubicBezTo>
                    <a:pt x="818" y="2768"/>
                    <a:pt x="916" y="2786"/>
                    <a:pt x="1017" y="2786"/>
                  </a:cubicBezTo>
                  <a:cubicBezTo>
                    <a:pt x="1157" y="2786"/>
                    <a:pt x="1304" y="2752"/>
                    <a:pt x="1450" y="2697"/>
                  </a:cubicBezTo>
                  <a:cubicBezTo>
                    <a:pt x="1576" y="2508"/>
                    <a:pt x="1734" y="2287"/>
                    <a:pt x="1923" y="2098"/>
                  </a:cubicBezTo>
                  <a:cubicBezTo>
                    <a:pt x="1986" y="2004"/>
                    <a:pt x="2112" y="1909"/>
                    <a:pt x="2206" y="1846"/>
                  </a:cubicBezTo>
                  <a:cubicBezTo>
                    <a:pt x="2458" y="1153"/>
                    <a:pt x="2364" y="271"/>
                    <a:pt x="1734" y="51"/>
                  </a:cubicBezTo>
                  <a:cubicBezTo>
                    <a:pt x="1641" y="16"/>
                    <a:pt x="1546" y="0"/>
                    <a:pt x="14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79"/>
            <p:cNvSpPr/>
            <p:nvPr/>
          </p:nvSpPr>
          <p:spPr>
            <a:xfrm>
              <a:off x="-17064400" y="3870925"/>
              <a:ext cx="93750" cy="106200"/>
            </a:xfrm>
            <a:custGeom>
              <a:avLst/>
              <a:gdLst/>
              <a:ahLst/>
              <a:cxnLst/>
              <a:rect l="l" t="t" r="r" b="b"/>
              <a:pathLst>
                <a:path w="3750" h="4248" extrusionOk="0">
                  <a:moveTo>
                    <a:pt x="1992" y="0"/>
                  </a:moveTo>
                  <a:cubicBezTo>
                    <a:pt x="1596" y="0"/>
                    <a:pt x="1195" y="152"/>
                    <a:pt x="945" y="435"/>
                  </a:cubicBezTo>
                  <a:cubicBezTo>
                    <a:pt x="221" y="1286"/>
                    <a:pt x="0" y="1727"/>
                    <a:pt x="284" y="4090"/>
                  </a:cubicBezTo>
                  <a:cubicBezTo>
                    <a:pt x="567" y="4216"/>
                    <a:pt x="914" y="4247"/>
                    <a:pt x="1229" y="4247"/>
                  </a:cubicBezTo>
                  <a:lnTo>
                    <a:pt x="1575" y="4247"/>
                  </a:lnTo>
                  <a:lnTo>
                    <a:pt x="1575" y="2609"/>
                  </a:lnTo>
                  <a:lnTo>
                    <a:pt x="1008" y="2010"/>
                  </a:lnTo>
                  <a:cubicBezTo>
                    <a:pt x="914" y="1947"/>
                    <a:pt x="882" y="1853"/>
                    <a:pt x="882" y="1790"/>
                  </a:cubicBezTo>
                  <a:cubicBezTo>
                    <a:pt x="882" y="1191"/>
                    <a:pt x="1355" y="719"/>
                    <a:pt x="1953" y="719"/>
                  </a:cubicBezTo>
                  <a:cubicBezTo>
                    <a:pt x="2552" y="719"/>
                    <a:pt x="3025" y="1191"/>
                    <a:pt x="3025" y="1790"/>
                  </a:cubicBezTo>
                  <a:cubicBezTo>
                    <a:pt x="3025" y="1853"/>
                    <a:pt x="2962" y="1979"/>
                    <a:pt x="2898" y="2010"/>
                  </a:cubicBezTo>
                  <a:lnTo>
                    <a:pt x="2300" y="2609"/>
                  </a:lnTo>
                  <a:lnTo>
                    <a:pt x="2300" y="4247"/>
                  </a:lnTo>
                  <a:lnTo>
                    <a:pt x="2489" y="4247"/>
                  </a:lnTo>
                  <a:cubicBezTo>
                    <a:pt x="2930" y="4247"/>
                    <a:pt x="3277" y="4216"/>
                    <a:pt x="3655" y="4090"/>
                  </a:cubicBezTo>
                  <a:cubicBezTo>
                    <a:pt x="3749" y="2483"/>
                    <a:pt x="3749" y="1664"/>
                    <a:pt x="3434" y="1065"/>
                  </a:cubicBezTo>
                  <a:cubicBezTo>
                    <a:pt x="3308" y="845"/>
                    <a:pt x="3119" y="593"/>
                    <a:pt x="2930" y="372"/>
                  </a:cubicBezTo>
                  <a:cubicBezTo>
                    <a:pt x="2693" y="120"/>
                    <a:pt x="2344" y="0"/>
                    <a:pt x="19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79"/>
            <p:cNvSpPr/>
            <p:nvPr/>
          </p:nvSpPr>
          <p:spPr>
            <a:xfrm>
              <a:off x="-17025025" y="3907200"/>
              <a:ext cx="15775" cy="13200"/>
            </a:xfrm>
            <a:custGeom>
              <a:avLst/>
              <a:gdLst/>
              <a:ahLst/>
              <a:cxnLst/>
              <a:rect l="l" t="t" r="r" b="b"/>
              <a:pathLst>
                <a:path w="631" h="528" extrusionOk="0">
                  <a:moveTo>
                    <a:pt x="327" y="0"/>
                  </a:moveTo>
                  <a:cubicBezTo>
                    <a:pt x="189" y="0"/>
                    <a:pt x="48" y="71"/>
                    <a:pt x="0" y="213"/>
                  </a:cubicBezTo>
                  <a:lnTo>
                    <a:pt x="315" y="528"/>
                  </a:lnTo>
                  <a:lnTo>
                    <a:pt x="630" y="213"/>
                  </a:lnTo>
                  <a:cubicBezTo>
                    <a:pt x="599" y="71"/>
                    <a:pt x="465"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79"/>
            <p:cNvSpPr/>
            <p:nvPr/>
          </p:nvSpPr>
          <p:spPr>
            <a:xfrm>
              <a:off x="-16995100" y="3817825"/>
              <a:ext cx="63025" cy="69900"/>
            </a:xfrm>
            <a:custGeom>
              <a:avLst/>
              <a:gdLst/>
              <a:ahLst/>
              <a:cxnLst/>
              <a:rect l="l" t="t" r="r" b="b"/>
              <a:pathLst>
                <a:path w="2521" h="2796" extrusionOk="0">
                  <a:moveTo>
                    <a:pt x="1292" y="1425"/>
                  </a:moveTo>
                  <a:cubicBezTo>
                    <a:pt x="1481" y="1425"/>
                    <a:pt x="1670" y="1582"/>
                    <a:pt x="1670" y="1771"/>
                  </a:cubicBezTo>
                  <a:cubicBezTo>
                    <a:pt x="1639" y="1992"/>
                    <a:pt x="1481" y="2149"/>
                    <a:pt x="1292" y="2149"/>
                  </a:cubicBezTo>
                  <a:cubicBezTo>
                    <a:pt x="1103" y="2149"/>
                    <a:pt x="946" y="1992"/>
                    <a:pt x="946" y="1771"/>
                  </a:cubicBezTo>
                  <a:cubicBezTo>
                    <a:pt x="946" y="1582"/>
                    <a:pt x="1103" y="1425"/>
                    <a:pt x="1292" y="1425"/>
                  </a:cubicBezTo>
                  <a:close/>
                  <a:moveTo>
                    <a:pt x="1017" y="0"/>
                  </a:moveTo>
                  <a:cubicBezTo>
                    <a:pt x="931" y="0"/>
                    <a:pt x="844" y="12"/>
                    <a:pt x="757" y="39"/>
                  </a:cubicBezTo>
                  <a:cubicBezTo>
                    <a:pt x="158" y="259"/>
                    <a:pt x="0" y="1047"/>
                    <a:pt x="190" y="1708"/>
                  </a:cubicBezTo>
                  <a:cubicBezTo>
                    <a:pt x="347" y="1771"/>
                    <a:pt x="505" y="1897"/>
                    <a:pt x="631" y="2023"/>
                  </a:cubicBezTo>
                  <a:cubicBezTo>
                    <a:pt x="851" y="2244"/>
                    <a:pt x="1072" y="2496"/>
                    <a:pt x="1229" y="2748"/>
                  </a:cubicBezTo>
                  <a:cubicBezTo>
                    <a:pt x="1308" y="2780"/>
                    <a:pt x="1395" y="2795"/>
                    <a:pt x="1481" y="2795"/>
                  </a:cubicBezTo>
                  <a:cubicBezTo>
                    <a:pt x="1568" y="2795"/>
                    <a:pt x="1654" y="2780"/>
                    <a:pt x="1733" y="2748"/>
                  </a:cubicBezTo>
                  <a:cubicBezTo>
                    <a:pt x="2269" y="2527"/>
                    <a:pt x="2521" y="1771"/>
                    <a:pt x="2237" y="1047"/>
                  </a:cubicBezTo>
                  <a:cubicBezTo>
                    <a:pt x="2047" y="477"/>
                    <a:pt x="1553" y="0"/>
                    <a:pt x="10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79"/>
            <p:cNvSpPr/>
            <p:nvPr/>
          </p:nvSpPr>
          <p:spPr>
            <a:xfrm>
              <a:off x="-17150275" y="3728200"/>
              <a:ext cx="267825" cy="236300"/>
            </a:xfrm>
            <a:custGeom>
              <a:avLst/>
              <a:gdLst/>
              <a:ahLst/>
              <a:cxnLst/>
              <a:rect l="l" t="t" r="r" b="b"/>
              <a:pathLst>
                <a:path w="10713" h="9452" extrusionOk="0">
                  <a:moveTo>
                    <a:pt x="5325" y="1"/>
                  </a:moveTo>
                  <a:cubicBezTo>
                    <a:pt x="2395" y="1"/>
                    <a:pt x="1" y="2269"/>
                    <a:pt x="1" y="5010"/>
                  </a:cubicBezTo>
                  <a:cubicBezTo>
                    <a:pt x="1" y="6900"/>
                    <a:pt x="1135" y="8601"/>
                    <a:pt x="2899" y="9452"/>
                  </a:cubicBezTo>
                  <a:cubicBezTo>
                    <a:pt x="2773" y="8412"/>
                    <a:pt x="2773" y="7688"/>
                    <a:pt x="2994" y="7089"/>
                  </a:cubicBezTo>
                  <a:lnTo>
                    <a:pt x="2931" y="7089"/>
                  </a:lnTo>
                  <a:cubicBezTo>
                    <a:pt x="2742" y="7089"/>
                    <a:pt x="2584" y="7058"/>
                    <a:pt x="2427" y="7026"/>
                  </a:cubicBezTo>
                  <a:cubicBezTo>
                    <a:pt x="1482" y="6680"/>
                    <a:pt x="1104" y="5482"/>
                    <a:pt x="1482" y="4380"/>
                  </a:cubicBezTo>
                  <a:cubicBezTo>
                    <a:pt x="1822" y="3490"/>
                    <a:pt x="2596" y="2883"/>
                    <a:pt x="3390" y="2883"/>
                  </a:cubicBezTo>
                  <a:cubicBezTo>
                    <a:pt x="3553" y="2883"/>
                    <a:pt x="3716" y="2909"/>
                    <a:pt x="3876" y="2962"/>
                  </a:cubicBezTo>
                  <a:cubicBezTo>
                    <a:pt x="4601" y="3214"/>
                    <a:pt x="5105" y="4002"/>
                    <a:pt x="4947" y="5041"/>
                  </a:cubicBezTo>
                  <a:cubicBezTo>
                    <a:pt x="5073" y="5010"/>
                    <a:pt x="5231" y="5010"/>
                    <a:pt x="5388" y="5010"/>
                  </a:cubicBezTo>
                  <a:cubicBezTo>
                    <a:pt x="5451" y="5010"/>
                    <a:pt x="5546" y="5010"/>
                    <a:pt x="5672" y="5041"/>
                  </a:cubicBezTo>
                  <a:cubicBezTo>
                    <a:pt x="5546" y="4002"/>
                    <a:pt x="6018" y="3246"/>
                    <a:pt x="6712" y="2962"/>
                  </a:cubicBezTo>
                  <a:cubicBezTo>
                    <a:pt x="6883" y="2899"/>
                    <a:pt x="7058" y="2870"/>
                    <a:pt x="7233" y="2870"/>
                  </a:cubicBezTo>
                  <a:cubicBezTo>
                    <a:pt x="8023" y="2870"/>
                    <a:pt x="8802" y="3477"/>
                    <a:pt x="9137" y="4380"/>
                  </a:cubicBezTo>
                  <a:cubicBezTo>
                    <a:pt x="9515" y="5482"/>
                    <a:pt x="9074" y="6680"/>
                    <a:pt x="8161" y="7026"/>
                  </a:cubicBezTo>
                  <a:cubicBezTo>
                    <a:pt x="8003" y="7058"/>
                    <a:pt x="7877" y="7089"/>
                    <a:pt x="7751" y="7089"/>
                  </a:cubicBezTo>
                  <a:cubicBezTo>
                    <a:pt x="7909" y="7688"/>
                    <a:pt x="7909" y="8444"/>
                    <a:pt x="7783" y="9452"/>
                  </a:cubicBezTo>
                  <a:cubicBezTo>
                    <a:pt x="9547" y="8633"/>
                    <a:pt x="10713" y="6900"/>
                    <a:pt x="10713" y="5010"/>
                  </a:cubicBezTo>
                  <a:cubicBezTo>
                    <a:pt x="10681" y="2269"/>
                    <a:pt x="8287" y="1"/>
                    <a:pt x="5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79"/>
            <p:cNvSpPr/>
            <p:nvPr/>
          </p:nvSpPr>
          <p:spPr>
            <a:xfrm>
              <a:off x="-17168375" y="3692750"/>
              <a:ext cx="99250" cy="92975"/>
            </a:xfrm>
            <a:custGeom>
              <a:avLst/>
              <a:gdLst/>
              <a:ahLst/>
              <a:cxnLst/>
              <a:rect l="l" t="t" r="r" b="b"/>
              <a:pathLst>
                <a:path w="3970" h="3719" extrusionOk="0">
                  <a:moveTo>
                    <a:pt x="2111" y="1"/>
                  </a:moveTo>
                  <a:cubicBezTo>
                    <a:pt x="946" y="1"/>
                    <a:pt x="0" y="946"/>
                    <a:pt x="0" y="2143"/>
                  </a:cubicBezTo>
                  <a:cubicBezTo>
                    <a:pt x="0" y="2773"/>
                    <a:pt x="284" y="3309"/>
                    <a:pt x="693" y="3718"/>
                  </a:cubicBezTo>
                  <a:cubicBezTo>
                    <a:pt x="1418" y="2521"/>
                    <a:pt x="2552" y="1545"/>
                    <a:pt x="3970" y="1072"/>
                  </a:cubicBezTo>
                  <a:cubicBezTo>
                    <a:pt x="3623" y="442"/>
                    <a:pt x="2899"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7" name="Google Shape;9217;p79"/>
          <p:cNvGrpSpPr/>
          <p:nvPr/>
        </p:nvGrpSpPr>
        <p:grpSpPr>
          <a:xfrm>
            <a:off x="6830246" y="2796852"/>
            <a:ext cx="456308" cy="449325"/>
            <a:chOff x="-17170750" y="4058800"/>
            <a:chExt cx="308775" cy="304050"/>
          </a:xfrm>
        </p:grpSpPr>
        <p:sp>
          <p:nvSpPr>
            <p:cNvPr id="9218" name="Google Shape;9218;p79"/>
            <p:cNvSpPr/>
            <p:nvPr/>
          </p:nvSpPr>
          <p:spPr>
            <a:xfrm>
              <a:off x="-17041575" y="4058800"/>
              <a:ext cx="49650" cy="49850"/>
            </a:xfrm>
            <a:custGeom>
              <a:avLst/>
              <a:gdLst/>
              <a:ahLst/>
              <a:cxnLst/>
              <a:rect l="l" t="t" r="r" b="b"/>
              <a:pathLst>
                <a:path w="1986" h="1994" extrusionOk="0">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79"/>
            <p:cNvSpPr/>
            <p:nvPr/>
          </p:nvSpPr>
          <p:spPr>
            <a:xfrm>
              <a:off x="-17041575" y="4312625"/>
              <a:ext cx="49650" cy="50225"/>
            </a:xfrm>
            <a:custGeom>
              <a:avLst/>
              <a:gdLst/>
              <a:ahLst/>
              <a:cxnLst/>
              <a:rect l="l" t="t" r="r" b="b"/>
              <a:pathLst>
                <a:path w="1986" h="2009" extrusionOk="0">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79"/>
            <p:cNvSpPr/>
            <p:nvPr/>
          </p:nvSpPr>
          <p:spPr>
            <a:xfrm>
              <a:off x="-17170750" y="4186600"/>
              <a:ext cx="52800" cy="48075"/>
            </a:xfrm>
            <a:custGeom>
              <a:avLst/>
              <a:gdLst/>
              <a:ahLst/>
              <a:cxnLst/>
              <a:rect l="l" t="t" r="r" b="b"/>
              <a:pathLst>
                <a:path w="2112" h="1923" extrusionOk="0">
                  <a:moveTo>
                    <a:pt x="1639" y="0"/>
                  </a:moveTo>
                  <a:lnTo>
                    <a:pt x="284" y="630"/>
                  </a:lnTo>
                  <a:cubicBezTo>
                    <a:pt x="1" y="788"/>
                    <a:pt x="1" y="1135"/>
                    <a:pt x="284" y="1261"/>
                  </a:cubicBezTo>
                  <a:lnTo>
                    <a:pt x="1639" y="1922"/>
                  </a:lnTo>
                  <a:lnTo>
                    <a:pt x="1639" y="1891"/>
                  </a:lnTo>
                  <a:lnTo>
                    <a:pt x="2112" y="946"/>
                  </a:lnTo>
                  <a:lnTo>
                    <a:pt x="16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79"/>
            <p:cNvSpPr/>
            <p:nvPr/>
          </p:nvSpPr>
          <p:spPr>
            <a:xfrm>
              <a:off x="-16914775" y="4185025"/>
              <a:ext cx="52800" cy="49650"/>
            </a:xfrm>
            <a:custGeom>
              <a:avLst/>
              <a:gdLst/>
              <a:ahLst/>
              <a:cxnLst/>
              <a:rect l="l" t="t" r="r" b="b"/>
              <a:pathLst>
                <a:path w="2112" h="1986" extrusionOk="0">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79"/>
            <p:cNvSpPr/>
            <p:nvPr/>
          </p:nvSpPr>
          <p:spPr>
            <a:xfrm>
              <a:off x="-17127800" y="4273225"/>
              <a:ext cx="47650" cy="46500"/>
            </a:xfrm>
            <a:custGeom>
              <a:avLst/>
              <a:gdLst/>
              <a:ahLst/>
              <a:cxnLst/>
              <a:rect l="l" t="t" r="r" b="b"/>
              <a:pathLst>
                <a:path w="1906" h="1860" extrusionOk="0">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79"/>
            <p:cNvSpPr/>
            <p:nvPr/>
          </p:nvSpPr>
          <p:spPr>
            <a:xfrm>
              <a:off x="-16952575" y="4100775"/>
              <a:ext cx="47675" cy="47250"/>
            </a:xfrm>
            <a:custGeom>
              <a:avLst/>
              <a:gdLst/>
              <a:ahLst/>
              <a:cxnLst/>
              <a:rect l="l" t="t" r="r" b="b"/>
              <a:pathLst>
                <a:path w="1907" h="1890" extrusionOk="0">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79"/>
            <p:cNvSpPr/>
            <p:nvPr/>
          </p:nvSpPr>
          <p:spPr>
            <a:xfrm>
              <a:off x="-16954150" y="4273225"/>
              <a:ext cx="49200" cy="47800"/>
            </a:xfrm>
            <a:custGeom>
              <a:avLst/>
              <a:gdLst/>
              <a:ahLst/>
              <a:cxnLst/>
              <a:rect l="l" t="t" r="r" b="b"/>
              <a:pathLst>
                <a:path w="1968" h="1912" extrusionOk="0">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79"/>
            <p:cNvSpPr/>
            <p:nvPr/>
          </p:nvSpPr>
          <p:spPr>
            <a:xfrm>
              <a:off x="-17128625" y="4101275"/>
              <a:ext cx="48475" cy="46750"/>
            </a:xfrm>
            <a:custGeom>
              <a:avLst/>
              <a:gdLst/>
              <a:ahLst/>
              <a:cxnLst/>
              <a:rect l="l" t="t" r="r" b="b"/>
              <a:pathLst>
                <a:path w="1939" h="1870" extrusionOk="0">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79"/>
            <p:cNvSpPr/>
            <p:nvPr/>
          </p:nvSpPr>
          <p:spPr>
            <a:xfrm>
              <a:off x="-17043150" y="4183450"/>
              <a:ext cx="52800" cy="52800"/>
            </a:xfrm>
            <a:custGeom>
              <a:avLst/>
              <a:gdLst/>
              <a:ahLst/>
              <a:cxnLst/>
              <a:rect l="l" t="t" r="r" b="b"/>
              <a:pathLst>
                <a:path w="2112" h="2112" extrusionOk="0">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79"/>
            <p:cNvSpPr/>
            <p:nvPr/>
          </p:nvSpPr>
          <p:spPr>
            <a:xfrm>
              <a:off x="-17070725" y="4111975"/>
              <a:ext cx="44925" cy="60475"/>
            </a:xfrm>
            <a:custGeom>
              <a:avLst/>
              <a:gdLst/>
              <a:ahLst/>
              <a:cxnLst/>
              <a:rect l="l" t="t" r="r" b="b"/>
              <a:pathLst>
                <a:path w="1797" h="2419" extrusionOk="0">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79"/>
            <p:cNvSpPr/>
            <p:nvPr/>
          </p:nvSpPr>
          <p:spPr>
            <a:xfrm>
              <a:off x="-16979350" y="4156675"/>
              <a:ext cx="60675" cy="45700"/>
            </a:xfrm>
            <a:custGeom>
              <a:avLst/>
              <a:gdLst/>
              <a:ahLst/>
              <a:cxnLst/>
              <a:rect l="l" t="t" r="r" b="b"/>
              <a:pathLst>
                <a:path w="2427" h="1828" extrusionOk="0">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79"/>
            <p:cNvSpPr/>
            <p:nvPr/>
          </p:nvSpPr>
          <p:spPr>
            <a:xfrm>
              <a:off x="-17116400" y="4155875"/>
              <a:ext cx="63050" cy="44125"/>
            </a:xfrm>
            <a:custGeom>
              <a:avLst/>
              <a:gdLst/>
              <a:ahLst/>
              <a:cxnLst/>
              <a:rect l="l" t="t" r="r" b="b"/>
              <a:pathLst>
                <a:path w="2522" h="1765" extrusionOk="0">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79"/>
            <p:cNvSpPr/>
            <p:nvPr/>
          </p:nvSpPr>
          <p:spPr>
            <a:xfrm>
              <a:off x="-17007700" y="4112450"/>
              <a:ext cx="44925" cy="60775"/>
            </a:xfrm>
            <a:custGeom>
              <a:avLst/>
              <a:gdLst/>
              <a:ahLst/>
              <a:cxnLst/>
              <a:rect l="l" t="t" r="r" b="b"/>
              <a:pathLst>
                <a:path w="1797" h="2431" extrusionOk="0">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79"/>
            <p:cNvSpPr/>
            <p:nvPr/>
          </p:nvSpPr>
          <p:spPr>
            <a:xfrm>
              <a:off x="-17007700" y="4248025"/>
              <a:ext cx="44925" cy="61475"/>
            </a:xfrm>
            <a:custGeom>
              <a:avLst/>
              <a:gdLst/>
              <a:ahLst/>
              <a:cxnLst/>
              <a:rect l="l" t="t" r="r" b="b"/>
              <a:pathLst>
                <a:path w="1797" h="2459" extrusionOk="0">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79"/>
            <p:cNvSpPr/>
            <p:nvPr/>
          </p:nvSpPr>
          <p:spPr>
            <a:xfrm>
              <a:off x="-16980125" y="4219675"/>
              <a:ext cx="61450" cy="45700"/>
            </a:xfrm>
            <a:custGeom>
              <a:avLst/>
              <a:gdLst/>
              <a:ahLst/>
              <a:cxnLst/>
              <a:rect l="l" t="t" r="r" b="b"/>
              <a:pathLst>
                <a:path w="2458" h="1828" extrusionOk="0">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79"/>
            <p:cNvSpPr/>
            <p:nvPr/>
          </p:nvSpPr>
          <p:spPr>
            <a:xfrm>
              <a:off x="-17070725" y="4247250"/>
              <a:ext cx="44925" cy="61300"/>
            </a:xfrm>
            <a:custGeom>
              <a:avLst/>
              <a:gdLst/>
              <a:ahLst/>
              <a:cxnLst/>
              <a:rect l="l" t="t" r="r" b="b"/>
              <a:pathLst>
                <a:path w="1797" h="2452" extrusionOk="0">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79"/>
            <p:cNvSpPr/>
            <p:nvPr/>
          </p:nvSpPr>
          <p:spPr>
            <a:xfrm>
              <a:off x="-17115600" y="4218900"/>
              <a:ext cx="61450" cy="44900"/>
            </a:xfrm>
            <a:custGeom>
              <a:avLst/>
              <a:gdLst/>
              <a:ahLst/>
              <a:cxnLst/>
              <a:rect l="l" t="t" r="r" b="b"/>
              <a:pathLst>
                <a:path w="2458" h="1796" extrusionOk="0">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5" name="Google Shape;9235;p79"/>
          <p:cNvGrpSpPr/>
          <p:nvPr/>
        </p:nvGrpSpPr>
        <p:grpSpPr>
          <a:xfrm>
            <a:off x="5692143" y="3343358"/>
            <a:ext cx="450470" cy="446998"/>
            <a:chOff x="-15688425" y="3707725"/>
            <a:chExt cx="304825" cy="302475"/>
          </a:xfrm>
        </p:grpSpPr>
        <p:sp>
          <p:nvSpPr>
            <p:cNvPr id="9236" name="Google Shape;9236;p79"/>
            <p:cNvSpPr/>
            <p:nvPr/>
          </p:nvSpPr>
          <p:spPr>
            <a:xfrm>
              <a:off x="-15687650" y="3884950"/>
              <a:ext cx="304050" cy="125250"/>
            </a:xfrm>
            <a:custGeom>
              <a:avLst/>
              <a:gdLst/>
              <a:ahLst/>
              <a:cxnLst/>
              <a:rect l="l" t="t" r="r" b="b"/>
              <a:pathLst>
                <a:path w="12162" h="5010" extrusionOk="0">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79"/>
            <p:cNvSpPr/>
            <p:nvPr/>
          </p:nvSpPr>
          <p:spPr>
            <a:xfrm>
              <a:off x="-15634875" y="3956600"/>
              <a:ext cx="49650" cy="18150"/>
            </a:xfrm>
            <a:custGeom>
              <a:avLst/>
              <a:gdLst/>
              <a:ahLst/>
              <a:cxnLst/>
              <a:rect l="l" t="t" r="r" b="b"/>
              <a:pathLst>
                <a:path w="1986" h="726" extrusionOk="0">
                  <a:moveTo>
                    <a:pt x="379" y="1"/>
                  </a:moveTo>
                  <a:cubicBezTo>
                    <a:pt x="158" y="1"/>
                    <a:pt x="1" y="158"/>
                    <a:pt x="1" y="348"/>
                  </a:cubicBezTo>
                  <a:cubicBezTo>
                    <a:pt x="1" y="568"/>
                    <a:pt x="158" y="726"/>
                    <a:pt x="379" y="726"/>
                  </a:cubicBezTo>
                  <a:lnTo>
                    <a:pt x="1985" y="726"/>
                  </a:lnTo>
                  <a:lnTo>
                    <a:pt x="14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79"/>
            <p:cNvSpPr/>
            <p:nvPr/>
          </p:nvSpPr>
          <p:spPr>
            <a:xfrm>
              <a:off x="-15434025" y="3920375"/>
              <a:ext cx="31525" cy="18150"/>
            </a:xfrm>
            <a:custGeom>
              <a:avLst/>
              <a:gdLst/>
              <a:ahLst/>
              <a:cxnLst/>
              <a:rect l="l" t="t" r="r" b="b"/>
              <a:pathLst>
                <a:path w="1261" h="726" extrusionOk="0">
                  <a:moveTo>
                    <a:pt x="567" y="1"/>
                  </a:moveTo>
                  <a:lnTo>
                    <a:pt x="0" y="725"/>
                  </a:lnTo>
                  <a:lnTo>
                    <a:pt x="914" y="725"/>
                  </a:lnTo>
                  <a:cubicBezTo>
                    <a:pt x="1103" y="725"/>
                    <a:pt x="1261" y="568"/>
                    <a:pt x="1261" y="347"/>
                  </a:cubicBezTo>
                  <a:cubicBezTo>
                    <a:pt x="1261" y="158"/>
                    <a:pt x="1103" y="1"/>
                    <a:pt x="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79"/>
            <p:cNvSpPr/>
            <p:nvPr/>
          </p:nvSpPr>
          <p:spPr>
            <a:xfrm>
              <a:off x="-15436400" y="3974725"/>
              <a:ext cx="52800" cy="17350"/>
            </a:xfrm>
            <a:custGeom>
              <a:avLst/>
              <a:gdLst/>
              <a:ahLst/>
              <a:cxnLst/>
              <a:rect l="l" t="t" r="r" b="b"/>
              <a:pathLst>
                <a:path w="2112" h="694" extrusionOk="0">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79"/>
            <p:cNvSpPr/>
            <p:nvPr/>
          </p:nvSpPr>
          <p:spPr>
            <a:xfrm>
              <a:off x="-15688425" y="3992050"/>
              <a:ext cx="54350" cy="18150"/>
            </a:xfrm>
            <a:custGeom>
              <a:avLst/>
              <a:gdLst/>
              <a:ahLst/>
              <a:cxnLst/>
              <a:rect l="l" t="t" r="r" b="b"/>
              <a:pathLst>
                <a:path w="2174" h="726" extrusionOk="0">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79"/>
            <p:cNvSpPr/>
            <p:nvPr/>
          </p:nvSpPr>
          <p:spPr>
            <a:xfrm>
              <a:off x="-15664800" y="3707725"/>
              <a:ext cx="252850" cy="161475"/>
            </a:xfrm>
            <a:custGeom>
              <a:avLst/>
              <a:gdLst/>
              <a:ahLst/>
              <a:cxnLst/>
              <a:rect l="l" t="t" r="r" b="b"/>
              <a:pathLst>
                <a:path w="10114" h="6459" extrusionOk="0">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2" name="Google Shape;9242;p79"/>
          <p:cNvGrpSpPr/>
          <p:nvPr/>
        </p:nvGrpSpPr>
        <p:grpSpPr>
          <a:xfrm>
            <a:off x="1836300" y="1690441"/>
            <a:ext cx="451653" cy="447589"/>
            <a:chOff x="-20572500" y="3319025"/>
            <a:chExt cx="305625" cy="302875"/>
          </a:xfrm>
        </p:grpSpPr>
        <p:sp>
          <p:nvSpPr>
            <p:cNvPr id="9243" name="Google Shape;9243;p79"/>
            <p:cNvSpPr/>
            <p:nvPr/>
          </p:nvSpPr>
          <p:spPr>
            <a:xfrm>
              <a:off x="-20429150" y="3569900"/>
              <a:ext cx="18150" cy="52000"/>
            </a:xfrm>
            <a:custGeom>
              <a:avLst/>
              <a:gdLst/>
              <a:ahLst/>
              <a:cxnLst/>
              <a:rect l="l" t="t" r="r" b="b"/>
              <a:pathLst>
                <a:path w="726" h="2080" extrusionOk="0">
                  <a:moveTo>
                    <a:pt x="347" y="0"/>
                  </a:moveTo>
                  <a:lnTo>
                    <a:pt x="1" y="126"/>
                  </a:lnTo>
                  <a:lnTo>
                    <a:pt x="1" y="1733"/>
                  </a:lnTo>
                  <a:cubicBezTo>
                    <a:pt x="1" y="1922"/>
                    <a:pt x="158" y="2079"/>
                    <a:pt x="347" y="2079"/>
                  </a:cubicBezTo>
                  <a:cubicBezTo>
                    <a:pt x="568" y="2079"/>
                    <a:pt x="725" y="1922"/>
                    <a:pt x="725" y="1733"/>
                  </a:cubicBezTo>
                  <a:lnTo>
                    <a:pt x="725" y="126"/>
                  </a:lnTo>
                  <a:lnTo>
                    <a:pt x="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79"/>
            <p:cNvSpPr/>
            <p:nvPr/>
          </p:nvSpPr>
          <p:spPr>
            <a:xfrm>
              <a:off x="-20572500" y="3319025"/>
              <a:ext cx="305625" cy="267350"/>
            </a:xfrm>
            <a:custGeom>
              <a:avLst/>
              <a:gdLst/>
              <a:ahLst/>
              <a:cxnLst/>
              <a:rect l="l" t="t" r="r" b="b"/>
              <a:pathLst>
                <a:path w="12225" h="10694" extrusionOk="0">
                  <a:moveTo>
                    <a:pt x="6097" y="1"/>
                  </a:moveTo>
                  <a:cubicBezTo>
                    <a:pt x="5979" y="1"/>
                    <a:pt x="5861" y="48"/>
                    <a:pt x="5798" y="143"/>
                  </a:cubicBezTo>
                  <a:lnTo>
                    <a:pt x="5168" y="1119"/>
                  </a:lnTo>
                  <a:cubicBezTo>
                    <a:pt x="4758" y="1749"/>
                    <a:pt x="4034" y="2159"/>
                    <a:pt x="3246" y="2159"/>
                  </a:cubicBezTo>
                  <a:cubicBezTo>
                    <a:pt x="2931" y="2159"/>
                    <a:pt x="2773" y="2537"/>
                    <a:pt x="3025" y="2757"/>
                  </a:cubicBezTo>
                  <a:cubicBezTo>
                    <a:pt x="3593" y="3388"/>
                    <a:pt x="3813" y="4900"/>
                    <a:pt x="3403" y="5813"/>
                  </a:cubicBezTo>
                  <a:cubicBezTo>
                    <a:pt x="2931" y="5656"/>
                    <a:pt x="2490" y="5372"/>
                    <a:pt x="2143" y="5057"/>
                  </a:cubicBezTo>
                  <a:cubicBezTo>
                    <a:pt x="2080" y="4994"/>
                    <a:pt x="2006" y="4966"/>
                    <a:pt x="1932" y="4966"/>
                  </a:cubicBezTo>
                  <a:cubicBezTo>
                    <a:pt x="1823" y="4966"/>
                    <a:pt x="1714" y="5026"/>
                    <a:pt x="1639" y="5120"/>
                  </a:cubicBezTo>
                  <a:cubicBezTo>
                    <a:pt x="1293" y="5624"/>
                    <a:pt x="789" y="6034"/>
                    <a:pt x="221" y="6286"/>
                  </a:cubicBezTo>
                  <a:cubicBezTo>
                    <a:pt x="64" y="6381"/>
                    <a:pt x="1" y="6570"/>
                    <a:pt x="64" y="6759"/>
                  </a:cubicBezTo>
                  <a:cubicBezTo>
                    <a:pt x="284" y="7326"/>
                    <a:pt x="411" y="7956"/>
                    <a:pt x="379" y="8523"/>
                  </a:cubicBezTo>
                  <a:cubicBezTo>
                    <a:pt x="379" y="8743"/>
                    <a:pt x="537" y="8932"/>
                    <a:pt x="726" y="8932"/>
                  </a:cubicBezTo>
                  <a:lnTo>
                    <a:pt x="883" y="8932"/>
                  </a:lnTo>
                  <a:cubicBezTo>
                    <a:pt x="1293" y="8932"/>
                    <a:pt x="1671" y="8964"/>
                    <a:pt x="2049" y="9121"/>
                  </a:cubicBezTo>
                  <a:lnTo>
                    <a:pt x="1482" y="10193"/>
                  </a:lnTo>
                  <a:cubicBezTo>
                    <a:pt x="1349" y="10432"/>
                    <a:pt x="1530" y="10694"/>
                    <a:pt x="1779" y="10694"/>
                  </a:cubicBezTo>
                  <a:cubicBezTo>
                    <a:pt x="1825" y="10694"/>
                    <a:pt x="1874" y="10685"/>
                    <a:pt x="1923" y="10665"/>
                  </a:cubicBezTo>
                  <a:lnTo>
                    <a:pt x="5735" y="9405"/>
                  </a:lnTo>
                  <a:lnTo>
                    <a:pt x="5735" y="9153"/>
                  </a:lnTo>
                  <a:lnTo>
                    <a:pt x="2395" y="7830"/>
                  </a:lnTo>
                  <a:cubicBezTo>
                    <a:pt x="2206" y="7735"/>
                    <a:pt x="2112" y="7546"/>
                    <a:pt x="2206" y="7357"/>
                  </a:cubicBezTo>
                  <a:cubicBezTo>
                    <a:pt x="2252" y="7219"/>
                    <a:pt x="2366" y="7131"/>
                    <a:pt x="2498" y="7131"/>
                  </a:cubicBezTo>
                  <a:cubicBezTo>
                    <a:pt x="2546" y="7131"/>
                    <a:pt x="2597" y="7143"/>
                    <a:pt x="2647" y="7168"/>
                  </a:cubicBezTo>
                  <a:lnTo>
                    <a:pt x="5735" y="8397"/>
                  </a:lnTo>
                  <a:lnTo>
                    <a:pt x="5735" y="3923"/>
                  </a:lnTo>
                  <a:cubicBezTo>
                    <a:pt x="5735" y="3734"/>
                    <a:pt x="5892" y="3577"/>
                    <a:pt x="6081" y="3577"/>
                  </a:cubicBezTo>
                  <a:cubicBezTo>
                    <a:pt x="6302" y="3577"/>
                    <a:pt x="6459" y="3734"/>
                    <a:pt x="6459" y="3923"/>
                  </a:cubicBezTo>
                  <a:lnTo>
                    <a:pt x="6459" y="8397"/>
                  </a:lnTo>
                  <a:lnTo>
                    <a:pt x="9515" y="7168"/>
                  </a:lnTo>
                  <a:cubicBezTo>
                    <a:pt x="9566" y="7143"/>
                    <a:pt x="9619" y="7131"/>
                    <a:pt x="9671" y="7131"/>
                  </a:cubicBezTo>
                  <a:cubicBezTo>
                    <a:pt x="9811" y="7131"/>
                    <a:pt x="9942" y="7219"/>
                    <a:pt x="9988" y="7357"/>
                  </a:cubicBezTo>
                  <a:cubicBezTo>
                    <a:pt x="10083" y="7546"/>
                    <a:pt x="9988" y="7735"/>
                    <a:pt x="9799" y="7830"/>
                  </a:cubicBezTo>
                  <a:lnTo>
                    <a:pt x="6459" y="9153"/>
                  </a:lnTo>
                  <a:lnTo>
                    <a:pt x="6459" y="9405"/>
                  </a:lnTo>
                  <a:lnTo>
                    <a:pt x="10272" y="10665"/>
                  </a:lnTo>
                  <a:cubicBezTo>
                    <a:pt x="10311" y="10685"/>
                    <a:pt x="10352" y="10694"/>
                    <a:pt x="10394" y="10694"/>
                  </a:cubicBezTo>
                  <a:cubicBezTo>
                    <a:pt x="10619" y="10694"/>
                    <a:pt x="10841" y="10432"/>
                    <a:pt x="10681" y="10193"/>
                  </a:cubicBezTo>
                  <a:lnTo>
                    <a:pt x="10146" y="9121"/>
                  </a:lnTo>
                  <a:cubicBezTo>
                    <a:pt x="10492" y="8995"/>
                    <a:pt x="10902" y="8932"/>
                    <a:pt x="11280" y="8932"/>
                  </a:cubicBezTo>
                  <a:lnTo>
                    <a:pt x="11437" y="8932"/>
                  </a:lnTo>
                  <a:cubicBezTo>
                    <a:pt x="11658" y="8932"/>
                    <a:pt x="11847" y="8806"/>
                    <a:pt x="11847" y="8523"/>
                  </a:cubicBezTo>
                  <a:cubicBezTo>
                    <a:pt x="11815" y="7956"/>
                    <a:pt x="11910" y="7326"/>
                    <a:pt x="12162" y="6759"/>
                  </a:cubicBezTo>
                  <a:cubicBezTo>
                    <a:pt x="12225" y="6570"/>
                    <a:pt x="12162" y="6381"/>
                    <a:pt x="12004" y="6286"/>
                  </a:cubicBezTo>
                  <a:cubicBezTo>
                    <a:pt x="11437" y="6034"/>
                    <a:pt x="10933" y="5624"/>
                    <a:pt x="10587" y="5120"/>
                  </a:cubicBezTo>
                  <a:cubicBezTo>
                    <a:pt x="10518" y="5001"/>
                    <a:pt x="10404" y="4946"/>
                    <a:pt x="10293" y="4946"/>
                  </a:cubicBezTo>
                  <a:cubicBezTo>
                    <a:pt x="10200" y="4946"/>
                    <a:pt x="10109" y="4985"/>
                    <a:pt x="10051" y="5057"/>
                  </a:cubicBezTo>
                  <a:cubicBezTo>
                    <a:pt x="9704" y="5372"/>
                    <a:pt x="9263" y="5656"/>
                    <a:pt x="8791" y="5813"/>
                  </a:cubicBezTo>
                  <a:cubicBezTo>
                    <a:pt x="8413" y="4900"/>
                    <a:pt x="8602" y="3325"/>
                    <a:pt x="9200" y="2757"/>
                  </a:cubicBezTo>
                  <a:cubicBezTo>
                    <a:pt x="9421" y="2537"/>
                    <a:pt x="9263" y="2159"/>
                    <a:pt x="8948" y="2159"/>
                  </a:cubicBezTo>
                  <a:cubicBezTo>
                    <a:pt x="8161" y="2159"/>
                    <a:pt x="7468" y="1749"/>
                    <a:pt x="7027" y="1119"/>
                  </a:cubicBezTo>
                  <a:lnTo>
                    <a:pt x="6396" y="143"/>
                  </a:lnTo>
                  <a:cubicBezTo>
                    <a:pt x="6333" y="48"/>
                    <a:pt x="6215" y="1"/>
                    <a:pt x="60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5" name="Google Shape;9245;p79"/>
          <p:cNvGrpSpPr/>
          <p:nvPr/>
        </p:nvGrpSpPr>
        <p:grpSpPr>
          <a:xfrm>
            <a:off x="1837463" y="2305410"/>
            <a:ext cx="449325" cy="325670"/>
            <a:chOff x="-20571700" y="3722875"/>
            <a:chExt cx="304050" cy="220375"/>
          </a:xfrm>
        </p:grpSpPr>
        <p:sp>
          <p:nvSpPr>
            <p:cNvPr id="9246" name="Google Shape;9246;p79"/>
            <p:cNvSpPr/>
            <p:nvPr/>
          </p:nvSpPr>
          <p:spPr>
            <a:xfrm>
              <a:off x="-20333850" y="3728200"/>
              <a:ext cx="66200" cy="35475"/>
            </a:xfrm>
            <a:custGeom>
              <a:avLst/>
              <a:gdLst/>
              <a:ahLst/>
              <a:cxnLst/>
              <a:rect l="l" t="t" r="r" b="b"/>
              <a:pathLst>
                <a:path w="2648" h="1419" extrusionOk="0">
                  <a:moveTo>
                    <a:pt x="2301" y="1"/>
                  </a:moveTo>
                  <a:cubicBezTo>
                    <a:pt x="1324" y="1"/>
                    <a:pt x="411" y="599"/>
                    <a:pt x="1" y="1418"/>
                  </a:cubicBezTo>
                  <a:lnTo>
                    <a:pt x="820" y="1418"/>
                  </a:lnTo>
                  <a:cubicBezTo>
                    <a:pt x="1135" y="1040"/>
                    <a:pt x="1702" y="725"/>
                    <a:pt x="2301" y="725"/>
                  </a:cubicBezTo>
                  <a:cubicBezTo>
                    <a:pt x="2490" y="725"/>
                    <a:pt x="2647" y="568"/>
                    <a:pt x="2647" y="379"/>
                  </a:cubicBezTo>
                  <a:cubicBezTo>
                    <a:pt x="2647" y="158"/>
                    <a:pt x="2490" y="1"/>
                    <a:pt x="23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79"/>
            <p:cNvSpPr/>
            <p:nvPr/>
          </p:nvSpPr>
          <p:spPr>
            <a:xfrm>
              <a:off x="-20571700" y="3782550"/>
              <a:ext cx="49650" cy="51225"/>
            </a:xfrm>
            <a:custGeom>
              <a:avLst/>
              <a:gdLst/>
              <a:ahLst/>
              <a:cxnLst/>
              <a:rect l="l" t="t" r="r" b="b"/>
              <a:pathLst>
                <a:path w="1986" h="2049" extrusionOk="0">
                  <a:moveTo>
                    <a:pt x="379" y="0"/>
                  </a:moveTo>
                  <a:cubicBezTo>
                    <a:pt x="189" y="0"/>
                    <a:pt x="32" y="158"/>
                    <a:pt x="32" y="347"/>
                  </a:cubicBezTo>
                  <a:cubicBezTo>
                    <a:pt x="0" y="473"/>
                    <a:pt x="0" y="599"/>
                    <a:pt x="32" y="725"/>
                  </a:cubicBezTo>
                  <a:cubicBezTo>
                    <a:pt x="158" y="1355"/>
                    <a:pt x="662" y="1891"/>
                    <a:pt x="1292" y="2048"/>
                  </a:cubicBezTo>
                  <a:lnTo>
                    <a:pt x="19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79"/>
            <p:cNvSpPr/>
            <p:nvPr/>
          </p:nvSpPr>
          <p:spPr>
            <a:xfrm>
              <a:off x="-20320450" y="3782550"/>
              <a:ext cx="52800" cy="52800"/>
            </a:xfrm>
            <a:custGeom>
              <a:avLst/>
              <a:gdLst/>
              <a:ahLst/>
              <a:cxnLst/>
              <a:rect l="l" t="t" r="r" b="b"/>
              <a:pathLst>
                <a:path w="2112" h="2112" extrusionOk="0">
                  <a:moveTo>
                    <a:pt x="1040" y="0"/>
                  </a:moveTo>
                  <a:cubicBezTo>
                    <a:pt x="442" y="0"/>
                    <a:pt x="1" y="473"/>
                    <a:pt x="1" y="1072"/>
                  </a:cubicBezTo>
                  <a:cubicBezTo>
                    <a:pt x="1" y="1670"/>
                    <a:pt x="442" y="2111"/>
                    <a:pt x="1040" y="2111"/>
                  </a:cubicBezTo>
                  <a:cubicBezTo>
                    <a:pt x="1639" y="2111"/>
                    <a:pt x="2111" y="1670"/>
                    <a:pt x="2111" y="1072"/>
                  </a:cubicBezTo>
                  <a:cubicBezTo>
                    <a:pt x="2111" y="473"/>
                    <a:pt x="1639"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79"/>
            <p:cNvSpPr/>
            <p:nvPr/>
          </p:nvSpPr>
          <p:spPr>
            <a:xfrm>
              <a:off x="-20571700" y="3722875"/>
              <a:ext cx="178025" cy="220375"/>
            </a:xfrm>
            <a:custGeom>
              <a:avLst/>
              <a:gdLst/>
              <a:ahLst/>
              <a:cxnLst/>
              <a:rect l="l" t="t" r="r" b="b"/>
              <a:pathLst>
                <a:path w="7121" h="8815" extrusionOk="0">
                  <a:moveTo>
                    <a:pt x="4017" y="1"/>
                  </a:moveTo>
                  <a:cubicBezTo>
                    <a:pt x="3729" y="1"/>
                    <a:pt x="3444" y="168"/>
                    <a:pt x="3340" y="497"/>
                  </a:cubicBezTo>
                  <a:lnTo>
                    <a:pt x="820" y="8090"/>
                  </a:lnTo>
                  <a:lnTo>
                    <a:pt x="347" y="8090"/>
                  </a:lnTo>
                  <a:cubicBezTo>
                    <a:pt x="158" y="8090"/>
                    <a:pt x="0" y="8247"/>
                    <a:pt x="0" y="8436"/>
                  </a:cubicBezTo>
                  <a:cubicBezTo>
                    <a:pt x="0" y="8657"/>
                    <a:pt x="158" y="8814"/>
                    <a:pt x="347" y="8814"/>
                  </a:cubicBezTo>
                  <a:lnTo>
                    <a:pt x="1040" y="8814"/>
                  </a:lnTo>
                  <a:cubicBezTo>
                    <a:pt x="1198" y="8814"/>
                    <a:pt x="1324" y="8720"/>
                    <a:pt x="1418" y="8562"/>
                  </a:cubicBezTo>
                  <a:lnTo>
                    <a:pt x="3781" y="1442"/>
                  </a:lnTo>
                  <a:lnTo>
                    <a:pt x="4285" y="5002"/>
                  </a:lnTo>
                  <a:cubicBezTo>
                    <a:pt x="4348" y="5664"/>
                    <a:pt x="4884" y="6199"/>
                    <a:pt x="5545" y="6294"/>
                  </a:cubicBezTo>
                  <a:cubicBezTo>
                    <a:pt x="5583" y="6297"/>
                    <a:pt x="5620" y="6298"/>
                    <a:pt x="5657" y="6298"/>
                  </a:cubicBezTo>
                  <a:cubicBezTo>
                    <a:pt x="6459" y="6298"/>
                    <a:pt x="7121" y="5659"/>
                    <a:pt x="7121" y="4876"/>
                  </a:cubicBezTo>
                  <a:cubicBezTo>
                    <a:pt x="7121" y="4593"/>
                    <a:pt x="7026" y="4372"/>
                    <a:pt x="6932" y="4120"/>
                  </a:cubicBezTo>
                  <a:lnTo>
                    <a:pt x="4632" y="340"/>
                  </a:lnTo>
                  <a:cubicBezTo>
                    <a:pt x="4490" y="113"/>
                    <a:pt x="4252" y="1"/>
                    <a:pt x="4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79"/>
            <p:cNvSpPr/>
            <p:nvPr/>
          </p:nvSpPr>
          <p:spPr>
            <a:xfrm>
              <a:off x="-20404725" y="3782550"/>
              <a:ext cx="28375" cy="41775"/>
            </a:xfrm>
            <a:custGeom>
              <a:avLst/>
              <a:gdLst/>
              <a:ahLst/>
              <a:cxnLst/>
              <a:rect l="l" t="t" r="r" b="b"/>
              <a:pathLst>
                <a:path w="1135" h="1671" extrusionOk="0">
                  <a:moveTo>
                    <a:pt x="0" y="0"/>
                  </a:moveTo>
                  <a:lnTo>
                    <a:pt x="820" y="1387"/>
                  </a:lnTo>
                  <a:cubicBezTo>
                    <a:pt x="914" y="1450"/>
                    <a:pt x="914" y="1576"/>
                    <a:pt x="946" y="1670"/>
                  </a:cubicBezTo>
                  <a:cubicBezTo>
                    <a:pt x="1072" y="1513"/>
                    <a:pt x="1135" y="1292"/>
                    <a:pt x="1135" y="1072"/>
                  </a:cubicBezTo>
                  <a:lnTo>
                    <a:pt x="11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79"/>
            <p:cNvSpPr/>
            <p:nvPr/>
          </p:nvSpPr>
          <p:spPr>
            <a:xfrm>
              <a:off x="-20502400" y="3887300"/>
              <a:ext cx="1600" cy="25"/>
            </a:xfrm>
            <a:custGeom>
              <a:avLst/>
              <a:gdLst/>
              <a:ahLst/>
              <a:cxnLst/>
              <a:rect l="l" t="t" r="r" b="b"/>
              <a:pathLst>
                <a:path w="64" h="1" extrusionOk="0">
                  <a:moveTo>
                    <a:pt x="64" y="1"/>
                  </a:moveTo>
                  <a:cubicBezTo>
                    <a:pt x="1" y="1"/>
                    <a:pt x="1" y="1"/>
                    <a:pt x="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79"/>
            <p:cNvSpPr/>
            <p:nvPr/>
          </p:nvSpPr>
          <p:spPr>
            <a:xfrm>
              <a:off x="-20500825" y="3782550"/>
              <a:ext cx="220575" cy="159125"/>
            </a:xfrm>
            <a:custGeom>
              <a:avLst/>
              <a:gdLst/>
              <a:ahLst/>
              <a:cxnLst/>
              <a:rect l="l" t="t" r="r" b="b"/>
              <a:pathLst>
                <a:path w="8823" h="6365" extrusionOk="0">
                  <a:moveTo>
                    <a:pt x="5703" y="0"/>
                  </a:moveTo>
                  <a:lnTo>
                    <a:pt x="5703" y="1072"/>
                  </a:lnTo>
                  <a:cubicBezTo>
                    <a:pt x="5703" y="1670"/>
                    <a:pt x="5420" y="2174"/>
                    <a:pt x="4979" y="2489"/>
                  </a:cubicBezTo>
                  <a:cubicBezTo>
                    <a:pt x="4979" y="3655"/>
                    <a:pt x="4034" y="4600"/>
                    <a:pt x="2868" y="4600"/>
                  </a:cubicBezTo>
                  <a:cubicBezTo>
                    <a:pt x="1828" y="4600"/>
                    <a:pt x="946" y="3875"/>
                    <a:pt x="789" y="2836"/>
                  </a:cubicBezTo>
                  <a:cubicBezTo>
                    <a:pt x="694" y="2489"/>
                    <a:pt x="694" y="2395"/>
                    <a:pt x="662" y="2111"/>
                  </a:cubicBezTo>
                  <a:cubicBezTo>
                    <a:pt x="631" y="2206"/>
                    <a:pt x="32" y="4065"/>
                    <a:pt x="1" y="4159"/>
                  </a:cubicBezTo>
                  <a:cubicBezTo>
                    <a:pt x="473" y="4632"/>
                    <a:pt x="1104" y="4947"/>
                    <a:pt x="1797" y="4947"/>
                  </a:cubicBezTo>
                  <a:lnTo>
                    <a:pt x="3971" y="4947"/>
                  </a:lnTo>
                  <a:lnTo>
                    <a:pt x="3687" y="5671"/>
                  </a:lnTo>
                  <a:lnTo>
                    <a:pt x="3214" y="5671"/>
                  </a:lnTo>
                  <a:cubicBezTo>
                    <a:pt x="3025" y="5671"/>
                    <a:pt x="2868" y="5829"/>
                    <a:pt x="2868" y="6018"/>
                  </a:cubicBezTo>
                  <a:cubicBezTo>
                    <a:pt x="2868" y="6207"/>
                    <a:pt x="3025" y="6364"/>
                    <a:pt x="3214" y="6364"/>
                  </a:cubicBezTo>
                  <a:lnTo>
                    <a:pt x="3939" y="6364"/>
                  </a:lnTo>
                  <a:cubicBezTo>
                    <a:pt x="4097" y="6364"/>
                    <a:pt x="4191" y="6301"/>
                    <a:pt x="4254" y="6144"/>
                  </a:cubicBezTo>
                  <a:lnTo>
                    <a:pt x="4727" y="4915"/>
                  </a:lnTo>
                  <a:lnTo>
                    <a:pt x="5924" y="4915"/>
                  </a:lnTo>
                  <a:lnTo>
                    <a:pt x="6396" y="6144"/>
                  </a:lnTo>
                  <a:cubicBezTo>
                    <a:pt x="6459" y="6270"/>
                    <a:pt x="6617" y="6364"/>
                    <a:pt x="6711" y="6364"/>
                  </a:cubicBezTo>
                  <a:lnTo>
                    <a:pt x="7436" y="6364"/>
                  </a:lnTo>
                  <a:cubicBezTo>
                    <a:pt x="7625" y="6364"/>
                    <a:pt x="7783" y="6207"/>
                    <a:pt x="7783" y="6018"/>
                  </a:cubicBezTo>
                  <a:cubicBezTo>
                    <a:pt x="7783" y="5829"/>
                    <a:pt x="7625" y="5671"/>
                    <a:pt x="7436" y="5671"/>
                  </a:cubicBezTo>
                  <a:lnTo>
                    <a:pt x="6963" y="5671"/>
                  </a:lnTo>
                  <a:lnTo>
                    <a:pt x="6680" y="4947"/>
                  </a:lnTo>
                  <a:lnTo>
                    <a:pt x="6743" y="4947"/>
                  </a:lnTo>
                  <a:cubicBezTo>
                    <a:pt x="7310" y="4947"/>
                    <a:pt x="7846" y="4632"/>
                    <a:pt x="8066" y="4128"/>
                  </a:cubicBezTo>
                  <a:lnTo>
                    <a:pt x="8822" y="2710"/>
                  </a:lnTo>
                  <a:lnTo>
                    <a:pt x="8822" y="2710"/>
                  </a:lnTo>
                  <a:cubicBezTo>
                    <a:pt x="8633" y="2804"/>
                    <a:pt x="8381" y="2836"/>
                    <a:pt x="8192" y="2836"/>
                  </a:cubicBezTo>
                  <a:cubicBezTo>
                    <a:pt x="7279" y="2836"/>
                    <a:pt x="6491" y="2048"/>
                    <a:pt x="6491" y="1072"/>
                  </a:cubicBezTo>
                  <a:cubicBezTo>
                    <a:pt x="6491" y="662"/>
                    <a:pt x="6648" y="284"/>
                    <a:pt x="6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3" name="Google Shape;9253;p79"/>
          <p:cNvGrpSpPr/>
          <p:nvPr/>
        </p:nvGrpSpPr>
        <p:grpSpPr>
          <a:xfrm>
            <a:off x="1836891" y="2796278"/>
            <a:ext cx="450470" cy="450470"/>
            <a:chOff x="-20571700" y="4066875"/>
            <a:chExt cx="304825" cy="304825"/>
          </a:xfrm>
        </p:grpSpPr>
        <p:sp>
          <p:nvSpPr>
            <p:cNvPr id="9254" name="Google Shape;9254;p79"/>
            <p:cNvSpPr/>
            <p:nvPr/>
          </p:nvSpPr>
          <p:spPr>
            <a:xfrm>
              <a:off x="-20385825" y="4211025"/>
              <a:ext cx="118950" cy="160675"/>
            </a:xfrm>
            <a:custGeom>
              <a:avLst/>
              <a:gdLst/>
              <a:ahLst/>
              <a:cxnLst/>
              <a:rect l="l" t="t" r="r" b="b"/>
              <a:pathLst>
                <a:path w="4758" h="6427" extrusionOk="0">
                  <a:moveTo>
                    <a:pt x="757" y="0"/>
                  </a:moveTo>
                  <a:cubicBezTo>
                    <a:pt x="473" y="0"/>
                    <a:pt x="221" y="63"/>
                    <a:pt x="1" y="189"/>
                  </a:cubicBezTo>
                  <a:lnTo>
                    <a:pt x="2836" y="6427"/>
                  </a:lnTo>
                  <a:lnTo>
                    <a:pt x="4380" y="6427"/>
                  </a:lnTo>
                  <a:cubicBezTo>
                    <a:pt x="4474" y="6427"/>
                    <a:pt x="4600" y="6332"/>
                    <a:pt x="4695" y="6269"/>
                  </a:cubicBezTo>
                  <a:cubicBezTo>
                    <a:pt x="4758" y="6143"/>
                    <a:pt x="4758" y="6017"/>
                    <a:pt x="4695" y="5891"/>
                  </a:cubicBezTo>
                  <a:lnTo>
                    <a:pt x="2111" y="819"/>
                  </a:lnTo>
                  <a:cubicBezTo>
                    <a:pt x="1891" y="315"/>
                    <a:pt x="1387" y="0"/>
                    <a:pt x="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79"/>
            <p:cNvSpPr/>
            <p:nvPr/>
          </p:nvSpPr>
          <p:spPr>
            <a:xfrm>
              <a:off x="-20412600" y="4084875"/>
              <a:ext cx="109500" cy="89925"/>
            </a:xfrm>
            <a:custGeom>
              <a:avLst/>
              <a:gdLst/>
              <a:ahLst/>
              <a:cxnLst/>
              <a:rect l="l" t="t" r="r" b="b"/>
              <a:pathLst>
                <a:path w="4380" h="3597" extrusionOk="0">
                  <a:moveTo>
                    <a:pt x="2203" y="0"/>
                  </a:moveTo>
                  <a:cubicBezTo>
                    <a:pt x="2118" y="0"/>
                    <a:pt x="2029" y="10"/>
                    <a:pt x="1922" y="37"/>
                  </a:cubicBezTo>
                  <a:cubicBezTo>
                    <a:pt x="1261" y="194"/>
                    <a:pt x="788" y="824"/>
                    <a:pt x="788" y="1486"/>
                  </a:cubicBezTo>
                  <a:cubicBezTo>
                    <a:pt x="284" y="1707"/>
                    <a:pt x="0" y="2211"/>
                    <a:pt x="126" y="2715"/>
                  </a:cubicBezTo>
                  <a:cubicBezTo>
                    <a:pt x="252" y="3219"/>
                    <a:pt x="694" y="3597"/>
                    <a:pt x="1198" y="3597"/>
                  </a:cubicBezTo>
                  <a:lnTo>
                    <a:pt x="3308" y="3597"/>
                  </a:lnTo>
                  <a:cubicBezTo>
                    <a:pt x="3876" y="3597"/>
                    <a:pt x="4380" y="3124"/>
                    <a:pt x="4380" y="2526"/>
                  </a:cubicBezTo>
                  <a:cubicBezTo>
                    <a:pt x="4380" y="2179"/>
                    <a:pt x="4222" y="1801"/>
                    <a:pt x="3813" y="1580"/>
                  </a:cubicBezTo>
                  <a:cubicBezTo>
                    <a:pt x="3718" y="1549"/>
                    <a:pt x="3655" y="1423"/>
                    <a:pt x="3624" y="1297"/>
                  </a:cubicBezTo>
                  <a:cubicBezTo>
                    <a:pt x="3561" y="635"/>
                    <a:pt x="3119" y="194"/>
                    <a:pt x="2552" y="37"/>
                  </a:cubicBezTo>
                  <a:cubicBezTo>
                    <a:pt x="2425" y="19"/>
                    <a:pt x="2319" y="0"/>
                    <a:pt x="2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79"/>
            <p:cNvSpPr/>
            <p:nvPr/>
          </p:nvSpPr>
          <p:spPr>
            <a:xfrm>
              <a:off x="-20332275" y="4066875"/>
              <a:ext cx="64625" cy="80375"/>
            </a:xfrm>
            <a:custGeom>
              <a:avLst/>
              <a:gdLst/>
              <a:ahLst/>
              <a:cxnLst/>
              <a:rect l="l" t="t" r="r" b="b"/>
              <a:pathLst>
                <a:path w="2585" h="3215" extrusionOk="0">
                  <a:moveTo>
                    <a:pt x="820" y="1"/>
                  </a:moveTo>
                  <a:cubicBezTo>
                    <a:pt x="505" y="1"/>
                    <a:pt x="221" y="95"/>
                    <a:pt x="1" y="253"/>
                  </a:cubicBezTo>
                  <a:cubicBezTo>
                    <a:pt x="253" y="379"/>
                    <a:pt x="505" y="568"/>
                    <a:pt x="726" y="851"/>
                  </a:cubicBezTo>
                  <a:cubicBezTo>
                    <a:pt x="915" y="1103"/>
                    <a:pt x="1072" y="1418"/>
                    <a:pt x="1135" y="1733"/>
                  </a:cubicBezTo>
                  <a:cubicBezTo>
                    <a:pt x="1356" y="1891"/>
                    <a:pt x="1608" y="2174"/>
                    <a:pt x="1702" y="2490"/>
                  </a:cubicBezTo>
                  <a:cubicBezTo>
                    <a:pt x="1797" y="2679"/>
                    <a:pt x="1860" y="2962"/>
                    <a:pt x="1860" y="3214"/>
                  </a:cubicBezTo>
                  <a:cubicBezTo>
                    <a:pt x="2301" y="2899"/>
                    <a:pt x="2584" y="2363"/>
                    <a:pt x="2584" y="1796"/>
                  </a:cubicBezTo>
                  <a:cubicBezTo>
                    <a:pt x="2584" y="788"/>
                    <a:pt x="1797"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79"/>
            <p:cNvSpPr/>
            <p:nvPr/>
          </p:nvSpPr>
          <p:spPr>
            <a:xfrm>
              <a:off x="-20553575" y="4103900"/>
              <a:ext cx="107925" cy="89025"/>
            </a:xfrm>
            <a:custGeom>
              <a:avLst/>
              <a:gdLst/>
              <a:ahLst/>
              <a:cxnLst/>
              <a:rect l="l" t="t" r="r" b="b"/>
              <a:pathLst>
                <a:path w="4317" h="3561" extrusionOk="0">
                  <a:moveTo>
                    <a:pt x="2174" y="0"/>
                  </a:moveTo>
                  <a:cubicBezTo>
                    <a:pt x="1386" y="0"/>
                    <a:pt x="756" y="630"/>
                    <a:pt x="756" y="1418"/>
                  </a:cubicBezTo>
                  <a:lnTo>
                    <a:pt x="756" y="1481"/>
                  </a:lnTo>
                  <a:cubicBezTo>
                    <a:pt x="284" y="1639"/>
                    <a:pt x="63" y="2048"/>
                    <a:pt x="63" y="2458"/>
                  </a:cubicBezTo>
                  <a:cubicBezTo>
                    <a:pt x="0" y="3088"/>
                    <a:pt x="473" y="3560"/>
                    <a:pt x="1071" y="3560"/>
                  </a:cubicBezTo>
                  <a:lnTo>
                    <a:pt x="3214" y="3560"/>
                  </a:lnTo>
                  <a:cubicBezTo>
                    <a:pt x="3686" y="3560"/>
                    <a:pt x="4159" y="3214"/>
                    <a:pt x="4253" y="2710"/>
                  </a:cubicBezTo>
                  <a:cubicBezTo>
                    <a:pt x="4253" y="2615"/>
                    <a:pt x="4316" y="2552"/>
                    <a:pt x="4316" y="2521"/>
                  </a:cubicBezTo>
                  <a:cubicBezTo>
                    <a:pt x="4316" y="2080"/>
                    <a:pt x="4033" y="1670"/>
                    <a:pt x="3592" y="1481"/>
                  </a:cubicBezTo>
                  <a:cubicBezTo>
                    <a:pt x="3592" y="1135"/>
                    <a:pt x="3529" y="819"/>
                    <a:pt x="3308" y="536"/>
                  </a:cubicBezTo>
                  <a:cubicBezTo>
                    <a:pt x="3056" y="189"/>
                    <a:pt x="2646" y="0"/>
                    <a:pt x="2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79"/>
            <p:cNvSpPr/>
            <p:nvPr/>
          </p:nvSpPr>
          <p:spPr>
            <a:xfrm>
              <a:off x="-20515000" y="4168475"/>
              <a:ext cx="119750" cy="91400"/>
            </a:xfrm>
            <a:custGeom>
              <a:avLst/>
              <a:gdLst/>
              <a:ahLst/>
              <a:cxnLst/>
              <a:rect l="l" t="t" r="r" b="b"/>
              <a:pathLst>
                <a:path w="4790" h="3656" extrusionOk="0">
                  <a:moveTo>
                    <a:pt x="3435" y="1"/>
                  </a:moveTo>
                  <a:cubicBezTo>
                    <a:pt x="3435" y="316"/>
                    <a:pt x="3372" y="599"/>
                    <a:pt x="3151" y="914"/>
                  </a:cubicBezTo>
                  <a:cubicBezTo>
                    <a:pt x="2773" y="1450"/>
                    <a:pt x="2206" y="1702"/>
                    <a:pt x="1671" y="1702"/>
                  </a:cubicBezTo>
                  <a:lnTo>
                    <a:pt x="473" y="1702"/>
                  </a:lnTo>
                  <a:lnTo>
                    <a:pt x="1" y="2710"/>
                  </a:lnTo>
                  <a:lnTo>
                    <a:pt x="946" y="3655"/>
                  </a:lnTo>
                  <a:lnTo>
                    <a:pt x="2143" y="2490"/>
                  </a:lnTo>
                  <a:cubicBezTo>
                    <a:pt x="2222" y="2411"/>
                    <a:pt x="2309" y="2371"/>
                    <a:pt x="2395" y="2371"/>
                  </a:cubicBezTo>
                  <a:cubicBezTo>
                    <a:pt x="2482" y="2371"/>
                    <a:pt x="2568" y="2411"/>
                    <a:pt x="2647" y="2490"/>
                  </a:cubicBezTo>
                  <a:lnTo>
                    <a:pt x="3844" y="3655"/>
                  </a:lnTo>
                  <a:lnTo>
                    <a:pt x="4790" y="2710"/>
                  </a:lnTo>
                  <a:lnTo>
                    <a:pt x="3718" y="410"/>
                  </a:lnTo>
                  <a:cubicBezTo>
                    <a:pt x="3624" y="253"/>
                    <a:pt x="3561" y="127"/>
                    <a:pt x="34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79"/>
            <p:cNvSpPr/>
            <p:nvPr/>
          </p:nvSpPr>
          <p:spPr>
            <a:xfrm>
              <a:off x="-20571700" y="4250400"/>
              <a:ext cx="233950" cy="120525"/>
            </a:xfrm>
            <a:custGeom>
              <a:avLst/>
              <a:gdLst/>
              <a:ahLst/>
              <a:cxnLst/>
              <a:rect l="l" t="t" r="r" b="b"/>
              <a:pathLst>
                <a:path w="9358" h="4821" extrusionOk="0">
                  <a:moveTo>
                    <a:pt x="4695" y="0"/>
                  </a:moveTo>
                  <a:lnTo>
                    <a:pt x="3497" y="1166"/>
                  </a:lnTo>
                  <a:cubicBezTo>
                    <a:pt x="3419" y="1245"/>
                    <a:pt x="3332" y="1284"/>
                    <a:pt x="3245" y="1284"/>
                  </a:cubicBezTo>
                  <a:cubicBezTo>
                    <a:pt x="3159" y="1284"/>
                    <a:pt x="3072" y="1245"/>
                    <a:pt x="2993" y="1166"/>
                  </a:cubicBezTo>
                  <a:lnTo>
                    <a:pt x="1954" y="158"/>
                  </a:lnTo>
                  <a:lnTo>
                    <a:pt x="32" y="4316"/>
                  </a:lnTo>
                  <a:cubicBezTo>
                    <a:pt x="0" y="4442"/>
                    <a:pt x="0" y="4568"/>
                    <a:pt x="63" y="4694"/>
                  </a:cubicBezTo>
                  <a:cubicBezTo>
                    <a:pt x="158" y="4789"/>
                    <a:pt x="252" y="4820"/>
                    <a:pt x="379" y="4820"/>
                  </a:cubicBezTo>
                  <a:lnTo>
                    <a:pt x="8979" y="4820"/>
                  </a:lnTo>
                  <a:cubicBezTo>
                    <a:pt x="9105" y="4820"/>
                    <a:pt x="9200" y="4757"/>
                    <a:pt x="9294" y="4694"/>
                  </a:cubicBezTo>
                  <a:cubicBezTo>
                    <a:pt x="9357" y="4568"/>
                    <a:pt x="9357" y="4442"/>
                    <a:pt x="9326" y="4316"/>
                  </a:cubicBezTo>
                  <a:lnTo>
                    <a:pt x="7341" y="158"/>
                  </a:lnTo>
                  <a:lnTo>
                    <a:pt x="6333" y="1166"/>
                  </a:lnTo>
                  <a:cubicBezTo>
                    <a:pt x="6270" y="1260"/>
                    <a:pt x="6175" y="1292"/>
                    <a:pt x="6112" y="1292"/>
                  </a:cubicBezTo>
                  <a:cubicBezTo>
                    <a:pt x="6018" y="1292"/>
                    <a:pt x="5892" y="1260"/>
                    <a:pt x="5860" y="1166"/>
                  </a:cubicBezTo>
                  <a:lnTo>
                    <a:pt x="46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0" name="Google Shape;9260;p79"/>
          <p:cNvGrpSpPr/>
          <p:nvPr/>
        </p:nvGrpSpPr>
        <p:grpSpPr>
          <a:xfrm>
            <a:off x="4603593" y="1688259"/>
            <a:ext cx="453980" cy="451948"/>
            <a:chOff x="-18645175" y="3334200"/>
            <a:chExt cx="307200" cy="305825"/>
          </a:xfrm>
        </p:grpSpPr>
        <p:sp>
          <p:nvSpPr>
            <p:cNvPr id="9261" name="Google Shape;9261;p79"/>
            <p:cNvSpPr/>
            <p:nvPr/>
          </p:nvSpPr>
          <p:spPr>
            <a:xfrm>
              <a:off x="-18627850" y="3424975"/>
              <a:ext cx="289875" cy="215050"/>
            </a:xfrm>
            <a:custGeom>
              <a:avLst/>
              <a:gdLst/>
              <a:ahLst/>
              <a:cxnLst/>
              <a:rect l="l" t="t" r="r" b="b"/>
              <a:pathLst>
                <a:path w="11595" h="8602" extrusionOk="0">
                  <a:moveTo>
                    <a:pt x="7530" y="2111"/>
                  </a:moveTo>
                  <a:cubicBezTo>
                    <a:pt x="7719" y="2111"/>
                    <a:pt x="7877" y="2269"/>
                    <a:pt x="7877" y="2458"/>
                  </a:cubicBezTo>
                  <a:lnTo>
                    <a:pt x="7877" y="4568"/>
                  </a:lnTo>
                  <a:cubicBezTo>
                    <a:pt x="7877" y="4789"/>
                    <a:pt x="7719" y="4946"/>
                    <a:pt x="7530" y="4946"/>
                  </a:cubicBezTo>
                  <a:cubicBezTo>
                    <a:pt x="7341" y="4946"/>
                    <a:pt x="7184" y="4789"/>
                    <a:pt x="7184" y="4568"/>
                  </a:cubicBezTo>
                  <a:lnTo>
                    <a:pt x="7184" y="2458"/>
                  </a:lnTo>
                  <a:cubicBezTo>
                    <a:pt x="7184" y="2269"/>
                    <a:pt x="7341" y="2111"/>
                    <a:pt x="7530" y="2111"/>
                  </a:cubicBezTo>
                  <a:close/>
                  <a:moveTo>
                    <a:pt x="2584" y="0"/>
                  </a:moveTo>
                  <a:cubicBezTo>
                    <a:pt x="2364" y="0"/>
                    <a:pt x="2206" y="158"/>
                    <a:pt x="2206" y="347"/>
                  </a:cubicBezTo>
                  <a:lnTo>
                    <a:pt x="2206" y="1764"/>
                  </a:lnTo>
                  <a:lnTo>
                    <a:pt x="2206" y="2489"/>
                  </a:lnTo>
                  <a:cubicBezTo>
                    <a:pt x="2206" y="2678"/>
                    <a:pt x="2364" y="2836"/>
                    <a:pt x="2584" y="2836"/>
                  </a:cubicBezTo>
                  <a:lnTo>
                    <a:pt x="3624" y="2836"/>
                  </a:lnTo>
                  <a:cubicBezTo>
                    <a:pt x="4821" y="2836"/>
                    <a:pt x="5766" y="3781"/>
                    <a:pt x="5766" y="4978"/>
                  </a:cubicBezTo>
                  <a:cubicBezTo>
                    <a:pt x="5766" y="6144"/>
                    <a:pt x="4821" y="7089"/>
                    <a:pt x="3624" y="7089"/>
                  </a:cubicBezTo>
                  <a:lnTo>
                    <a:pt x="3277" y="7089"/>
                  </a:lnTo>
                  <a:cubicBezTo>
                    <a:pt x="2616" y="7089"/>
                    <a:pt x="1986" y="6931"/>
                    <a:pt x="1387" y="6711"/>
                  </a:cubicBezTo>
                  <a:cubicBezTo>
                    <a:pt x="1072" y="7183"/>
                    <a:pt x="694" y="7593"/>
                    <a:pt x="221" y="7908"/>
                  </a:cubicBezTo>
                  <a:cubicBezTo>
                    <a:pt x="95" y="8002"/>
                    <a:pt x="1" y="8160"/>
                    <a:pt x="64" y="8317"/>
                  </a:cubicBezTo>
                  <a:cubicBezTo>
                    <a:pt x="95" y="8475"/>
                    <a:pt x="253" y="8538"/>
                    <a:pt x="410" y="8538"/>
                  </a:cubicBezTo>
                  <a:lnTo>
                    <a:pt x="3624" y="8538"/>
                  </a:lnTo>
                  <a:lnTo>
                    <a:pt x="3624" y="8191"/>
                  </a:lnTo>
                  <a:cubicBezTo>
                    <a:pt x="3624" y="8002"/>
                    <a:pt x="3781" y="7845"/>
                    <a:pt x="4002" y="7845"/>
                  </a:cubicBezTo>
                  <a:cubicBezTo>
                    <a:pt x="4191" y="7845"/>
                    <a:pt x="4348" y="8002"/>
                    <a:pt x="4348" y="8191"/>
                  </a:cubicBezTo>
                  <a:lnTo>
                    <a:pt x="4348" y="8538"/>
                  </a:lnTo>
                  <a:lnTo>
                    <a:pt x="6522" y="8538"/>
                  </a:lnTo>
                  <a:lnTo>
                    <a:pt x="6522" y="6049"/>
                  </a:lnTo>
                  <a:cubicBezTo>
                    <a:pt x="6522" y="5829"/>
                    <a:pt x="6680" y="5671"/>
                    <a:pt x="6869" y="5671"/>
                  </a:cubicBezTo>
                  <a:cubicBezTo>
                    <a:pt x="7058" y="5671"/>
                    <a:pt x="7215" y="5829"/>
                    <a:pt x="7215" y="6049"/>
                  </a:cubicBezTo>
                  <a:lnTo>
                    <a:pt x="7215" y="8601"/>
                  </a:lnTo>
                  <a:lnTo>
                    <a:pt x="11153" y="8601"/>
                  </a:lnTo>
                  <a:cubicBezTo>
                    <a:pt x="11468" y="8538"/>
                    <a:pt x="11595" y="8128"/>
                    <a:pt x="11311" y="7939"/>
                  </a:cubicBezTo>
                  <a:cubicBezTo>
                    <a:pt x="10208" y="7215"/>
                    <a:pt x="9547" y="5986"/>
                    <a:pt x="9389" y="4726"/>
                  </a:cubicBezTo>
                  <a:lnTo>
                    <a:pt x="10681" y="3434"/>
                  </a:lnTo>
                  <a:cubicBezTo>
                    <a:pt x="10775" y="3371"/>
                    <a:pt x="10807" y="3277"/>
                    <a:pt x="10807" y="3182"/>
                  </a:cubicBezTo>
                  <a:lnTo>
                    <a:pt x="10807" y="1764"/>
                  </a:lnTo>
                  <a:cubicBezTo>
                    <a:pt x="10807" y="1563"/>
                    <a:pt x="10625" y="1422"/>
                    <a:pt x="10440" y="1422"/>
                  </a:cubicBezTo>
                  <a:cubicBezTo>
                    <a:pt x="10394" y="1422"/>
                    <a:pt x="10347" y="1431"/>
                    <a:pt x="10303" y="1449"/>
                  </a:cubicBezTo>
                  <a:lnTo>
                    <a:pt x="9389" y="1922"/>
                  </a:lnTo>
                  <a:lnTo>
                    <a:pt x="9389" y="347"/>
                  </a:lnTo>
                  <a:cubicBezTo>
                    <a:pt x="9389" y="158"/>
                    <a:pt x="9232" y="0"/>
                    <a:pt x="9043" y="0"/>
                  </a:cubicBezTo>
                  <a:lnTo>
                    <a:pt x="6522" y="0"/>
                  </a:lnTo>
                  <a:lnTo>
                    <a:pt x="6522" y="3245"/>
                  </a:lnTo>
                  <a:cubicBezTo>
                    <a:pt x="6522" y="3434"/>
                    <a:pt x="6365" y="3592"/>
                    <a:pt x="6144" y="3592"/>
                  </a:cubicBezTo>
                  <a:cubicBezTo>
                    <a:pt x="5955" y="3592"/>
                    <a:pt x="5798" y="3434"/>
                    <a:pt x="5798" y="3245"/>
                  </a:cubicBezTo>
                  <a:lnTo>
                    <a:pt x="5798" y="0"/>
                  </a:lnTo>
                  <a:lnTo>
                    <a:pt x="4348" y="0"/>
                  </a:lnTo>
                  <a:lnTo>
                    <a:pt x="4348" y="1764"/>
                  </a:lnTo>
                  <a:cubicBezTo>
                    <a:pt x="4348" y="1985"/>
                    <a:pt x="4191" y="2143"/>
                    <a:pt x="4002" y="2143"/>
                  </a:cubicBezTo>
                  <a:cubicBezTo>
                    <a:pt x="3781" y="2143"/>
                    <a:pt x="3624" y="1985"/>
                    <a:pt x="3624" y="1764"/>
                  </a:cubicBezTo>
                  <a:lnTo>
                    <a:pt x="36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79"/>
            <p:cNvSpPr/>
            <p:nvPr/>
          </p:nvSpPr>
          <p:spPr>
            <a:xfrm>
              <a:off x="-18645175" y="3424975"/>
              <a:ext cx="141800" cy="159900"/>
            </a:xfrm>
            <a:custGeom>
              <a:avLst/>
              <a:gdLst/>
              <a:ahLst/>
              <a:cxnLst/>
              <a:rect l="l" t="t" r="r" b="b"/>
              <a:pathLst>
                <a:path w="5672" h="6396" extrusionOk="0">
                  <a:moveTo>
                    <a:pt x="347" y="0"/>
                  </a:moveTo>
                  <a:cubicBezTo>
                    <a:pt x="158" y="0"/>
                    <a:pt x="1" y="158"/>
                    <a:pt x="1" y="347"/>
                  </a:cubicBezTo>
                  <a:lnTo>
                    <a:pt x="1" y="2489"/>
                  </a:lnTo>
                  <a:cubicBezTo>
                    <a:pt x="1" y="4600"/>
                    <a:pt x="1733" y="6396"/>
                    <a:pt x="3907" y="6396"/>
                  </a:cubicBezTo>
                  <a:lnTo>
                    <a:pt x="4254" y="6396"/>
                  </a:lnTo>
                  <a:cubicBezTo>
                    <a:pt x="5041" y="6396"/>
                    <a:pt x="5671" y="5766"/>
                    <a:pt x="5671" y="4978"/>
                  </a:cubicBezTo>
                  <a:cubicBezTo>
                    <a:pt x="5671" y="4190"/>
                    <a:pt x="5041" y="3560"/>
                    <a:pt x="4254" y="3560"/>
                  </a:cubicBezTo>
                  <a:lnTo>
                    <a:pt x="3183" y="3560"/>
                  </a:lnTo>
                  <a:cubicBezTo>
                    <a:pt x="2584" y="3560"/>
                    <a:pt x="2111" y="3088"/>
                    <a:pt x="2111" y="2489"/>
                  </a:cubicBezTo>
                  <a:lnTo>
                    <a:pt x="2111" y="1764"/>
                  </a:lnTo>
                  <a:cubicBezTo>
                    <a:pt x="2111" y="788"/>
                    <a:pt x="132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79"/>
            <p:cNvSpPr/>
            <p:nvPr/>
          </p:nvSpPr>
          <p:spPr>
            <a:xfrm>
              <a:off x="-18466375" y="3334200"/>
              <a:ext cx="54350" cy="71100"/>
            </a:xfrm>
            <a:custGeom>
              <a:avLst/>
              <a:gdLst/>
              <a:ahLst/>
              <a:cxnLst/>
              <a:rect l="l" t="t" r="r" b="b"/>
              <a:pathLst>
                <a:path w="2174" h="2844" extrusionOk="0">
                  <a:moveTo>
                    <a:pt x="1449" y="0"/>
                  </a:moveTo>
                  <a:cubicBezTo>
                    <a:pt x="1371" y="0"/>
                    <a:pt x="1292" y="24"/>
                    <a:pt x="1229" y="71"/>
                  </a:cubicBezTo>
                  <a:cubicBezTo>
                    <a:pt x="1197" y="103"/>
                    <a:pt x="0" y="953"/>
                    <a:pt x="0" y="2150"/>
                  </a:cubicBezTo>
                  <a:cubicBezTo>
                    <a:pt x="0" y="2403"/>
                    <a:pt x="95" y="2623"/>
                    <a:pt x="158" y="2844"/>
                  </a:cubicBezTo>
                  <a:lnTo>
                    <a:pt x="756" y="2844"/>
                  </a:lnTo>
                  <a:cubicBezTo>
                    <a:pt x="882" y="1898"/>
                    <a:pt x="1386" y="1048"/>
                    <a:pt x="2174" y="544"/>
                  </a:cubicBezTo>
                  <a:cubicBezTo>
                    <a:pt x="1954" y="260"/>
                    <a:pt x="1701" y="71"/>
                    <a:pt x="1670" y="71"/>
                  </a:cubicBezTo>
                  <a:cubicBezTo>
                    <a:pt x="1607" y="24"/>
                    <a:pt x="1528" y="0"/>
                    <a:pt x="14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79"/>
            <p:cNvSpPr/>
            <p:nvPr/>
          </p:nvSpPr>
          <p:spPr>
            <a:xfrm>
              <a:off x="-18428575" y="3352500"/>
              <a:ext cx="87450" cy="82725"/>
            </a:xfrm>
            <a:custGeom>
              <a:avLst/>
              <a:gdLst/>
              <a:ahLst/>
              <a:cxnLst/>
              <a:rect l="l" t="t" r="r" b="b"/>
              <a:pathLst>
                <a:path w="3498" h="3309" extrusionOk="0">
                  <a:moveTo>
                    <a:pt x="2426" y="1"/>
                  </a:moveTo>
                  <a:cubicBezTo>
                    <a:pt x="1166" y="1"/>
                    <a:pt x="158" y="946"/>
                    <a:pt x="0" y="2112"/>
                  </a:cubicBezTo>
                  <a:lnTo>
                    <a:pt x="1009" y="2112"/>
                  </a:lnTo>
                  <a:cubicBezTo>
                    <a:pt x="1607" y="2112"/>
                    <a:pt x="2080" y="2584"/>
                    <a:pt x="2080" y="3183"/>
                  </a:cubicBezTo>
                  <a:lnTo>
                    <a:pt x="2080" y="3309"/>
                  </a:lnTo>
                  <a:cubicBezTo>
                    <a:pt x="2899" y="2899"/>
                    <a:pt x="3497" y="2049"/>
                    <a:pt x="3497" y="1072"/>
                  </a:cubicBezTo>
                  <a:lnTo>
                    <a:pt x="3497" y="347"/>
                  </a:lnTo>
                  <a:cubicBezTo>
                    <a:pt x="3497" y="158"/>
                    <a:pt x="3340"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79"/>
            <p:cNvSpPr/>
            <p:nvPr/>
          </p:nvSpPr>
          <p:spPr>
            <a:xfrm>
              <a:off x="-18645175" y="3334400"/>
              <a:ext cx="70900" cy="70900"/>
            </a:xfrm>
            <a:custGeom>
              <a:avLst/>
              <a:gdLst/>
              <a:ahLst/>
              <a:cxnLst/>
              <a:rect l="l" t="t" r="r" b="b"/>
              <a:pathLst>
                <a:path w="2836" h="2836" extrusionOk="0">
                  <a:moveTo>
                    <a:pt x="1765" y="0"/>
                  </a:moveTo>
                  <a:cubicBezTo>
                    <a:pt x="788" y="0"/>
                    <a:pt x="1" y="788"/>
                    <a:pt x="1" y="1796"/>
                  </a:cubicBezTo>
                  <a:lnTo>
                    <a:pt x="1" y="2489"/>
                  </a:lnTo>
                  <a:cubicBezTo>
                    <a:pt x="1" y="2678"/>
                    <a:pt x="158" y="2836"/>
                    <a:pt x="347" y="2836"/>
                  </a:cubicBezTo>
                  <a:lnTo>
                    <a:pt x="1072" y="2836"/>
                  </a:lnTo>
                  <a:cubicBezTo>
                    <a:pt x="2048" y="2836"/>
                    <a:pt x="2836" y="2048"/>
                    <a:pt x="2836" y="1071"/>
                  </a:cubicBezTo>
                  <a:lnTo>
                    <a:pt x="2836" y="347"/>
                  </a:lnTo>
                  <a:cubicBezTo>
                    <a:pt x="2836" y="158"/>
                    <a:pt x="2679"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6" name="Google Shape;9266;p79"/>
          <p:cNvGrpSpPr/>
          <p:nvPr/>
        </p:nvGrpSpPr>
        <p:grpSpPr>
          <a:xfrm>
            <a:off x="4604184" y="2242989"/>
            <a:ext cx="452798" cy="450507"/>
            <a:chOff x="-18645175" y="3708500"/>
            <a:chExt cx="306400" cy="304850"/>
          </a:xfrm>
        </p:grpSpPr>
        <p:sp>
          <p:nvSpPr>
            <p:cNvPr id="9267" name="Google Shape;9267;p79"/>
            <p:cNvSpPr/>
            <p:nvPr/>
          </p:nvSpPr>
          <p:spPr>
            <a:xfrm>
              <a:off x="-18555375" y="38172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79"/>
            <p:cNvSpPr/>
            <p:nvPr/>
          </p:nvSpPr>
          <p:spPr>
            <a:xfrm>
              <a:off x="-18501825" y="3894000"/>
              <a:ext cx="18150" cy="16950"/>
            </a:xfrm>
            <a:custGeom>
              <a:avLst/>
              <a:gdLst/>
              <a:ahLst/>
              <a:cxnLst/>
              <a:rect l="l" t="t" r="r" b="b"/>
              <a:pathLst>
                <a:path w="726" h="678" extrusionOk="0">
                  <a:moveTo>
                    <a:pt x="351" y="0"/>
                  </a:moveTo>
                  <a:cubicBezTo>
                    <a:pt x="197" y="0"/>
                    <a:pt x="48" y="79"/>
                    <a:pt x="0" y="237"/>
                  </a:cubicBezTo>
                  <a:lnTo>
                    <a:pt x="379" y="678"/>
                  </a:lnTo>
                  <a:lnTo>
                    <a:pt x="725" y="237"/>
                  </a:lnTo>
                  <a:cubicBezTo>
                    <a:pt x="662" y="79"/>
                    <a:pt x="505"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79"/>
            <p:cNvSpPr/>
            <p:nvPr/>
          </p:nvSpPr>
          <p:spPr>
            <a:xfrm>
              <a:off x="-18546725" y="3835325"/>
              <a:ext cx="108725" cy="124450"/>
            </a:xfrm>
            <a:custGeom>
              <a:avLst/>
              <a:gdLst/>
              <a:ahLst/>
              <a:cxnLst/>
              <a:rect l="l" t="t" r="r" b="b"/>
              <a:pathLst>
                <a:path w="4349" h="4978" extrusionOk="0">
                  <a:moveTo>
                    <a:pt x="2175" y="0"/>
                  </a:moveTo>
                  <a:cubicBezTo>
                    <a:pt x="1481" y="0"/>
                    <a:pt x="914" y="473"/>
                    <a:pt x="757" y="1134"/>
                  </a:cubicBezTo>
                  <a:lnTo>
                    <a:pt x="221" y="3151"/>
                  </a:lnTo>
                  <a:cubicBezTo>
                    <a:pt x="1" y="4096"/>
                    <a:pt x="725" y="4978"/>
                    <a:pt x="1639" y="4978"/>
                  </a:cubicBezTo>
                  <a:lnTo>
                    <a:pt x="1796" y="4978"/>
                  </a:lnTo>
                  <a:lnTo>
                    <a:pt x="1796" y="3686"/>
                  </a:lnTo>
                  <a:lnTo>
                    <a:pt x="1198" y="2899"/>
                  </a:lnTo>
                  <a:cubicBezTo>
                    <a:pt x="1135" y="2804"/>
                    <a:pt x="1103" y="2741"/>
                    <a:pt x="1103" y="2647"/>
                  </a:cubicBezTo>
                  <a:cubicBezTo>
                    <a:pt x="1103" y="2048"/>
                    <a:pt x="1576" y="1575"/>
                    <a:pt x="2175" y="1575"/>
                  </a:cubicBezTo>
                  <a:cubicBezTo>
                    <a:pt x="2773" y="1575"/>
                    <a:pt x="3246" y="2048"/>
                    <a:pt x="3246" y="2647"/>
                  </a:cubicBezTo>
                  <a:cubicBezTo>
                    <a:pt x="3246" y="2741"/>
                    <a:pt x="3183" y="2804"/>
                    <a:pt x="3151" y="2899"/>
                  </a:cubicBezTo>
                  <a:lnTo>
                    <a:pt x="2521" y="3686"/>
                  </a:lnTo>
                  <a:lnTo>
                    <a:pt x="2521" y="4978"/>
                  </a:lnTo>
                  <a:lnTo>
                    <a:pt x="2679" y="4978"/>
                  </a:lnTo>
                  <a:cubicBezTo>
                    <a:pt x="3624" y="4978"/>
                    <a:pt x="4348" y="4064"/>
                    <a:pt x="4096" y="3151"/>
                  </a:cubicBezTo>
                  <a:lnTo>
                    <a:pt x="3592" y="1134"/>
                  </a:lnTo>
                  <a:cubicBezTo>
                    <a:pt x="3435" y="441"/>
                    <a:pt x="2836" y="0"/>
                    <a:pt x="2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79"/>
            <p:cNvSpPr/>
            <p:nvPr/>
          </p:nvSpPr>
          <p:spPr>
            <a:xfrm>
              <a:off x="-18644375" y="3728200"/>
              <a:ext cx="305600" cy="285150"/>
            </a:xfrm>
            <a:custGeom>
              <a:avLst/>
              <a:gdLst/>
              <a:ahLst/>
              <a:cxnLst/>
              <a:rect l="l" t="t" r="r" b="b"/>
              <a:pathLst>
                <a:path w="12224" h="11406" extrusionOk="0">
                  <a:moveTo>
                    <a:pt x="8128" y="2836"/>
                  </a:moveTo>
                  <a:cubicBezTo>
                    <a:pt x="8695" y="2836"/>
                    <a:pt x="9168" y="3309"/>
                    <a:pt x="9168" y="3907"/>
                  </a:cubicBezTo>
                  <a:cubicBezTo>
                    <a:pt x="9257" y="4501"/>
                    <a:pt x="8814" y="4984"/>
                    <a:pt x="8182" y="4984"/>
                  </a:cubicBezTo>
                  <a:cubicBezTo>
                    <a:pt x="8143" y="4984"/>
                    <a:pt x="8105" y="4982"/>
                    <a:pt x="8065" y="4978"/>
                  </a:cubicBezTo>
                  <a:lnTo>
                    <a:pt x="8065" y="4978"/>
                  </a:lnTo>
                  <a:cubicBezTo>
                    <a:pt x="8128" y="5041"/>
                    <a:pt x="8160" y="5136"/>
                    <a:pt x="8160" y="5199"/>
                  </a:cubicBezTo>
                  <a:lnTo>
                    <a:pt x="8664" y="7247"/>
                  </a:lnTo>
                  <a:cubicBezTo>
                    <a:pt x="9011" y="8633"/>
                    <a:pt x="7971" y="9988"/>
                    <a:pt x="6553" y="9988"/>
                  </a:cubicBezTo>
                  <a:lnTo>
                    <a:pt x="5513" y="9988"/>
                  </a:lnTo>
                  <a:cubicBezTo>
                    <a:pt x="4096" y="9988"/>
                    <a:pt x="3025" y="8633"/>
                    <a:pt x="3403" y="7247"/>
                  </a:cubicBezTo>
                  <a:lnTo>
                    <a:pt x="3907" y="5199"/>
                  </a:lnTo>
                  <a:cubicBezTo>
                    <a:pt x="3938" y="5136"/>
                    <a:pt x="3938" y="5041"/>
                    <a:pt x="3970" y="4978"/>
                  </a:cubicBezTo>
                  <a:lnTo>
                    <a:pt x="3970" y="4978"/>
                  </a:lnTo>
                  <a:cubicBezTo>
                    <a:pt x="3934" y="4982"/>
                    <a:pt x="3899" y="4983"/>
                    <a:pt x="3864" y="4983"/>
                  </a:cubicBezTo>
                  <a:cubicBezTo>
                    <a:pt x="3255" y="4983"/>
                    <a:pt x="2804" y="4473"/>
                    <a:pt x="2804" y="3907"/>
                  </a:cubicBezTo>
                  <a:cubicBezTo>
                    <a:pt x="2804" y="3309"/>
                    <a:pt x="3277" y="2836"/>
                    <a:pt x="3875" y="2836"/>
                  </a:cubicBezTo>
                  <a:cubicBezTo>
                    <a:pt x="4411" y="2836"/>
                    <a:pt x="4883" y="3277"/>
                    <a:pt x="4915" y="3844"/>
                  </a:cubicBezTo>
                  <a:cubicBezTo>
                    <a:pt x="5230" y="3624"/>
                    <a:pt x="5608" y="3561"/>
                    <a:pt x="5986" y="3561"/>
                  </a:cubicBezTo>
                  <a:cubicBezTo>
                    <a:pt x="6396" y="3561"/>
                    <a:pt x="6742" y="3687"/>
                    <a:pt x="7057" y="3844"/>
                  </a:cubicBezTo>
                  <a:cubicBezTo>
                    <a:pt x="7089" y="3277"/>
                    <a:pt x="7561" y="2836"/>
                    <a:pt x="8128" y="2836"/>
                  </a:cubicBezTo>
                  <a:close/>
                  <a:moveTo>
                    <a:pt x="4285" y="1"/>
                  </a:moveTo>
                  <a:cubicBezTo>
                    <a:pt x="2710" y="1"/>
                    <a:pt x="1449" y="946"/>
                    <a:pt x="1449" y="2143"/>
                  </a:cubicBezTo>
                  <a:lnTo>
                    <a:pt x="1449" y="2773"/>
                  </a:lnTo>
                  <a:cubicBezTo>
                    <a:pt x="1449" y="4380"/>
                    <a:pt x="945" y="5955"/>
                    <a:pt x="95" y="7310"/>
                  </a:cubicBezTo>
                  <a:cubicBezTo>
                    <a:pt x="0" y="7373"/>
                    <a:pt x="0" y="7530"/>
                    <a:pt x="32" y="7625"/>
                  </a:cubicBezTo>
                  <a:cubicBezTo>
                    <a:pt x="945" y="9893"/>
                    <a:pt x="3182" y="11405"/>
                    <a:pt x="5671" y="11405"/>
                  </a:cubicBezTo>
                  <a:lnTo>
                    <a:pt x="6553" y="11405"/>
                  </a:lnTo>
                  <a:cubicBezTo>
                    <a:pt x="9011" y="11405"/>
                    <a:pt x="11216" y="9893"/>
                    <a:pt x="12161" y="7625"/>
                  </a:cubicBezTo>
                  <a:cubicBezTo>
                    <a:pt x="12224" y="7499"/>
                    <a:pt x="12224" y="7373"/>
                    <a:pt x="12129" y="7310"/>
                  </a:cubicBezTo>
                  <a:cubicBezTo>
                    <a:pt x="11184" y="5955"/>
                    <a:pt x="10680" y="4380"/>
                    <a:pt x="10680" y="2773"/>
                  </a:cubicBezTo>
                  <a:lnTo>
                    <a:pt x="10680" y="2143"/>
                  </a:lnTo>
                  <a:cubicBezTo>
                    <a:pt x="10680" y="946"/>
                    <a:pt x="9420" y="1"/>
                    <a:pt x="7845" y="1"/>
                  </a:cubicBezTo>
                  <a:cubicBezTo>
                    <a:pt x="7183" y="1"/>
                    <a:pt x="6553" y="158"/>
                    <a:pt x="6081" y="473"/>
                  </a:cubicBezTo>
                  <a:cubicBezTo>
                    <a:pt x="5545" y="158"/>
                    <a:pt x="4915" y="1"/>
                    <a:pt x="4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79"/>
            <p:cNvSpPr/>
            <p:nvPr/>
          </p:nvSpPr>
          <p:spPr>
            <a:xfrm>
              <a:off x="-18448275" y="38172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725" y="536"/>
                    <a:pt x="725"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79"/>
            <p:cNvSpPr/>
            <p:nvPr/>
          </p:nvSpPr>
          <p:spPr>
            <a:xfrm>
              <a:off x="-18645175" y="3708500"/>
              <a:ext cx="74050" cy="91400"/>
            </a:xfrm>
            <a:custGeom>
              <a:avLst/>
              <a:gdLst/>
              <a:ahLst/>
              <a:cxnLst/>
              <a:rect l="l" t="t" r="r" b="b"/>
              <a:pathLst>
                <a:path w="2962" h="3656" extrusionOk="0">
                  <a:moveTo>
                    <a:pt x="2111" y="1"/>
                  </a:moveTo>
                  <a:cubicBezTo>
                    <a:pt x="946" y="1"/>
                    <a:pt x="1" y="946"/>
                    <a:pt x="1" y="2143"/>
                  </a:cubicBezTo>
                  <a:cubicBezTo>
                    <a:pt x="1" y="2710"/>
                    <a:pt x="221" y="3277"/>
                    <a:pt x="631" y="3656"/>
                  </a:cubicBezTo>
                  <a:lnTo>
                    <a:pt x="631" y="3498"/>
                  </a:lnTo>
                  <a:lnTo>
                    <a:pt x="631" y="2868"/>
                  </a:lnTo>
                  <a:cubicBezTo>
                    <a:pt x="631" y="1608"/>
                    <a:pt x="1576" y="600"/>
                    <a:pt x="2962" y="190"/>
                  </a:cubicBezTo>
                  <a:cubicBezTo>
                    <a:pt x="2679" y="95"/>
                    <a:pt x="2395"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79"/>
            <p:cNvSpPr/>
            <p:nvPr/>
          </p:nvSpPr>
          <p:spPr>
            <a:xfrm>
              <a:off x="-18415975" y="3710075"/>
              <a:ext cx="74850" cy="92975"/>
            </a:xfrm>
            <a:custGeom>
              <a:avLst/>
              <a:gdLst/>
              <a:ahLst/>
              <a:cxnLst/>
              <a:rect l="l" t="t" r="r" b="b"/>
              <a:pathLst>
                <a:path w="2994" h="3719" extrusionOk="0">
                  <a:moveTo>
                    <a:pt x="883" y="1"/>
                  </a:moveTo>
                  <a:cubicBezTo>
                    <a:pt x="568" y="1"/>
                    <a:pt x="284" y="64"/>
                    <a:pt x="1" y="190"/>
                  </a:cubicBezTo>
                  <a:cubicBezTo>
                    <a:pt x="1292" y="568"/>
                    <a:pt x="2206" y="1608"/>
                    <a:pt x="2206" y="2836"/>
                  </a:cubicBezTo>
                  <a:lnTo>
                    <a:pt x="2206" y="3466"/>
                  </a:lnTo>
                  <a:cubicBezTo>
                    <a:pt x="2206" y="3529"/>
                    <a:pt x="2206" y="3656"/>
                    <a:pt x="2237" y="3719"/>
                  </a:cubicBezTo>
                  <a:cubicBezTo>
                    <a:pt x="2710" y="3340"/>
                    <a:pt x="2993" y="2742"/>
                    <a:pt x="2993" y="2112"/>
                  </a:cubicBezTo>
                  <a:cubicBezTo>
                    <a:pt x="2993" y="946"/>
                    <a:pt x="2048" y="1"/>
                    <a:pt x="8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4" name="Google Shape;9274;p79"/>
          <p:cNvGrpSpPr/>
          <p:nvPr/>
        </p:nvGrpSpPr>
        <p:grpSpPr>
          <a:xfrm>
            <a:off x="4601857" y="2795630"/>
            <a:ext cx="457453" cy="451763"/>
            <a:chOff x="-18647525" y="4082625"/>
            <a:chExt cx="309550" cy="305700"/>
          </a:xfrm>
        </p:grpSpPr>
        <p:sp>
          <p:nvSpPr>
            <p:cNvPr id="9275" name="Google Shape;9275;p79"/>
            <p:cNvSpPr/>
            <p:nvPr/>
          </p:nvSpPr>
          <p:spPr>
            <a:xfrm>
              <a:off x="-18609725" y="4082625"/>
              <a:ext cx="123675" cy="61475"/>
            </a:xfrm>
            <a:custGeom>
              <a:avLst/>
              <a:gdLst/>
              <a:ahLst/>
              <a:cxnLst/>
              <a:rect l="l" t="t" r="r" b="b"/>
              <a:pathLst>
                <a:path w="4947" h="2459" extrusionOk="0">
                  <a:moveTo>
                    <a:pt x="2473" y="1"/>
                  </a:moveTo>
                  <a:cubicBezTo>
                    <a:pt x="2387" y="1"/>
                    <a:pt x="2300" y="32"/>
                    <a:pt x="2237" y="95"/>
                  </a:cubicBezTo>
                  <a:cubicBezTo>
                    <a:pt x="2206" y="127"/>
                    <a:pt x="1576" y="694"/>
                    <a:pt x="1450" y="1481"/>
                  </a:cubicBezTo>
                  <a:cubicBezTo>
                    <a:pt x="1324" y="1418"/>
                    <a:pt x="1166" y="1418"/>
                    <a:pt x="1071" y="1418"/>
                  </a:cubicBezTo>
                  <a:lnTo>
                    <a:pt x="347" y="1418"/>
                  </a:lnTo>
                  <a:cubicBezTo>
                    <a:pt x="158" y="1418"/>
                    <a:pt x="0" y="1576"/>
                    <a:pt x="0" y="1797"/>
                  </a:cubicBezTo>
                  <a:cubicBezTo>
                    <a:pt x="0" y="2017"/>
                    <a:pt x="32" y="2206"/>
                    <a:pt x="126" y="2427"/>
                  </a:cubicBezTo>
                  <a:cubicBezTo>
                    <a:pt x="1008" y="2175"/>
                    <a:pt x="1922" y="2175"/>
                    <a:pt x="2489" y="2175"/>
                  </a:cubicBezTo>
                  <a:cubicBezTo>
                    <a:pt x="3277" y="2175"/>
                    <a:pt x="4096" y="2206"/>
                    <a:pt x="4852" y="2458"/>
                  </a:cubicBezTo>
                  <a:cubicBezTo>
                    <a:pt x="4915" y="2269"/>
                    <a:pt x="4947" y="2017"/>
                    <a:pt x="4947" y="1797"/>
                  </a:cubicBezTo>
                  <a:cubicBezTo>
                    <a:pt x="4947" y="1576"/>
                    <a:pt x="4789" y="1418"/>
                    <a:pt x="4600" y="1418"/>
                  </a:cubicBezTo>
                  <a:lnTo>
                    <a:pt x="3907" y="1418"/>
                  </a:lnTo>
                  <a:cubicBezTo>
                    <a:pt x="3781" y="1418"/>
                    <a:pt x="3623" y="1418"/>
                    <a:pt x="3497" y="1481"/>
                  </a:cubicBezTo>
                  <a:cubicBezTo>
                    <a:pt x="3340" y="694"/>
                    <a:pt x="2710" y="127"/>
                    <a:pt x="2710" y="95"/>
                  </a:cubicBezTo>
                  <a:cubicBezTo>
                    <a:pt x="2647" y="32"/>
                    <a:pt x="2560" y="1"/>
                    <a:pt x="2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79"/>
            <p:cNvSpPr/>
            <p:nvPr/>
          </p:nvSpPr>
          <p:spPr>
            <a:xfrm>
              <a:off x="-18647525" y="4155875"/>
              <a:ext cx="148075" cy="195350"/>
            </a:xfrm>
            <a:custGeom>
              <a:avLst/>
              <a:gdLst/>
              <a:ahLst/>
              <a:cxnLst/>
              <a:rect l="l" t="t" r="r" b="b"/>
              <a:pathLst>
                <a:path w="5923" h="7814" extrusionOk="0">
                  <a:moveTo>
                    <a:pt x="1859" y="2836"/>
                  </a:moveTo>
                  <a:cubicBezTo>
                    <a:pt x="2048" y="2836"/>
                    <a:pt x="2205" y="2994"/>
                    <a:pt x="2205" y="3183"/>
                  </a:cubicBezTo>
                  <a:lnTo>
                    <a:pt x="2205" y="3907"/>
                  </a:lnTo>
                  <a:cubicBezTo>
                    <a:pt x="2205" y="4096"/>
                    <a:pt x="2048" y="4254"/>
                    <a:pt x="1859" y="4254"/>
                  </a:cubicBezTo>
                  <a:cubicBezTo>
                    <a:pt x="1670" y="4254"/>
                    <a:pt x="1512" y="4096"/>
                    <a:pt x="1512" y="3907"/>
                  </a:cubicBezTo>
                  <a:lnTo>
                    <a:pt x="1512" y="3183"/>
                  </a:lnTo>
                  <a:cubicBezTo>
                    <a:pt x="1512" y="2994"/>
                    <a:pt x="1670" y="2836"/>
                    <a:pt x="1859" y="2836"/>
                  </a:cubicBezTo>
                  <a:close/>
                  <a:moveTo>
                    <a:pt x="3938" y="1"/>
                  </a:moveTo>
                  <a:cubicBezTo>
                    <a:pt x="2678" y="1"/>
                    <a:pt x="0" y="1"/>
                    <a:pt x="0" y="2836"/>
                  </a:cubicBezTo>
                  <a:cubicBezTo>
                    <a:pt x="0" y="4569"/>
                    <a:pt x="914" y="6774"/>
                    <a:pt x="2205" y="7814"/>
                  </a:cubicBezTo>
                  <a:cubicBezTo>
                    <a:pt x="2016" y="6995"/>
                    <a:pt x="1985" y="6018"/>
                    <a:pt x="2268" y="4915"/>
                  </a:cubicBezTo>
                  <a:cubicBezTo>
                    <a:pt x="2457" y="4222"/>
                    <a:pt x="2741" y="3466"/>
                    <a:pt x="3088" y="2805"/>
                  </a:cubicBezTo>
                  <a:cubicBezTo>
                    <a:pt x="2962" y="2710"/>
                    <a:pt x="2899" y="2647"/>
                    <a:pt x="2899" y="2490"/>
                  </a:cubicBezTo>
                  <a:lnTo>
                    <a:pt x="2899" y="1765"/>
                  </a:lnTo>
                  <a:cubicBezTo>
                    <a:pt x="2899" y="1576"/>
                    <a:pt x="3056" y="1418"/>
                    <a:pt x="3245" y="1418"/>
                  </a:cubicBezTo>
                  <a:cubicBezTo>
                    <a:pt x="3434" y="1418"/>
                    <a:pt x="3592" y="1576"/>
                    <a:pt x="3592" y="1765"/>
                  </a:cubicBezTo>
                  <a:lnTo>
                    <a:pt x="3592" y="1954"/>
                  </a:lnTo>
                  <a:cubicBezTo>
                    <a:pt x="3781" y="1702"/>
                    <a:pt x="4033" y="1450"/>
                    <a:pt x="4222" y="1229"/>
                  </a:cubicBezTo>
                  <a:cubicBezTo>
                    <a:pt x="4726" y="694"/>
                    <a:pt x="5324" y="347"/>
                    <a:pt x="5923" y="190"/>
                  </a:cubicBezTo>
                  <a:cubicBezTo>
                    <a:pt x="5293" y="32"/>
                    <a:pt x="4631" y="1"/>
                    <a:pt x="3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79"/>
            <p:cNvSpPr/>
            <p:nvPr/>
          </p:nvSpPr>
          <p:spPr>
            <a:xfrm>
              <a:off x="-18442750" y="4150575"/>
              <a:ext cx="102400" cy="100625"/>
            </a:xfrm>
            <a:custGeom>
              <a:avLst/>
              <a:gdLst/>
              <a:ahLst/>
              <a:cxnLst/>
              <a:rect l="l" t="t" r="r" b="b"/>
              <a:pathLst>
                <a:path w="4096" h="4025" extrusionOk="0">
                  <a:moveTo>
                    <a:pt x="630" y="0"/>
                  </a:moveTo>
                  <a:cubicBezTo>
                    <a:pt x="544" y="0"/>
                    <a:pt x="457" y="39"/>
                    <a:pt x="378" y="118"/>
                  </a:cubicBezTo>
                  <a:cubicBezTo>
                    <a:pt x="221" y="276"/>
                    <a:pt x="95" y="496"/>
                    <a:pt x="0" y="685"/>
                  </a:cubicBezTo>
                  <a:cubicBezTo>
                    <a:pt x="851" y="1063"/>
                    <a:pt x="1481" y="1725"/>
                    <a:pt x="1891" y="2134"/>
                  </a:cubicBezTo>
                  <a:cubicBezTo>
                    <a:pt x="2300" y="2513"/>
                    <a:pt x="2962" y="3206"/>
                    <a:pt x="3371" y="4025"/>
                  </a:cubicBezTo>
                  <a:cubicBezTo>
                    <a:pt x="3560" y="3962"/>
                    <a:pt x="3749" y="3836"/>
                    <a:pt x="3907" y="3647"/>
                  </a:cubicBezTo>
                  <a:cubicBezTo>
                    <a:pt x="4096" y="3552"/>
                    <a:pt x="4096" y="3332"/>
                    <a:pt x="3938" y="3206"/>
                  </a:cubicBezTo>
                  <a:lnTo>
                    <a:pt x="3434" y="2702"/>
                  </a:lnTo>
                  <a:cubicBezTo>
                    <a:pt x="3371" y="2607"/>
                    <a:pt x="3245" y="2544"/>
                    <a:pt x="3119" y="2450"/>
                  </a:cubicBezTo>
                  <a:cubicBezTo>
                    <a:pt x="3560" y="1788"/>
                    <a:pt x="3529" y="937"/>
                    <a:pt x="3529" y="906"/>
                  </a:cubicBezTo>
                  <a:cubicBezTo>
                    <a:pt x="3529" y="717"/>
                    <a:pt x="3371" y="591"/>
                    <a:pt x="3151" y="559"/>
                  </a:cubicBezTo>
                  <a:cubicBezTo>
                    <a:pt x="3147" y="559"/>
                    <a:pt x="3130" y="559"/>
                    <a:pt x="3103" y="559"/>
                  </a:cubicBezTo>
                  <a:cubicBezTo>
                    <a:pt x="2910" y="559"/>
                    <a:pt x="2190" y="583"/>
                    <a:pt x="1639" y="969"/>
                  </a:cubicBezTo>
                  <a:cubicBezTo>
                    <a:pt x="1544" y="843"/>
                    <a:pt x="1481" y="748"/>
                    <a:pt x="1387" y="654"/>
                  </a:cubicBezTo>
                  <a:lnTo>
                    <a:pt x="882" y="118"/>
                  </a:lnTo>
                  <a:cubicBezTo>
                    <a:pt x="804" y="39"/>
                    <a:pt x="717" y="0"/>
                    <a:pt x="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79"/>
            <p:cNvSpPr/>
            <p:nvPr/>
          </p:nvSpPr>
          <p:spPr>
            <a:xfrm>
              <a:off x="-18581375" y="4176775"/>
              <a:ext cx="243400" cy="211550"/>
            </a:xfrm>
            <a:custGeom>
              <a:avLst/>
              <a:gdLst/>
              <a:ahLst/>
              <a:cxnLst/>
              <a:rect l="l" t="t" r="r" b="b"/>
              <a:pathLst>
                <a:path w="9736" h="8462" extrusionOk="0">
                  <a:moveTo>
                    <a:pt x="4191" y="1000"/>
                  </a:moveTo>
                  <a:cubicBezTo>
                    <a:pt x="4277" y="1000"/>
                    <a:pt x="4364" y="1039"/>
                    <a:pt x="4443" y="1118"/>
                  </a:cubicBezTo>
                  <a:cubicBezTo>
                    <a:pt x="4600" y="1275"/>
                    <a:pt x="4600" y="1465"/>
                    <a:pt x="4443" y="1654"/>
                  </a:cubicBezTo>
                  <a:lnTo>
                    <a:pt x="3939" y="2158"/>
                  </a:lnTo>
                  <a:cubicBezTo>
                    <a:pt x="3860" y="2236"/>
                    <a:pt x="3765" y="2276"/>
                    <a:pt x="3675" y="2276"/>
                  </a:cubicBezTo>
                  <a:cubicBezTo>
                    <a:pt x="3584" y="2276"/>
                    <a:pt x="3498" y="2236"/>
                    <a:pt x="3435" y="2158"/>
                  </a:cubicBezTo>
                  <a:cubicBezTo>
                    <a:pt x="3277" y="2000"/>
                    <a:pt x="3277" y="1811"/>
                    <a:pt x="3435" y="1654"/>
                  </a:cubicBezTo>
                  <a:lnTo>
                    <a:pt x="3939" y="1118"/>
                  </a:lnTo>
                  <a:cubicBezTo>
                    <a:pt x="4017" y="1039"/>
                    <a:pt x="4104" y="1000"/>
                    <a:pt x="4191" y="1000"/>
                  </a:cubicBezTo>
                  <a:close/>
                  <a:moveTo>
                    <a:pt x="5230" y="3048"/>
                  </a:moveTo>
                  <a:cubicBezTo>
                    <a:pt x="5317" y="3048"/>
                    <a:pt x="5404" y="3087"/>
                    <a:pt x="5482" y="3166"/>
                  </a:cubicBezTo>
                  <a:cubicBezTo>
                    <a:pt x="5640" y="3323"/>
                    <a:pt x="5640" y="3512"/>
                    <a:pt x="5482" y="3701"/>
                  </a:cubicBezTo>
                  <a:lnTo>
                    <a:pt x="4978" y="4205"/>
                  </a:lnTo>
                  <a:cubicBezTo>
                    <a:pt x="4900" y="4284"/>
                    <a:pt x="4805" y="4324"/>
                    <a:pt x="4710" y="4324"/>
                  </a:cubicBezTo>
                  <a:cubicBezTo>
                    <a:pt x="4616" y="4324"/>
                    <a:pt x="4521" y="4284"/>
                    <a:pt x="4443" y="4205"/>
                  </a:cubicBezTo>
                  <a:cubicBezTo>
                    <a:pt x="4285" y="4048"/>
                    <a:pt x="4285" y="3796"/>
                    <a:pt x="4443" y="3701"/>
                  </a:cubicBezTo>
                  <a:lnTo>
                    <a:pt x="4978" y="3166"/>
                  </a:lnTo>
                  <a:cubicBezTo>
                    <a:pt x="5057" y="3087"/>
                    <a:pt x="5144" y="3048"/>
                    <a:pt x="5230" y="3048"/>
                  </a:cubicBezTo>
                  <a:close/>
                  <a:moveTo>
                    <a:pt x="2674" y="3583"/>
                  </a:moveTo>
                  <a:cubicBezTo>
                    <a:pt x="2765" y="3583"/>
                    <a:pt x="2852" y="3623"/>
                    <a:pt x="2930" y="3701"/>
                  </a:cubicBezTo>
                  <a:cubicBezTo>
                    <a:pt x="3088" y="3796"/>
                    <a:pt x="3088" y="4048"/>
                    <a:pt x="2930" y="4205"/>
                  </a:cubicBezTo>
                  <a:lnTo>
                    <a:pt x="2395" y="4710"/>
                  </a:lnTo>
                  <a:cubicBezTo>
                    <a:pt x="2316" y="4788"/>
                    <a:pt x="2229" y="4828"/>
                    <a:pt x="2143" y="4828"/>
                  </a:cubicBezTo>
                  <a:cubicBezTo>
                    <a:pt x="2056" y="4828"/>
                    <a:pt x="1970" y="4788"/>
                    <a:pt x="1891" y="4710"/>
                  </a:cubicBezTo>
                  <a:cubicBezTo>
                    <a:pt x="1733" y="4552"/>
                    <a:pt x="1733" y="4363"/>
                    <a:pt x="1891" y="4205"/>
                  </a:cubicBezTo>
                  <a:lnTo>
                    <a:pt x="2395" y="3701"/>
                  </a:lnTo>
                  <a:cubicBezTo>
                    <a:pt x="2489" y="3623"/>
                    <a:pt x="2584" y="3583"/>
                    <a:pt x="2674" y="3583"/>
                  </a:cubicBezTo>
                  <a:close/>
                  <a:moveTo>
                    <a:pt x="7207" y="4087"/>
                  </a:moveTo>
                  <a:cubicBezTo>
                    <a:pt x="7302" y="4087"/>
                    <a:pt x="7388" y="4127"/>
                    <a:pt x="7436" y="4205"/>
                  </a:cubicBezTo>
                  <a:cubicBezTo>
                    <a:pt x="7625" y="4363"/>
                    <a:pt x="7625" y="4552"/>
                    <a:pt x="7436" y="4710"/>
                  </a:cubicBezTo>
                  <a:lnTo>
                    <a:pt x="6932" y="5214"/>
                  </a:lnTo>
                  <a:cubicBezTo>
                    <a:pt x="6853" y="5292"/>
                    <a:pt x="6766" y="5332"/>
                    <a:pt x="6680" y="5332"/>
                  </a:cubicBezTo>
                  <a:cubicBezTo>
                    <a:pt x="6593" y="5332"/>
                    <a:pt x="6506" y="5292"/>
                    <a:pt x="6427" y="5214"/>
                  </a:cubicBezTo>
                  <a:cubicBezTo>
                    <a:pt x="6270" y="5056"/>
                    <a:pt x="6270" y="4867"/>
                    <a:pt x="6427" y="4710"/>
                  </a:cubicBezTo>
                  <a:lnTo>
                    <a:pt x="6932" y="4205"/>
                  </a:lnTo>
                  <a:cubicBezTo>
                    <a:pt x="7010" y="4127"/>
                    <a:pt x="7113" y="4087"/>
                    <a:pt x="7207" y="4087"/>
                  </a:cubicBezTo>
                  <a:close/>
                  <a:moveTo>
                    <a:pt x="5388" y="4875"/>
                  </a:moveTo>
                  <a:cubicBezTo>
                    <a:pt x="5474" y="4875"/>
                    <a:pt x="5561" y="4914"/>
                    <a:pt x="5640" y="4993"/>
                  </a:cubicBezTo>
                  <a:cubicBezTo>
                    <a:pt x="5797" y="5151"/>
                    <a:pt x="5797" y="5340"/>
                    <a:pt x="5640" y="5497"/>
                  </a:cubicBezTo>
                  <a:lnTo>
                    <a:pt x="5136" y="6001"/>
                  </a:lnTo>
                  <a:cubicBezTo>
                    <a:pt x="5057" y="6080"/>
                    <a:pt x="4963" y="6119"/>
                    <a:pt x="4868" y="6119"/>
                  </a:cubicBezTo>
                  <a:cubicBezTo>
                    <a:pt x="4773" y="6119"/>
                    <a:pt x="4679" y="6080"/>
                    <a:pt x="4600" y="6001"/>
                  </a:cubicBezTo>
                  <a:cubicBezTo>
                    <a:pt x="4443" y="5844"/>
                    <a:pt x="4443" y="5655"/>
                    <a:pt x="4600" y="5497"/>
                  </a:cubicBezTo>
                  <a:lnTo>
                    <a:pt x="5136" y="4993"/>
                  </a:lnTo>
                  <a:cubicBezTo>
                    <a:pt x="5215" y="4914"/>
                    <a:pt x="5301" y="4875"/>
                    <a:pt x="5388" y="4875"/>
                  </a:cubicBezTo>
                  <a:close/>
                  <a:moveTo>
                    <a:pt x="2674" y="5568"/>
                  </a:moveTo>
                  <a:cubicBezTo>
                    <a:pt x="2765" y="5568"/>
                    <a:pt x="2852" y="5607"/>
                    <a:pt x="2930" y="5686"/>
                  </a:cubicBezTo>
                  <a:cubicBezTo>
                    <a:pt x="3088" y="5844"/>
                    <a:pt x="3088" y="6064"/>
                    <a:pt x="2930" y="6222"/>
                  </a:cubicBezTo>
                  <a:lnTo>
                    <a:pt x="2395" y="6726"/>
                  </a:lnTo>
                  <a:cubicBezTo>
                    <a:pt x="2316" y="6805"/>
                    <a:pt x="2229" y="6844"/>
                    <a:pt x="2143" y="6844"/>
                  </a:cubicBezTo>
                  <a:cubicBezTo>
                    <a:pt x="2056" y="6844"/>
                    <a:pt x="1970" y="6805"/>
                    <a:pt x="1891" y="6726"/>
                  </a:cubicBezTo>
                  <a:cubicBezTo>
                    <a:pt x="1733" y="6568"/>
                    <a:pt x="1733" y="6379"/>
                    <a:pt x="1891" y="6222"/>
                  </a:cubicBezTo>
                  <a:lnTo>
                    <a:pt x="2395" y="5686"/>
                  </a:lnTo>
                  <a:cubicBezTo>
                    <a:pt x="2489" y="5607"/>
                    <a:pt x="2584" y="5568"/>
                    <a:pt x="2674" y="5568"/>
                  </a:cubicBezTo>
                  <a:close/>
                  <a:moveTo>
                    <a:pt x="4065" y="1"/>
                  </a:moveTo>
                  <a:cubicBezTo>
                    <a:pt x="3468" y="1"/>
                    <a:pt x="2828" y="244"/>
                    <a:pt x="2174" y="897"/>
                  </a:cubicBezTo>
                  <a:cubicBezTo>
                    <a:pt x="1355" y="1717"/>
                    <a:pt x="662" y="2977"/>
                    <a:pt x="347" y="4268"/>
                  </a:cubicBezTo>
                  <a:cubicBezTo>
                    <a:pt x="0" y="5781"/>
                    <a:pt x="190" y="7009"/>
                    <a:pt x="914" y="7702"/>
                  </a:cubicBezTo>
                  <a:cubicBezTo>
                    <a:pt x="1466" y="8255"/>
                    <a:pt x="2204" y="8461"/>
                    <a:pt x="2972" y="8461"/>
                  </a:cubicBezTo>
                  <a:cubicBezTo>
                    <a:pt x="3430" y="8461"/>
                    <a:pt x="3900" y="8387"/>
                    <a:pt x="4348" y="8270"/>
                  </a:cubicBezTo>
                  <a:cubicBezTo>
                    <a:pt x="5608" y="7955"/>
                    <a:pt x="6900" y="7230"/>
                    <a:pt x="7719" y="6442"/>
                  </a:cubicBezTo>
                  <a:cubicBezTo>
                    <a:pt x="9736" y="4426"/>
                    <a:pt x="7845" y="2536"/>
                    <a:pt x="6963" y="1654"/>
                  </a:cubicBezTo>
                  <a:cubicBezTo>
                    <a:pt x="6367" y="1057"/>
                    <a:pt x="5310" y="1"/>
                    <a:pt x="40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9" name="Google Shape;9279;p79"/>
          <p:cNvGrpSpPr/>
          <p:nvPr/>
        </p:nvGrpSpPr>
        <p:grpSpPr>
          <a:xfrm>
            <a:off x="7412241" y="1689592"/>
            <a:ext cx="395755" cy="449288"/>
            <a:chOff x="-16775350" y="3309200"/>
            <a:chExt cx="267800" cy="304025"/>
          </a:xfrm>
        </p:grpSpPr>
        <p:sp>
          <p:nvSpPr>
            <p:cNvPr id="9280" name="Google Shape;9280;p79"/>
            <p:cNvSpPr/>
            <p:nvPr/>
          </p:nvSpPr>
          <p:spPr>
            <a:xfrm>
              <a:off x="-16775350" y="3309200"/>
              <a:ext cx="267800" cy="160675"/>
            </a:xfrm>
            <a:custGeom>
              <a:avLst/>
              <a:gdLst/>
              <a:ahLst/>
              <a:cxnLst/>
              <a:rect l="l" t="t" r="r" b="b"/>
              <a:pathLst>
                <a:path w="10712" h="6427" extrusionOk="0">
                  <a:moveTo>
                    <a:pt x="4978" y="1418"/>
                  </a:moveTo>
                  <a:cubicBezTo>
                    <a:pt x="5388" y="1418"/>
                    <a:pt x="5703" y="1733"/>
                    <a:pt x="5703" y="2111"/>
                  </a:cubicBezTo>
                  <a:cubicBezTo>
                    <a:pt x="5703" y="2520"/>
                    <a:pt x="5388" y="2835"/>
                    <a:pt x="4978" y="2835"/>
                  </a:cubicBezTo>
                  <a:cubicBezTo>
                    <a:pt x="4600" y="2835"/>
                    <a:pt x="4285" y="2520"/>
                    <a:pt x="4285" y="2111"/>
                  </a:cubicBezTo>
                  <a:cubicBezTo>
                    <a:pt x="4285" y="1733"/>
                    <a:pt x="4600" y="1418"/>
                    <a:pt x="4978" y="1418"/>
                  </a:cubicBezTo>
                  <a:close/>
                  <a:moveTo>
                    <a:pt x="3182" y="2867"/>
                  </a:moveTo>
                  <a:cubicBezTo>
                    <a:pt x="3781" y="2867"/>
                    <a:pt x="4254" y="3340"/>
                    <a:pt x="4254" y="3938"/>
                  </a:cubicBezTo>
                  <a:cubicBezTo>
                    <a:pt x="4285" y="4505"/>
                    <a:pt x="3781" y="5009"/>
                    <a:pt x="3182" y="5009"/>
                  </a:cubicBezTo>
                  <a:cubicBezTo>
                    <a:pt x="2584" y="5009"/>
                    <a:pt x="2111" y="4537"/>
                    <a:pt x="2111" y="3938"/>
                  </a:cubicBezTo>
                  <a:cubicBezTo>
                    <a:pt x="2111" y="3340"/>
                    <a:pt x="2584" y="2867"/>
                    <a:pt x="3182" y="2867"/>
                  </a:cubicBezTo>
                  <a:close/>
                  <a:moveTo>
                    <a:pt x="5356" y="0"/>
                  </a:moveTo>
                  <a:cubicBezTo>
                    <a:pt x="2395" y="0"/>
                    <a:pt x="0" y="2394"/>
                    <a:pt x="0" y="5356"/>
                  </a:cubicBezTo>
                  <a:cubicBezTo>
                    <a:pt x="0" y="5954"/>
                    <a:pt x="473" y="6427"/>
                    <a:pt x="1040" y="6427"/>
                  </a:cubicBezTo>
                  <a:lnTo>
                    <a:pt x="9609" y="6427"/>
                  </a:lnTo>
                  <a:cubicBezTo>
                    <a:pt x="10208" y="6427"/>
                    <a:pt x="10681" y="5954"/>
                    <a:pt x="10681" y="5356"/>
                  </a:cubicBezTo>
                  <a:cubicBezTo>
                    <a:pt x="10712" y="2394"/>
                    <a:pt x="8286" y="0"/>
                    <a:pt x="5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79"/>
            <p:cNvSpPr/>
            <p:nvPr/>
          </p:nvSpPr>
          <p:spPr>
            <a:xfrm>
              <a:off x="-16704475" y="3398975"/>
              <a:ext cx="17350" cy="17350"/>
            </a:xfrm>
            <a:custGeom>
              <a:avLst/>
              <a:gdLst/>
              <a:ahLst/>
              <a:cxnLst/>
              <a:rect l="l" t="t" r="r" b="b"/>
              <a:pathLst>
                <a:path w="694" h="694" extrusionOk="0">
                  <a:moveTo>
                    <a:pt x="347" y="1"/>
                  </a:moveTo>
                  <a:cubicBezTo>
                    <a:pt x="158" y="1"/>
                    <a:pt x="1" y="127"/>
                    <a:pt x="1" y="347"/>
                  </a:cubicBezTo>
                  <a:cubicBezTo>
                    <a:pt x="1" y="536"/>
                    <a:pt x="158" y="694"/>
                    <a:pt x="347" y="694"/>
                  </a:cubicBezTo>
                  <a:cubicBezTo>
                    <a:pt x="536" y="694"/>
                    <a:pt x="694" y="536"/>
                    <a:pt x="694" y="347"/>
                  </a:cubicBezTo>
                  <a:cubicBezTo>
                    <a:pt x="694" y="127"/>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2" name="Google Shape;9282;p79"/>
            <p:cNvSpPr/>
            <p:nvPr/>
          </p:nvSpPr>
          <p:spPr>
            <a:xfrm>
              <a:off x="-16707625" y="3487200"/>
              <a:ext cx="129200" cy="126025"/>
            </a:xfrm>
            <a:custGeom>
              <a:avLst/>
              <a:gdLst/>
              <a:ahLst/>
              <a:cxnLst/>
              <a:rect l="l" t="t" r="r" b="b"/>
              <a:pathLst>
                <a:path w="5168" h="5041" extrusionOk="0">
                  <a:moveTo>
                    <a:pt x="1135" y="0"/>
                  </a:moveTo>
                  <a:cubicBezTo>
                    <a:pt x="1072" y="725"/>
                    <a:pt x="914" y="1449"/>
                    <a:pt x="631" y="2079"/>
                  </a:cubicBezTo>
                  <a:cubicBezTo>
                    <a:pt x="1" y="3592"/>
                    <a:pt x="1103" y="5041"/>
                    <a:pt x="2584" y="5041"/>
                  </a:cubicBezTo>
                  <a:cubicBezTo>
                    <a:pt x="3939" y="5041"/>
                    <a:pt x="5168" y="3875"/>
                    <a:pt x="4632" y="2237"/>
                  </a:cubicBezTo>
                  <a:cubicBezTo>
                    <a:pt x="4411" y="1449"/>
                    <a:pt x="4222" y="725"/>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3" name="Google Shape;9283;p79"/>
          <p:cNvGrpSpPr/>
          <p:nvPr/>
        </p:nvGrpSpPr>
        <p:grpSpPr>
          <a:xfrm>
            <a:off x="7412241" y="2241827"/>
            <a:ext cx="395755" cy="452835"/>
            <a:chOff x="-16775350" y="3683300"/>
            <a:chExt cx="267800" cy="306425"/>
          </a:xfrm>
        </p:grpSpPr>
        <p:sp>
          <p:nvSpPr>
            <p:cNvPr id="9284" name="Google Shape;9284;p79"/>
            <p:cNvSpPr/>
            <p:nvPr/>
          </p:nvSpPr>
          <p:spPr>
            <a:xfrm>
              <a:off x="-16775350" y="3683300"/>
              <a:ext cx="267800" cy="306425"/>
            </a:xfrm>
            <a:custGeom>
              <a:avLst/>
              <a:gdLst/>
              <a:ahLst/>
              <a:cxnLst/>
              <a:rect l="l" t="t" r="r" b="b"/>
              <a:pathLst>
                <a:path w="10712" h="12257" extrusionOk="0">
                  <a:moveTo>
                    <a:pt x="5356" y="1"/>
                  </a:moveTo>
                  <a:cubicBezTo>
                    <a:pt x="2395" y="1"/>
                    <a:pt x="0" y="2395"/>
                    <a:pt x="0" y="5357"/>
                  </a:cubicBezTo>
                  <a:lnTo>
                    <a:pt x="0" y="11847"/>
                  </a:lnTo>
                  <a:cubicBezTo>
                    <a:pt x="0" y="12036"/>
                    <a:pt x="158" y="12193"/>
                    <a:pt x="347" y="12193"/>
                  </a:cubicBezTo>
                  <a:lnTo>
                    <a:pt x="1418" y="12193"/>
                  </a:lnTo>
                  <a:lnTo>
                    <a:pt x="1418" y="11153"/>
                  </a:lnTo>
                  <a:cubicBezTo>
                    <a:pt x="1418" y="10303"/>
                    <a:pt x="1702" y="9578"/>
                    <a:pt x="2206" y="8917"/>
                  </a:cubicBezTo>
                  <a:lnTo>
                    <a:pt x="2741" y="8224"/>
                  </a:lnTo>
                  <a:lnTo>
                    <a:pt x="2017" y="7121"/>
                  </a:lnTo>
                  <a:cubicBezTo>
                    <a:pt x="1607" y="6522"/>
                    <a:pt x="1418" y="5829"/>
                    <a:pt x="1418" y="5136"/>
                  </a:cubicBezTo>
                  <a:cubicBezTo>
                    <a:pt x="1418" y="4128"/>
                    <a:pt x="2080" y="3183"/>
                    <a:pt x="3025" y="2994"/>
                  </a:cubicBezTo>
                  <a:cubicBezTo>
                    <a:pt x="3197" y="2953"/>
                    <a:pt x="3371" y="2933"/>
                    <a:pt x="3544" y="2933"/>
                  </a:cubicBezTo>
                  <a:cubicBezTo>
                    <a:pt x="4034" y="2933"/>
                    <a:pt x="4511" y="3092"/>
                    <a:pt x="4884" y="3372"/>
                  </a:cubicBezTo>
                  <a:cubicBezTo>
                    <a:pt x="5041" y="3529"/>
                    <a:pt x="5199" y="3687"/>
                    <a:pt x="5293" y="3844"/>
                  </a:cubicBezTo>
                  <a:cubicBezTo>
                    <a:pt x="5388" y="3687"/>
                    <a:pt x="5514" y="3561"/>
                    <a:pt x="5671" y="3466"/>
                  </a:cubicBezTo>
                  <a:cubicBezTo>
                    <a:pt x="6052" y="3086"/>
                    <a:pt x="6649" y="2896"/>
                    <a:pt x="7187" y="2896"/>
                  </a:cubicBezTo>
                  <a:cubicBezTo>
                    <a:pt x="7228" y="2896"/>
                    <a:pt x="7269" y="2897"/>
                    <a:pt x="7310" y="2899"/>
                  </a:cubicBezTo>
                  <a:cubicBezTo>
                    <a:pt x="8412" y="3025"/>
                    <a:pt x="9263" y="4002"/>
                    <a:pt x="9263" y="5136"/>
                  </a:cubicBezTo>
                  <a:cubicBezTo>
                    <a:pt x="9263" y="5735"/>
                    <a:pt x="9137" y="6302"/>
                    <a:pt x="8885" y="6837"/>
                  </a:cubicBezTo>
                  <a:cubicBezTo>
                    <a:pt x="8664" y="7404"/>
                    <a:pt x="8349" y="7877"/>
                    <a:pt x="7940" y="8255"/>
                  </a:cubicBezTo>
                  <a:cubicBezTo>
                    <a:pt x="8349" y="8665"/>
                    <a:pt x="8664" y="9137"/>
                    <a:pt x="8885" y="9673"/>
                  </a:cubicBezTo>
                  <a:cubicBezTo>
                    <a:pt x="9137" y="10240"/>
                    <a:pt x="9263" y="10775"/>
                    <a:pt x="9263" y="11374"/>
                  </a:cubicBezTo>
                  <a:lnTo>
                    <a:pt x="9263" y="12256"/>
                  </a:lnTo>
                  <a:lnTo>
                    <a:pt x="10302" y="12256"/>
                  </a:lnTo>
                  <a:cubicBezTo>
                    <a:pt x="10523" y="12256"/>
                    <a:pt x="10681" y="12099"/>
                    <a:pt x="10681" y="11878"/>
                  </a:cubicBezTo>
                  <a:lnTo>
                    <a:pt x="10681" y="5420"/>
                  </a:lnTo>
                  <a:cubicBezTo>
                    <a:pt x="10712" y="2395"/>
                    <a:pt x="8286" y="1"/>
                    <a:pt x="5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79"/>
            <p:cNvSpPr/>
            <p:nvPr/>
          </p:nvSpPr>
          <p:spPr>
            <a:xfrm>
              <a:off x="-16648550" y="3847925"/>
              <a:ext cx="13425" cy="21275"/>
            </a:xfrm>
            <a:custGeom>
              <a:avLst/>
              <a:gdLst/>
              <a:ahLst/>
              <a:cxnLst/>
              <a:rect l="l" t="t" r="r" b="b"/>
              <a:pathLst>
                <a:path w="537" h="851" extrusionOk="0">
                  <a:moveTo>
                    <a:pt x="284" y="0"/>
                  </a:moveTo>
                  <a:lnTo>
                    <a:pt x="1" y="252"/>
                  </a:lnTo>
                  <a:lnTo>
                    <a:pt x="284" y="851"/>
                  </a:lnTo>
                  <a:lnTo>
                    <a:pt x="536" y="252"/>
                  </a:lnTo>
                  <a:lnTo>
                    <a:pt x="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79"/>
            <p:cNvSpPr/>
            <p:nvPr/>
          </p:nvSpPr>
          <p:spPr>
            <a:xfrm>
              <a:off x="-16722575" y="3771400"/>
              <a:ext cx="161475" cy="215950"/>
            </a:xfrm>
            <a:custGeom>
              <a:avLst/>
              <a:gdLst/>
              <a:ahLst/>
              <a:cxnLst/>
              <a:rect l="l" t="t" r="r" b="b"/>
              <a:pathLst>
                <a:path w="6459" h="8638" extrusionOk="0">
                  <a:moveTo>
                    <a:pt x="1827" y="1486"/>
                  </a:moveTo>
                  <a:cubicBezTo>
                    <a:pt x="2017" y="1486"/>
                    <a:pt x="2174" y="1644"/>
                    <a:pt x="2174" y="1833"/>
                  </a:cubicBezTo>
                  <a:cubicBezTo>
                    <a:pt x="2174" y="2022"/>
                    <a:pt x="2017" y="2179"/>
                    <a:pt x="1827" y="2179"/>
                  </a:cubicBezTo>
                  <a:cubicBezTo>
                    <a:pt x="1607" y="2179"/>
                    <a:pt x="1449" y="2022"/>
                    <a:pt x="1449" y="1833"/>
                  </a:cubicBezTo>
                  <a:cubicBezTo>
                    <a:pt x="1449" y="1644"/>
                    <a:pt x="1607" y="1486"/>
                    <a:pt x="1827" y="1486"/>
                  </a:cubicBezTo>
                  <a:close/>
                  <a:moveTo>
                    <a:pt x="4663" y="1486"/>
                  </a:moveTo>
                  <a:cubicBezTo>
                    <a:pt x="4852" y="1486"/>
                    <a:pt x="5009" y="1644"/>
                    <a:pt x="5009" y="1833"/>
                  </a:cubicBezTo>
                  <a:cubicBezTo>
                    <a:pt x="5009" y="2022"/>
                    <a:pt x="4852" y="2179"/>
                    <a:pt x="4663" y="2179"/>
                  </a:cubicBezTo>
                  <a:cubicBezTo>
                    <a:pt x="4442" y="2179"/>
                    <a:pt x="4285" y="2022"/>
                    <a:pt x="4285" y="1833"/>
                  </a:cubicBezTo>
                  <a:cubicBezTo>
                    <a:pt x="4285" y="1644"/>
                    <a:pt x="4442" y="1486"/>
                    <a:pt x="4663" y="1486"/>
                  </a:cubicBezTo>
                  <a:close/>
                  <a:moveTo>
                    <a:pt x="3257" y="2219"/>
                  </a:moveTo>
                  <a:cubicBezTo>
                    <a:pt x="3348" y="2219"/>
                    <a:pt x="3434" y="2258"/>
                    <a:pt x="3497" y="2337"/>
                  </a:cubicBezTo>
                  <a:lnTo>
                    <a:pt x="4222" y="3061"/>
                  </a:lnTo>
                  <a:cubicBezTo>
                    <a:pt x="4285" y="3124"/>
                    <a:pt x="4348" y="3282"/>
                    <a:pt x="4253" y="3439"/>
                  </a:cubicBezTo>
                  <a:lnTo>
                    <a:pt x="3560" y="4857"/>
                  </a:lnTo>
                  <a:cubicBezTo>
                    <a:pt x="3466" y="4983"/>
                    <a:pt x="3340" y="5046"/>
                    <a:pt x="3245" y="5046"/>
                  </a:cubicBezTo>
                  <a:cubicBezTo>
                    <a:pt x="3119" y="5046"/>
                    <a:pt x="2962" y="4983"/>
                    <a:pt x="2930" y="4857"/>
                  </a:cubicBezTo>
                  <a:lnTo>
                    <a:pt x="2206" y="3439"/>
                  </a:lnTo>
                  <a:cubicBezTo>
                    <a:pt x="2143" y="3313"/>
                    <a:pt x="2174" y="3124"/>
                    <a:pt x="2300" y="3061"/>
                  </a:cubicBezTo>
                  <a:lnTo>
                    <a:pt x="2993" y="2337"/>
                  </a:lnTo>
                  <a:cubicBezTo>
                    <a:pt x="3072" y="2258"/>
                    <a:pt x="3166" y="2219"/>
                    <a:pt x="3257" y="2219"/>
                  </a:cubicBezTo>
                  <a:close/>
                  <a:moveTo>
                    <a:pt x="5044" y="1"/>
                  </a:moveTo>
                  <a:cubicBezTo>
                    <a:pt x="4682" y="1"/>
                    <a:pt x="4348" y="125"/>
                    <a:pt x="4064" y="352"/>
                  </a:cubicBezTo>
                  <a:cubicBezTo>
                    <a:pt x="3749" y="635"/>
                    <a:pt x="3592" y="1045"/>
                    <a:pt x="3592" y="1423"/>
                  </a:cubicBezTo>
                  <a:cubicBezTo>
                    <a:pt x="3592" y="1612"/>
                    <a:pt x="3434" y="1770"/>
                    <a:pt x="3245" y="1770"/>
                  </a:cubicBezTo>
                  <a:cubicBezTo>
                    <a:pt x="3025" y="1770"/>
                    <a:pt x="2867" y="1612"/>
                    <a:pt x="2867" y="1423"/>
                  </a:cubicBezTo>
                  <a:cubicBezTo>
                    <a:pt x="2867" y="982"/>
                    <a:pt x="2678" y="604"/>
                    <a:pt x="2332" y="320"/>
                  </a:cubicBezTo>
                  <a:cubicBezTo>
                    <a:pt x="2072" y="108"/>
                    <a:pt x="1759" y="1"/>
                    <a:pt x="1419" y="1"/>
                  </a:cubicBezTo>
                  <a:cubicBezTo>
                    <a:pt x="1306" y="1"/>
                    <a:pt x="1190" y="13"/>
                    <a:pt x="1071" y="37"/>
                  </a:cubicBezTo>
                  <a:cubicBezTo>
                    <a:pt x="410" y="194"/>
                    <a:pt x="0" y="887"/>
                    <a:pt x="0" y="1549"/>
                  </a:cubicBezTo>
                  <a:cubicBezTo>
                    <a:pt x="0" y="2085"/>
                    <a:pt x="158" y="2652"/>
                    <a:pt x="473" y="3124"/>
                  </a:cubicBezTo>
                  <a:lnTo>
                    <a:pt x="1386" y="4448"/>
                  </a:lnTo>
                  <a:cubicBezTo>
                    <a:pt x="1449" y="4574"/>
                    <a:pt x="1449" y="4763"/>
                    <a:pt x="1386" y="4889"/>
                  </a:cubicBezTo>
                  <a:lnTo>
                    <a:pt x="662" y="5802"/>
                  </a:lnTo>
                  <a:cubicBezTo>
                    <a:pt x="284" y="6275"/>
                    <a:pt x="32" y="6905"/>
                    <a:pt x="32" y="7566"/>
                  </a:cubicBezTo>
                  <a:lnTo>
                    <a:pt x="32" y="8638"/>
                  </a:lnTo>
                  <a:lnTo>
                    <a:pt x="6459" y="8638"/>
                  </a:lnTo>
                  <a:lnTo>
                    <a:pt x="6459" y="7756"/>
                  </a:lnTo>
                  <a:cubicBezTo>
                    <a:pt x="6459" y="7283"/>
                    <a:pt x="6396" y="6779"/>
                    <a:pt x="6175" y="6338"/>
                  </a:cubicBezTo>
                  <a:cubicBezTo>
                    <a:pt x="5860" y="5708"/>
                    <a:pt x="5545" y="5424"/>
                    <a:pt x="5136" y="4920"/>
                  </a:cubicBezTo>
                  <a:cubicBezTo>
                    <a:pt x="4978" y="4794"/>
                    <a:pt x="4978" y="4574"/>
                    <a:pt x="5136" y="4416"/>
                  </a:cubicBezTo>
                  <a:cubicBezTo>
                    <a:pt x="5608" y="3943"/>
                    <a:pt x="5860" y="3691"/>
                    <a:pt x="6144" y="2967"/>
                  </a:cubicBezTo>
                  <a:cubicBezTo>
                    <a:pt x="6333" y="2526"/>
                    <a:pt x="6427" y="2022"/>
                    <a:pt x="6427" y="1549"/>
                  </a:cubicBezTo>
                  <a:cubicBezTo>
                    <a:pt x="6427" y="793"/>
                    <a:pt x="5860" y="100"/>
                    <a:pt x="5167" y="5"/>
                  </a:cubicBezTo>
                  <a:cubicBezTo>
                    <a:pt x="5126" y="2"/>
                    <a:pt x="5085" y="1"/>
                    <a:pt x="5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7" name="Google Shape;9287;p79"/>
          <p:cNvGrpSpPr/>
          <p:nvPr/>
        </p:nvGrpSpPr>
        <p:grpSpPr>
          <a:xfrm>
            <a:off x="7384292" y="2796870"/>
            <a:ext cx="451653" cy="449288"/>
            <a:chOff x="-16794250" y="4058225"/>
            <a:chExt cx="305625" cy="304025"/>
          </a:xfrm>
        </p:grpSpPr>
        <p:sp>
          <p:nvSpPr>
            <p:cNvPr id="9288" name="Google Shape;9288;p79"/>
            <p:cNvSpPr/>
            <p:nvPr/>
          </p:nvSpPr>
          <p:spPr>
            <a:xfrm>
              <a:off x="-16793475" y="4309475"/>
              <a:ext cx="70925" cy="17350"/>
            </a:xfrm>
            <a:custGeom>
              <a:avLst/>
              <a:gdLst/>
              <a:ahLst/>
              <a:cxnLst/>
              <a:rect l="l" t="t" r="r" b="b"/>
              <a:pathLst>
                <a:path w="2837" h="694" extrusionOk="0">
                  <a:moveTo>
                    <a:pt x="347" y="0"/>
                  </a:moveTo>
                  <a:cubicBezTo>
                    <a:pt x="158" y="0"/>
                    <a:pt x="1" y="158"/>
                    <a:pt x="1" y="347"/>
                  </a:cubicBezTo>
                  <a:cubicBezTo>
                    <a:pt x="1" y="536"/>
                    <a:pt x="158" y="693"/>
                    <a:pt x="347" y="693"/>
                  </a:cubicBezTo>
                  <a:lnTo>
                    <a:pt x="2490" y="693"/>
                  </a:lnTo>
                  <a:cubicBezTo>
                    <a:pt x="2679" y="693"/>
                    <a:pt x="2836" y="536"/>
                    <a:pt x="2836" y="347"/>
                  </a:cubicBezTo>
                  <a:cubicBezTo>
                    <a:pt x="2836" y="158"/>
                    <a:pt x="2679" y="0"/>
                    <a:pt x="2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79"/>
            <p:cNvSpPr/>
            <p:nvPr/>
          </p:nvSpPr>
          <p:spPr>
            <a:xfrm>
              <a:off x="-16758025" y="4344900"/>
              <a:ext cx="89800" cy="17350"/>
            </a:xfrm>
            <a:custGeom>
              <a:avLst/>
              <a:gdLst/>
              <a:ahLst/>
              <a:cxnLst/>
              <a:rect l="l" t="t" r="r" b="b"/>
              <a:pathLst>
                <a:path w="3592" h="694" extrusionOk="0">
                  <a:moveTo>
                    <a:pt x="347" y="1"/>
                  </a:moveTo>
                  <a:cubicBezTo>
                    <a:pt x="158" y="1"/>
                    <a:pt x="0" y="158"/>
                    <a:pt x="0" y="347"/>
                  </a:cubicBezTo>
                  <a:cubicBezTo>
                    <a:pt x="0" y="536"/>
                    <a:pt x="158" y="694"/>
                    <a:pt x="347" y="694"/>
                  </a:cubicBezTo>
                  <a:lnTo>
                    <a:pt x="3245" y="694"/>
                  </a:lnTo>
                  <a:cubicBezTo>
                    <a:pt x="3435" y="694"/>
                    <a:pt x="3592" y="536"/>
                    <a:pt x="3592" y="347"/>
                  </a:cubicBezTo>
                  <a:cubicBezTo>
                    <a:pt x="3592" y="158"/>
                    <a:pt x="3435" y="1"/>
                    <a:pt x="3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79"/>
            <p:cNvSpPr/>
            <p:nvPr/>
          </p:nvSpPr>
          <p:spPr>
            <a:xfrm>
              <a:off x="-16615475" y="4344900"/>
              <a:ext cx="89825" cy="17350"/>
            </a:xfrm>
            <a:custGeom>
              <a:avLst/>
              <a:gdLst/>
              <a:ahLst/>
              <a:cxnLst/>
              <a:rect l="l" t="t" r="r" b="b"/>
              <a:pathLst>
                <a:path w="3593" h="694" extrusionOk="0">
                  <a:moveTo>
                    <a:pt x="379" y="1"/>
                  </a:moveTo>
                  <a:cubicBezTo>
                    <a:pt x="158" y="1"/>
                    <a:pt x="1" y="158"/>
                    <a:pt x="1" y="347"/>
                  </a:cubicBezTo>
                  <a:cubicBezTo>
                    <a:pt x="1" y="536"/>
                    <a:pt x="158" y="694"/>
                    <a:pt x="379" y="694"/>
                  </a:cubicBezTo>
                  <a:lnTo>
                    <a:pt x="3246" y="694"/>
                  </a:lnTo>
                  <a:cubicBezTo>
                    <a:pt x="3435" y="694"/>
                    <a:pt x="3592" y="536"/>
                    <a:pt x="3592" y="347"/>
                  </a:cubicBezTo>
                  <a:cubicBezTo>
                    <a:pt x="3592" y="158"/>
                    <a:pt x="3435" y="1"/>
                    <a:pt x="3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79"/>
            <p:cNvSpPr/>
            <p:nvPr/>
          </p:nvSpPr>
          <p:spPr>
            <a:xfrm>
              <a:off x="-16561900" y="4309475"/>
              <a:ext cx="71700" cy="17350"/>
            </a:xfrm>
            <a:custGeom>
              <a:avLst/>
              <a:gdLst/>
              <a:ahLst/>
              <a:cxnLst/>
              <a:rect l="l" t="t" r="r" b="b"/>
              <a:pathLst>
                <a:path w="2868" h="694" extrusionOk="0">
                  <a:moveTo>
                    <a:pt x="347" y="0"/>
                  </a:moveTo>
                  <a:cubicBezTo>
                    <a:pt x="158" y="0"/>
                    <a:pt x="0" y="158"/>
                    <a:pt x="0" y="347"/>
                  </a:cubicBezTo>
                  <a:cubicBezTo>
                    <a:pt x="0" y="536"/>
                    <a:pt x="158" y="693"/>
                    <a:pt x="347" y="693"/>
                  </a:cubicBezTo>
                  <a:lnTo>
                    <a:pt x="2521" y="693"/>
                  </a:lnTo>
                  <a:cubicBezTo>
                    <a:pt x="2710" y="693"/>
                    <a:pt x="2867" y="536"/>
                    <a:pt x="2867" y="347"/>
                  </a:cubicBezTo>
                  <a:cubicBezTo>
                    <a:pt x="2867" y="158"/>
                    <a:pt x="2710" y="0"/>
                    <a:pt x="2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79"/>
            <p:cNvSpPr/>
            <p:nvPr/>
          </p:nvSpPr>
          <p:spPr>
            <a:xfrm>
              <a:off x="-16704475" y="4309475"/>
              <a:ext cx="125275" cy="17350"/>
            </a:xfrm>
            <a:custGeom>
              <a:avLst/>
              <a:gdLst/>
              <a:ahLst/>
              <a:cxnLst/>
              <a:rect l="l" t="t" r="r" b="b"/>
              <a:pathLst>
                <a:path w="5011" h="694" extrusionOk="0">
                  <a:moveTo>
                    <a:pt x="347" y="0"/>
                  </a:moveTo>
                  <a:cubicBezTo>
                    <a:pt x="158" y="0"/>
                    <a:pt x="1" y="158"/>
                    <a:pt x="1" y="347"/>
                  </a:cubicBezTo>
                  <a:cubicBezTo>
                    <a:pt x="1" y="536"/>
                    <a:pt x="158" y="693"/>
                    <a:pt x="347" y="693"/>
                  </a:cubicBezTo>
                  <a:lnTo>
                    <a:pt x="4632" y="693"/>
                  </a:lnTo>
                  <a:cubicBezTo>
                    <a:pt x="4821" y="693"/>
                    <a:pt x="5010" y="536"/>
                    <a:pt x="5010" y="347"/>
                  </a:cubicBezTo>
                  <a:cubicBezTo>
                    <a:pt x="5010" y="158"/>
                    <a:pt x="4821" y="0"/>
                    <a:pt x="4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79"/>
            <p:cNvSpPr/>
            <p:nvPr/>
          </p:nvSpPr>
          <p:spPr>
            <a:xfrm>
              <a:off x="-16704475" y="4074750"/>
              <a:ext cx="126050" cy="165425"/>
            </a:xfrm>
            <a:custGeom>
              <a:avLst/>
              <a:gdLst/>
              <a:ahLst/>
              <a:cxnLst/>
              <a:rect l="l" t="t" r="r" b="b"/>
              <a:pathLst>
                <a:path w="5042" h="6617" extrusionOk="0">
                  <a:moveTo>
                    <a:pt x="1072" y="2931"/>
                  </a:moveTo>
                  <a:cubicBezTo>
                    <a:pt x="1261" y="2931"/>
                    <a:pt x="1419" y="3088"/>
                    <a:pt x="1419" y="3277"/>
                  </a:cubicBezTo>
                  <a:lnTo>
                    <a:pt x="1419" y="5483"/>
                  </a:lnTo>
                  <a:cubicBezTo>
                    <a:pt x="1419" y="5672"/>
                    <a:pt x="1261" y="5829"/>
                    <a:pt x="1072" y="5829"/>
                  </a:cubicBezTo>
                  <a:cubicBezTo>
                    <a:pt x="851" y="5829"/>
                    <a:pt x="694" y="5672"/>
                    <a:pt x="694" y="5483"/>
                  </a:cubicBezTo>
                  <a:lnTo>
                    <a:pt x="694" y="3277"/>
                  </a:lnTo>
                  <a:cubicBezTo>
                    <a:pt x="694" y="3088"/>
                    <a:pt x="851" y="2931"/>
                    <a:pt x="1072" y="2931"/>
                  </a:cubicBezTo>
                  <a:close/>
                  <a:moveTo>
                    <a:pt x="3939" y="2931"/>
                  </a:moveTo>
                  <a:cubicBezTo>
                    <a:pt x="4128" y="2931"/>
                    <a:pt x="4285" y="3088"/>
                    <a:pt x="4285" y="3277"/>
                  </a:cubicBezTo>
                  <a:lnTo>
                    <a:pt x="4285" y="5483"/>
                  </a:lnTo>
                  <a:cubicBezTo>
                    <a:pt x="4285" y="5672"/>
                    <a:pt x="4128" y="5829"/>
                    <a:pt x="3939" y="5829"/>
                  </a:cubicBezTo>
                  <a:cubicBezTo>
                    <a:pt x="3718" y="5829"/>
                    <a:pt x="3561" y="5672"/>
                    <a:pt x="3561" y="5483"/>
                  </a:cubicBezTo>
                  <a:lnTo>
                    <a:pt x="3561" y="3277"/>
                  </a:lnTo>
                  <a:cubicBezTo>
                    <a:pt x="3561" y="3088"/>
                    <a:pt x="3718" y="2931"/>
                    <a:pt x="3939" y="2931"/>
                  </a:cubicBezTo>
                  <a:close/>
                  <a:moveTo>
                    <a:pt x="1" y="1"/>
                  </a:moveTo>
                  <a:lnTo>
                    <a:pt x="1" y="6554"/>
                  </a:lnTo>
                  <a:cubicBezTo>
                    <a:pt x="116" y="6542"/>
                    <a:pt x="240" y="6535"/>
                    <a:pt x="366" y="6535"/>
                  </a:cubicBezTo>
                  <a:cubicBezTo>
                    <a:pt x="584" y="6535"/>
                    <a:pt x="809" y="6557"/>
                    <a:pt x="1009" y="6617"/>
                  </a:cubicBezTo>
                  <a:cubicBezTo>
                    <a:pt x="1293" y="6207"/>
                    <a:pt x="1671" y="5924"/>
                    <a:pt x="2143" y="5829"/>
                  </a:cubicBezTo>
                  <a:lnTo>
                    <a:pt x="2143" y="3939"/>
                  </a:lnTo>
                  <a:cubicBezTo>
                    <a:pt x="2143" y="3750"/>
                    <a:pt x="2332" y="3592"/>
                    <a:pt x="2521" y="3592"/>
                  </a:cubicBezTo>
                  <a:cubicBezTo>
                    <a:pt x="2710" y="3592"/>
                    <a:pt x="2868" y="3750"/>
                    <a:pt x="2868" y="3939"/>
                  </a:cubicBezTo>
                  <a:lnTo>
                    <a:pt x="2868" y="5829"/>
                  </a:lnTo>
                  <a:cubicBezTo>
                    <a:pt x="3340" y="5955"/>
                    <a:pt x="3750" y="6239"/>
                    <a:pt x="4002" y="6617"/>
                  </a:cubicBezTo>
                  <a:cubicBezTo>
                    <a:pt x="4207" y="6555"/>
                    <a:pt x="4439" y="6507"/>
                    <a:pt x="4672" y="6507"/>
                  </a:cubicBezTo>
                  <a:cubicBezTo>
                    <a:pt x="4796" y="6507"/>
                    <a:pt x="4921" y="6521"/>
                    <a:pt x="5042" y="6554"/>
                  </a:cubicBezTo>
                  <a:lnTo>
                    <a:pt x="5042" y="1"/>
                  </a:lnTo>
                  <a:lnTo>
                    <a:pt x="4285" y="1"/>
                  </a:lnTo>
                  <a:lnTo>
                    <a:pt x="4285" y="1796"/>
                  </a:lnTo>
                  <a:cubicBezTo>
                    <a:pt x="4285" y="1985"/>
                    <a:pt x="4128" y="2143"/>
                    <a:pt x="3939" y="2143"/>
                  </a:cubicBezTo>
                  <a:cubicBezTo>
                    <a:pt x="3718" y="2143"/>
                    <a:pt x="3561" y="1985"/>
                    <a:pt x="3561" y="1796"/>
                  </a:cubicBezTo>
                  <a:lnTo>
                    <a:pt x="3561" y="1"/>
                  </a:lnTo>
                  <a:lnTo>
                    <a:pt x="2868" y="1"/>
                  </a:lnTo>
                  <a:lnTo>
                    <a:pt x="2868" y="2490"/>
                  </a:lnTo>
                  <a:cubicBezTo>
                    <a:pt x="2868" y="2679"/>
                    <a:pt x="2710" y="2836"/>
                    <a:pt x="2521" y="2836"/>
                  </a:cubicBezTo>
                  <a:cubicBezTo>
                    <a:pt x="2301" y="2836"/>
                    <a:pt x="2143" y="2679"/>
                    <a:pt x="2143" y="2490"/>
                  </a:cubicBezTo>
                  <a:lnTo>
                    <a:pt x="2143" y="1"/>
                  </a:lnTo>
                  <a:lnTo>
                    <a:pt x="1450" y="1"/>
                  </a:lnTo>
                  <a:lnTo>
                    <a:pt x="1450" y="1796"/>
                  </a:lnTo>
                  <a:cubicBezTo>
                    <a:pt x="1450" y="1985"/>
                    <a:pt x="1293" y="2143"/>
                    <a:pt x="1103" y="2143"/>
                  </a:cubicBezTo>
                  <a:cubicBezTo>
                    <a:pt x="883" y="2143"/>
                    <a:pt x="725" y="1985"/>
                    <a:pt x="725" y="1796"/>
                  </a:cubicBezTo>
                  <a:lnTo>
                    <a:pt x="7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79"/>
            <p:cNvSpPr/>
            <p:nvPr/>
          </p:nvSpPr>
          <p:spPr>
            <a:xfrm>
              <a:off x="-16725725" y="4237800"/>
              <a:ext cx="164625" cy="53575"/>
            </a:xfrm>
            <a:custGeom>
              <a:avLst/>
              <a:gdLst/>
              <a:ahLst/>
              <a:cxnLst/>
              <a:rect l="l" t="t" r="r" b="b"/>
              <a:pathLst>
                <a:path w="6585" h="2143" extrusionOk="0">
                  <a:moveTo>
                    <a:pt x="3308" y="0"/>
                  </a:moveTo>
                  <a:cubicBezTo>
                    <a:pt x="2867" y="0"/>
                    <a:pt x="2458" y="252"/>
                    <a:pt x="2300" y="693"/>
                  </a:cubicBezTo>
                  <a:cubicBezTo>
                    <a:pt x="2232" y="830"/>
                    <a:pt x="2082" y="933"/>
                    <a:pt x="1921" y="933"/>
                  </a:cubicBezTo>
                  <a:cubicBezTo>
                    <a:pt x="1859" y="933"/>
                    <a:pt x="1795" y="917"/>
                    <a:pt x="1733" y="882"/>
                  </a:cubicBezTo>
                  <a:cubicBezTo>
                    <a:pt x="1570" y="774"/>
                    <a:pt x="1377" y="721"/>
                    <a:pt x="1181" y="721"/>
                  </a:cubicBezTo>
                  <a:cubicBezTo>
                    <a:pt x="809" y="721"/>
                    <a:pt x="427" y="910"/>
                    <a:pt x="221" y="1260"/>
                  </a:cubicBezTo>
                  <a:cubicBezTo>
                    <a:pt x="63" y="1512"/>
                    <a:pt x="0" y="1827"/>
                    <a:pt x="126" y="2143"/>
                  </a:cubicBezTo>
                  <a:lnTo>
                    <a:pt x="6522" y="2143"/>
                  </a:lnTo>
                  <a:cubicBezTo>
                    <a:pt x="6585" y="1890"/>
                    <a:pt x="6585" y="1575"/>
                    <a:pt x="6459" y="1292"/>
                  </a:cubicBezTo>
                  <a:cubicBezTo>
                    <a:pt x="6292" y="918"/>
                    <a:pt x="5893" y="708"/>
                    <a:pt x="5487" y="708"/>
                  </a:cubicBezTo>
                  <a:cubicBezTo>
                    <a:pt x="5278" y="708"/>
                    <a:pt x="5066" y="764"/>
                    <a:pt x="4883" y="882"/>
                  </a:cubicBezTo>
                  <a:cubicBezTo>
                    <a:pt x="4820" y="924"/>
                    <a:pt x="4747" y="945"/>
                    <a:pt x="4675" y="945"/>
                  </a:cubicBezTo>
                  <a:cubicBezTo>
                    <a:pt x="4530" y="945"/>
                    <a:pt x="4390" y="861"/>
                    <a:pt x="4348" y="693"/>
                  </a:cubicBezTo>
                  <a:cubicBezTo>
                    <a:pt x="4190" y="252"/>
                    <a:pt x="3781" y="0"/>
                    <a:pt x="33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79"/>
            <p:cNvSpPr/>
            <p:nvPr/>
          </p:nvSpPr>
          <p:spPr>
            <a:xfrm>
              <a:off x="-16559550" y="4058225"/>
              <a:ext cx="70925" cy="233150"/>
            </a:xfrm>
            <a:custGeom>
              <a:avLst/>
              <a:gdLst/>
              <a:ahLst/>
              <a:cxnLst/>
              <a:rect l="l" t="t" r="r" b="b"/>
              <a:pathLst>
                <a:path w="2837" h="9326" extrusionOk="0">
                  <a:moveTo>
                    <a:pt x="694" y="0"/>
                  </a:moveTo>
                  <a:cubicBezTo>
                    <a:pt x="284" y="0"/>
                    <a:pt x="1" y="315"/>
                    <a:pt x="1" y="725"/>
                  </a:cubicBezTo>
                  <a:lnTo>
                    <a:pt x="1" y="7530"/>
                  </a:lnTo>
                  <a:cubicBezTo>
                    <a:pt x="127" y="7719"/>
                    <a:pt x="347" y="7908"/>
                    <a:pt x="442" y="8160"/>
                  </a:cubicBezTo>
                  <a:cubicBezTo>
                    <a:pt x="662" y="8506"/>
                    <a:pt x="694" y="8947"/>
                    <a:pt x="599" y="9326"/>
                  </a:cubicBezTo>
                  <a:lnTo>
                    <a:pt x="2458" y="9326"/>
                  </a:lnTo>
                  <a:cubicBezTo>
                    <a:pt x="2647" y="9326"/>
                    <a:pt x="2836" y="9168"/>
                    <a:pt x="2836" y="8979"/>
                  </a:cubicBezTo>
                  <a:lnTo>
                    <a:pt x="2836" y="2520"/>
                  </a:lnTo>
                  <a:cubicBezTo>
                    <a:pt x="2836" y="2048"/>
                    <a:pt x="2521" y="1670"/>
                    <a:pt x="2112" y="1512"/>
                  </a:cubicBezTo>
                  <a:lnTo>
                    <a:pt x="2112" y="6112"/>
                  </a:lnTo>
                  <a:cubicBezTo>
                    <a:pt x="2112" y="6301"/>
                    <a:pt x="1954" y="6459"/>
                    <a:pt x="1765" y="6459"/>
                  </a:cubicBezTo>
                  <a:cubicBezTo>
                    <a:pt x="1576" y="6459"/>
                    <a:pt x="1387" y="6301"/>
                    <a:pt x="1387" y="6112"/>
                  </a:cubicBezTo>
                  <a:lnTo>
                    <a:pt x="1387" y="725"/>
                  </a:lnTo>
                  <a:cubicBezTo>
                    <a:pt x="1387" y="315"/>
                    <a:pt x="1040" y="0"/>
                    <a:pt x="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79"/>
            <p:cNvSpPr/>
            <p:nvPr/>
          </p:nvSpPr>
          <p:spPr>
            <a:xfrm>
              <a:off x="-16794250" y="4059000"/>
              <a:ext cx="70900" cy="232375"/>
            </a:xfrm>
            <a:custGeom>
              <a:avLst/>
              <a:gdLst/>
              <a:ahLst/>
              <a:cxnLst/>
              <a:rect l="l" t="t" r="r" b="b"/>
              <a:pathLst>
                <a:path w="2836" h="9295" extrusionOk="0">
                  <a:moveTo>
                    <a:pt x="2111" y="1"/>
                  </a:moveTo>
                  <a:cubicBezTo>
                    <a:pt x="1733" y="1"/>
                    <a:pt x="1418" y="316"/>
                    <a:pt x="1418" y="725"/>
                  </a:cubicBezTo>
                  <a:lnTo>
                    <a:pt x="1418" y="6113"/>
                  </a:lnTo>
                  <a:cubicBezTo>
                    <a:pt x="1418" y="6302"/>
                    <a:pt x="1260" y="6459"/>
                    <a:pt x="1071" y="6459"/>
                  </a:cubicBezTo>
                  <a:cubicBezTo>
                    <a:pt x="851" y="6459"/>
                    <a:pt x="693" y="6302"/>
                    <a:pt x="693" y="6113"/>
                  </a:cubicBezTo>
                  <a:lnTo>
                    <a:pt x="693" y="1513"/>
                  </a:lnTo>
                  <a:cubicBezTo>
                    <a:pt x="284" y="1670"/>
                    <a:pt x="0" y="2048"/>
                    <a:pt x="0" y="2521"/>
                  </a:cubicBezTo>
                  <a:lnTo>
                    <a:pt x="0" y="8979"/>
                  </a:lnTo>
                  <a:cubicBezTo>
                    <a:pt x="0" y="9137"/>
                    <a:pt x="158" y="9295"/>
                    <a:pt x="347" y="9295"/>
                  </a:cubicBezTo>
                  <a:lnTo>
                    <a:pt x="2174" y="9295"/>
                  </a:lnTo>
                  <a:cubicBezTo>
                    <a:pt x="2080" y="8885"/>
                    <a:pt x="2111" y="8444"/>
                    <a:pt x="2363" y="8034"/>
                  </a:cubicBezTo>
                  <a:cubicBezTo>
                    <a:pt x="2489" y="7845"/>
                    <a:pt x="2647" y="7688"/>
                    <a:pt x="2836" y="7530"/>
                  </a:cubicBezTo>
                  <a:lnTo>
                    <a:pt x="2836" y="725"/>
                  </a:lnTo>
                  <a:cubicBezTo>
                    <a:pt x="2836" y="316"/>
                    <a:pt x="2489"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7" name="Google Shape;9297;p79"/>
          <p:cNvSpPr/>
          <p:nvPr/>
        </p:nvSpPr>
        <p:spPr>
          <a:xfrm>
            <a:off x="7962960" y="1689084"/>
            <a:ext cx="452798" cy="450470"/>
          </a:xfrm>
          <a:custGeom>
            <a:avLst/>
            <a:gdLst/>
            <a:ahLst/>
            <a:cxnLst/>
            <a:rect l="l" t="t" r="r" b="b"/>
            <a:pathLst>
              <a:path w="12256" h="12193" extrusionOk="0">
                <a:moveTo>
                  <a:pt x="5324" y="2899"/>
                </a:moveTo>
                <a:cubicBezTo>
                  <a:pt x="5513" y="2899"/>
                  <a:pt x="5671" y="3056"/>
                  <a:pt x="5671" y="3245"/>
                </a:cubicBezTo>
                <a:lnTo>
                  <a:pt x="5671" y="3970"/>
                </a:lnTo>
                <a:cubicBezTo>
                  <a:pt x="5671" y="4159"/>
                  <a:pt x="5513" y="4316"/>
                  <a:pt x="5324" y="4316"/>
                </a:cubicBezTo>
                <a:cubicBezTo>
                  <a:pt x="5104" y="4316"/>
                  <a:pt x="4946" y="4159"/>
                  <a:pt x="4946" y="3970"/>
                </a:cubicBezTo>
                <a:lnTo>
                  <a:pt x="4946" y="3245"/>
                </a:lnTo>
                <a:cubicBezTo>
                  <a:pt x="4946" y="3056"/>
                  <a:pt x="5104" y="2899"/>
                  <a:pt x="5324" y="2899"/>
                </a:cubicBezTo>
                <a:close/>
                <a:moveTo>
                  <a:pt x="6742" y="2899"/>
                </a:moveTo>
                <a:cubicBezTo>
                  <a:pt x="6931" y="2899"/>
                  <a:pt x="7089" y="3056"/>
                  <a:pt x="7089" y="3245"/>
                </a:cubicBezTo>
                <a:lnTo>
                  <a:pt x="7089" y="3970"/>
                </a:lnTo>
                <a:cubicBezTo>
                  <a:pt x="7089" y="4159"/>
                  <a:pt x="6931" y="4316"/>
                  <a:pt x="6742" y="4316"/>
                </a:cubicBezTo>
                <a:cubicBezTo>
                  <a:pt x="6522" y="4316"/>
                  <a:pt x="6364" y="4159"/>
                  <a:pt x="6364" y="3970"/>
                </a:cubicBezTo>
                <a:lnTo>
                  <a:pt x="6364" y="3245"/>
                </a:lnTo>
                <a:cubicBezTo>
                  <a:pt x="6364" y="3056"/>
                  <a:pt x="6522" y="2899"/>
                  <a:pt x="6742" y="2899"/>
                </a:cubicBezTo>
                <a:close/>
                <a:moveTo>
                  <a:pt x="6017" y="5041"/>
                </a:moveTo>
                <a:cubicBezTo>
                  <a:pt x="6206" y="5041"/>
                  <a:pt x="6364" y="5198"/>
                  <a:pt x="6364" y="5387"/>
                </a:cubicBezTo>
                <a:lnTo>
                  <a:pt x="6364" y="6081"/>
                </a:lnTo>
                <a:cubicBezTo>
                  <a:pt x="6364" y="6301"/>
                  <a:pt x="6206" y="6427"/>
                  <a:pt x="6017" y="6427"/>
                </a:cubicBezTo>
                <a:cubicBezTo>
                  <a:pt x="5828" y="6427"/>
                  <a:pt x="5671" y="6301"/>
                  <a:pt x="5671" y="6081"/>
                </a:cubicBezTo>
                <a:lnTo>
                  <a:pt x="5671" y="5387"/>
                </a:lnTo>
                <a:cubicBezTo>
                  <a:pt x="5671" y="5198"/>
                  <a:pt x="5828" y="5041"/>
                  <a:pt x="6017" y="5041"/>
                </a:cubicBezTo>
                <a:close/>
                <a:moveTo>
                  <a:pt x="5324" y="7183"/>
                </a:moveTo>
                <a:cubicBezTo>
                  <a:pt x="5513" y="7183"/>
                  <a:pt x="5671" y="7341"/>
                  <a:pt x="5671" y="7561"/>
                </a:cubicBezTo>
                <a:lnTo>
                  <a:pt x="5671" y="8254"/>
                </a:lnTo>
                <a:cubicBezTo>
                  <a:pt x="5671" y="8443"/>
                  <a:pt x="5513" y="8601"/>
                  <a:pt x="5324" y="8601"/>
                </a:cubicBezTo>
                <a:cubicBezTo>
                  <a:pt x="5104" y="8601"/>
                  <a:pt x="4946" y="8443"/>
                  <a:pt x="4946" y="8254"/>
                </a:cubicBezTo>
                <a:lnTo>
                  <a:pt x="4946" y="7561"/>
                </a:lnTo>
                <a:cubicBezTo>
                  <a:pt x="4946" y="7341"/>
                  <a:pt x="5104" y="7183"/>
                  <a:pt x="5324" y="7183"/>
                </a:cubicBezTo>
                <a:close/>
                <a:moveTo>
                  <a:pt x="6742" y="7183"/>
                </a:moveTo>
                <a:cubicBezTo>
                  <a:pt x="6931" y="7183"/>
                  <a:pt x="7089" y="7341"/>
                  <a:pt x="7089" y="7561"/>
                </a:cubicBezTo>
                <a:lnTo>
                  <a:pt x="7089" y="8254"/>
                </a:lnTo>
                <a:cubicBezTo>
                  <a:pt x="7089" y="8443"/>
                  <a:pt x="6931" y="8601"/>
                  <a:pt x="6742" y="8601"/>
                </a:cubicBezTo>
                <a:cubicBezTo>
                  <a:pt x="6522" y="8601"/>
                  <a:pt x="6364" y="8443"/>
                  <a:pt x="6364" y="8254"/>
                </a:cubicBezTo>
                <a:lnTo>
                  <a:pt x="6364" y="7561"/>
                </a:lnTo>
                <a:cubicBezTo>
                  <a:pt x="6364" y="7341"/>
                  <a:pt x="6522" y="7183"/>
                  <a:pt x="6742" y="7183"/>
                </a:cubicBezTo>
                <a:close/>
                <a:moveTo>
                  <a:pt x="6017" y="9326"/>
                </a:moveTo>
                <a:cubicBezTo>
                  <a:pt x="6206" y="9326"/>
                  <a:pt x="6364" y="9483"/>
                  <a:pt x="6364" y="9672"/>
                </a:cubicBezTo>
                <a:lnTo>
                  <a:pt x="6364" y="10397"/>
                </a:lnTo>
                <a:cubicBezTo>
                  <a:pt x="6364" y="10586"/>
                  <a:pt x="6206" y="10743"/>
                  <a:pt x="6017" y="10743"/>
                </a:cubicBezTo>
                <a:cubicBezTo>
                  <a:pt x="5828" y="10743"/>
                  <a:pt x="5671" y="10586"/>
                  <a:pt x="5671" y="10397"/>
                </a:cubicBezTo>
                <a:lnTo>
                  <a:pt x="5671" y="9672"/>
                </a:lnTo>
                <a:cubicBezTo>
                  <a:pt x="5671" y="9483"/>
                  <a:pt x="5828" y="9326"/>
                  <a:pt x="6017" y="9326"/>
                </a:cubicBezTo>
                <a:close/>
                <a:moveTo>
                  <a:pt x="1418" y="0"/>
                </a:moveTo>
                <a:cubicBezTo>
                  <a:pt x="630" y="0"/>
                  <a:pt x="0" y="630"/>
                  <a:pt x="0" y="1418"/>
                </a:cubicBezTo>
                <a:lnTo>
                  <a:pt x="0" y="4631"/>
                </a:lnTo>
                <a:cubicBezTo>
                  <a:pt x="0" y="6396"/>
                  <a:pt x="1449" y="7876"/>
                  <a:pt x="3245" y="7876"/>
                </a:cubicBezTo>
                <a:lnTo>
                  <a:pt x="3623" y="7876"/>
                </a:lnTo>
                <a:lnTo>
                  <a:pt x="3623" y="11499"/>
                </a:lnTo>
                <a:lnTo>
                  <a:pt x="2552" y="11499"/>
                </a:lnTo>
                <a:cubicBezTo>
                  <a:pt x="2363" y="11499"/>
                  <a:pt x="2205" y="11657"/>
                  <a:pt x="2205" y="11846"/>
                </a:cubicBezTo>
                <a:cubicBezTo>
                  <a:pt x="2205" y="12035"/>
                  <a:pt x="2363" y="12193"/>
                  <a:pt x="2552" y="12193"/>
                </a:cubicBezTo>
                <a:lnTo>
                  <a:pt x="9704" y="12193"/>
                </a:lnTo>
                <a:cubicBezTo>
                  <a:pt x="9893" y="12193"/>
                  <a:pt x="10050" y="12035"/>
                  <a:pt x="10050" y="11846"/>
                </a:cubicBezTo>
                <a:cubicBezTo>
                  <a:pt x="10050" y="11657"/>
                  <a:pt x="9893" y="11499"/>
                  <a:pt x="9704" y="11499"/>
                </a:cubicBezTo>
                <a:lnTo>
                  <a:pt x="8632" y="11499"/>
                </a:lnTo>
                <a:lnTo>
                  <a:pt x="8632" y="10743"/>
                </a:lnTo>
                <a:lnTo>
                  <a:pt x="9010" y="10743"/>
                </a:lnTo>
                <a:cubicBezTo>
                  <a:pt x="10775" y="10743"/>
                  <a:pt x="12255" y="9294"/>
                  <a:pt x="12255" y="7498"/>
                </a:cubicBezTo>
                <a:lnTo>
                  <a:pt x="12255" y="5041"/>
                </a:lnTo>
                <a:cubicBezTo>
                  <a:pt x="12129" y="4253"/>
                  <a:pt x="11499" y="3623"/>
                  <a:pt x="10712" y="3623"/>
                </a:cubicBezTo>
                <a:cubicBezTo>
                  <a:pt x="9924" y="3623"/>
                  <a:pt x="9294" y="4253"/>
                  <a:pt x="9294" y="5041"/>
                </a:cubicBezTo>
                <a:lnTo>
                  <a:pt x="9294" y="7498"/>
                </a:lnTo>
                <a:cubicBezTo>
                  <a:pt x="9294" y="7719"/>
                  <a:pt x="9136" y="7876"/>
                  <a:pt x="8947" y="7876"/>
                </a:cubicBezTo>
                <a:lnTo>
                  <a:pt x="8538" y="7876"/>
                </a:lnTo>
                <a:lnTo>
                  <a:pt x="8538" y="3214"/>
                </a:lnTo>
                <a:cubicBezTo>
                  <a:pt x="8538" y="1827"/>
                  <a:pt x="7435" y="725"/>
                  <a:pt x="6049" y="725"/>
                </a:cubicBezTo>
                <a:cubicBezTo>
                  <a:pt x="4694" y="725"/>
                  <a:pt x="3592" y="1827"/>
                  <a:pt x="3592" y="3214"/>
                </a:cubicBezTo>
                <a:lnTo>
                  <a:pt x="3592" y="4978"/>
                </a:lnTo>
                <a:lnTo>
                  <a:pt x="3182" y="4978"/>
                </a:lnTo>
                <a:cubicBezTo>
                  <a:pt x="2993" y="4978"/>
                  <a:pt x="2835" y="4820"/>
                  <a:pt x="2835" y="4631"/>
                </a:cubicBezTo>
                <a:lnTo>
                  <a:pt x="2835" y="1418"/>
                </a:lnTo>
                <a:cubicBezTo>
                  <a:pt x="2835" y="630"/>
                  <a:pt x="2205"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98" name="Google Shape;9298;p79"/>
          <p:cNvGrpSpPr/>
          <p:nvPr/>
        </p:nvGrpSpPr>
        <p:grpSpPr>
          <a:xfrm>
            <a:off x="2385709" y="1689573"/>
            <a:ext cx="457453" cy="449325"/>
            <a:chOff x="-20199150" y="3317850"/>
            <a:chExt cx="309550" cy="304050"/>
          </a:xfrm>
        </p:grpSpPr>
        <p:sp>
          <p:nvSpPr>
            <p:cNvPr id="9299" name="Google Shape;9299;p79"/>
            <p:cNvSpPr/>
            <p:nvPr/>
          </p:nvSpPr>
          <p:spPr>
            <a:xfrm>
              <a:off x="-20161350" y="3507675"/>
              <a:ext cx="68550" cy="43325"/>
            </a:xfrm>
            <a:custGeom>
              <a:avLst/>
              <a:gdLst/>
              <a:ahLst/>
              <a:cxnLst/>
              <a:rect l="l" t="t" r="r" b="b"/>
              <a:pathLst>
                <a:path w="2742" h="1733" extrusionOk="0">
                  <a:moveTo>
                    <a:pt x="2647" y="0"/>
                  </a:moveTo>
                  <a:cubicBezTo>
                    <a:pt x="2174" y="158"/>
                    <a:pt x="1639" y="284"/>
                    <a:pt x="1072" y="284"/>
                  </a:cubicBezTo>
                  <a:cubicBezTo>
                    <a:pt x="788" y="284"/>
                    <a:pt x="505" y="252"/>
                    <a:pt x="221" y="221"/>
                  </a:cubicBezTo>
                  <a:cubicBezTo>
                    <a:pt x="64" y="567"/>
                    <a:pt x="1" y="945"/>
                    <a:pt x="1" y="1386"/>
                  </a:cubicBezTo>
                  <a:cubicBezTo>
                    <a:pt x="1" y="1575"/>
                    <a:pt x="158" y="1733"/>
                    <a:pt x="347" y="1733"/>
                  </a:cubicBezTo>
                  <a:cubicBezTo>
                    <a:pt x="1292" y="1733"/>
                    <a:pt x="2174" y="1292"/>
                    <a:pt x="2741" y="630"/>
                  </a:cubicBezTo>
                  <a:cubicBezTo>
                    <a:pt x="2710" y="441"/>
                    <a:pt x="2678" y="189"/>
                    <a:pt x="2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79"/>
            <p:cNvSpPr/>
            <p:nvPr/>
          </p:nvSpPr>
          <p:spPr>
            <a:xfrm>
              <a:off x="-20161350" y="3389525"/>
              <a:ext cx="68550" cy="43350"/>
            </a:xfrm>
            <a:custGeom>
              <a:avLst/>
              <a:gdLst/>
              <a:ahLst/>
              <a:cxnLst/>
              <a:rect l="l" t="t" r="r" b="b"/>
              <a:pathLst>
                <a:path w="2742" h="1734" extrusionOk="0">
                  <a:moveTo>
                    <a:pt x="347" y="1"/>
                  </a:moveTo>
                  <a:cubicBezTo>
                    <a:pt x="158" y="1"/>
                    <a:pt x="1" y="158"/>
                    <a:pt x="1" y="379"/>
                  </a:cubicBezTo>
                  <a:cubicBezTo>
                    <a:pt x="1" y="757"/>
                    <a:pt x="64" y="1166"/>
                    <a:pt x="221" y="1544"/>
                  </a:cubicBezTo>
                  <a:cubicBezTo>
                    <a:pt x="505" y="1513"/>
                    <a:pt x="788" y="1481"/>
                    <a:pt x="1072" y="1481"/>
                  </a:cubicBezTo>
                  <a:cubicBezTo>
                    <a:pt x="1639" y="1481"/>
                    <a:pt x="2174" y="1576"/>
                    <a:pt x="2647" y="1733"/>
                  </a:cubicBezTo>
                  <a:cubicBezTo>
                    <a:pt x="2678" y="1544"/>
                    <a:pt x="2741" y="1292"/>
                    <a:pt x="2741" y="1103"/>
                  </a:cubicBezTo>
                  <a:cubicBezTo>
                    <a:pt x="2174" y="442"/>
                    <a:pt x="1292"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79"/>
            <p:cNvSpPr/>
            <p:nvPr/>
          </p:nvSpPr>
          <p:spPr>
            <a:xfrm>
              <a:off x="-20199150" y="3443075"/>
              <a:ext cx="97675" cy="53225"/>
            </a:xfrm>
            <a:custGeom>
              <a:avLst/>
              <a:gdLst/>
              <a:ahLst/>
              <a:cxnLst/>
              <a:rect l="l" t="t" r="r" b="b"/>
              <a:pathLst>
                <a:path w="3907" h="2129" extrusionOk="0">
                  <a:moveTo>
                    <a:pt x="2584" y="1"/>
                  </a:moveTo>
                  <a:cubicBezTo>
                    <a:pt x="1260" y="1"/>
                    <a:pt x="252" y="725"/>
                    <a:pt x="221" y="788"/>
                  </a:cubicBezTo>
                  <a:cubicBezTo>
                    <a:pt x="0" y="914"/>
                    <a:pt x="0" y="1230"/>
                    <a:pt x="221" y="1324"/>
                  </a:cubicBezTo>
                  <a:cubicBezTo>
                    <a:pt x="252" y="1387"/>
                    <a:pt x="1260" y="2112"/>
                    <a:pt x="2584" y="2112"/>
                  </a:cubicBezTo>
                  <a:cubicBezTo>
                    <a:pt x="2669" y="2123"/>
                    <a:pt x="2754" y="2128"/>
                    <a:pt x="2839" y="2128"/>
                  </a:cubicBezTo>
                  <a:cubicBezTo>
                    <a:pt x="3224" y="2128"/>
                    <a:pt x="3597" y="2020"/>
                    <a:pt x="3907" y="1891"/>
                  </a:cubicBezTo>
                  <a:cubicBezTo>
                    <a:pt x="3844" y="1639"/>
                    <a:pt x="3718" y="1450"/>
                    <a:pt x="3592" y="1230"/>
                  </a:cubicBezTo>
                  <a:cubicBezTo>
                    <a:pt x="3560" y="1103"/>
                    <a:pt x="3560" y="1009"/>
                    <a:pt x="3592" y="914"/>
                  </a:cubicBezTo>
                  <a:cubicBezTo>
                    <a:pt x="3718" y="662"/>
                    <a:pt x="3844" y="473"/>
                    <a:pt x="3907" y="221"/>
                  </a:cubicBezTo>
                  <a:cubicBezTo>
                    <a:pt x="3529" y="127"/>
                    <a:pt x="3088" y="1"/>
                    <a:pt x="25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79"/>
            <p:cNvSpPr/>
            <p:nvPr/>
          </p:nvSpPr>
          <p:spPr>
            <a:xfrm>
              <a:off x="-20091250" y="3479325"/>
              <a:ext cx="92175" cy="142575"/>
            </a:xfrm>
            <a:custGeom>
              <a:avLst/>
              <a:gdLst/>
              <a:ahLst/>
              <a:cxnLst/>
              <a:rect l="l" t="t" r="r" b="b"/>
              <a:pathLst>
                <a:path w="3687" h="5703" extrusionOk="0">
                  <a:moveTo>
                    <a:pt x="190" y="0"/>
                  </a:moveTo>
                  <a:cubicBezTo>
                    <a:pt x="946" y="1638"/>
                    <a:pt x="883" y="3592"/>
                    <a:pt x="95" y="5198"/>
                  </a:cubicBezTo>
                  <a:cubicBezTo>
                    <a:pt x="0" y="5450"/>
                    <a:pt x="158" y="5702"/>
                    <a:pt x="442" y="5702"/>
                  </a:cubicBezTo>
                  <a:lnTo>
                    <a:pt x="3245" y="5702"/>
                  </a:lnTo>
                  <a:cubicBezTo>
                    <a:pt x="3529" y="5702"/>
                    <a:pt x="3687" y="5450"/>
                    <a:pt x="3592" y="5198"/>
                  </a:cubicBezTo>
                  <a:cubicBezTo>
                    <a:pt x="2741" y="3592"/>
                    <a:pt x="2741" y="1607"/>
                    <a:pt x="34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79"/>
            <p:cNvSpPr/>
            <p:nvPr/>
          </p:nvSpPr>
          <p:spPr>
            <a:xfrm>
              <a:off x="-20090475" y="3317850"/>
              <a:ext cx="91400" cy="142575"/>
            </a:xfrm>
            <a:custGeom>
              <a:avLst/>
              <a:gdLst/>
              <a:ahLst/>
              <a:cxnLst/>
              <a:rect l="l" t="t" r="r" b="b"/>
              <a:pathLst>
                <a:path w="3656" h="5703" extrusionOk="0">
                  <a:moveTo>
                    <a:pt x="411" y="1"/>
                  </a:moveTo>
                  <a:cubicBezTo>
                    <a:pt x="285" y="1"/>
                    <a:pt x="159" y="95"/>
                    <a:pt x="64" y="158"/>
                  </a:cubicBezTo>
                  <a:cubicBezTo>
                    <a:pt x="1" y="284"/>
                    <a:pt x="1" y="410"/>
                    <a:pt x="64" y="505"/>
                  </a:cubicBezTo>
                  <a:cubicBezTo>
                    <a:pt x="915" y="2143"/>
                    <a:pt x="915" y="4096"/>
                    <a:pt x="159" y="5703"/>
                  </a:cubicBezTo>
                  <a:lnTo>
                    <a:pt x="3467" y="5703"/>
                  </a:lnTo>
                  <a:cubicBezTo>
                    <a:pt x="2710" y="4065"/>
                    <a:pt x="2710" y="2143"/>
                    <a:pt x="3530" y="505"/>
                  </a:cubicBezTo>
                  <a:cubicBezTo>
                    <a:pt x="3656" y="284"/>
                    <a:pt x="3467"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79"/>
            <p:cNvSpPr/>
            <p:nvPr/>
          </p:nvSpPr>
          <p:spPr>
            <a:xfrm>
              <a:off x="-19984925" y="3389525"/>
              <a:ext cx="94550" cy="107925"/>
            </a:xfrm>
            <a:custGeom>
              <a:avLst/>
              <a:gdLst/>
              <a:ahLst/>
              <a:cxnLst/>
              <a:rect l="l" t="t" r="r" b="b"/>
              <a:pathLst>
                <a:path w="3782" h="4317" extrusionOk="0">
                  <a:moveTo>
                    <a:pt x="473" y="1"/>
                  </a:moveTo>
                  <a:cubicBezTo>
                    <a:pt x="190" y="1"/>
                    <a:pt x="1" y="316"/>
                    <a:pt x="158" y="568"/>
                  </a:cubicBezTo>
                  <a:cubicBezTo>
                    <a:pt x="946" y="1702"/>
                    <a:pt x="946" y="3119"/>
                    <a:pt x="253" y="4317"/>
                  </a:cubicBezTo>
                  <a:lnTo>
                    <a:pt x="3529" y="4317"/>
                  </a:lnTo>
                  <a:cubicBezTo>
                    <a:pt x="2868" y="3151"/>
                    <a:pt x="2868" y="1702"/>
                    <a:pt x="3624" y="568"/>
                  </a:cubicBezTo>
                  <a:cubicBezTo>
                    <a:pt x="3781" y="316"/>
                    <a:pt x="3624" y="1"/>
                    <a:pt x="3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79"/>
            <p:cNvSpPr/>
            <p:nvPr/>
          </p:nvSpPr>
          <p:spPr>
            <a:xfrm>
              <a:off x="-19984125" y="3514750"/>
              <a:ext cx="94525" cy="107150"/>
            </a:xfrm>
            <a:custGeom>
              <a:avLst/>
              <a:gdLst/>
              <a:ahLst/>
              <a:cxnLst/>
              <a:rect l="l" t="t" r="r" b="b"/>
              <a:pathLst>
                <a:path w="3781" h="4286" extrusionOk="0">
                  <a:moveTo>
                    <a:pt x="221" y="1"/>
                  </a:moveTo>
                  <a:cubicBezTo>
                    <a:pt x="914" y="1135"/>
                    <a:pt x="914" y="2647"/>
                    <a:pt x="158" y="3750"/>
                  </a:cubicBezTo>
                  <a:cubicBezTo>
                    <a:pt x="0" y="3970"/>
                    <a:pt x="158" y="4285"/>
                    <a:pt x="473" y="4285"/>
                  </a:cubicBezTo>
                  <a:lnTo>
                    <a:pt x="3308" y="4285"/>
                  </a:lnTo>
                  <a:cubicBezTo>
                    <a:pt x="3592" y="4285"/>
                    <a:pt x="3781" y="3970"/>
                    <a:pt x="3623" y="3750"/>
                  </a:cubicBezTo>
                  <a:cubicBezTo>
                    <a:pt x="2836" y="2584"/>
                    <a:pt x="2804" y="1135"/>
                    <a:pt x="34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6" name="Google Shape;9306;p79"/>
          <p:cNvGrpSpPr/>
          <p:nvPr/>
        </p:nvGrpSpPr>
        <p:grpSpPr>
          <a:xfrm>
            <a:off x="2388036" y="2242861"/>
            <a:ext cx="452798" cy="450766"/>
            <a:chOff x="-20199150" y="3693150"/>
            <a:chExt cx="306400" cy="305025"/>
          </a:xfrm>
        </p:grpSpPr>
        <p:sp>
          <p:nvSpPr>
            <p:cNvPr id="9307" name="Google Shape;9307;p79"/>
            <p:cNvSpPr/>
            <p:nvPr/>
          </p:nvSpPr>
          <p:spPr>
            <a:xfrm>
              <a:off x="-20182625" y="3762250"/>
              <a:ext cx="227650" cy="212650"/>
            </a:xfrm>
            <a:custGeom>
              <a:avLst/>
              <a:gdLst/>
              <a:ahLst/>
              <a:cxnLst/>
              <a:rect l="l" t="t" r="r" b="b"/>
              <a:pathLst>
                <a:path w="9106" h="8506" extrusionOk="0">
                  <a:moveTo>
                    <a:pt x="1862" y="1"/>
                  </a:moveTo>
                  <a:cubicBezTo>
                    <a:pt x="1462" y="1"/>
                    <a:pt x="1056" y="148"/>
                    <a:pt x="726" y="466"/>
                  </a:cubicBezTo>
                  <a:cubicBezTo>
                    <a:pt x="1" y="1222"/>
                    <a:pt x="158" y="2514"/>
                    <a:pt x="1104" y="3018"/>
                  </a:cubicBezTo>
                  <a:lnTo>
                    <a:pt x="4097" y="4687"/>
                  </a:lnTo>
                  <a:lnTo>
                    <a:pt x="5735" y="7680"/>
                  </a:lnTo>
                  <a:cubicBezTo>
                    <a:pt x="6024" y="8223"/>
                    <a:pt x="6562" y="8506"/>
                    <a:pt x="7117" y="8506"/>
                  </a:cubicBezTo>
                  <a:cubicBezTo>
                    <a:pt x="7529" y="8506"/>
                    <a:pt x="7951" y="8349"/>
                    <a:pt x="8287" y="8027"/>
                  </a:cubicBezTo>
                  <a:cubicBezTo>
                    <a:pt x="9106" y="7239"/>
                    <a:pt x="8854" y="5853"/>
                    <a:pt x="7783" y="5412"/>
                  </a:cubicBezTo>
                  <a:lnTo>
                    <a:pt x="4632" y="4152"/>
                  </a:lnTo>
                  <a:lnTo>
                    <a:pt x="3372" y="1001"/>
                  </a:lnTo>
                  <a:cubicBezTo>
                    <a:pt x="3102" y="366"/>
                    <a:pt x="2491" y="1"/>
                    <a:pt x="18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79"/>
            <p:cNvSpPr/>
            <p:nvPr/>
          </p:nvSpPr>
          <p:spPr>
            <a:xfrm>
              <a:off x="-20077075" y="3785225"/>
              <a:ext cx="97700" cy="91075"/>
            </a:xfrm>
            <a:custGeom>
              <a:avLst/>
              <a:gdLst/>
              <a:ahLst/>
              <a:cxnLst/>
              <a:rect l="l" t="t" r="r" b="b"/>
              <a:pathLst>
                <a:path w="3908" h="3643" extrusionOk="0">
                  <a:moveTo>
                    <a:pt x="1187" y="1"/>
                  </a:moveTo>
                  <a:cubicBezTo>
                    <a:pt x="799" y="1"/>
                    <a:pt x="395" y="94"/>
                    <a:pt x="1" y="303"/>
                  </a:cubicBezTo>
                  <a:lnTo>
                    <a:pt x="946" y="2697"/>
                  </a:lnTo>
                  <a:lnTo>
                    <a:pt x="3372" y="3642"/>
                  </a:lnTo>
                  <a:cubicBezTo>
                    <a:pt x="3907" y="2571"/>
                    <a:pt x="3624" y="1469"/>
                    <a:pt x="2931" y="713"/>
                  </a:cubicBezTo>
                  <a:cubicBezTo>
                    <a:pt x="2473" y="275"/>
                    <a:pt x="1852" y="1"/>
                    <a:pt x="11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79"/>
            <p:cNvSpPr/>
            <p:nvPr/>
          </p:nvSpPr>
          <p:spPr>
            <a:xfrm>
              <a:off x="-20051875" y="3693150"/>
              <a:ext cx="159125" cy="176850"/>
            </a:xfrm>
            <a:custGeom>
              <a:avLst/>
              <a:gdLst/>
              <a:ahLst/>
              <a:cxnLst/>
              <a:rect l="l" t="t" r="r" b="b"/>
              <a:pathLst>
                <a:path w="6365" h="7074" extrusionOk="0">
                  <a:moveTo>
                    <a:pt x="3159" y="1"/>
                  </a:moveTo>
                  <a:cubicBezTo>
                    <a:pt x="3104" y="1"/>
                    <a:pt x="3057" y="16"/>
                    <a:pt x="3025" y="48"/>
                  </a:cubicBezTo>
                  <a:lnTo>
                    <a:pt x="190" y="1466"/>
                  </a:lnTo>
                  <a:cubicBezTo>
                    <a:pt x="64" y="1529"/>
                    <a:pt x="1" y="1655"/>
                    <a:pt x="1" y="1781"/>
                  </a:cubicBezTo>
                  <a:lnTo>
                    <a:pt x="1" y="2978"/>
                  </a:lnTo>
                  <a:cubicBezTo>
                    <a:pt x="54" y="2975"/>
                    <a:pt x="107" y="2974"/>
                    <a:pt x="159" y="2974"/>
                  </a:cubicBezTo>
                  <a:cubicBezTo>
                    <a:pt x="727" y="2974"/>
                    <a:pt x="1246" y="3128"/>
                    <a:pt x="1765" y="3387"/>
                  </a:cubicBezTo>
                  <a:lnTo>
                    <a:pt x="2206" y="2631"/>
                  </a:lnTo>
                  <a:cubicBezTo>
                    <a:pt x="2249" y="2524"/>
                    <a:pt x="2379" y="2461"/>
                    <a:pt x="2507" y="2461"/>
                  </a:cubicBezTo>
                  <a:cubicBezTo>
                    <a:pt x="2568" y="2461"/>
                    <a:pt x="2628" y="2475"/>
                    <a:pt x="2679" y="2505"/>
                  </a:cubicBezTo>
                  <a:cubicBezTo>
                    <a:pt x="2836" y="2600"/>
                    <a:pt x="2899" y="2820"/>
                    <a:pt x="2773" y="2978"/>
                  </a:cubicBezTo>
                  <a:lnTo>
                    <a:pt x="2301" y="3828"/>
                  </a:lnTo>
                  <a:cubicBezTo>
                    <a:pt x="2553" y="4017"/>
                    <a:pt x="2679" y="4080"/>
                    <a:pt x="2899" y="4490"/>
                  </a:cubicBezTo>
                  <a:lnTo>
                    <a:pt x="3813" y="4238"/>
                  </a:lnTo>
                  <a:cubicBezTo>
                    <a:pt x="3832" y="4235"/>
                    <a:pt x="3852" y="4233"/>
                    <a:pt x="3872" y="4233"/>
                  </a:cubicBezTo>
                  <a:cubicBezTo>
                    <a:pt x="4045" y="4233"/>
                    <a:pt x="4226" y="4352"/>
                    <a:pt x="4254" y="4522"/>
                  </a:cubicBezTo>
                  <a:cubicBezTo>
                    <a:pt x="4285" y="4711"/>
                    <a:pt x="4159" y="4931"/>
                    <a:pt x="3970" y="4963"/>
                  </a:cubicBezTo>
                  <a:lnTo>
                    <a:pt x="3183" y="5152"/>
                  </a:lnTo>
                  <a:cubicBezTo>
                    <a:pt x="3372" y="5750"/>
                    <a:pt x="3435" y="6412"/>
                    <a:pt x="3214" y="7073"/>
                  </a:cubicBezTo>
                  <a:cubicBezTo>
                    <a:pt x="3340" y="7042"/>
                    <a:pt x="6050" y="5719"/>
                    <a:pt x="6176" y="5624"/>
                  </a:cubicBezTo>
                  <a:cubicBezTo>
                    <a:pt x="6302" y="5561"/>
                    <a:pt x="6365" y="5435"/>
                    <a:pt x="6365" y="5309"/>
                  </a:cubicBezTo>
                  <a:lnTo>
                    <a:pt x="6365" y="1718"/>
                  </a:lnTo>
                  <a:cubicBezTo>
                    <a:pt x="6365" y="1623"/>
                    <a:pt x="6302" y="1497"/>
                    <a:pt x="6176" y="1466"/>
                  </a:cubicBezTo>
                  <a:lnTo>
                    <a:pt x="3340" y="48"/>
                  </a:lnTo>
                  <a:cubicBezTo>
                    <a:pt x="3277" y="16"/>
                    <a:pt x="3214" y="1"/>
                    <a:pt x="3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79"/>
            <p:cNvSpPr/>
            <p:nvPr/>
          </p:nvSpPr>
          <p:spPr>
            <a:xfrm>
              <a:off x="-20155825" y="3861300"/>
              <a:ext cx="92950" cy="92175"/>
            </a:xfrm>
            <a:custGeom>
              <a:avLst/>
              <a:gdLst/>
              <a:ahLst/>
              <a:cxnLst/>
              <a:rect l="l" t="t" r="r" b="b"/>
              <a:pathLst>
                <a:path w="3718" h="3687" extrusionOk="0">
                  <a:moveTo>
                    <a:pt x="221" y="1"/>
                  </a:moveTo>
                  <a:lnTo>
                    <a:pt x="63" y="158"/>
                  </a:lnTo>
                  <a:lnTo>
                    <a:pt x="0" y="190"/>
                  </a:lnTo>
                  <a:lnTo>
                    <a:pt x="3529" y="3687"/>
                  </a:lnTo>
                  <a:lnTo>
                    <a:pt x="3560" y="3655"/>
                  </a:lnTo>
                  <a:lnTo>
                    <a:pt x="3718" y="3498"/>
                  </a:lnTo>
                  <a:lnTo>
                    <a:pt x="2457" y="1230"/>
                  </a:lnTo>
                  <a:lnTo>
                    <a:pt x="2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79"/>
            <p:cNvSpPr/>
            <p:nvPr/>
          </p:nvSpPr>
          <p:spPr>
            <a:xfrm>
              <a:off x="-20199150" y="3918025"/>
              <a:ext cx="81150" cy="80150"/>
            </a:xfrm>
            <a:custGeom>
              <a:avLst/>
              <a:gdLst/>
              <a:ahLst/>
              <a:cxnLst/>
              <a:rect l="l" t="t" r="r" b="b"/>
              <a:pathLst>
                <a:path w="3246" h="3206" extrusionOk="0">
                  <a:moveTo>
                    <a:pt x="851" y="0"/>
                  </a:moveTo>
                  <a:lnTo>
                    <a:pt x="851" y="0"/>
                  </a:lnTo>
                  <a:cubicBezTo>
                    <a:pt x="756" y="536"/>
                    <a:pt x="851" y="1134"/>
                    <a:pt x="1071" y="1670"/>
                  </a:cubicBezTo>
                  <a:lnTo>
                    <a:pt x="158" y="2584"/>
                  </a:lnTo>
                  <a:cubicBezTo>
                    <a:pt x="0" y="2741"/>
                    <a:pt x="0" y="2930"/>
                    <a:pt x="158" y="3088"/>
                  </a:cubicBezTo>
                  <a:cubicBezTo>
                    <a:pt x="237" y="3166"/>
                    <a:pt x="331" y="3206"/>
                    <a:pt x="426" y="3206"/>
                  </a:cubicBezTo>
                  <a:cubicBezTo>
                    <a:pt x="520" y="3206"/>
                    <a:pt x="615" y="3166"/>
                    <a:pt x="693" y="3088"/>
                  </a:cubicBezTo>
                  <a:lnTo>
                    <a:pt x="1607" y="2174"/>
                  </a:lnTo>
                  <a:cubicBezTo>
                    <a:pt x="2017" y="2332"/>
                    <a:pt x="2458" y="2458"/>
                    <a:pt x="2899" y="2458"/>
                  </a:cubicBezTo>
                  <a:cubicBezTo>
                    <a:pt x="3025" y="2458"/>
                    <a:pt x="3119" y="2426"/>
                    <a:pt x="3245" y="2426"/>
                  </a:cubicBezTo>
                  <a:lnTo>
                    <a:pt x="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79"/>
            <p:cNvSpPr/>
            <p:nvPr/>
          </p:nvSpPr>
          <p:spPr>
            <a:xfrm>
              <a:off x="-20173950" y="3880200"/>
              <a:ext cx="92175" cy="92200"/>
            </a:xfrm>
            <a:custGeom>
              <a:avLst/>
              <a:gdLst/>
              <a:ahLst/>
              <a:cxnLst/>
              <a:rect l="l" t="t" r="r" b="b"/>
              <a:pathLst>
                <a:path w="3687" h="3688" extrusionOk="0">
                  <a:moveTo>
                    <a:pt x="316" y="1"/>
                  </a:moveTo>
                  <a:cubicBezTo>
                    <a:pt x="189" y="222"/>
                    <a:pt x="63" y="442"/>
                    <a:pt x="0" y="663"/>
                  </a:cubicBezTo>
                  <a:lnTo>
                    <a:pt x="3025" y="3687"/>
                  </a:lnTo>
                  <a:cubicBezTo>
                    <a:pt x="3245" y="3624"/>
                    <a:pt x="3498" y="3498"/>
                    <a:pt x="3687" y="3372"/>
                  </a:cubicBezTo>
                  <a:lnTo>
                    <a:pt x="3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3" name="Google Shape;9313;p79"/>
          <p:cNvGrpSpPr/>
          <p:nvPr/>
        </p:nvGrpSpPr>
        <p:grpSpPr>
          <a:xfrm>
            <a:off x="2388609" y="2795687"/>
            <a:ext cx="451653" cy="451653"/>
            <a:chOff x="-20197575" y="4066875"/>
            <a:chExt cx="305625" cy="305625"/>
          </a:xfrm>
        </p:grpSpPr>
        <p:sp>
          <p:nvSpPr>
            <p:cNvPr id="9314" name="Google Shape;9314;p79"/>
            <p:cNvSpPr/>
            <p:nvPr/>
          </p:nvSpPr>
          <p:spPr>
            <a:xfrm>
              <a:off x="-20089675" y="4066875"/>
              <a:ext cx="89025" cy="92175"/>
            </a:xfrm>
            <a:custGeom>
              <a:avLst/>
              <a:gdLst/>
              <a:ahLst/>
              <a:cxnLst/>
              <a:rect l="l" t="t" r="r" b="b"/>
              <a:pathLst>
                <a:path w="3561" h="3687" extrusionOk="0">
                  <a:moveTo>
                    <a:pt x="347" y="1"/>
                  </a:moveTo>
                  <a:cubicBezTo>
                    <a:pt x="158" y="1"/>
                    <a:pt x="0" y="158"/>
                    <a:pt x="0" y="379"/>
                  </a:cubicBezTo>
                  <a:cubicBezTo>
                    <a:pt x="0" y="568"/>
                    <a:pt x="158" y="725"/>
                    <a:pt x="347" y="725"/>
                  </a:cubicBezTo>
                  <a:cubicBezTo>
                    <a:pt x="946" y="725"/>
                    <a:pt x="1418" y="1229"/>
                    <a:pt x="1418" y="1828"/>
                  </a:cubicBezTo>
                  <a:lnTo>
                    <a:pt x="1418" y="3687"/>
                  </a:lnTo>
                  <a:cubicBezTo>
                    <a:pt x="1544" y="3624"/>
                    <a:pt x="1670" y="3592"/>
                    <a:pt x="1765" y="3592"/>
                  </a:cubicBezTo>
                  <a:cubicBezTo>
                    <a:pt x="1891" y="3592"/>
                    <a:pt x="2017" y="3624"/>
                    <a:pt x="2143" y="3687"/>
                  </a:cubicBezTo>
                  <a:lnTo>
                    <a:pt x="2143" y="1828"/>
                  </a:lnTo>
                  <a:cubicBezTo>
                    <a:pt x="2143" y="1229"/>
                    <a:pt x="2615" y="725"/>
                    <a:pt x="3182" y="725"/>
                  </a:cubicBezTo>
                  <a:cubicBezTo>
                    <a:pt x="3403" y="725"/>
                    <a:pt x="3561" y="568"/>
                    <a:pt x="3561" y="379"/>
                  </a:cubicBezTo>
                  <a:cubicBezTo>
                    <a:pt x="3561" y="158"/>
                    <a:pt x="3403" y="1"/>
                    <a:pt x="3182" y="1"/>
                  </a:cubicBezTo>
                  <a:cubicBezTo>
                    <a:pt x="2615" y="1"/>
                    <a:pt x="2080" y="284"/>
                    <a:pt x="1765" y="725"/>
                  </a:cubicBezTo>
                  <a:cubicBezTo>
                    <a:pt x="1450" y="284"/>
                    <a:pt x="94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79"/>
            <p:cNvSpPr/>
            <p:nvPr/>
          </p:nvSpPr>
          <p:spPr>
            <a:xfrm>
              <a:off x="-20024300" y="4085775"/>
              <a:ext cx="132350" cy="125250"/>
            </a:xfrm>
            <a:custGeom>
              <a:avLst/>
              <a:gdLst/>
              <a:ahLst/>
              <a:cxnLst/>
              <a:rect l="l" t="t" r="r" b="b"/>
              <a:pathLst>
                <a:path w="5294" h="5010" extrusionOk="0">
                  <a:moveTo>
                    <a:pt x="2741" y="2175"/>
                  </a:moveTo>
                  <a:cubicBezTo>
                    <a:pt x="2930" y="2175"/>
                    <a:pt x="3119" y="2332"/>
                    <a:pt x="3119" y="2521"/>
                  </a:cubicBezTo>
                  <a:cubicBezTo>
                    <a:pt x="3119" y="2710"/>
                    <a:pt x="2930" y="2868"/>
                    <a:pt x="2741" y="2868"/>
                  </a:cubicBezTo>
                  <a:cubicBezTo>
                    <a:pt x="2552" y="2868"/>
                    <a:pt x="2395" y="2710"/>
                    <a:pt x="2395" y="2521"/>
                  </a:cubicBezTo>
                  <a:cubicBezTo>
                    <a:pt x="2395" y="2332"/>
                    <a:pt x="2552" y="2175"/>
                    <a:pt x="2741" y="2175"/>
                  </a:cubicBezTo>
                  <a:close/>
                  <a:moveTo>
                    <a:pt x="1985" y="3592"/>
                  </a:moveTo>
                  <a:cubicBezTo>
                    <a:pt x="2206" y="3592"/>
                    <a:pt x="2363" y="3750"/>
                    <a:pt x="2363" y="3939"/>
                  </a:cubicBezTo>
                  <a:cubicBezTo>
                    <a:pt x="2395" y="4128"/>
                    <a:pt x="2206" y="4285"/>
                    <a:pt x="1985" y="4285"/>
                  </a:cubicBezTo>
                  <a:cubicBezTo>
                    <a:pt x="1796" y="4285"/>
                    <a:pt x="1639" y="4128"/>
                    <a:pt x="1639" y="3939"/>
                  </a:cubicBezTo>
                  <a:cubicBezTo>
                    <a:pt x="1639" y="3750"/>
                    <a:pt x="1796" y="3592"/>
                    <a:pt x="1985" y="3592"/>
                  </a:cubicBezTo>
                  <a:close/>
                  <a:moveTo>
                    <a:pt x="4915" y="1"/>
                  </a:moveTo>
                  <a:cubicBezTo>
                    <a:pt x="2710" y="1"/>
                    <a:pt x="820" y="1355"/>
                    <a:pt x="0" y="3246"/>
                  </a:cubicBezTo>
                  <a:cubicBezTo>
                    <a:pt x="158" y="3435"/>
                    <a:pt x="252" y="3655"/>
                    <a:pt x="252" y="3939"/>
                  </a:cubicBezTo>
                  <a:lnTo>
                    <a:pt x="252" y="5010"/>
                  </a:lnTo>
                  <a:lnTo>
                    <a:pt x="2899" y="5010"/>
                  </a:lnTo>
                  <a:cubicBezTo>
                    <a:pt x="3340" y="5010"/>
                    <a:pt x="3718" y="4695"/>
                    <a:pt x="3812" y="4254"/>
                  </a:cubicBezTo>
                  <a:cubicBezTo>
                    <a:pt x="4632" y="4096"/>
                    <a:pt x="5293" y="3403"/>
                    <a:pt x="5293" y="2490"/>
                  </a:cubicBezTo>
                  <a:lnTo>
                    <a:pt x="5293" y="347"/>
                  </a:lnTo>
                  <a:cubicBezTo>
                    <a:pt x="5262" y="158"/>
                    <a:pt x="5104" y="1"/>
                    <a:pt x="4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79"/>
            <p:cNvSpPr/>
            <p:nvPr/>
          </p:nvSpPr>
          <p:spPr>
            <a:xfrm>
              <a:off x="-19983350" y="4263775"/>
              <a:ext cx="18925" cy="18150"/>
            </a:xfrm>
            <a:custGeom>
              <a:avLst/>
              <a:gdLst/>
              <a:ahLst/>
              <a:cxnLst/>
              <a:rect l="l" t="t" r="r" b="b"/>
              <a:pathLst>
                <a:path w="757" h="726" extrusionOk="0">
                  <a:moveTo>
                    <a:pt x="347" y="1"/>
                  </a:moveTo>
                  <a:cubicBezTo>
                    <a:pt x="158" y="1"/>
                    <a:pt x="1" y="158"/>
                    <a:pt x="1" y="347"/>
                  </a:cubicBezTo>
                  <a:cubicBezTo>
                    <a:pt x="1" y="568"/>
                    <a:pt x="158" y="725"/>
                    <a:pt x="347" y="725"/>
                  </a:cubicBezTo>
                  <a:cubicBezTo>
                    <a:pt x="568" y="725"/>
                    <a:pt x="725" y="568"/>
                    <a:pt x="725" y="347"/>
                  </a:cubicBezTo>
                  <a:cubicBezTo>
                    <a:pt x="757" y="221"/>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79"/>
            <p:cNvSpPr/>
            <p:nvPr/>
          </p:nvSpPr>
          <p:spPr>
            <a:xfrm>
              <a:off x="-20035325" y="4228350"/>
              <a:ext cx="125250" cy="143350"/>
            </a:xfrm>
            <a:custGeom>
              <a:avLst/>
              <a:gdLst/>
              <a:ahLst/>
              <a:cxnLst/>
              <a:rect l="l" t="t" r="r" b="b"/>
              <a:pathLst>
                <a:path w="5010" h="5734" extrusionOk="0">
                  <a:moveTo>
                    <a:pt x="2426" y="756"/>
                  </a:moveTo>
                  <a:cubicBezTo>
                    <a:pt x="3025" y="756"/>
                    <a:pt x="3497" y="1229"/>
                    <a:pt x="3497" y="1827"/>
                  </a:cubicBezTo>
                  <a:cubicBezTo>
                    <a:pt x="3560" y="2363"/>
                    <a:pt x="3025" y="2899"/>
                    <a:pt x="2426" y="2899"/>
                  </a:cubicBezTo>
                  <a:cubicBezTo>
                    <a:pt x="1859" y="2899"/>
                    <a:pt x="1387" y="2426"/>
                    <a:pt x="1387" y="1827"/>
                  </a:cubicBezTo>
                  <a:cubicBezTo>
                    <a:pt x="1387" y="1229"/>
                    <a:pt x="1859" y="756"/>
                    <a:pt x="2426" y="756"/>
                  </a:cubicBezTo>
                  <a:close/>
                  <a:moveTo>
                    <a:pt x="693" y="0"/>
                  </a:moveTo>
                  <a:lnTo>
                    <a:pt x="693" y="2489"/>
                  </a:lnTo>
                  <a:cubicBezTo>
                    <a:pt x="693" y="2962"/>
                    <a:pt x="378" y="3371"/>
                    <a:pt x="0" y="3529"/>
                  </a:cubicBezTo>
                  <a:lnTo>
                    <a:pt x="0" y="4663"/>
                  </a:lnTo>
                  <a:cubicBezTo>
                    <a:pt x="0" y="5261"/>
                    <a:pt x="473" y="5734"/>
                    <a:pt x="1071" y="5734"/>
                  </a:cubicBezTo>
                  <a:cubicBezTo>
                    <a:pt x="1639" y="5734"/>
                    <a:pt x="2111" y="5261"/>
                    <a:pt x="2111" y="4663"/>
                  </a:cubicBezTo>
                  <a:cubicBezTo>
                    <a:pt x="2111" y="4474"/>
                    <a:pt x="2269" y="4316"/>
                    <a:pt x="2489" y="4316"/>
                  </a:cubicBezTo>
                  <a:cubicBezTo>
                    <a:pt x="3182" y="4316"/>
                    <a:pt x="3812" y="4033"/>
                    <a:pt x="4285" y="3529"/>
                  </a:cubicBezTo>
                  <a:cubicBezTo>
                    <a:pt x="4758" y="2993"/>
                    <a:pt x="5010" y="2331"/>
                    <a:pt x="4947" y="1670"/>
                  </a:cubicBezTo>
                  <a:cubicBezTo>
                    <a:pt x="4884" y="725"/>
                    <a:pt x="4127" y="0"/>
                    <a:pt x="3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79"/>
            <p:cNvSpPr/>
            <p:nvPr/>
          </p:nvSpPr>
          <p:spPr>
            <a:xfrm>
              <a:off x="-20054225" y="4175575"/>
              <a:ext cx="18125" cy="125250"/>
            </a:xfrm>
            <a:custGeom>
              <a:avLst/>
              <a:gdLst/>
              <a:ahLst/>
              <a:cxnLst/>
              <a:rect l="l" t="t" r="r" b="b"/>
              <a:pathLst>
                <a:path w="725" h="5010" extrusionOk="0">
                  <a:moveTo>
                    <a:pt x="347" y="0"/>
                  </a:moveTo>
                  <a:cubicBezTo>
                    <a:pt x="158" y="0"/>
                    <a:pt x="0" y="158"/>
                    <a:pt x="0" y="347"/>
                  </a:cubicBezTo>
                  <a:lnTo>
                    <a:pt x="0" y="4632"/>
                  </a:lnTo>
                  <a:cubicBezTo>
                    <a:pt x="0" y="4852"/>
                    <a:pt x="158" y="5010"/>
                    <a:pt x="347" y="5010"/>
                  </a:cubicBezTo>
                  <a:cubicBezTo>
                    <a:pt x="567" y="5010"/>
                    <a:pt x="725" y="4852"/>
                    <a:pt x="725" y="4632"/>
                  </a:cubicBezTo>
                  <a:lnTo>
                    <a:pt x="725" y="347"/>
                  </a:ln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9" name="Google Shape;9319;p79"/>
            <p:cNvSpPr/>
            <p:nvPr/>
          </p:nvSpPr>
          <p:spPr>
            <a:xfrm>
              <a:off x="-20197575" y="4085775"/>
              <a:ext cx="132350" cy="125250"/>
            </a:xfrm>
            <a:custGeom>
              <a:avLst/>
              <a:gdLst/>
              <a:ahLst/>
              <a:cxnLst/>
              <a:rect l="l" t="t" r="r" b="b"/>
              <a:pathLst>
                <a:path w="5294" h="5010" extrusionOk="0">
                  <a:moveTo>
                    <a:pt x="2521" y="2175"/>
                  </a:moveTo>
                  <a:cubicBezTo>
                    <a:pt x="2710" y="2175"/>
                    <a:pt x="2867" y="2332"/>
                    <a:pt x="2867" y="2521"/>
                  </a:cubicBezTo>
                  <a:cubicBezTo>
                    <a:pt x="2867" y="2710"/>
                    <a:pt x="2710" y="2868"/>
                    <a:pt x="2521" y="2868"/>
                  </a:cubicBezTo>
                  <a:cubicBezTo>
                    <a:pt x="2300" y="2868"/>
                    <a:pt x="2143" y="2710"/>
                    <a:pt x="2143" y="2521"/>
                  </a:cubicBezTo>
                  <a:cubicBezTo>
                    <a:pt x="2174" y="2332"/>
                    <a:pt x="2300" y="2175"/>
                    <a:pt x="2521" y="2175"/>
                  </a:cubicBezTo>
                  <a:close/>
                  <a:moveTo>
                    <a:pt x="3245" y="3592"/>
                  </a:moveTo>
                  <a:cubicBezTo>
                    <a:pt x="3466" y="3592"/>
                    <a:pt x="3623" y="3750"/>
                    <a:pt x="3623" y="3939"/>
                  </a:cubicBezTo>
                  <a:cubicBezTo>
                    <a:pt x="3623" y="4128"/>
                    <a:pt x="3466" y="4285"/>
                    <a:pt x="3245" y="4285"/>
                  </a:cubicBezTo>
                  <a:cubicBezTo>
                    <a:pt x="3056" y="4285"/>
                    <a:pt x="2899" y="4128"/>
                    <a:pt x="2899" y="3939"/>
                  </a:cubicBezTo>
                  <a:cubicBezTo>
                    <a:pt x="2867" y="3750"/>
                    <a:pt x="3056" y="3592"/>
                    <a:pt x="3245" y="3592"/>
                  </a:cubicBezTo>
                  <a:close/>
                  <a:moveTo>
                    <a:pt x="378" y="1"/>
                  </a:moveTo>
                  <a:cubicBezTo>
                    <a:pt x="189" y="1"/>
                    <a:pt x="32" y="158"/>
                    <a:pt x="32" y="347"/>
                  </a:cubicBezTo>
                  <a:lnTo>
                    <a:pt x="32" y="2490"/>
                  </a:lnTo>
                  <a:cubicBezTo>
                    <a:pt x="0" y="3403"/>
                    <a:pt x="662" y="4096"/>
                    <a:pt x="1481" y="4254"/>
                  </a:cubicBezTo>
                  <a:cubicBezTo>
                    <a:pt x="1576" y="4695"/>
                    <a:pt x="1954" y="5010"/>
                    <a:pt x="2395" y="5010"/>
                  </a:cubicBezTo>
                  <a:lnTo>
                    <a:pt x="5041" y="5010"/>
                  </a:lnTo>
                  <a:lnTo>
                    <a:pt x="5041" y="3939"/>
                  </a:lnTo>
                  <a:cubicBezTo>
                    <a:pt x="5041" y="3655"/>
                    <a:pt x="5136" y="3435"/>
                    <a:pt x="5293" y="3246"/>
                  </a:cubicBezTo>
                  <a:cubicBezTo>
                    <a:pt x="4474" y="1355"/>
                    <a:pt x="2584"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0" name="Google Shape;9320;p79"/>
            <p:cNvSpPr/>
            <p:nvPr/>
          </p:nvSpPr>
          <p:spPr>
            <a:xfrm>
              <a:off x="-20179475" y="4229925"/>
              <a:ext cx="125275" cy="142575"/>
            </a:xfrm>
            <a:custGeom>
              <a:avLst/>
              <a:gdLst/>
              <a:ahLst/>
              <a:cxnLst/>
              <a:rect l="l" t="t" r="r" b="b"/>
              <a:pathLst>
                <a:path w="5011" h="5703" extrusionOk="0">
                  <a:moveTo>
                    <a:pt x="2521" y="693"/>
                  </a:moveTo>
                  <a:cubicBezTo>
                    <a:pt x="3120" y="693"/>
                    <a:pt x="3592" y="1166"/>
                    <a:pt x="3592" y="1764"/>
                  </a:cubicBezTo>
                  <a:cubicBezTo>
                    <a:pt x="3592" y="2300"/>
                    <a:pt x="3120" y="2836"/>
                    <a:pt x="2521" y="2836"/>
                  </a:cubicBezTo>
                  <a:cubicBezTo>
                    <a:pt x="1954" y="2836"/>
                    <a:pt x="1482" y="2363"/>
                    <a:pt x="1482" y="1764"/>
                  </a:cubicBezTo>
                  <a:cubicBezTo>
                    <a:pt x="1482" y="1166"/>
                    <a:pt x="1954" y="693"/>
                    <a:pt x="2521" y="693"/>
                  </a:cubicBezTo>
                  <a:close/>
                  <a:moveTo>
                    <a:pt x="1797" y="0"/>
                  </a:moveTo>
                  <a:cubicBezTo>
                    <a:pt x="883" y="0"/>
                    <a:pt x="95" y="693"/>
                    <a:pt x="64" y="1638"/>
                  </a:cubicBezTo>
                  <a:cubicBezTo>
                    <a:pt x="1" y="2363"/>
                    <a:pt x="253" y="2962"/>
                    <a:pt x="726" y="3497"/>
                  </a:cubicBezTo>
                  <a:cubicBezTo>
                    <a:pt x="1198" y="4001"/>
                    <a:pt x="1828" y="4285"/>
                    <a:pt x="2521" y="4285"/>
                  </a:cubicBezTo>
                  <a:cubicBezTo>
                    <a:pt x="2742" y="4285"/>
                    <a:pt x="2899" y="4442"/>
                    <a:pt x="2899" y="4631"/>
                  </a:cubicBezTo>
                  <a:cubicBezTo>
                    <a:pt x="2899" y="5230"/>
                    <a:pt x="3372" y="5702"/>
                    <a:pt x="3939" y="5702"/>
                  </a:cubicBezTo>
                  <a:cubicBezTo>
                    <a:pt x="4538" y="5702"/>
                    <a:pt x="5010" y="5230"/>
                    <a:pt x="5010" y="4631"/>
                  </a:cubicBezTo>
                  <a:lnTo>
                    <a:pt x="5010" y="3497"/>
                  </a:lnTo>
                  <a:cubicBezTo>
                    <a:pt x="4601" y="3340"/>
                    <a:pt x="4317" y="2899"/>
                    <a:pt x="4317" y="2458"/>
                  </a:cubicBezTo>
                  <a:lnTo>
                    <a:pt x="43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79"/>
            <p:cNvSpPr/>
            <p:nvPr/>
          </p:nvSpPr>
          <p:spPr>
            <a:xfrm>
              <a:off x="-20125125" y="4263775"/>
              <a:ext cx="18150" cy="18150"/>
            </a:xfrm>
            <a:custGeom>
              <a:avLst/>
              <a:gdLst/>
              <a:ahLst/>
              <a:cxnLst/>
              <a:rect l="l" t="t" r="r" b="b"/>
              <a:pathLst>
                <a:path w="726" h="726" extrusionOk="0">
                  <a:moveTo>
                    <a:pt x="347" y="1"/>
                  </a:moveTo>
                  <a:cubicBezTo>
                    <a:pt x="158" y="1"/>
                    <a:pt x="1" y="158"/>
                    <a:pt x="1" y="347"/>
                  </a:cubicBezTo>
                  <a:cubicBezTo>
                    <a:pt x="1" y="568"/>
                    <a:pt x="158" y="725"/>
                    <a:pt x="347" y="725"/>
                  </a:cubicBezTo>
                  <a:cubicBezTo>
                    <a:pt x="568" y="725"/>
                    <a:pt x="725" y="568"/>
                    <a:pt x="725" y="347"/>
                  </a:cubicBezTo>
                  <a:cubicBezTo>
                    <a:pt x="725" y="221"/>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2" name="Google Shape;9322;p79"/>
          <p:cNvGrpSpPr/>
          <p:nvPr/>
        </p:nvGrpSpPr>
        <p:grpSpPr>
          <a:xfrm>
            <a:off x="5170827" y="1687520"/>
            <a:ext cx="449325" cy="453426"/>
            <a:chOff x="-18271050" y="3333200"/>
            <a:chExt cx="304050" cy="306825"/>
          </a:xfrm>
        </p:grpSpPr>
        <p:sp>
          <p:nvSpPr>
            <p:cNvPr id="9323" name="Google Shape;9323;p79"/>
            <p:cNvSpPr/>
            <p:nvPr/>
          </p:nvSpPr>
          <p:spPr>
            <a:xfrm>
              <a:off x="-18271050" y="3407650"/>
              <a:ext cx="63025" cy="79575"/>
            </a:xfrm>
            <a:custGeom>
              <a:avLst/>
              <a:gdLst/>
              <a:ahLst/>
              <a:cxnLst/>
              <a:rect l="l" t="t" r="r" b="b"/>
              <a:pathLst>
                <a:path w="2521" h="3183" extrusionOk="0">
                  <a:moveTo>
                    <a:pt x="1765" y="0"/>
                  </a:moveTo>
                  <a:cubicBezTo>
                    <a:pt x="788" y="0"/>
                    <a:pt x="0" y="788"/>
                    <a:pt x="0" y="1764"/>
                  </a:cubicBezTo>
                  <a:cubicBezTo>
                    <a:pt x="0" y="2363"/>
                    <a:pt x="284" y="2867"/>
                    <a:pt x="694" y="3182"/>
                  </a:cubicBezTo>
                  <a:cubicBezTo>
                    <a:pt x="694" y="1733"/>
                    <a:pt x="1544" y="567"/>
                    <a:pt x="2521" y="158"/>
                  </a:cubicBezTo>
                  <a:cubicBezTo>
                    <a:pt x="2300" y="32"/>
                    <a:pt x="2048"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79"/>
            <p:cNvSpPr/>
            <p:nvPr/>
          </p:nvSpPr>
          <p:spPr>
            <a:xfrm>
              <a:off x="-18030050" y="3406850"/>
              <a:ext cx="63050" cy="79575"/>
            </a:xfrm>
            <a:custGeom>
              <a:avLst/>
              <a:gdLst/>
              <a:ahLst/>
              <a:cxnLst/>
              <a:rect l="l" t="t" r="r" b="b"/>
              <a:pathLst>
                <a:path w="2522" h="3183" extrusionOk="0">
                  <a:moveTo>
                    <a:pt x="757" y="1"/>
                  </a:moveTo>
                  <a:cubicBezTo>
                    <a:pt x="474" y="1"/>
                    <a:pt x="253" y="64"/>
                    <a:pt x="1" y="158"/>
                  </a:cubicBezTo>
                  <a:cubicBezTo>
                    <a:pt x="978" y="568"/>
                    <a:pt x="1828" y="1733"/>
                    <a:pt x="1828" y="3183"/>
                  </a:cubicBezTo>
                  <a:cubicBezTo>
                    <a:pt x="2238" y="2868"/>
                    <a:pt x="2521" y="2332"/>
                    <a:pt x="2521" y="1765"/>
                  </a:cubicBezTo>
                  <a:cubicBezTo>
                    <a:pt x="2521" y="788"/>
                    <a:pt x="1734" y="1"/>
                    <a:pt x="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79"/>
            <p:cNvSpPr/>
            <p:nvPr/>
          </p:nvSpPr>
          <p:spPr>
            <a:xfrm>
              <a:off x="-18136375" y="3549400"/>
              <a:ext cx="35475" cy="32325"/>
            </a:xfrm>
            <a:custGeom>
              <a:avLst/>
              <a:gdLst/>
              <a:ahLst/>
              <a:cxnLst/>
              <a:rect l="l" t="t" r="r" b="b"/>
              <a:pathLst>
                <a:path w="1419" h="1293" extrusionOk="0">
                  <a:moveTo>
                    <a:pt x="725" y="1"/>
                  </a:moveTo>
                  <a:cubicBezTo>
                    <a:pt x="347" y="1"/>
                    <a:pt x="95" y="222"/>
                    <a:pt x="1" y="600"/>
                  </a:cubicBezTo>
                  <a:lnTo>
                    <a:pt x="725" y="1293"/>
                  </a:lnTo>
                  <a:lnTo>
                    <a:pt x="1419" y="600"/>
                  </a:lnTo>
                  <a:cubicBezTo>
                    <a:pt x="1355" y="285"/>
                    <a:pt x="1072"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79"/>
            <p:cNvSpPr/>
            <p:nvPr/>
          </p:nvSpPr>
          <p:spPr>
            <a:xfrm>
              <a:off x="-18233250" y="3423625"/>
              <a:ext cx="230800" cy="216400"/>
            </a:xfrm>
            <a:custGeom>
              <a:avLst/>
              <a:gdLst/>
              <a:ahLst/>
              <a:cxnLst/>
              <a:rect l="l" t="t" r="r" b="b"/>
              <a:pathLst>
                <a:path w="9232" h="8656" extrusionOk="0">
                  <a:moveTo>
                    <a:pt x="2427" y="2890"/>
                  </a:moveTo>
                  <a:cubicBezTo>
                    <a:pt x="2616" y="2890"/>
                    <a:pt x="2773" y="3047"/>
                    <a:pt x="2773" y="3268"/>
                  </a:cubicBezTo>
                  <a:cubicBezTo>
                    <a:pt x="2773" y="3457"/>
                    <a:pt x="2616" y="3614"/>
                    <a:pt x="2427" y="3614"/>
                  </a:cubicBezTo>
                  <a:cubicBezTo>
                    <a:pt x="2238" y="3614"/>
                    <a:pt x="2080" y="3457"/>
                    <a:pt x="2080" y="3268"/>
                  </a:cubicBezTo>
                  <a:cubicBezTo>
                    <a:pt x="2080" y="3047"/>
                    <a:pt x="2238" y="2890"/>
                    <a:pt x="2427" y="2890"/>
                  </a:cubicBezTo>
                  <a:close/>
                  <a:moveTo>
                    <a:pt x="6711" y="2890"/>
                  </a:moveTo>
                  <a:cubicBezTo>
                    <a:pt x="6900" y="2890"/>
                    <a:pt x="7089" y="3047"/>
                    <a:pt x="7089" y="3268"/>
                  </a:cubicBezTo>
                  <a:cubicBezTo>
                    <a:pt x="7058" y="3457"/>
                    <a:pt x="6900" y="3614"/>
                    <a:pt x="6711" y="3614"/>
                  </a:cubicBezTo>
                  <a:cubicBezTo>
                    <a:pt x="6522" y="3614"/>
                    <a:pt x="6365" y="3457"/>
                    <a:pt x="6365" y="3268"/>
                  </a:cubicBezTo>
                  <a:cubicBezTo>
                    <a:pt x="6365" y="3047"/>
                    <a:pt x="6522" y="2890"/>
                    <a:pt x="6711" y="2890"/>
                  </a:cubicBezTo>
                  <a:close/>
                  <a:moveTo>
                    <a:pt x="2066" y="0"/>
                  </a:moveTo>
                  <a:cubicBezTo>
                    <a:pt x="1647" y="0"/>
                    <a:pt x="1224" y="147"/>
                    <a:pt x="883" y="464"/>
                  </a:cubicBezTo>
                  <a:cubicBezTo>
                    <a:pt x="316" y="999"/>
                    <a:pt x="1" y="1724"/>
                    <a:pt x="1" y="2543"/>
                  </a:cubicBezTo>
                  <a:cubicBezTo>
                    <a:pt x="1" y="4528"/>
                    <a:pt x="1765" y="8308"/>
                    <a:pt x="4285" y="8655"/>
                  </a:cubicBezTo>
                  <a:lnTo>
                    <a:pt x="4285" y="6985"/>
                  </a:lnTo>
                  <a:lnTo>
                    <a:pt x="3372" y="6103"/>
                  </a:lnTo>
                  <a:lnTo>
                    <a:pt x="3340" y="6040"/>
                  </a:lnTo>
                  <a:cubicBezTo>
                    <a:pt x="3246" y="5977"/>
                    <a:pt x="3214" y="5883"/>
                    <a:pt x="3214" y="5820"/>
                  </a:cubicBezTo>
                  <a:cubicBezTo>
                    <a:pt x="3214" y="5032"/>
                    <a:pt x="3844" y="4402"/>
                    <a:pt x="4632" y="4402"/>
                  </a:cubicBezTo>
                  <a:cubicBezTo>
                    <a:pt x="5420" y="4402"/>
                    <a:pt x="6050" y="5032"/>
                    <a:pt x="6050" y="5820"/>
                  </a:cubicBezTo>
                  <a:cubicBezTo>
                    <a:pt x="6050" y="5883"/>
                    <a:pt x="6018" y="6009"/>
                    <a:pt x="5924" y="6040"/>
                  </a:cubicBezTo>
                  <a:lnTo>
                    <a:pt x="4947" y="6985"/>
                  </a:lnTo>
                  <a:lnTo>
                    <a:pt x="4947" y="8655"/>
                  </a:lnTo>
                  <a:cubicBezTo>
                    <a:pt x="7436" y="8340"/>
                    <a:pt x="9232" y="4559"/>
                    <a:pt x="9232" y="2543"/>
                  </a:cubicBezTo>
                  <a:cubicBezTo>
                    <a:pt x="9232" y="1724"/>
                    <a:pt x="8917" y="999"/>
                    <a:pt x="8349" y="464"/>
                  </a:cubicBezTo>
                  <a:cubicBezTo>
                    <a:pt x="7984" y="157"/>
                    <a:pt x="7553" y="14"/>
                    <a:pt x="7131" y="14"/>
                  </a:cubicBezTo>
                  <a:cubicBezTo>
                    <a:pt x="6425" y="14"/>
                    <a:pt x="5747" y="415"/>
                    <a:pt x="5451" y="1125"/>
                  </a:cubicBezTo>
                  <a:lnTo>
                    <a:pt x="5230" y="1755"/>
                  </a:lnTo>
                  <a:cubicBezTo>
                    <a:pt x="5104" y="2039"/>
                    <a:pt x="4852" y="2197"/>
                    <a:pt x="4600" y="2197"/>
                  </a:cubicBezTo>
                  <a:cubicBezTo>
                    <a:pt x="4317" y="2197"/>
                    <a:pt x="4033" y="2039"/>
                    <a:pt x="3970" y="1755"/>
                  </a:cubicBezTo>
                  <a:lnTo>
                    <a:pt x="3718" y="1125"/>
                  </a:lnTo>
                  <a:cubicBezTo>
                    <a:pt x="3461" y="414"/>
                    <a:pt x="2771" y="0"/>
                    <a:pt x="20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79"/>
            <p:cNvSpPr/>
            <p:nvPr/>
          </p:nvSpPr>
          <p:spPr>
            <a:xfrm>
              <a:off x="-18231675" y="3333200"/>
              <a:ext cx="220575" cy="125650"/>
            </a:xfrm>
            <a:custGeom>
              <a:avLst/>
              <a:gdLst/>
              <a:ahLst/>
              <a:cxnLst/>
              <a:rect l="l" t="t" r="r" b="b"/>
              <a:pathLst>
                <a:path w="8823" h="5026" extrusionOk="0">
                  <a:moveTo>
                    <a:pt x="3088" y="1088"/>
                  </a:moveTo>
                  <a:cubicBezTo>
                    <a:pt x="3277" y="1088"/>
                    <a:pt x="3435" y="1245"/>
                    <a:pt x="3435" y="1434"/>
                  </a:cubicBezTo>
                  <a:lnTo>
                    <a:pt x="3435" y="2159"/>
                  </a:lnTo>
                  <a:cubicBezTo>
                    <a:pt x="3435" y="2348"/>
                    <a:pt x="3277" y="2506"/>
                    <a:pt x="3088" y="2506"/>
                  </a:cubicBezTo>
                  <a:cubicBezTo>
                    <a:pt x="2868" y="2506"/>
                    <a:pt x="2710" y="2348"/>
                    <a:pt x="2710" y="2159"/>
                  </a:cubicBezTo>
                  <a:lnTo>
                    <a:pt x="2710" y="1434"/>
                  </a:lnTo>
                  <a:cubicBezTo>
                    <a:pt x="2710" y="1245"/>
                    <a:pt x="2868" y="1088"/>
                    <a:pt x="3088" y="1088"/>
                  </a:cubicBezTo>
                  <a:close/>
                  <a:moveTo>
                    <a:pt x="5955" y="1088"/>
                  </a:moveTo>
                  <a:cubicBezTo>
                    <a:pt x="6144" y="1088"/>
                    <a:pt x="6302" y="1245"/>
                    <a:pt x="6302" y="1434"/>
                  </a:cubicBezTo>
                  <a:lnTo>
                    <a:pt x="6302" y="2159"/>
                  </a:lnTo>
                  <a:cubicBezTo>
                    <a:pt x="6302" y="2348"/>
                    <a:pt x="6144" y="2506"/>
                    <a:pt x="5955" y="2506"/>
                  </a:cubicBezTo>
                  <a:cubicBezTo>
                    <a:pt x="5735" y="2506"/>
                    <a:pt x="5577" y="2348"/>
                    <a:pt x="5577" y="2159"/>
                  </a:cubicBezTo>
                  <a:lnTo>
                    <a:pt x="5577" y="1434"/>
                  </a:lnTo>
                  <a:cubicBezTo>
                    <a:pt x="5577" y="1245"/>
                    <a:pt x="5735" y="1088"/>
                    <a:pt x="5955" y="1088"/>
                  </a:cubicBezTo>
                  <a:close/>
                  <a:moveTo>
                    <a:pt x="4537" y="1781"/>
                  </a:moveTo>
                  <a:cubicBezTo>
                    <a:pt x="4726" y="1781"/>
                    <a:pt x="4884" y="1938"/>
                    <a:pt x="4884" y="2159"/>
                  </a:cubicBezTo>
                  <a:lnTo>
                    <a:pt x="4884" y="2852"/>
                  </a:lnTo>
                  <a:cubicBezTo>
                    <a:pt x="4884" y="3041"/>
                    <a:pt x="4726" y="3199"/>
                    <a:pt x="4537" y="3199"/>
                  </a:cubicBezTo>
                  <a:cubicBezTo>
                    <a:pt x="4317" y="3199"/>
                    <a:pt x="4159" y="3041"/>
                    <a:pt x="4159" y="2852"/>
                  </a:cubicBezTo>
                  <a:lnTo>
                    <a:pt x="4159" y="2159"/>
                  </a:lnTo>
                  <a:cubicBezTo>
                    <a:pt x="4159" y="1938"/>
                    <a:pt x="4317" y="1781"/>
                    <a:pt x="4537" y="1781"/>
                  </a:cubicBezTo>
                  <a:close/>
                  <a:moveTo>
                    <a:pt x="4427" y="1"/>
                  </a:moveTo>
                  <a:cubicBezTo>
                    <a:pt x="4372" y="1"/>
                    <a:pt x="4317" y="17"/>
                    <a:pt x="4254" y="48"/>
                  </a:cubicBezTo>
                  <a:lnTo>
                    <a:pt x="3655" y="395"/>
                  </a:lnTo>
                  <a:lnTo>
                    <a:pt x="2994" y="237"/>
                  </a:lnTo>
                  <a:cubicBezTo>
                    <a:pt x="2964" y="230"/>
                    <a:pt x="2934" y="226"/>
                    <a:pt x="2905" y="226"/>
                  </a:cubicBezTo>
                  <a:cubicBezTo>
                    <a:pt x="2810" y="226"/>
                    <a:pt x="2719" y="267"/>
                    <a:pt x="2647" y="363"/>
                  </a:cubicBezTo>
                  <a:lnTo>
                    <a:pt x="2175" y="836"/>
                  </a:lnTo>
                  <a:lnTo>
                    <a:pt x="1481" y="867"/>
                  </a:lnTo>
                  <a:cubicBezTo>
                    <a:pt x="1387" y="867"/>
                    <a:pt x="1261" y="962"/>
                    <a:pt x="1166" y="1088"/>
                  </a:cubicBezTo>
                  <a:lnTo>
                    <a:pt x="851" y="1655"/>
                  </a:lnTo>
                  <a:cubicBezTo>
                    <a:pt x="599" y="1749"/>
                    <a:pt x="127" y="1875"/>
                    <a:pt x="1" y="2096"/>
                  </a:cubicBezTo>
                  <a:cubicBezTo>
                    <a:pt x="851" y="2159"/>
                    <a:pt x="1450" y="2380"/>
                    <a:pt x="1922" y="2821"/>
                  </a:cubicBezTo>
                  <a:cubicBezTo>
                    <a:pt x="2994" y="2821"/>
                    <a:pt x="3907" y="3451"/>
                    <a:pt x="4285" y="4396"/>
                  </a:cubicBezTo>
                  <a:lnTo>
                    <a:pt x="4537" y="5026"/>
                  </a:lnTo>
                  <a:lnTo>
                    <a:pt x="4726" y="4396"/>
                  </a:lnTo>
                  <a:cubicBezTo>
                    <a:pt x="5104" y="3451"/>
                    <a:pt x="6018" y="2821"/>
                    <a:pt x="7058" y="2821"/>
                  </a:cubicBezTo>
                  <a:cubicBezTo>
                    <a:pt x="7486" y="2421"/>
                    <a:pt x="7992" y="2150"/>
                    <a:pt x="8623" y="2150"/>
                  </a:cubicBezTo>
                  <a:cubicBezTo>
                    <a:pt x="8688" y="2150"/>
                    <a:pt x="8754" y="2153"/>
                    <a:pt x="8822" y="2159"/>
                  </a:cubicBezTo>
                  <a:cubicBezTo>
                    <a:pt x="8791" y="2033"/>
                    <a:pt x="8696" y="1938"/>
                    <a:pt x="8633" y="1907"/>
                  </a:cubicBezTo>
                  <a:lnTo>
                    <a:pt x="8003" y="1655"/>
                  </a:lnTo>
                  <a:lnTo>
                    <a:pt x="7688" y="1088"/>
                  </a:lnTo>
                  <a:cubicBezTo>
                    <a:pt x="7656" y="962"/>
                    <a:pt x="7530" y="867"/>
                    <a:pt x="7373" y="867"/>
                  </a:cubicBezTo>
                  <a:lnTo>
                    <a:pt x="6711" y="836"/>
                  </a:lnTo>
                  <a:lnTo>
                    <a:pt x="6239" y="363"/>
                  </a:lnTo>
                  <a:cubicBezTo>
                    <a:pt x="6144" y="300"/>
                    <a:pt x="5987" y="237"/>
                    <a:pt x="5861" y="237"/>
                  </a:cubicBezTo>
                  <a:lnTo>
                    <a:pt x="5199" y="395"/>
                  </a:lnTo>
                  <a:lnTo>
                    <a:pt x="4600" y="48"/>
                  </a:lnTo>
                  <a:cubicBezTo>
                    <a:pt x="4537" y="17"/>
                    <a:pt x="4482" y="1"/>
                    <a:pt x="4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8" name="Google Shape;9328;p79"/>
          <p:cNvGrpSpPr/>
          <p:nvPr/>
        </p:nvGrpSpPr>
        <p:grpSpPr>
          <a:xfrm>
            <a:off x="5171399" y="2244171"/>
            <a:ext cx="448180" cy="448143"/>
            <a:chOff x="-18270275" y="3710875"/>
            <a:chExt cx="303275" cy="303250"/>
          </a:xfrm>
        </p:grpSpPr>
        <p:sp>
          <p:nvSpPr>
            <p:cNvPr id="9329" name="Google Shape;9329;p79"/>
            <p:cNvSpPr/>
            <p:nvPr/>
          </p:nvSpPr>
          <p:spPr>
            <a:xfrm>
              <a:off x="-18240325" y="3896975"/>
              <a:ext cx="59875" cy="71475"/>
            </a:xfrm>
            <a:custGeom>
              <a:avLst/>
              <a:gdLst/>
              <a:ahLst/>
              <a:cxnLst/>
              <a:rect l="l" t="t" r="r" b="b"/>
              <a:pathLst>
                <a:path w="2395" h="2859" extrusionOk="0">
                  <a:moveTo>
                    <a:pt x="1520" y="0"/>
                  </a:moveTo>
                  <a:cubicBezTo>
                    <a:pt x="1300" y="0"/>
                    <a:pt x="1085" y="84"/>
                    <a:pt x="945" y="244"/>
                  </a:cubicBezTo>
                  <a:lnTo>
                    <a:pt x="0" y="1189"/>
                  </a:lnTo>
                  <a:cubicBezTo>
                    <a:pt x="725" y="1220"/>
                    <a:pt x="1418" y="1567"/>
                    <a:pt x="1827" y="2165"/>
                  </a:cubicBezTo>
                  <a:cubicBezTo>
                    <a:pt x="1827" y="2165"/>
                    <a:pt x="2048" y="2386"/>
                    <a:pt x="2395" y="2859"/>
                  </a:cubicBezTo>
                  <a:cubicBezTo>
                    <a:pt x="2395" y="2670"/>
                    <a:pt x="2363" y="2512"/>
                    <a:pt x="2363" y="2354"/>
                  </a:cubicBezTo>
                  <a:lnTo>
                    <a:pt x="2363" y="811"/>
                  </a:lnTo>
                  <a:cubicBezTo>
                    <a:pt x="2363" y="496"/>
                    <a:pt x="2205" y="244"/>
                    <a:pt x="1890" y="86"/>
                  </a:cubicBezTo>
                  <a:cubicBezTo>
                    <a:pt x="1775" y="28"/>
                    <a:pt x="1647" y="0"/>
                    <a:pt x="1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79"/>
            <p:cNvSpPr/>
            <p:nvPr/>
          </p:nvSpPr>
          <p:spPr>
            <a:xfrm>
              <a:off x="-18254500" y="3765100"/>
              <a:ext cx="267800" cy="249025"/>
            </a:xfrm>
            <a:custGeom>
              <a:avLst/>
              <a:gdLst/>
              <a:ahLst/>
              <a:cxnLst/>
              <a:rect l="l" t="t" r="r" b="b"/>
              <a:pathLst>
                <a:path w="10712" h="9961" extrusionOk="0">
                  <a:moveTo>
                    <a:pt x="2583" y="2880"/>
                  </a:moveTo>
                  <a:cubicBezTo>
                    <a:pt x="2670" y="2880"/>
                    <a:pt x="2757" y="2919"/>
                    <a:pt x="2835" y="2998"/>
                  </a:cubicBezTo>
                  <a:lnTo>
                    <a:pt x="3560" y="3691"/>
                  </a:lnTo>
                  <a:cubicBezTo>
                    <a:pt x="3718" y="3849"/>
                    <a:pt x="3718" y="4038"/>
                    <a:pt x="3560" y="4195"/>
                  </a:cubicBezTo>
                  <a:cubicBezTo>
                    <a:pt x="3466" y="4290"/>
                    <a:pt x="3403" y="4321"/>
                    <a:pt x="3308" y="4321"/>
                  </a:cubicBezTo>
                  <a:cubicBezTo>
                    <a:pt x="3245" y="4321"/>
                    <a:pt x="3119" y="4290"/>
                    <a:pt x="3088" y="4195"/>
                  </a:cubicBezTo>
                  <a:lnTo>
                    <a:pt x="2363" y="3502"/>
                  </a:lnTo>
                  <a:cubicBezTo>
                    <a:pt x="2174" y="3345"/>
                    <a:pt x="2174" y="3093"/>
                    <a:pt x="2331" y="2998"/>
                  </a:cubicBezTo>
                  <a:cubicBezTo>
                    <a:pt x="2410" y="2919"/>
                    <a:pt x="2497" y="2880"/>
                    <a:pt x="2583" y="2880"/>
                  </a:cubicBezTo>
                  <a:close/>
                  <a:moveTo>
                    <a:pt x="8286" y="2880"/>
                  </a:moveTo>
                  <a:cubicBezTo>
                    <a:pt x="8372" y="2880"/>
                    <a:pt x="8459" y="2919"/>
                    <a:pt x="8538" y="2998"/>
                  </a:cubicBezTo>
                  <a:cubicBezTo>
                    <a:pt x="8695" y="3156"/>
                    <a:pt x="8695" y="3345"/>
                    <a:pt x="8538" y="3502"/>
                  </a:cubicBezTo>
                  <a:lnTo>
                    <a:pt x="7845" y="4195"/>
                  </a:lnTo>
                  <a:cubicBezTo>
                    <a:pt x="7750" y="4290"/>
                    <a:pt x="7687" y="4321"/>
                    <a:pt x="7593" y="4321"/>
                  </a:cubicBezTo>
                  <a:cubicBezTo>
                    <a:pt x="7530" y="4321"/>
                    <a:pt x="7404" y="4290"/>
                    <a:pt x="7372" y="4195"/>
                  </a:cubicBezTo>
                  <a:cubicBezTo>
                    <a:pt x="7183" y="4038"/>
                    <a:pt x="7183" y="3817"/>
                    <a:pt x="7341" y="3691"/>
                  </a:cubicBezTo>
                  <a:lnTo>
                    <a:pt x="8034" y="2998"/>
                  </a:lnTo>
                  <a:cubicBezTo>
                    <a:pt x="8113" y="2919"/>
                    <a:pt x="8199" y="2880"/>
                    <a:pt x="8286" y="2880"/>
                  </a:cubicBezTo>
                  <a:close/>
                  <a:moveTo>
                    <a:pt x="5272" y="0"/>
                  </a:moveTo>
                  <a:cubicBezTo>
                    <a:pt x="3911" y="0"/>
                    <a:pt x="2618" y="504"/>
                    <a:pt x="1607" y="1486"/>
                  </a:cubicBezTo>
                  <a:cubicBezTo>
                    <a:pt x="567" y="2526"/>
                    <a:pt x="0" y="3849"/>
                    <a:pt x="0" y="5361"/>
                  </a:cubicBezTo>
                  <a:lnTo>
                    <a:pt x="0" y="5897"/>
                  </a:lnTo>
                  <a:lnTo>
                    <a:pt x="977" y="4983"/>
                  </a:lnTo>
                  <a:cubicBezTo>
                    <a:pt x="1267" y="4693"/>
                    <a:pt x="1651" y="4534"/>
                    <a:pt x="2044" y="4534"/>
                  </a:cubicBezTo>
                  <a:cubicBezTo>
                    <a:pt x="2291" y="4534"/>
                    <a:pt x="2541" y="4597"/>
                    <a:pt x="2772" y="4731"/>
                  </a:cubicBezTo>
                  <a:cubicBezTo>
                    <a:pt x="3277" y="4983"/>
                    <a:pt x="3623" y="5519"/>
                    <a:pt x="3623" y="6086"/>
                  </a:cubicBezTo>
                  <a:lnTo>
                    <a:pt x="3623" y="7629"/>
                  </a:lnTo>
                  <a:cubicBezTo>
                    <a:pt x="3623" y="8575"/>
                    <a:pt x="4190" y="9709"/>
                    <a:pt x="5041" y="9961"/>
                  </a:cubicBezTo>
                  <a:lnTo>
                    <a:pt x="5041" y="8701"/>
                  </a:lnTo>
                  <a:lnTo>
                    <a:pt x="4411" y="7913"/>
                  </a:lnTo>
                  <a:cubicBezTo>
                    <a:pt x="4379" y="7818"/>
                    <a:pt x="4348" y="7755"/>
                    <a:pt x="4348" y="7661"/>
                  </a:cubicBezTo>
                  <a:cubicBezTo>
                    <a:pt x="4348" y="7062"/>
                    <a:pt x="4820" y="6590"/>
                    <a:pt x="5387" y="6590"/>
                  </a:cubicBezTo>
                  <a:cubicBezTo>
                    <a:pt x="5986" y="6590"/>
                    <a:pt x="6459" y="7062"/>
                    <a:pt x="6459" y="7661"/>
                  </a:cubicBezTo>
                  <a:cubicBezTo>
                    <a:pt x="6459" y="7755"/>
                    <a:pt x="6427" y="7818"/>
                    <a:pt x="6396" y="7913"/>
                  </a:cubicBezTo>
                  <a:lnTo>
                    <a:pt x="5765" y="8701"/>
                  </a:lnTo>
                  <a:lnTo>
                    <a:pt x="5765" y="9961"/>
                  </a:lnTo>
                  <a:cubicBezTo>
                    <a:pt x="6616" y="9709"/>
                    <a:pt x="7183" y="8575"/>
                    <a:pt x="7183" y="7629"/>
                  </a:cubicBezTo>
                  <a:lnTo>
                    <a:pt x="7183" y="6086"/>
                  </a:lnTo>
                  <a:cubicBezTo>
                    <a:pt x="7183" y="5519"/>
                    <a:pt x="7498" y="4983"/>
                    <a:pt x="8034" y="4731"/>
                  </a:cubicBezTo>
                  <a:cubicBezTo>
                    <a:pt x="8265" y="4597"/>
                    <a:pt x="8511" y="4534"/>
                    <a:pt x="8752" y="4534"/>
                  </a:cubicBezTo>
                  <a:cubicBezTo>
                    <a:pt x="9135" y="4534"/>
                    <a:pt x="9508" y="4693"/>
                    <a:pt x="9798" y="4983"/>
                  </a:cubicBezTo>
                  <a:lnTo>
                    <a:pt x="10712" y="5897"/>
                  </a:lnTo>
                  <a:lnTo>
                    <a:pt x="10712" y="5550"/>
                  </a:lnTo>
                  <a:cubicBezTo>
                    <a:pt x="10712" y="2557"/>
                    <a:pt x="8380" y="68"/>
                    <a:pt x="5513" y="5"/>
                  </a:cubicBezTo>
                  <a:cubicBezTo>
                    <a:pt x="5433" y="2"/>
                    <a:pt x="5352" y="0"/>
                    <a:pt x="5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79"/>
            <p:cNvSpPr/>
            <p:nvPr/>
          </p:nvSpPr>
          <p:spPr>
            <a:xfrm>
              <a:off x="-18057600" y="3896625"/>
              <a:ext cx="61450" cy="71825"/>
            </a:xfrm>
            <a:custGeom>
              <a:avLst/>
              <a:gdLst/>
              <a:ahLst/>
              <a:cxnLst/>
              <a:rect l="l" t="t" r="r" b="b"/>
              <a:pathLst>
                <a:path w="2458" h="2873" extrusionOk="0">
                  <a:moveTo>
                    <a:pt x="885" y="0"/>
                  </a:moveTo>
                  <a:cubicBezTo>
                    <a:pt x="760" y="0"/>
                    <a:pt x="630" y="32"/>
                    <a:pt x="504" y="100"/>
                  </a:cubicBezTo>
                  <a:cubicBezTo>
                    <a:pt x="252" y="258"/>
                    <a:pt x="32" y="510"/>
                    <a:pt x="32" y="825"/>
                  </a:cubicBezTo>
                  <a:lnTo>
                    <a:pt x="32" y="2368"/>
                  </a:lnTo>
                  <a:cubicBezTo>
                    <a:pt x="32" y="2526"/>
                    <a:pt x="32" y="2684"/>
                    <a:pt x="0" y="2873"/>
                  </a:cubicBezTo>
                  <a:lnTo>
                    <a:pt x="32" y="2841"/>
                  </a:lnTo>
                  <a:lnTo>
                    <a:pt x="567" y="2179"/>
                  </a:lnTo>
                  <a:cubicBezTo>
                    <a:pt x="630" y="2053"/>
                    <a:pt x="725" y="1959"/>
                    <a:pt x="819" y="1864"/>
                  </a:cubicBezTo>
                  <a:cubicBezTo>
                    <a:pt x="1260" y="1455"/>
                    <a:pt x="1828" y="1171"/>
                    <a:pt x="2458" y="1171"/>
                  </a:cubicBezTo>
                  <a:lnTo>
                    <a:pt x="1450" y="258"/>
                  </a:lnTo>
                  <a:cubicBezTo>
                    <a:pt x="1309" y="97"/>
                    <a:pt x="1104" y="0"/>
                    <a:pt x="8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79"/>
            <p:cNvSpPr/>
            <p:nvPr/>
          </p:nvSpPr>
          <p:spPr>
            <a:xfrm>
              <a:off x="-18127700" y="3949125"/>
              <a:ext cx="18125" cy="16975"/>
            </a:xfrm>
            <a:custGeom>
              <a:avLst/>
              <a:gdLst/>
              <a:ahLst/>
              <a:cxnLst/>
              <a:rect l="l" t="t" r="r" b="b"/>
              <a:pathLst>
                <a:path w="725" h="679" extrusionOk="0">
                  <a:moveTo>
                    <a:pt x="351" y="1"/>
                  </a:moveTo>
                  <a:cubicBezTo>
                    <a:pt x="197" y="1"/>
                    <a:pt x="48" y="79"/>
                    <a:pt x="0" y="237"/>
                  </a:cubicBezTo>
                  <a:lnTo>
                    <a:pt x="378" y="678"/>
                  </a:lnTo>
                  <a:lnTo>
                    <a:pt x="725" y="237"/>
                  </a:lnTo>
                  <a:cubicBezTo>
                    <a:pt x="662" y="79"/>
                    <a:pt x="504"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79"/>
            <p:cNvSpPr/>
            <p:nvPr/>
          </p:nvSpPr>
          <p:spPr>
            <a:xfrm>
              <a:off x="-18270275" y="3710875"/>
              <a:ext cx="107150" cy="98475"/>
            </a:xfrm>
            <a:custGeom>
              <a:avLst/>
              <a:gdLst/>
              <a:ahLst/>
              <a:cxnLst/>
              <a:rect l="l" t="t" r="r" b="b"/>
              <a:pathLst>
                <a:path w="4286" h="3939" extrusionOk="0">
                  <a:moveTo>
                    <a:pt x="347" y="0"/>
                  </a:moveTo>
                  <a:cubicBezTo>
                    <a:pt x="158" y="0"/>
                    <a:pt x="32" y="189"/>
                    <a:pt x="32" y="379"/>
                  </a:cubicBezTo>
                  <a:lnTo>
                    <a:pt x="1" y="1103"/>
                  </a:lnTo>
                  <a:cubicBezTo>
                    <a:pt x="1" y="2174"/>
                    <a:pt x="474" y="3214"/>
                    <a:pt x="1230" y="3939"/>
                  </a:cubicBezTo>
                  <a:cubicBezTo>
                    <a:pt x="1387" y="3655"/>
                    <a:pt x="1576" y="3403"/>
                    <a:pt x="1860" y="3182"/>
                  </a:cubicBezTo>
                  <a:cubicBezTo>
                    <a:pt x="2553" y="2521"/>
                    <a:pt x="3403" y="2017"/>
                    <a:pt x="4286" y="1733"/>
                  </a:cubicBezTo>
                  <a:cubicBezTo>
                    <a:pt x="3593" y="694"/>
                    <a:pt x="2364"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79"/>
            <p:cNvSpPr/>
            <p:nvPr/>
          </p:nvSpPr>
          <p:spPr>
            <a:xfrm>
              <a:off x="-18074925" y="3710875"/>
              <a:ext cx="107925" cy="99275"/>
            </a:xfrm>
            <a:custGeom>
              <a:avLst/>
              <a:gdLst/>
              <a:ahLst/>
              <a:cxnLst/>
              <a:rect l="l" t="t" r="r" b="b"/>
              <a:pathLst>
                <a:path w="4317" h="3971" extrusionOk="0">
                  <a:moveTo>
                    <a:pt x="3245" y="0"/>
                  </a:moveTo>
                  <a:cubicBezTo>
                    <a:pt x="1953" y="0"/>
                    <a:pt x="725" y="662"/>
                    <a:pt x="0" y="1733"/>
                  </a:cubicBezTo>
                  <a:cubicBezTo>
                    <a:pt x="1197" y="2111"/>
                    <a:pt x="2269" y="2899"/>
                    <a:pt x="3056" y="3970"/>
                  </a:cubicBezTo>
                  <a:cubicBezTo>
                    <a:pt x="3844" y="3214"/>
                    <a:pt x="4316" y="2206"/>
                    <a:pt x="4316" y="1103"/>
                  </a:cubicBezTo>
                  <a:lnTo>
                    <a:pt x="4316" y="379"/>
                  </a:lnTo>
                  <a:cubicBezTo>
                    <a:pt x="4316" y="189"/>
                    <a:pt x="4159" y="0"/>
                    <a:pt x="3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5" name="Google Shape;9335;p79"/>
          <p:cNvGrpSpPr/>
          <p:nvPr/>
        </p:nvGrpSpPr>
        <p:grpSpPr>
          <a:xfrm>
            <a:off x="5224951" y="2797422"/>
            <a:ext cx="341076" cy="448180"/>
            <a:chOff x="-18234025" y="4084200"/>
            <a:chExt cx="230800" cy="303275"/>
          </a:xfrm>
        </p:grpSpPr>
        <p:sp>
          <p:nvSpPr>
            <p:cNvPr id="9336" name="Google Shape;9336;p79"/>
            <p:cNvSpPr/>
            <p:nvPr/>
          </p:nvSpPr>
          <p:spPr>
            <a:xfrm>
              <a:off x="-18234025" y="4246450"/>
              <a:ext cx="230800" cy="141025"/>
            </a:xfrm>
            <a:custGeom>
              <a:avLst/>
              <a:gdLst/>
              <a:ahLst/>
              <a:cxnLst/>
              <a:rect l="l" t="t" r="r" b="b"/>
              <a:pathLst>
                <a:path w="9232" h="5641" extrusionOk="0">
                  <a:moveTo>
                    <a:pt x="1796" y="1"/>
                  </a:moveTo>
                  <a:lnTo>
                    <a:pt x="0" y="851"/>
                  </a:lnTo>
                  <a:cubicBezTo>
                    <a:pt x="221" y="3687"/>
                    <a:pt x="2048" y="5640"/>
                    <a:pt x="4631" y="5640"/>
                  </a:cubicBezTo>
                  <a:cubicBezTo>
                    <a:pt x="7183" y="5640"/>
                    <a:pt x="9042" y="3687"/>
                    <a:pt x="9231" y="851"/>
                  </a:cubicBezTo>
                  <a:lnTo>
                    <a:pt x="7467" y="1"/>
                  </a:lnTo>
                  <a:lnTo>
                    <a:pt x="6207" y="631"/>
                  </a:lnTo>
                  <a:cubicBezTo>
                    <a:pt x="6144" y="647"/>
                    <a:pt x="6081" y="654"/>
                    <a:pt x="6025" y="654"/>
                  </a:cubicBezTo>
                  <a:cubicBezTo>
                    <a:pt x="5970" y="654"/>
                    <a:pt x="5923" y="647"/>
                    <a:pt x="5892" y="631"/>
                  </a:cubicBezTo>
                  <a:lnTo>
                    <a:pt x="4631" y="1"/>
                  </a:lnTo>
                  <a:lnTo>
                    <a:pt x="3371" y="631"/>
                  </a:lnTo>
                  <a:cubicBezTo>
                    <a:pt x="3308" y="647"/>
                    <a:pt x="3245" y="654"/>
                    <a:pt x="3190" y="654"/>
                  </a:cubicBezTo>
                  <a:cubicBezTo>
                    <a:pt x="3135" y="654"/>
                    <a:pt x="3088" y="647"/>
                    <a:pt x="3056" y="631"/>
                  </a:cubicBezTo>
                  <a:lnTo>
                    <a:pt x="17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79"/>
            <p:cNvSpPr/>
            <p:nvPr/>
          </p:nvSpPr>
          <p:spPr>
            <a:xfrm>
              <a:off x="-18200175" y="4156675"/>
              <a:ext cx="161500" cy="87450"/>
            </a:xfrm>
            <a:custGeom>
              <a:avLst/>
              <a:gdLst/>
              <a:ahLst/>
              <a:cxnLst/>
              <a:rect l="l" t="t" r="r" b="b"/>
              <a:pathLst>
                <a:path w="6460" h="3498" extrusionOk="0">
                  <a:moveTo>
                    <a:pt x="2206" y="1040"/>
                  </a:moveTo>
                  <a:cubicBezTo>
                    <a:pt x="2395" y="1040"/>
                    <a:pt x="2553" y="1197"/>
                    <a:pt x="2553" y="1386"/>
                  </a:cubicBezTo>
                  <a:cubicBezTo>
                    <a:pt x="2553" y="1575"/>
                    <a:pt x="2395" y="1733"/>
                    <a:pt x="2206" y="1733"/>
                  </a:cubicBezTo>
                  <a:cubicBezTo>
                    <a:pt x="2017" y="1733"/>
                    <a:pt x="1860" y="1575"/>
                    <a:pt x="1860" y="1386"/>
                  </a:cubicBezTo>
                  <a:cubicBezTo>
                    <a:pt x="1860" y="1197"/>
                    <a:pt x="2017" y="1040"/>
                    <a:pt x="2206" y="1040"/>
                  </a:cubicBezTo>
                  <a:close/>
                  <a:moveTo>
                    <a:pt x="4317" y="1040"/>
                  </a:moveTo>
                  <a:cubicBezTo>
                    <a:pt x="4538" y="1040"/>
                    <a:pt x="4695" y="1197"/>
                    <a:pt x="4695" y="1386"/>
                  </a:cubicBezTo>
                  <a:cubicBezTo>
                    <a:pt x="4695" y="1575"/>
                    <a:pt x="4538" y="1733"/>
                    <a:pt x="4317" y="1733"/>
                  </a:cubicBezTo>
                  <a:cubicBezTo>
                    <a:pt x="4128" y="1733"/>
                    <a:pt x="3971" y="1575"/>
                    <a:pt x="3971" y="1386"/>
                  </a:cubicBezTo>
                  <a:cubicBezTo>
                    <a:pt x="3971" y="1197"/>
                    <a:pt x="4128" y="1040"/>
                    <a:pt x="4317" y="1040"/>
                  </a:cubicBezTo>
                  <a:close/>
                  <a:moveTo>
                    <a:pt x="1765" y="0"/>
                  </a:moveTo>
                  <a:lnTo>
                    <a:pt x="284" y="504"/>
                  </a:lnTo>
                  <a:cubicBezTo>
                    <a:pt x="127" y="914"/>
                    <a:pt x="1" y="1355"/>
                    <a:pt x="1" y="1764"/>
                  </a:cubicBezTo>
                  <a:cubicBezTo>
                    <a:pt x="1" y="2174"/>
                    <a:pt x="64" y="2521"/>
                    <a:pt x="190" y="2867"/>
                  </a:cubicBezTo>
                  <a:cubicBezTo>
                    <a:pt x="253" y="2851"/>
                    <a:pt x="300" y="2843"/>
                    <a:pt x="347" y="2843"/>
                  </a:cubicBezTo>
                  <a:cubicBezTo>
                    <a:pt x="395" y="2843"/>
                    <a:pt x="442" y="2851"/>
                    <a:pt x="505" y="2867"/>
                  </a:cubicBezTo>
                  <a:lnTo>
                    <a:pt x="1765" y="3497"/>
                  </a:lnTo>
                  <a:lnTo>
                    <a:pt x="2836" y="2962"/>
                  </a:lnTo>
                  <a:lnTo>
                    <a:pt x="2836" y="2458"/>
                  </a:lnTo>
                  <a:cubicBezTo>
                    <a:pt x="2836" y="2237"/>
                    <a:pt x="2994" y="2079"/>
                    <a:pt x="3183" y="2079"/>
                  </a:cubicBezTo>
                  <a:cubicBezTo>
                    <a:pt x="3403" y="2079"/>
                    <a:pt x="3561" y="2237"/>
                    <a:pt x="3561" y="2458"/>
                  </a:cubicBezTo>
                  <a:lnTo>
                    <a:pt x="3561" y="2962"/>
                  </a:lnTo>
                  <a:lnTo>
                    <a:pt x="4695" y="3497"/>
                  </a:lnTo>
                  <a:lnTo>
                    <a:pt x="5955" y="2867"/>
                  </a:lnTo>
                  <a:cubicBezTo>
                    <a:pt x="6003" y="2851"/>
                    <a:pt x="6050" y="2843"/>
                    <a:pt x="6101" y="2843"/>
                  </a:cubicBezTo>
                  <a:cubicBezTo>
                    <a:pt x="6152" y="2843"/>
                    <a:pt x="6207" y="2851"/>
                    <a:pt x="6270" y="2867"/>
                  </a:cubicBezTo>
                  <a:cubicBezTo>
                    <a:pt x="6365" y="2521"/>
                    <a:pt x="6459" y="2174"/>
                    <a:pt x="6459" y="1764"/>
                  </a:cubicBezTo>
                  <a:cubicBezTo>
                    <a:pt x="6459" y="1323"/>
                    <a:pt x="6365" y="914"/>
                    <a:pt x="6176" y="504"/>
                  </a:cubicBezTo>
                  <a:lnTo>
                    <a:pt x="4695" y="0"/>
                  </a:lnTo>
                  <a:lnTo>
                    <a:pt x="3372" y="630"/>
                  </a:lnTo>
                  <a:cubicBezTo>
                    <a:pt x="3325" y="646"/>
                    <a:pt x="3270" y="654"/>
                    <a:pt x="3214" y="654"/>
                  </a:cubicBezTo>
                  <a:cubicBezTo>
                    <a:pt x="3159" y="654"/>
                    <a:pt x="3104" y="646"/>
                    <a:pt x="3057" y="630"/>
                  </a:cubicBezTo>
                  <a:lnTo>
                    <a:pt x="1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79"/>
            <p:cNvSpPr/>
            <p:nvPr/>
          </p:nvSpPr>
          <p:spPr>
            <a:xfrm>
              <a:off x="-18211200" y="4084200"/>
              <a:ext cx="185125" cy="71700"/>
            </a:xfrm>
            <a:custGeom>
              <a:avLst/>
              <a:gdLst/>
              <a:ahLst/>
              <a:cxnLst/>
              <a:rect l="l" t="t" r="r" b="b"/>
              <a:pathLst>
                <a:path w="7405" h="2868" extrusionOk="0">
                  <a:moveTo>
                    <a:pt x="3718" y="1"/>
                  </a:moveTo>
                  <a:cubicBezTo>
                    <a:pt x="2301" y="1"/>
                    <a:pt x="914" y="1040"/>
                    <a:pt x="1" y="2868"/>
                  </a:cubicBezTo>
                  <a:lnTo>
                    <a:pt x="2175" y="2143"/>
                  </a:lnTo>
                  <a:cubicBezTo>
                    <a:pt x="2206" y="2127"/>
                    <a:pt x="2246" y="2119"/>
                    <a:pt x="2293" y="2119"/>
                  </a:cubicBezTo>
                  <a:cubicBezTo>
                    <a:pt x="2340" y="2119"/>
                    <a:pt x="2395" y="2127"/>
                    <a:pt x="2458" y="2143"/>
                  </a:cubicBezTo>
                  <a:lnTo>
                    <a:pt x="3718" y="2773"/>
                  </a:lnTo>
                  <a:lnTo>
                    <a:pt x="4979" y="2143"/>
                  </a:lnTo>
                  <a:cubicBezTo>
                    <a:pt x="5010" y="2127"/>
                    <a:pt x="5057" y="2119"/>
                    <a:pt x="5105" y="2119"/>
                  </a:cubicBezTo>
                  <a:cubicBezTo>
                    <a:pt x="5152" y="2119"/>
                    <a:pt x="5199" y="2127"/>
                    <a:pt x="5231" y="2143"/>
                  </a:cubicBezTo>
                  <a:lnTo>
                    <a:pt x="7404" y="2868"/>
                  </a:lnTo>
                  <a:cubicBezTo>
                    <a:pt x="6491" y="1040"/>
                    <a:pt x="5136" y="1"/>
                    <a:pt x="3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9" name="Google Shape;9339;p79"/>
          <p:cNvGrpSpPr/>
          <p:nvPr/>
        </p:nvGrpSpPr>
        <p:grpSpPr>
          <a:xfrm>
            <a:off x="2337506" y="3341641"/>
            <a:ext cx="449325" cy="450470"/>
            <a:chOff x="-16419350" y="3308400"/>
            <a:chExt cx="304050" cy="304825"/>
          </a:xfrm>
        </p:grpSpPr>
        <p:sp>
          <p:nvSpPr>
            <p:cNvPr id="9340" name="Google Shape;9340;p79"/>
            <p:cNvSpPr/>
            <p:nvPr/>
          </p:nvSpPr>
          <p:spPr>
            <a:xfrm>
              <a:off x="-16222450" y="3344625"/>
              <a:ext cx="53600" cy="67775"/>
            </a:xfrm>
            <a:custGeom>
              <a:avLst/>
              <a:gdLst/>
              <a:ahLst/>
              <a:cxnLst/>
              <a:rect l="l" t="t" r="r" b="b"/>
              <a:pathLst>
                <a:path w="2144" h="2711" extrusionOk="0">
                  <a:moveTo>
                    <a:pt x="1072" y="1"/>
                  </a:moveTo>
                  <a:cubicBezTo>
                    <a:pt x="473" y="1"/>
                    <a:pt x="1" y="473"/>
                    <a:pt x="1" y="1072"/>
                  </a:cubicBezTo>
                  <a:cubicBezTo>
                    <a:pt x="1" y="1576"/>
                    <a:pt x="284" y="1954"/>
                    <a:pt x="725" y="2112"/>
                  </a:cubicBezTo>
                  <a:lnTo>
                    <a:pt x="725" y="2710"/>
                  </a:lnTo>
                  <a:cubicBezTo>
                    <a:pt x="946" y="2584"/>
                    <a:pt x="1198" y="2521"/>
                    <a:pt x="1419" y="2427"/>
                  </a:cubicBezTo>
                  <a:lnTo>
                    <a:pt x="1419" y="2080"/>
                  </a:lnTo>
                  <a:cubicBezTo>
                    <a:pt x="1860" y="1923"/>
                    <a:pt x="2143" y="1544"/>
                    <a:pt x="2143" y="1072"/>
                  </a:cubicBezTo>
                  <a:cubicBezTo>
                    <a:pt x="2143" y="473"/>
                    <a:pt x="167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79"/>
            <p:cNvSpPr/>
            <p:nvPr/>
          </p:nvSpPr>
          <p:spPr>
            <a:xfrm>
              <a:off x="-16365000" y="3346200"/>
              <a:ext cx="52800" cy="66975"/>
            </a:xfrm>
            <a:custGeom>
              <a:avLst/>
              <a:gdLst/>
              <a:ahLst/>
              <a:cxnLst/>
              <a:rect l="l" t="t" r="r" b="b"/>
              <a:pathLst>
                <a:path w="2112" h="2679" extrusionOk="0">
                  <a:moveTo>
                    <a:pt x="1072" y="1"/>
                  </a:moveTo>
                  <a:cubicBezTo>
                    <a:pt x="473" y="1"/>
                    <a:pt x="0" y="473"/>
                    <a:pt x="0" y="1072"/>
                  </a:cubicBezTo>
                  <a:cubicBezTo>
                    <a:pt x="0" y="1513"/>
                    <a:pt x="284" y="1891"/>
                    <a:pt x="694" y="2049"/>
                  </a:cubicBezTo>
                  <a:lnTo>
                    <a:pt x="694" y="2395"/>
                  </a:lnTo>
                  <a:cubicBezTo>
                    <a:pt x="946" y="2490"/>
                    <a:pt x="1166" y="2553"/>
                    <a:pt x="1418" y="2679"/>
                  </a:cubicBezTo>
                  <a:lnTo>
                    <a:pt x="1418" y="2080"/>
                  </a:lnTo>
                  <a:cubicBezTo>
                    <a:pt x="1859" y="1923"/>
                    <a:pt x="2111" y="1544"/>
                    <a:pt x="2111" y="1072"/>
                  </a:cubicBezTo>
                  <a:cubicBezTo>
                    <a:pt x="2111" y="473"/>
                    <a:pt x="1639"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79"/>
            <p:cNvSpPr/>
            <p:nvPr/>
          </p:nvSpPr>
          <p:spPr>
            <a:xfrm>
              <a:off x="-16419350" y="3417100"/>
              <a:ext cx="142575" cy="160700"/>
            </a:xfrm>
            <a:custGeom>
              <a:avLst/>
              <a:gdLst/>
              <a:ahLst/>
              <a:cxnLst/>
              <a:rect l="l" t="t" r="r" b="b"/>
              <a:pathLst>
                <a:path w="5703" h="6428" extrusionOk="0">
                  <a:moveTo>
                    <a:pt x="347" y="0"/>
                  </a:moveTo>
                  <a:cubicBezTo>
                    <a:pt x="158" y="0"/>
                    <a:pt x="1" y="158"/>
                    <a:pt x="1" y="347"/>
                  </a:cubicBezTo>
                  <a:lnTo>
                    <a:pt x="1" y="1071"/>
                  </a:lnTo>
                  <a:cubicBezTo>
                    <a:pt x="1" y="4033"/>
                    <a:pt x="2395" y="6427"/>
                    <a:pt x="5356" y="6427"/>
                  </a:cubicBezTo>
                  <a:lnTo>
                    <a:pt x="5703" y="6427"/>
                  </a:lnTo>
                  <a:lnTo>
                    <a:pt x="5703" y="4001"/>
                  </a:lnTo>
                  <a:cubicBezTo>
                    <a:pt x="5703" y="2773"/>
                    <a:pt x="5073" y="1575"/>
                    <a:pt x="4065" y="914"/>
                  </a:cubicBezTo>
                  <a:cubicBezTo>
                    <a:pt x="3277" y="378"/>
                    <a:pt x="2206"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79"/>
            <p:cNvSpPr/>
            <p:nvPr/>
          </p:nvSpPr>
          <p:spPr>
            <a:xfrm>
              <a:off x="-16258675" y="3417100"/>
              <a:ext cx="143375" cy="161475"/>
            </a:xfrm>
            <a:custGeom>
              <a:avLst/>
              <a:gdLst/>
              <a:ahLst/>
              <a:cxnLst/>
              <a:rect l="l" t="t" r="r" b="b"/>
              <a:pathLst>
                <a:path w="5735" h="6459" extrusionOk="0">
                  <a:moveTo>
                    <a:pt x="4632" y="0"/>
                  </a:moveTo>
                  <a:cubicBezTo>
                    <a:pt x="3529" y="0"/>
                    <a:pt x="2521" y="347"/>
                    <a:pt x="1702" y="914"/>
                  </a:cubicBezTo>
                  <a:cubicBezTo>
                    <a:pt x="631" y="1575"/>
                    <a:pt x="1" y="2773"/>
                    <a:pt x="1" y="4033"/>
                  </a:cubicBezTo>
                  <a:lnTo>
                    <a:pt x="1" y="6459"/>
                  </a:lnTo>
                  <a:lnTo>
                    <a:pt x="347" y="6459"/>
                  </a:lnTo>
                  <a:cubicBezTo>
                    <a:pt x="3309" y="6459"/>
                    <a:pt x="5703" y="4064"/>
                    <a:pt x="5703" y="1103"/>
                  </a:cubicBezTo>
                  <a:lnTo>
                    <a:pt x="5703" y="410"/>
                  </a:lnTo>
                  <a:cubicBezTo>
                    <a:pt x="5735" y="158"/>
                    <a:pt x="5577"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79"/>
            <p:cNvSpPr/>
            <p:nvPr/>
          </p:nvSpPr>
          <p:spPr>
            <a:xfrm>
              <a:off x="-16310650" y="3308400"/>
              <a:ext cx="86650" cy="155975"/>
            </a:xfrm>
            <a:custGeom>
              <a:avLst/>
              <a:gdLst/>
              <a:ahLst/>
              <a:cxnLst/>
              <a:rect l="l" t="t" r="r" b="b"/>
              <a:pathLst>
                <a:path w="3466" h="6239" extrusionOk="0">
                  <a:moveTo>
                    <a:pt x="1733" y="1"/>
                  </a:moveTo>
                  <a:cubicBezTo>
                    <a:pt x="1134" y="1"/>
                    <a:pt x="662" y="473"/>
                    <a:pt x="662" y="1040"/>
                  </a:cubicBezTo>
                  <a:cubicBezTo>
                    <a:pt x="662" y="1513"/>
                    <a:pt x="977" y="1922"/>
                    <a:pt x="1355" y="2080"/>
                  </a:cubicBezTo>
                  <a:lnTo>
                    <a:pt x="1355" y="3088"/>
                  </a:lnTo>
                  <a:cubicBezTo>
                    <a:pt x="1103" y="3340"/>
                    <a:pt x="504" y="3844"/>
                    <a:pt x="0" y="4600"/>
                  </a:cubicBezTo>
                  <a:cubicBezTo>
                    <a:pt x="662" y="5041"/>
                    <a:pt x="1260" y="5577"/>
                    <a:pt x="1733" y="6238"/>
                  </a:cubicBezTo>
                  <a:cubicBezTo>
                    <a:pt x="2206" y="5577"/>
                    <a:pt x="2773" y="5041"/>
                    <a:pt x="3466" y="4600"/>
                  </a:cubicBezTo>
                  <a:cubicBezTo>
                    <a:pt x="2930" y="3844"/>
                    <a:pt x="2363" y="3340"/>
                    <a:pt x="2080" y="3088"/>
                  </a:cubicBezTo>
                  <a:lnTo>
                    <a:pt x="2080" y="2080"/>
                  </a:lnTo>
                  <a:cubicBezTo>
                    <a:pt x="2521" y="1922"/>
                    <a:pt x="2773" y="1513"/>
                    <a:pt x="2773" y="1040"/>
                  </a:cubicBezTo>
                  <a:cubicBezTo>
                    <a:pt x="2773" y="473"/>
                    <a:pt x="2300"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79"/>
            <p:cNvSpPr/>
            <p:nvPr/>
          </p:nvSpPr>
          <p:spPr>
            <a:xfrm>
              <a:off x="-16327975" y="3589575"/>
              <a:ext cx="51200" cy="23650"/>
            </a:xfrm>
            <a:custGeom>
              <a:avLst/>
              <a:gdLst/>
              <a:ahLst/>
              <a:cxnLst/>
              <a:rect l="l" t="t" r="r" b="b"/>
              <a:pathLst>
                <a:path w="2048" h="946" extrusionOk="0">
                  <a:moveTo>
                    <a:pt x="0" y="1"/>
                  </a:moveTo>
                  <a:lnTo>
                    <a:pt x="0" y="1"/>
                  </a:lnTo>
                  <a:cubicBezTo>
                    <a:pt x="221" y="536"/>
                    <a:pt x="725" y="946"/>
                    <a:pt x="1355" y="946"/>
                  </a:cubicBezTo>
                  <a:lnTo>
                    <a:pt x="1481" y="946"/>
                  </a:lnTo>
                  <a:cubicBezTo>
                    <a:pt x="1827" y="914"/>
                    <a:pt x="2048" y="631"/>
                    <a:pt x="2048" y="316"/>
                  </a:cubicBezTo>
                  <a:lnTo>
                    <a:pt x="2048" y="253"/>
                  </a:lnTo>
                  <a:lnTo>
                    <a:pt x="1701" y="253"/>
                  </a:lnTo>
                  <a:cubicBezTo>
                    <a:pt x="1103" y="253"/>
                    <a:pt x="567" y="15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79"/>
            <p:cNvSpPr/>
            <p:nvPr/>
          </p:nvSpPr>
          <p:spPr>
            <a:xfrm>
              <a:off x="-16258675" y="3589575"/>
              <a:ext cx="51225" cy="23650"/>
            </a:xfrm>
            <a:custGeom>
              <a:avLst/>
              <a:gdLst/>
              <a:ahLst/>
              <a:cxnLst/>
              <a:rect l="l" t="t" r="r" b="b"/>
              <a:pathLst>
                <a:path w="2049" h="946" extrusionOk="0">
                  <a:moveTo>
                    <a:pt x="2048" y="1"/>
                  </a:moveTo>
                  <a:lnTo>
                    <a:pt x="2048" y="1"/>
                  </a:lnTo>
                  <a:cubicBezTo>
                    <a:pt x="1481" y="158"/>
                    <a:pt x="946" y="253"/>
                    <a:pt x="347" y="253"/>
                  </a:cubicBezTo>
                  <a:lnTo>
                    <a:pt x="1" y="253"/>
                  </a:lnTo>
                  <a:cubicBezTo>
                    <a:pt x="1" y="631"/>
                    <a:pt x="284" y="946"/>
                    <a:pt x="662" y="946"/>
                  </a:cubicBezTo>
                  <a:lnTo>
                    <a:pt x="694" y="946"/>
                  </a:lnTo>
                  <a:cubicBezTo>
                    <a:pt x="1324" y="946"/>
                    <a:pt x="1859" y="568"/>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7" name="Google Shape;9347;p79"/>
          <p:cNvGrpSpPr/>
          <p:nvPr/>
        </p:nvGrpSpPr>
        <p:grpSpPr>
          <a:xfrm>
            <a:off x="4609062" y="3340423"/>
            <a:ext cx="395755" cy="452872"/>
            <a:chOff x="-16401225" y="3683275"/>
            <a:chExt cx="267800" cy="306450"/>
          </a:xfrm>
        </p:grpSpPr>
        <p:sp>
          <p:nvSpPr>
            <p:cNvPr id="9348" name="Google Shape;9348;p79"/>
            <p:cNvSpPr/>
            <p:nvPr/>
          </p:nvSpPr>
          <p:spPr>
            <a:xfrm>
              <a:off x="-16257875" y="3826650"/>
              <a:ext cx="70900" cy="72500"/>
            </a:xfrm>
            <a:custGeom>
              <a:avLst/>
              <a:gdLst/>
              <a:ahLst/>
              <a:cxnLst/>
              <a:rect l="l" t="t" r="r" b="b"/>
              <a:pathLst>
                <a:path w="2836" h="2900" extrusionOk="0">
                  <a:moveTo>
                    <a:pt x="567" y="1"/>
                  </a:moveTo>
                  <a:cubicBezTo>
                    <a:pt x="630" y="158"/>
                    <a:pt x="725" y="347"/>
                    <a:pt x="725" y="568"/>
                  </a:cubicBezTo>
                  <a:cubicBezTo>
                    <a:pt x="725" y="631"/>
                    <a:pt x="662" y="725"/>
                    <a:pt x="630" y="788"/>
                  </a:cubicBezTo>
                  <a:lnTo>
                    <a:pt x="0" y="1576"/>
                  </a:lnTo>
                  <a:cubicBezTo>
                    <a:pt x="32" y="2332"/>
                    <a:pt x="662" y="2899"/>
                    <a:pt x="1418" y="2899"/>
                  </a:cubicBezTo>
                  <a:cubicBezTo>
                    <a:pt x="2205" y="2899"/>
                    <a:pt x="2836" y="2269"/>
                    <a:pt x="2836" y="1481"/>
                  </a:cubicBezTo>
                  <a:cubicBezTo>
                    <a:pt x="2836" y="631"/>
                    <a:pt x="2205"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79"/>
            <p:cNvSpPr/>
            <p:nvPr/>
          </p:nvSpPr>
          <p:spPr>
            <a:xfrm>
              <a:off x="-16275200" y="3832375"/>
              <a:ext cx="16550" cy="16350"/>
            </a:xfrm>
            <a:custGeom>
              <a:avLst/>
              <a:gdLst/>
              <a:ahLst/>
              <a:cxnLst/>
              <a:rect l="l" t="t" r="r" b="b"/>
              <a:pathLst>
                <a:path w="662" h="654" extrusionOk="0">
                  <a:moveTo>
                    <a:pt x="319" y="0"/>
                  </a:moveTo>
                  <a:cubicBezTo>
                    <a:pt x="173" y="0"/>
                    <a:pt x="32" y="71"/>
                    <a:pt x="0" y="213"/>
                  </a:cubicBezTo>
                  <a:lnTo>
                    <a:pt x="347" y="654"/>
                  </a:lnTo>
                  <a:lnTo>
                    <a:pt x="662" y="213"/>
                  </a:lnTo>
                  <a:cubicBezTo>
                    <a:pt x="614" y="71"/>
                    <a:pt x="465" y="0"/>
                    <a:pt x="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79"/>
            <p:cNvSpPr/>
            <p:nvPr/>
          </p:nvSpPr>
          <p:spPr>
            <a:xfrm>
              <a:off x="-16347675" y="3825875"/>
              <a:ext cx="70900" cy="70900"/>
            </a:xfrm>
            <a:custGeom>
              <a:avLst/>
              <a:gdLst/>
              <a:ahLst/>
              <a:cxnLst/>
              <a:rect l="l" t="t" r="r" b="b"/>
              <a:pathLst>
                <a:path w="2836" h="2836" extrusionOk="0">
                  <a:moveTo>
                    <a:pt x="1418" y="0"/>
                  </a:moveTo>
                  <a:cubicBezTo>
                    <a:pt x="631" y="0"/>
                    <a:pt x="1" y="630"/>
                    <a:pt x="1" y="1418"/>
                  </a:cubicBezTo>
                  <a:cubicBezTo>
                    <a:pt x="1" y="2205"/>
                    <a:pt x="631" y="2836"/>
                    <a:pt x="1418" y="2836"/>
                  </a:cubicBezTo>
                  <a:cubicBezTo>
                    <a:pt x="2174" y="2836"/>
                    <a:pt x="2773" y="2237"/>
                    <a:pt x="2836" y="1544"/>
                  </a:cubicBezTo>
                  <a:lnTo>
                    <a:pt x="2206" y="788"/>
                  </a:lnTo>
                  <a:cubicBezTo>
                    <a:pt x="2174" y="725"/>
                    <a:pt x="2143" y="630"/>
                    <a:pt x="2143" y="536"/>
                  </a:cubicBezTo>
                  <a:cubicBezTo>
                    <a:pt x="2143" y="347"/>
                    <a:pt x="2174" y="158"/>
                    <a:pt x="2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79"/>
            <p:cNvSpPr/>
            <p:nvPr/>
          </p:nvSpPr>
          <p:spPr>
            <a:xfrm>
              <a:off x="-16338225" y="3907775"/>
              <a:ext cx="35475" cy="81950"/>
            </a:xfrm>
            <a:custGeom>
              <a:avLst/>
              <a:gdLst/>
              <a:ahLst/>
              <a:cxnLst/>
              <a:rect l="l" t="t" r="r" b="b"/>
              <a:pathLst>
                <a:path w="1419" h="3278" extrusionOk="0">
                  <a:moveTo>
                    <a:pt x="1" y="1"/>
                  </a:moveTo>
                  <a:lnTo>
                    <a:pt x="1" y="1796"/>
                  </a:lnTo>
                  <a:cubicBezTo>
                    <a:pt x="1" y="2206"/>
                    <a:pt x="158" y="2553"/>
                    <a:pt x="410" y="2836"/>
                  </a:cubicBezTo>
                  <a:cubicBezTo>
                    <a:pt x="694" y="3120"/>
                    <a:pt x="1040" y="3277"/>
                    <a:pt x="1418" y="3277"/>
                  </a:cubicBezTo>
                  <a:lnTo>
                    <a:pt x="1418" y="347"/>
                  </a:lnTo>
                  <a:cubicBezTo>
                    <a:pt x="1292" y="379"/>
                    <a:pt x="1166" y="379"/>
                    <a:pt x="1103" y="379"/>
                  </a:cubicBezTo>
                  <a:cubicBezTo>
                    <a:pt x="662" y="316"/>
                    <a:pt x="253" y="19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79"/>
            <p:cNvSpPr/>
            <p:nvPr/>
          </p:nvSpPr>
          <p:spPr>
            <a:xfrm>
              <a:off x="-16231900" y="3906200"/>
              <a:ext cx="35475" cy="81150"/>
            </a:xfrm>
            <a:custGeom>
              <a:avLst/>
              <a:gdLst/>
              <a:ahLst/>
              <a:cxnLst/>
              <a:rect l="l" t="t" r="r" b="b"/>
              <a:pathLst>
                <a:path w="1419" h="3246" extrusionOk="0">
                  <a:moveTo>
                    <a:pt x="1419" y="1"/>
                  </a:moveTo>
                  <a:cubicBezTo>
                    <a:pt x="1135" y="253"/>
                    <a:pt x="725" y="379"/>
                    <a:pt x="347" y="379"/>
                  </a:cubicBezTo>
                  <a:cubicBezTo>
                    <a:pt x="221" y="379"/>
                    <a:pt x="95" y="379"/>
                    <a:pt x="1" y="316"/>
                  </a:cubicBezTo>
                  <a:lnTo>
                    <a:pt x="1" y="3246"/>
                  </a:lnTo>
                  <a:cubicBezTo>
                    <a:pt x="788" y="3246"/>
                    <a:pt x="1419" y="2584"/>
                    <a:pt x="1419" y="1796"/>
                  </a:cubicBezTo>
                  <a:lnTo>
                    <a:pt x="14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79"/>
            <p:cNvSpPr/>
            <p:nvPr/>
          </p:nvSpPr>
          <p:spPr>
            <a:xfrm>
              <a:off x="-16285450" y="3891250"/>
              <a:ext cx="35475" cy="59875"/>
            </a:xfrm>
            <a:custGeom>
              <a:avLst/>
              <a:gdLst/>
              <a:ahLst/>
              <a:cxnLst/>
              <a:rect l="l" t="t" r="r" b="b"/>
              <a:pathLst>
                <a:path w="1419" h="2395" extrusionOk="0">
                  <a:moveTo>
                    <a:pt x="725" y="0"/>
                  </a:moveTo>
                  <a:cubicBezTo>
                    <a:pt x="505" y="252"/>
                    <a:pt x="284" y="504"/>
                    <a:pt x="0" y="662"/>
                  </a:cubicBezTo>
                  <a:lnTo>
                    <a:pt x="0" y="2268"/>
                  </a:lnTo>
                  <a:cubicBezTo>
                    <a:pt x="252" y="2363"/>
                    <a:pt x="473" y="2394"/>
                    <a:pt x="725" y="2394"/>
                  </a:cubicBezTo>
                  <a:cubicBezTo>
                    <a:pt x="946" y="2394"/>
                    <a:pt x="1198" y="2363"/>
                    <a:pt x="1418" y="2268"/>
                  </a:cubicBezTo>
                  <a:lnTo>
                    <a:pt x="1418" y="662"/>
                  </a:lnTo>
                  <a:cubicBezTo>
                    <a:pt x="1135" y="504"/>
                    <a:pt x="914" y="315"/>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79"/>
            <p:cNvSpPr/>
            <p:nvPr/>
          </p:nvSpPr>
          <p:spPr>
            <a:xfrm>
              <a:off x="-16401225" y="3683275"/>
              <a:ext cx="267800" cy="249725"/>
            </a:xfrm>
            <a:custGeom>
              <a:avLst/>
              <a:gdLst/>
              <a:ahLst/>
              <a:cxnLst/>
              <a:rect l="l" t="t" r="r" b="b"/>
              <a:pathLst>
                <a:path w="10712" h="9989" extrusionOk="0">
                  <a:moveTo>
                    <a:pt x="3214" y="2900"/>
                  </a:moveTo>
                  <a:cubicBezTo>
                    <a:pt x="3403" y="2900"/>
                    <a:pt x="3560" y="3058"/>
                    <a:pt x="3560" y="3278"/>
                  </a:cubicBezTo>
                  <a:cubicBezTo>
                    <a:pt x="3560" y="3467"/>
                    <a:pt x="3403" y="3625"/>
                    <a:pt x="3214" y="3625"/>
                  </a:cubicBezTo>
                  <a:cubicBezTo>
                    <a:pt x="3025" y="3625"/>
                    <a:pt x="2867" y="3467"/>
                    <a:pt x="2867" y="3278"/>
                  </a:cubicBezTo>
                  <a:cubicBezTo>
                    <a:pt x="2867" y="3058"/>
                    <a:pt x="3025" y="2900"/>
                    <a:pt x="3214" y="2900"/>
                  </a:cubicBezTo>
                  <a:close/>
                  <a:moveTo>
                    <a:pt x="7498" y="2900"/>
                  </a:moveTo>
                  <a:cubicBezTo>
                    <a:pt x="7719" y="2900"/>
                    <a:pt x="7876" y="3058"/>
                    <a:pt x="7876" y="3278"/>
                  </a:cubicBezTo>
                  <a:cubicBezTo>
                    <a:pt x="7876" y="3467"/>
                    <a:pt x="7719" y="3625"/>
                    <a:pt x="7498" y="3625"/>
                  </a:cubicBezTo>
                  <a:cubicBezTo>
                    <a:pt x="7309" y="3625"/>
                    <a:pt x="7152" y="3467"/>
                    <a:pt x="7152" y="3278"/>
                  </a:cubicBezTo>
                  <a:cubicBezTo>
                    <a:pt x="7152" y="3058"/>
                    <a:pt x="7309" y="2900"/>
                    <a:pt x="7498" y="2900"/>
                  </a:cubicBezTo>
                  <a:close/>
                  <a:moveTo>
                    <a:pt x="5322" y="0"/>
                  </a:moveTo>
                  <a:cubicBezTo>
                    <a:pt x="5281" y="0"/>
                    <a:pt x="5240" y="1"/>
                    <a:pt x="5199" y="2"/>
                  </a:cubicBezTo>
                  <a:cubicBezTo>
                    <a:pt x="2300" y="65"/>
                    <a:pt x="0" y="2585"/>
                    <a:pt x="0" y="5578"/>
                  </a:cubicBezTo>
                  <a:lnTo>
                    <a:pt x="0" y="8225"/>
                  </a:lnTo>
                  <a:cubicBezTo>
                    <a:pt x="0" y="9201"/>
                    <a:pt x="788" y="9989"/>
                    <a:pt x="1764" y="9989"/>
                  </a:cubicBezTo>
                  <a:lnTo>
                    <a:pt x="1764" y="8319"/>
                  </a:lnTo>
                  <a:cubicBezTo>
                    <a:pt x="1512" y="7941"/>
                    <a:pt x="1418" y="7563"/>
                    <a:pt x="1418" y="7122"/>
                  </a:cubicBezTo>
                  <a:cubicBezTo>
                    <a:pt x="1418" y="5956"/>
                    <a:pt x="2363" y="5011"/>
                    <a:pt x="3529" y="5011"/>
                  </a:cubicBezTo>
                  <a:lnTo>
                    <a:pt x="7089" y="5011"/>
                  </a:lnTo>
                  <a:cubicBezTo>
                    <a:pt x="8255" y="5011"/>
                    <a:pt x="9200" y="5956"/>
                    <a:pt x="9200" y="7122"/>
                  </a:cubicBezTo>
                  <a:cubicBezTo>
                    <a:pt x="9200" y="7563"/>
                    <a:pt x="9074" y="7941"/>
                    <a:pt x="8853" y="8319"/>
                  </a:cubicBezTo>
                  <a:lnTo>
                    <a:pt x="8853" y="9989"/>
                  </a:lnTo>
                  <a:cubicBezTo>
                    <a:pt x="9830" y="9989"/>
                    <a:pt x="10617" y="9201"/>
                    <a:pt x="10617" y="8225"/>
                  </a:cubicBezTo>
                  <a:lnTo>
                    <a:pt x="10617" y="5389"/>
                  </a:lnTo>
                  <a:cubicBezTo>
                    <a:pt x="10712" y="3940"/>
                    <a:pt x="10113" y="2554"/>
                    <a:pt x="9074" y="1546"/>
                  </a:cubicBezTo>
                  <a:cubicBezTo>
                    <a:pt x="8063" y="535"/>
                    <a:pt x="6754" y="0"/>
                    <a:pt x="53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5" name="Google Shape;9355;p79"/>
          <p:cNvGrpSpPr/>
          <p:nvPr/>
        </p:nvGrpSpPr>
        <p:grpSpPr>
          <a:xfrm>
            <a:off x="7974511" y="2797062"/>
            <a:ext cx="450470" cy="448180"/>
            <a:chOff x="-16419350" y="4058200"/>
            <a:chExt cx="304825" cy="303275"/>
          </a:xfrm>
        </p:grpSpPr>
        <p:sp>
          <p:nvSpPr>
            <p:cNvPr id="9356" name="Google Shape;9356;p79"/>
            <p:cNvSpPr/>
            <p:nvPr/>
          </p:nvSpPr>
          <p:spPr>
            <a:xfrm>
              <a:off x="-16347675" y="4202350"/>
              <a:ext cx="18150" cy="17350"/>
            </a:xfrm>
            <a:custGeom>
              <a:avLst/>
              <a:gdLst/>
              <a:ahLst/>
              <a:cxnLst/>
              <a:rect l="l" t="t" r="r" b="b"/>
              <a:pathLst>
                <a:path w="726"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7" name="Google Shape;9357;p79"/>
            <p:cNvSpPr/>
            <p:nvPr/>
          </p:nvSpPr>
          <p:spPr>
            <a:xfrm>
              <a:off x="-16400450" y="4166900"/>
              <a:ext cx="35475" cy="35475"/>
            </a:xfrm>
            <a:custGeom>
              <a:avLst/>
              <a:gdLst/>
              <a:ahLst/>
              <a:cxnLst/>
              <a:rect l="l" t="t" r="r" b="b"/>
              <a:pathLst>
                <a:path w="1419" h="1419" extrusionOk="0">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79"/>
            <p:cNvSpPr/>
            <p:nvPr/>
          </p:nvSpPr>
          <p:spPr>
            <a:xfrm>
              <a:off x="-16389425" y="4058200"/>
              <a:ext cx="220575" cy="106950"/>
            </a:xfrm>
            <a:custGeom>
              <a:avLst/>
              <a:gdLst/>
              <a:ahLst/>
              <a:cxnLst/>
              <a:rect l="l" t="t" r="r" b="b"/>
              <a:pathLst>
                <a:path w="8823" h="4278" extrusionOk="0">
                  <a:moveTo>
                    <a:pt x="6621" y="0"/>
                  </a:moveTo>
                  <a:cubicBezTo>
                    <a:pt x="6312" y="0"/>
                    <a:pt x="6008" y="97"/>
                    <a:pt x="5766" y="285"/>
                  </a:cubicBezTo>
                  <a:cubicBezTo>
                    <a:pt x="5703" y="348"/>
                    <a:pt x="5609" y="411"/>
                    <a:pt x="5546" y="474"/>
                  </a:cubicBezTo>
                  <a:cubicBezTo>
                    <a:pt x="5451" y="411"/>
                    <a:pt x="5388" y="316"/>
                    <a:pt x="5294" y="285"/>
                  </a:cubicBezTo>
                  <a:cubicBezTo>
                    <a:pt x="5057" y="111"/>
                    <a:pt x="4758" y="25"/>
                    <a:pt x="4459" y="25"/>
                  </a:cubicBezTo>
                  <a:cubicBezTo>
                    <a:pt x="4159" y="25"/>
                    <a:pt x="3860" y="111"/>
                    <a:pt x="3624" y="285"/>
                  </a:cubicBezTo>
                  <a:cubicBezTo>
                    <a:pt x="3529" y="348"/>
                    <a:pt x="3466" y="411"/>
                    <a:pt x="3372" y="474"/>
                  </a:cubicBezTo>
                  <a:cubicBezTo>
                    <a:pt x="3309" y="411"/>
                    <a:pt x="3214" y="316"/>
                    <a:pt x="3151" y="285"/>
                  </a:cubicBezTo>
                  <a:cubicBezTo>
                    <a:pt x="2915" y="101"/>
                    <a:pt x="2618" y="10"/>
                    <a:pt x="2316" y="10"/>
                  </a:cubicBezTo>
                  <a:cubicBezTo>
                    <a:pt x="1894" y="10"/>
                    <a:pt x="1460" y="188"/>
                    <a:pt x="1166" y="537"/>
                  </a:cubicBezTo>
                  <a:cubicBezTo>
                    <a:pt x="1103" y="631"/>
                    <a:pt x="1072" y="757"/>
                    <a:pt x="977" y="820"/>
                  </a:cubicBezTo>
                  <a:cubicBezTo>
                    <a:pt x="1" y="1356"/>
                    <a:pt x="1" y="2931"/>
                    <a:pt x="1103" y="3435"/>
                  </a:cubicBezTo>
                  <a:cubicBezTo>
                    <a:pt x="1166" y="3624"/>
                    <a:pt x="1356" y="3876"/>
                    <a:pt x="1513" y="3971"/>
                  </a:cubicBezTo>
                  <a:cubicBezTo>
                    <a:pt x="1781" y="4144"/>
                    <a:pt x="2088" y="4231"/>
                    <a:pt x="2387" y="4231"/>
                  </a:cubicBezTo>
                  <a:cubicBezTo>
                    <a:pt x="2687" y="4231"/>
                    <a:pt x="2978" y="4144"/>
                    <a:pt x="3214" y="3971"/>
                  </a:cubicBezTo>
                  <a:cubicBezTo>
                    <a:pt x="3277" y="3939"/>
                    <a:pt x="3356" y="3923"/>
                    <a:pt x="3435" y="3923"/>
                  </a:cubicBezTo>
                  <a:cubicBezTo>
                    <a:pt x="3514" y="3923"/>
                    <a:pt x="3592" y="3939"/>
                    <a:pt x="3655" y="3971"/>
                  </a:cubicBezTo>
                  <a:cubicBezTo>
                    <a:pt x="3907" y="4175"/>
                    <a:pt x="4215" y="4278"/>
                    <a:pt x="4518" y="4278"/>
                  </a:cubicBezTo>
                  <a:cubicBezTo>
                    <a:pt x="4821" y="4278"/>
                    <a:pt x="5120" y="4175"/>
                    <a:pt x="5357" y="3971"/>
                  </a:cubicBezTo>
                  <a:cubicBezTo>
                    <a:pt x="5404" y="3939"/>
                    <a:pt x="5483" y="3923"/>
                    <a:pt x="5561" y="3923"/>
                  </a:cubicBezTo>
                  <a:cubicBezTo>
                    <a:pt x="5640" y="3923"/>
                    <a:pt x="5719" y="3939"/>
                    <a:pt x="5766" y="3971"/>
                  </a:cubicBezTo>
                  <a:cubicBezTo>
                    <a:pt x="6018" y="4166"/>
                    <a:pt x="6312" y="4256"/>
                    <a:pt x="6604" y="4256"/>
                  </a:cubicBezTo>
                  <a:cubicBezTo>
                    <a:pt x="7114" y="4256"/>
                    <a:pt x="7616" y="3979"/>
                    <a:pt x="7877" y="3498"/>
                  </a:cubicBezTo>
                  <a:cubicBezTo>
                    <a:pt x="7909" y="3435"/>
                    <a:pt x="7940" y="3404"/>
                    <a:pt x="8035" y="3341"/>
                  </a:cubicBezTo>
                  <a:cubicBezTo>
                    <a:pt x="8507" y="3120"/>
                    <a:pt x="8822" y="2616"/>
                    <a:pt x="8728" y="1986"/>
                  </a:cubicBezTo>
                  <a:cubicBezTo>
                    <a:pt x="8696" y="1576"/>
                    <a:pt x="8507" y="1198"/>
                    <a:pt x="8129" y="946"/>
                  </a:cubicBezTo>
                  <a:cubicBezTo>
                    <a:pt x="8066" y="915"/>
                    <a:pt x="8035" y="883"/>
                    <a:pt x="7940" y="820"/>
                  </a:cubicBezTo>
                  <a:cubicBezTo>
                    <a:pt x="7909" y="694"/>
                    <a:pt x="7814" y="631"/>
                    <a:pt x="7751" y="537"/>
                  </a:cubicBezTo>
                  <a:cubicBezTo>
                    <a:pt x="7462" y="175"/>
                    <a:pt x="7038" y="0"/>
                    <a:pt x="6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79"/>
            <p:cNvSpPr/>
            <p:nvPr/>
          </p:nvSpPr>
          <p:spPr>
            <a:xfrm>
              <a:off x="-16298850" y="4178725"/>
              <a:ext cx="41000" cy="47275"/>
            </a:xfrm>
            <a:custGeom>
              <a:avLst/>
              <a:gdLst/>
              <a:ahLst/>
              <a:cxnLst/>
              <a:rect l="l" t="t" r="r" b="b"/>
              <a:pathLst>
                <a:path w="1640" h="1891" extrusionOk="0">
                  <a:moveTo>
                    <a:pt x="1" y="0"/>
                  </a:moveTo>
                  <a:cubicBezTo>
                    <a:pt x="158" y="252"/>
                    <a:pt x="221" y="630"/>
                    <a:pt x="221" y="945"/>
                  </a:cubicBezTo>
                  <a:cubicBezTo>
                    <a:pt x="221" y="1292"/>
                    <a:pt x="158" y="1607"/>
                    <a:pt x="1" y="1891"/>
                  </a:cubicBezTo>
                  <a:cubicBezTo>
                    <a:pt x="473" y="1733"/>
                    <a:pt x="946" y="1670"/>
                    <a:pt x="1419" y="1670"/>
                  </a:cubicBezTo>
                  <a:cubicBezTo>
                    <a:pt x="1576" y="1450"/>
                    <a:pt x="1639" y="1197"/>
                    <a:pt x="1639" y="945"/>
                  </a:cubicBezTo>
                  <a:cubicBezTo>
                    <a:pt x="1639" y="662"/>
                    <a:pt x="1576" y="378"/>
                    <a:pt x="1419" y="158"/>
                  </a:cubicBezTo>
                  <a:cubicBezTo>
                    <a:pt x="1272" y="187"/>
                    <a:pt x="1120" y="201"/>
                    <a:pt x="967" y="201"/>
                  </a:cubicBezTo>
                  <a:cubicBezTo>
                    <a:pt x="626" y="201"/>
                    <a:pt x="284" y="13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79"/>
            <p:cNvSpPr/>
            <p:nvPr/>
          </p:nvSpPr>
          <p:spPr>
            <a:xfrm>
              <a:off x="-16246075" y="4178725"/>
              <a:ext cx="41775" cy="55150"/>
            </a:xfrm>
            <a:custGeom>
              <a:avLst/>
              <a:gdLst/>
              <a:ahLst/>
              <a:cxnLst/>
              <a:rect l="l" t="t" r="r" b="b"/>
              <a:pathLst>
                <a:path w="1671" h="2206" extrusionOk="0">
                  <a:moveTo>
                    <a:pt x="1" y="0"/>
                  </a:moveTo>
                  <a:lnTo>
                    <a:pt x="1" y="0"/>
                  </a:lnTo>
                  <a:cubicBezTo>
                    <a:pt x="158" y="252"/>
                    <a:pt x="253" y="630"/>
                    <a:pt x="253" y="945"/>
                  </a:cubicBezTo>
                  <a:cubicBezTo>
                    <a:pt x="253" y="1197"/>
                    <a:pt x="190" y="1481"/>
                    <a:pt x="95" y="1765"/>
                  </a:cubicBezTo>
                  <a:cubicBezTo>
                    <a:pt x="505" y="1828"/>
                    <a:pt x="914" y="1954"/>
                    <a:pt x="1292" y="2206"/>
                  </a:cubicBezTo>
                  <a:cubicBezTo>
                    <a:pt x="1576" y="1891"/>
                    <a:pt x="1670" y="1355"/>
                    <a:pt x="1670" y="945"/>
                  </a:cubicBezTo>
                  <a:cubicBezTo>
                    <a:pt x="1670" y="662"/>
                    <a:pt x="1576" y="378"/>
                    <a:pt x="1418" y="158"/>
                  </a:cubicBezTo>
                  <a:cubicBezTo>
                    <a:pt x="1261" y="189"/>
                    <a:pt x="1103" y="221"/>
                    <a:pt x="946" y="221"/>
                  </a:cubicBezTo>
                  <a:cubicBezTo>
                    <a:pt x="631" y="221"/>
                    <a:pt x="316" y="15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79"/>
            <p:cNvSpPr/>
            <p:nvPr/>
          </p:nvSpPr>
          <p:spPr>
            <a:xfrm>
              <a:off x="-16419350" y="4122000"/>
              <a:ext cx="304050" cy="188725"/>
            </a:xfrm>
            <a:custGeom>
              <a:avLst/>
              <a:gdLst/>
              <a:ahLst/>
              <a:cxnLst/>
              <a:rect l="l" t="t" r="r" b="b"/>
              <a:pathLst>
                <a:path w="12162" h="7549" extrusionOk="0">
                  <a:moveTo>
                    <a:pt x="10712" y="1"/>
                  </a:moveTo>
                  <a:cubicBezTo>
                    <a:pt x="10586" y="600"/>
                    <a:pt x="10271" y="1135"/>
                    <a:pt x="9736" y="1450"/>
                  </a:cubicBezTo>
                  <a:cubicBezTo>
                    <a:pt x="9578" y="1734"/>
                    <a:pt x="9326" y="1986"/>
                    <a:pt x="9074" y="2143"/>
                  </a:cubicBezTo>
                  <a:cubicBezTo>
                    <a:pt x="9263" y="2458"/>
                    <a:pt x="9326" y="2805"/>
                    <a:pt x="9326" y="3183"/>
                  </a:cubicBezTo>
                  <a:cubicBezTo>
                    <a:pt x="9326" y="4065"/>
                    <a:pt x="9011" y="4821"/>
                    <a:pt x="8507" y="5168"/>
                  </a:cubicBezTo>
                  <a:cubicBezTo>
                    <a:pt x="8444" y="5199"/>
                    <a:pt x="8373" y="5215"/>
                    <a:pt x="8306" y="5215"/>
                  </a:cubicBezTo>
                  <a:cubicBezTo>
                    <a:pt x="8239" y="5215"/>
                    <a:pt x="8176" y="5199"/>
                    <a:pt x="8129" y="5168"/>
                  </a:cubicBezTo>
                  <a:cubicBezTo>
                    <a:pt x="7515" y="4805"/>
                    <a:pt x="6814" y="4624"/>
                    <a:pt x="6124" y="4624"/>
                  </a:cubicBezTo>
                  <a:cubicBezTo>
                    <a:pt x="5435" y="4624"/>
                    <a:pt x="4758" y="4805"/>
                    <a:pt x="4191" y="5168"/>
                  </a:cubicBezTo>
                  <a:cubicBezTo>
                    <a:pt x="4134" y="5213"/>
                    <a:pt x="4077" y="5230"/>
                    <a:pt x="4022" y="5230"/>
                  </a:cubicBezTo>
                  <a:cubicBezTo>
                    <a:pt x="3924" y="5230"/>
                    <a:pt x="3830" y="5177"/>
                    <a:pt x="3750" y="5136"/>
                  </a:cubicBezTo>
                  <a:cubicBezTo>
                    <a:pt x="3163" y="4757"/>
                    <a:pt x="2501" y="4557"/>
                    <a:pt x="1831" y="4557"/>
                  </a:cubicBezTo>
                  <a:cubicBezTo>
                    <a:pt x="1277" y="4557"/>
                    <a:pt x="717" y="4694"/>
                    <a:pt x="190" y="4979"/>
                  </a:cubicBezTo>
                  <a:cubicBezTo>
                    <a:pt x="95" y="5042"/>
                    <a:pt x="1" y="5168"/>
                    <a:pt x="1" y="5294"/>
                  </a:cubicBezTo>
                  <a:lnTo>
                    <a:pt x="1" y="7436"/>
                  </a:lnTo>
                  <a:cubicBezTo>
                    <a:pt x="316" y="7405"/>
                    <a:pt x="725" y="7247"/>
                    <a:pt x="977" y="7027"/>
                  </a:cubicBezTo>
                  <a:cubicBezTo>
                    <a:pt x="1240" y="6826"/>
                    <a:pt x="1533" y="6723"/>
                    <a:pt x="1823" y="6723"/>
                  </a:cubicBezTo>
                  <a:cubicBezTo>
                    <a:pt x="2124" y="6723"/>
                    <a:pt x="2422" y="6833"/>
                    <a:pt x="2679" y="7058"/>
                  </a:cubicBezTo>
                  <a:cubicBezTo>
                    <a:pt x="3072" y="7373"/>
                    <a:pt x="3529" y="7531"/>
                    <a:pt x="3986" y="7531"/>
                  </a:cubicBezTo>
                  <a:cubicBezTo>
                    <a:pt x="4443" y="7531"/>
                    <a:pt x="4900" y="7373"/>
                    <a:pt x="5293" y="7058"/>
                  </a:cubicBezTo>
                  <a:cubicBezTo>
                    <a:pt x="5545" y="6869"/>
                    <a:pt x="5837" y="6775"/>
                    <a:pt x="6128" y="6775"/>
                  </a:cubicBezTo>
                  <a:cubicBezTo>
                    <a:pt x="6420" y="6775"/>
                    <a:pt x="6711" y="6869"/>
                    <a:pt x="6963" y="7058"/>
                  </a:cubicBezTo>
                  <a:cubicBezTo>
                    <a:pt x="7474" y="7358"/>
                    <a:pt x="7985" y="7549"/>
                    <a:pt x="8524" y="7549"/>
                  </a:cubicBezTo>
                  <a:cubicBezTo>
                    <a:pt x="8948" y="7549"/>
                    <a:pt x="9390" y="7430"/>
                    <a:pt x="9862" y="7153"/>
                  </a:cubicBezTo>
                  <a:cubicBezTo>
                    <a:pt x="11153" y="6428"/>
                    <a:pt x="12162" y="4821"/>
                    <a:pt x="12162" y="3151"/>
                  </a:cubicBezTo>
                  <a:cubicBezTo>
                    <a:pt x="12162" y="1923"/>
                    <a:pt x="11626" y="789"/>
                    <a:pt x="107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79"/>
            <p:cNvSpPr/>
            <p:nvPr/>
          </p:nvSpPr>
          <p:spPr>
            <a:xfrm>
              <a:off x="-16419350" y="4263775"/>
              <a:ext cx="304825" cy="97700"/>
            </a:xfrm>
            <a:custGeom>
              <a:avLst/>
              <a:gdLst/>
              <a:ahLst/>
              <a:cxnLst/>
              <a:rect l="l" t="t" r="r" b="b"/>
              <a:pathLst>
                <a:path w="12193" h="3908" extrusionOk="0">
                  <a:moveTo>
                    <a:pt x="12193" y="1"/>
                  </a:moveTo>
                  <a:cubicBezTo>
                    <a:pt x="11689" y="914"/>
                    <a:pt x="10996" y="1639"/>
                    <a:pt x="10208" y="2112"/>
                  </a:cubicBezTo>
                  <a:cubicBezTo>
                    <a:pt x="9626" y="2424"/>
                    <a:pt x="9064" y="2570"/>
                    <a:pt x="8515" y="2570"/>
                  </a:cubicBezTo>
                  <a:cubicBezTo>
                    <a:pt x="7845" y="2570"/>
                    <a:pt x="7194" y="2352"/>
                    <a:pt x="6554" y="1954"/>
                  </a:cubicBezTo>
                  <a:cubicBezTo>
                    <a:pt x="6402" y="1819"/>
                    <a:pt x="6241" y="1756"/>
                    <a:pt x="6085" y="1756"/>
                  </a:cubicBezTo>
                  <a:cubicBezTo>
                    <a:pt x="5951" y="1756"/>
                    <a:pt x="5820" y="1803"/>
                    <a:pt x="5703" y="1891"/>
                  </a:cubicBezTo>
                  <a:cubicBezTo>
                    <a:pt x="5199" y="2316"/>
                    <a:pt x="4592" y="2529"/>
                    <a:pt x="3986" y="2529"/>
                  </a:cubicBezTo>
                  <a:cubicBezTo>
                    <a:pt x="3380" y="2529"/>
                    <a:pt x="2773" y="2316"/>
                    <a:pt x="2269" y="1891"/>
                  </a:cubicBezTo>
                  <a:cubicBezTo>
                    <a:pt x="2143" y="1797"/>
                    <a:pt x="2001" y="1749"/>
                    <a:pt x="1863" y="1749"/>
                  </a:cubicBezTo>
                  <a:cubicBezTo>
                    <a:pt x="1725" y="1749"/>
                    <a:pt x="1592" y="1797"/>
                    <a:pt x="1481" y="1891"/>
                  </a:cubicBezTo>
                  <a:cubicBezTo>
                    <a:pt x="1040" y="2269"/>
                    <a:pt x="505" y="2427"/>
                    <a:pt x="1" y="2490"/>
                  </a:cubicBezTo>
                  <a:lnTo>
                    <a:pt x="1" y="3561"/>
                  </a:lnTo>
                  <a:cubicBezTo>
                    <a:pt x="1" y="3750"/>
                    <a:pt x="158" y="3907"/>
                    <a:pt x="379" y="3907"/>
                  </a:cubicBezTo>
                  <a:lnTo>
                    <a:pt x="11815" y="3907"/>
                  </a:lnTo>
                  <a:cubicBezTo>
                    <a:pt x="12004" y="3907"/>
                    <a:pt x="12193" y="3750"/>
                    <a:pt x="12193" y="3561"/>
                  </a:cubicBezTo>
                  <a:lnTo>
                    <a:pt x="121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3" name="Google Shape;9363;p79"/>
          <p:cNvGrpSpPr/>
          <p:nvPr/>
        </p:nvGrpSpPr>
        <p:grpSpPr>
          <a:xfrm>
            <a:off x="4001398" y="3343080"/>
            <a:ext cx="450507" cy="447589"/>
            <a:chOff x="-15296200" y="3326900"/>
            <a:chExt cx="304850" cy="302875"/>
          </a:xfrm>
        </p:grpSpPr>
        <p:sp>
          <p:nvSpPr>
            <p:cNvPr id="9364" name="Google Shape;9364;p79"/>
            <p:cNvSpPr/>
            <p:nvPr/>
          </p:nvSpPr>
          <p:spPr>
            <a:xfrm>
              <a:off x="-15182775" y="3326900"/>
              <a:ext cx="77200" cy="157175"/>
            </a:xfrm>
            <a:custGeom>
              <a:avLst/>
              <a:gdLst/>
              <a:ahLst/>
              <a:cxnLst/>
              <a:rect l="l" t="t" r="r" b="b"/>
              <a:pathLst>
                <a:path w="3088" h="6287" extrusionOk="0">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79"/>
            <p:cNvSpPr/>
            <p:nvPr/>
          </p:nvSpPr>
          <p:spPr>
            <a:xfrm>
              <a:off x="-15260825" y="3363175"/>
              <a:ext cx="108800" cy="199650"/>
            </a:xfrm>
            <a:custGeom>
              <a:avLst/>
              <a:gdLst/>
              <a:ahLst/>
              <a:cxnLst/>
              <a:rect l="l" t="t" r="r" b="b"/>
              <a:pathLst>
                <a:path w="4352" h="7986" extrusionOk="0">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79"/>
            <p:cNvSpPr/>
            <p:nvPr/>
          </p:nvSpPr>
          <p:spPr>
            <a:xfrm>
              <a:off x="-15135525" y="3362475"/>
              <a:ext cx="109325" cy="200350"/>
            </a:xfrm>
            <a:custGeom>
              <a:avLst/>
              <a:gdLst/>
              <a:ahLst/>
              <a:cxnLst/>
              <a:rect l="l" t="t" r="r" b="b"/>
              <a:pathLst>
                <a:path w="4373" h="8014" extrusionOk="0">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79"/>
            <p:cNvSpPr/>
            <p:nvPr/>
          </p:nvSpPr>
          <p:spPr>
            <a:xfrm>
              <a:off x="-15296200" y="3416600"/>
              <a:ext cx="143375" cy="213175"/>
            </a:xfrm>
            <a:custGeom>
              <a:avLst/>
              <a:gdLst/>
              <a:ahLst/>
              <a:cxnLst/>
              <a:rect l="l" t="t" r="r" b="b"/>
              <a:pathLst>
                <a:path w="5735" h="8527" extrusionOk="0">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79"/>
            <p:cNvSpPr/>
            <p:nvPr/>
          </p:nvSpPr>
          <p:spPr>
            <a:xfrm>
              <a:off x="-15134725" y="3416100"/>
              <a:ext cx="143375" cy="213675"/>
            </a:xfrm>
            <a:custGeom>
              <a:avLst/>
              <a:gdLst/>
              <a:ahLst/>
              <a:cxnLst/>
              <a:rect l="l" t="t" r="r" b="b"/>
              <a:pathLst>
                <a:path w="5735" h="8547" extrusionOk="0">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9" name="Google Shape;9369;p79"/>
          <p:cNvGrpSpPr/>
          <p:nvPr/>
        </p:nvGrpSpPr>
        <p:grpSpPr>
          <a:xfrm>
            <a:off x="2917051" y="1706881"/>
            <a:ext cx="486566" cy="414708"/>
            <a:chOff x="-19835275" y="3330250"/>
            <a:chExt cx="329250" cy="280625"/>
          </a:xfrm>
        </p:grpSpPr>
        <p:sp>
          <p:nvSpPr>
            <p:cNvPr id="9370" name="Google Shape;9370;p79"/>
            <p:cNvSpPr/>
            <p:nvPr/>
          </p:nvSpPr>
          <p:spPr>
            <a:xfrm>
              <a:off x="-19768325" y="3361750"/>
              <a:ext cx="197725" cy="249125"/>
            </a:xfrm>
            <a:custGeom>
              <a:avLst/>
              <a:gdLst/>
              <a:ahLst/>
              <a:cxnLst/>
              <a:rect l="l" t="t" r="r" b="b"/>
              <a:pathLst>
                <a:path w="7909" h="9965" extrusionOk="0">
                  <a:moveTo>
                    <a:pt x="3927" y="1"/>
                  </a:moveTo>
                  <a:cubicBezTo>
                    <a:pt x="3797" y="1"/>
                    <a:pt x="3671" y="56"/>
                    <a:pt x="3624" y="166"/>
                  </a:cubicBezTo>
                  <a:lnTo>
                    <a:pt x="1103" y="5302"/>
                  </a:lnTo>
                  <a:cubicBezTo>
                    <a:pt x="1" y="7412"/>
                    <a:pt x="1607" y="9964"/>
                    <a:pt x="3970" y="9964"/>
                  </a:cubicBezTo>
                  <a:cubicBezTo>
                    <a:pt x="6333" y="9964"/>
                    <a:pt x="7908" y="7412"/>
                    <a:pt x="6837" y="5302"/>
                  </a:cubicBezTo>
                  <a:lnTo>
                    <a:pt x="4254" y="166"/>
                  </a:lnTo>
                  <a:cubicBezTo>
                    <a:pt x="4191" y="56"/>
                    <a:pt x="4057" y="1"/>
                    <a:pt x="39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79"/>
            <p:cNvSpPr/>
            <p:nvPr/>
          </p:nvSpPr>
          <p:spPr>
            <a:xfrm>
              <a:off x="-19622625" y="3330250"/>
              <a:ext cx="116600" cy="189250"/>
            </a:xfrm>
            <a:custGeom>
              <a:avLst/>
              <a:gdLst/>
              <a:ahLst/>
              <a:cxnLst/>
              <a:rect l="l" t="t" r="r" b="b"/>
              <a:pathLst>
                <a:path w="4664" h="7570" extrusionOk="0">
                  <a:moveTo>
                    <a:pt x="1683" y="1"/>
                  </a:moveTo>
                  <a:cubicBezTo>
                    <a:pt x="1553" y="1"/>
                    <a:pt x="1419" y="56"/>
                    <a:pt x="1356" y="166"/>
                  </a:cubicBezTo>
                  <a:lnTo>
                    <a:pt x="1" y="2939"/>
                  </a:lnTo>
                  <a:lnTo>
                    <a:pt x="1608" y="6215"/>
                  </a:lnTo>
                  <a:cubicBezTo>
                    <a:pt x="1828" y="6625"/>
                    <a:pt x="1954" y="7097"/>
                    <a:pt x="1986" y="7570"/>
                  </a:cubicBezTo>
                  <a:cubicBezTo>
                    <a:pt x="3687" y="7381"/>
                    <a:pt x="4664" y="5585"/>
                    <a:pt x="3876" y="4010"/>
                  </a:cubicBezTo>
                  <a:lnTo>
                    <a:pt x="1986" y="166"/>
                  </a:lnTo>
                  <a:cubicBezTo>
                    <a:pt x="1938" y="56"/>
                    <a:pt x="1812" y="1"/>
                    <a:pt x="16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79"/>
            <p:cNvSpPr/>
            <p:nvPr/>
          </p:nvSpPr>
          <p:spPr>
            <a:xfrm>
              <a:off x="-19835275" y="3330250"/>
              <a:ext cx="116600" cy="189250"/>
            </a:xfrm>
            <a:custGeom>
              <a:avLst/>
              <a:gdLst/>
              <a:ahLst/>
              <a:cxnLst/>
              <a:rect l="l" t="t" r="r" b="b"/>
              <a:pathLst>
                <a:path w="4664" h="7570" extrusionOk="0">
                  <a:moveTo>
                    <a:pt x="2982" y="1"/>
                  </a:moveTo>
                  <a:cubicBezTo>
                    <a:pt x="2852" y="1"/>
                    <a:pt x="2726" y="56"/>
                    <a:pt x="2679" y="166"/>
                  </a:cubicBezTo>
                  <a:lnTo>
                    <a:pt x="788" y="4010"/>
                  </a:lnTo>
                  <a:cubicBezTo>
                    <a:pt x="1" y="5522"/>
                    <a:pt x="977" y="7381"/>
                    <a:pt x="2679" y="7570"/>
                  </a:cubicBezTo>
                  <a:cubicBezTo>
                    <a:pt x="2710" y="7097"/>
                    <a:pt x="2868" y="6593"/>
                    <a:pt x="3057" y="6152"/>
                  </a:cubicBezTo>
                  <a:lnTo>
                    <a:pt x="4663" y="2876"/>
                  </a:lnTo>
                  <a:lnTo>
                    <a:pt x="3309" y="166"/>
                  </a:lnTo>
                  <a:cubicBezTo>
                    <a:pt x="3246" y="56"/>
                    <a:pt x="3112" y="1"/>
                    <a:pt x="2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3" name="Google Shape;9373;p79"/>
          <p:cNvGrpSpPr/>
          <p:nvPr/>
        </p:nvGrpSpPr>
        <p:grpSpPr>
          <a:xfrm>
            <a:off x="2935080" y="2243470"/>
            <a:ext cx="450507" cy="449547"/>
            <a:chOff x="-19822675" y="3692750"/>
            <a:chExt cx="304850" cy="304200"/>
          </a:xfrm>
        </p:grpSpPr>
        <p:sp>
          <p:nvSpPr>
            <p:cNvPr id="9374" name="Google Shape;9374;p79"/>
            <p:cNvSpPr/>
            <p:nvPr/>
          </p:nvSpPr>
          <p:spPr>
            <a:xfrm>
              <a:off x="-19715550" y="3692750"/>
              <a:ext cx="90600" cy="60675"/>
            </a:xfrm>
            <a:custGeom>
              <a:avLst/>
              <a:gdLst/>
              <a:ahLst/>
              <a:cxnLst/>
              <a:rect l="l" t="t" r="r" b="b"/>
              <a:pathLst>
                <a:path w="3624" h="2427" extrusionOk="0">
                  <a:moveTo>
                    <a:pt x="441" y="1"/>
                  </a:moveTo>
                  <a:cubicBezTo>
                    <a:pt x="252" y="1"/>
                    <a:pt x="95" y="158"/>
                    <a:pt x="95" y="379"/>
                  </a:cubicBezTo>
                  <a:cubicBezTo>
                    <a:pt x="0" y="946"/>
                    <a:pt x="315" y="1482"/>
                    <a:pt x="756" y="1828"/>
                  </a:cubicBezTo>
                  <a:cubicBezTo>
                    <a:pt x="567" y="1986"/>
                    <a:pt x="347" y="2175"/>
                    <a:pt x="252" y="2427"/>
                  </a:cubicBezTo>
                  <a:cubicBezTo>
                    <a:pt x="756" y="2269"/>
                    <a:pt x="1261" y="2175"/>
                    <a:pt x="1828" y="2175"/>
                  </a:cubicBezTo>
                  <a:cubicBezTo>
                    <a:pt x="2363" y="2175"/>
                    <a:pt x="2867" y="2238"/>
                    <a:pt x="3403" y="2427"/>
                  </a:cubicBezTo>
                  <a:cubicBezTo>
                    <a:pt x="3277" y="2175"/>
                    <a:pt x="3088" y="1986"/>
                    <a:pt x="2867" y="1828"/>
                  </a:cubicBezTo>
                  <a:cubicBezTo>
                    <a:pt x="3308" y="1513"/>
                    <a:pt x="3623" y="946"/>
                    <a:pt x="3623" y="379"/>
                  </a:cubicBezTo>
                  <a:cubicBezTo>
                    <a:pt x="3623" y="158"/>
                    <a:pt x="3466" y="1"/>
                    <a:pt x="3277" y="1"/>
                  </a:cubicBezTo>
                  <a:cubicBezTo>
                    <a:pt x="3088" y="1"/>
                    <a:pt x="2930" y="158"/>
                    <a:pt x="2930" y="379"/>
                  </a:cubicBezTo>
                  <a:cubicBezTo>
                    <a:pt x="2930" y="946"/>
                    <a:pt x="2458" y="1482"/>
                    <a:pt x="1859" y="1482"/>
                  </a:cubicBezTo>
                  <a:cubicBezTo>
                    <a:pt x="1261" y="1482"/>
                    <a:pt x="788" y="946"/>
                    <a:pt x="788" y="379"/>
                  </a:cubicBezTo>
                  <a:cubicBezTo>
                    <a:pt x="788" y="158"/>
                    <a:pt x="630"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79"/>
            <p:cNvSpPr/>
            <p:nvPr/>
          </p:nvSpPr>
          <p:spPr>
            <a:xfrm>
              <a:off x="-19660425" y="3766200"/>
              <a:ext cx="142600" cy="230750"/>
            </a:xfrm>
            <a:custGeom>
              <a:avLst/>
              <a:gdLst/>
              <a:ahLst/>
              <a:cxnLst/>
              <a:rect l="l" t="t" r="r" b="b"/>
              <a:pathLst>
                <a:path w="5704" h="9230" extrusionOk="0">
                  <a:moveTo>
                    <a:pt x="1733" y="3521"/>
                  </a:moveTo>
                  <a:cubicBezTo>
                    <a:pt x="1922" y="3521"/>
                    <a:pt x="2080" y="3679"/>
                    <a:pt x="2080" y="3899"/>
                  </a:cubicBezTo>
                  <a:cubicBezTo>
                    <a:pt x="2080" y="4088"/>
                    <a:pt x="1922" y="4246"/>
                    <a:pt x="1733" y="4246"/>
                  </a:cubicBezTo>
                  <a:cubicBezTo>
                    <a:pt x="1544" y="4246"/>
                    <a:pt x="1387" y="4088"/>
                    <a:pt x="1387" y="3899"/>
                  </a:cubicBezTo>
                  <a:cubicBezTo>
                    <a:pt x="1387" y="3679"/>
                    <a:pt x="1544" y="3521"/>
                    <a:pt x="1733" y="3521"/>
                  </a:cubicBezTo>
                  <a:close/>
                  <a:moveTo>
                    <a:pt x="2080" y="4939"/>
                  </a:moveTo>
                  <a:cubicBezTo>
                    <a:pt x="2490" y="4939"/>
                    <a:pt x="2805" y="5254"/>
                    <a:pt x="2805" y="5664"/>
                  </a:cubicBezTo>
                  <a:cubicBezTo>
                    <a:pt x="2805" y="6042"/>
                    <a:pt x="2490" y="6357"/>
                    <a:pt x="2080" y="6357"/>
                  </a:cubicBezTo>
                  <a:cubicBezTo>
                    <a:pt x="1702" y="6357"/>
                    <a:pt x="1387" y="6042"/>
                    <a:pt x="1387" y="5664"/>
                  </a:cubicBezTo>
                  <a:cubicBezTo>
                    <a:pt x="1387" y="5254"/>
                    <a:pt x="1702" y="4939"/>
                    <a:pt x="2080" y="4939"/>
                  </a:cubicBezTo>
                  <a:close/>
                  <a:moveTo>
                    <a:pt x="5346" y="0"/>
                  </a:moveTo>
                  <a:cubicBezTo>
                    <a:pt x="5207" y="0"/>
                    <a:pt x="5057" y="65"/>
                    <a:pt x="5010" y="182"/>
                  </a:cubicBezTo>
                  <a:lnTo>
                    <a:pt x="4348" y="1474"/>
                  </a:lnTo>
                  <a:lnTo>
                    <a:pt x="3309" y="1883"/>
                  </a:lnTo>
                  <a:cubicBezTo>
                    <a:pt x="3088" y="1568"/>
                    <a:pt x="2805" y="1253"/>
                    <a:pt x="2490" y="1001"/>
                  </a:cubicBezTo>
                  <a:cubicBezTo>
                    <a:pt x="2017" y="1946"/>
                    <a:pt x="1103" y="2671"/>
                    <a:pt x="1" y="2797"/>
                  </a:cubicBezTo>
                  <a:lnTo>
                    <a:pt x="1387" y="8877"/>
                  </a:lnTo>
                  <a:cubicBezTo>
                    <a:pt x="2175" y="8562"/>
                    <a:pt x="2805" y="8027"/>
                    <a:pt x="3309" y="7365"/>
                  </a:cubicBezTo>
                  <a:lnTo>
                    <a:pt x="4348" y="7743"/>
                  </a:lnTo>
                  <a:lnTo>
                    <a:pt x="5010" y="9035"/>
                  </a:lnTo>
                  <a:cubicBezTo>
                    <a:pt x="5078" y="9149"/>
                    <a:pt x="5213" y="9230"/>
                    <a:pt x="5342" y="9230"/>
                  </a:cubicBezTo>
                  <a:cubicBezTo>
                    <a:pt x="5391" y="9230"/>
                    <a:pt x="5439" y="9218"/>
                    <a:pt x="5483" y="9192"/>
                  </a:cubicBezTo>
                  <a:cubicBezTo>
                    <a:pt x="5640" y="9129"/>
                    <a:pt x="5703" y="8877"/>
                    <a:pt x="5640" y="8720"/>
                  </a:cubicBezTo>
                  <a:lnTo>
                    <a:pt x="4915" y="7270"/>
                  </a:lnTo>
                  <a:cubicBezTo>
                    <a:pt x="4884" y="7207"/>
                    <a:pt x="4821" y="7113"/>
                    <a:pt x="4726" y="7113"/>
                  </a:cubicBezTo>
                  <a:lnTo>
                    <a:pt x="3718" y="6735"/>
                  </a:lnTo>
                  <a:cubicBezTo>
                    <a:pt x="4002" y="6168"/>
                    <a:pt x="4128" y="5569"/>
                    <a:pt x="4222" y="4939"/>
                  </a:cubicBezTo>
                  <a:lnTo>
                    <a:pt x="5325" y="4939"/>
                  </a:lnTo>
                  <a:cubicBezTo>
                    <a:pt x="5514" y="4939"/>
                    <a:pt x="5672" y="4782"/>
                    <a:pt x="5672" y="4592"/>
                  </a:cubicBezTo>
                  <a:cubicBezTo>
                    <a:pt x="5672" y="4403"/>
                    <a:pt x="5514" y="4246"/>
                    <a:pt x="5325" y="4246"/>
                  </a:cubicBezTo>
                  <a:lnTo>
                    <a:pt x="4222" y="4246"/>
                  </a:lnTo>
                  <a:cubicBezTo>
                    <a:pt x="4191" y="3616"/>
                    <a:pt x="4002" y="2986"/>
                    <a:pt x="3718" y="2482"/>
                  </a:cubicBezTo>
                  <a:lnTo>
                    <a:pt x="4726" y="2072"/>
                  </a:lnTo>
                  <a:cubicBezTo>
                    <a:pt x="4821" y="2041"/>
                    <a:pt x="4884" y="2009"/>
                    <a:pt x="4915" y="1915"/>
                  </a:cubicBezTo>
                  <a:lnTo>
                    <a:pt x="5640" y="497"/>
                  </a:lnTo>
                  <a:cubicBezTo>
                    <a:pt x="5703" y="339"/>
                    <a:pt x="5640" y="119"/>
                    <a:pt x="5483" y="24"/>
                  </a:cubicBezTo>
                  <a:cubicBezTo>
                    <a:pt x="5442" y="8"/>
                    <a:pt x="5395" y="0"/>
                    <a:pt x="53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79"/>
            <p:cNvSpPr/>
            <p:nvPr/>
          </p:nvSpPr>
          <p:spPr>
            <a:xfrm>
              <a:off x="-19728150" y="3763650"/>
              <a:ext cx="114225" cy="54375"/>
            </a:xfrm>
            <a:custGeom>
              <a:avLst/>
              <a:gdLst/>
              <a:ahLst/>
              <a:cxnLst/>
              <a:rect l="l" t="t" r="r" b="b"/>
              <a:pathLst>
                <a:path w="4569" h="2175" extrusionOk="0">
                  <a:moveTo>
                    <a:pt x="2269" y="0"/>
                  </a:moveTo>
                  <a:cubicBezTo>
                    <a:pt x="1449" y="0"/>
                    <a:pt x="662" y="252"/>
                    <a:pt x="0" y="630"/>
                  </a:cubicBezTo>
                  <a:cubicBezTo>
                    <a:pt x="126" y="914"/>
                    <a:pt x="315" y="1197"/>
                    <a:pt x="504" y="1418"/>
                  </a:cubicBezTo>
                  <a:cubicBezTo>
                    <a:pt x="977" y="1891"/>
                    <a:pt x="1607" y="2174"/>
                    <a:pt x="2269" y="2174"/>
                  </a:cubicBezTo>
                  <a:cubicBezTo>
                    <a:pt x="3308" y="2174"/>
                    <a:pt x="4222" y="1544"/>
                    <a:pt x="4568" y="630"/>
                  </a:cubicBezTo>
                  <a:cubicBezTo>
                    <a:pt x="3907" y="252"/>
                    <a:pt x="3119" y="0"/>
                    <a:pt x="2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79"/>
            <p:cNvSpPr/>
            <p:nvPr/>
          </p:nvSpPr>
          <p:spPr>
            <a:xfrm>
              <a:off x="-19695075" y="3868400"/>
              <a:ext cx="48075" cy="110300"/>
            </a:xfrm>
            <a:custGeom>
              <a:avLst/>
              <a:gdLst/>
              <a:ahLst/>
              <a:cxnLst/>
              <a:rect l="l" t="t" r="r" b="b"/>
              <a:pathLst>
                <a:path w="1923" h="4412" extrusionOk="0">
                  <a:moveTo>
                    <a:pt x="977" y="0"/>
                  </a:moveTo>
                  <a:lnTo>
                    <a:pt x="0" y="4285"/>
                  </a:lnTo>
                  <a:cubicBezTo>
                    <a:pt x="316" y="4380"/>
                    <a:pt x="631" y="4411"/>
                    <a:pt x="977" y="4411"/>
                  </a:cubicBezTo>
                  <a:cubicBezTo>
                    <a:pt x="1261" y="4411"/>
                    <a:pt x="1576" y="4380"/>
                    <a:pt x="1922" y="4285"/>
                  </a:cubicBezTo>
                  <a:lnTo>
                    <a:pt x="9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79"/>
            <p:cNvSpPr/>
            <p:nvPr/>
          </p:nvSpPr>
          <p:spPr>
            <a:xfrm>
              <a:off x="-19822675" y="3764250"/>
              <a:ext cx="142575" cy="229550"/>
            </a:xfrm>
            <a:custGeom>
              <a:avLst/>
              <a:gdLst/>
              <a:ahLst/>
              <a:cxnLst/>
              <a:rect l="l" t="t" r="r" b="b"/>
              <a:pathLst>
                <a:path w="5703" h="9182" extrusionOk="0">
                  <a:moveTo>
                    <a:pt x="3939" y="3599"/>
                  </a:moveTo>
                  <a:cubicBezTo>
                    <a:pt x="4128" y="3599"/>
                    <a:pt x="4285" y="3757"/>
                    <a:pt x="4285" y="3977"/>
                  </a:cubicBezTo>
                  <a:cubicBezTo>
                    <a:pt x="4285" y="4166"/>
                    <a:pt x="4128" y="4324"/>
                    <a:pt x="3939" y="4324"/>
                  </a:cubicBezTo>
                  <a:cubicBezTo>
                    <a:pt x="3750" y="4324"/>
                    <a:pt x="3592" y="4166"/>
                    <a:pt x="3592" y="3977"/>
                  </a:cubicBezTo>
                  <a:cubicBezTo>
                    <a:pt x="3592" y="3757"/>
                    <a:pt x="3750" y="3599"/>
                    <a:pt x="3939" y="3599"/>
                  </a:cubicBezTo>
                  <a:close/>
                  <a:moveTo>
                    <a:pt x="3592" y="5017"/>
                  </a:moveTo>
                  <a:cubicBezTo>
                    <a:pt x="3970" y="5017"/>
                    <a:pt x="4285" y="5332"/>
                    <a:pt x="4285" y="5742"/>
                  </a:cubicBezTo>
                  <a:cubicBezTo>
                    <a:pt x="4285" y="6120"/>
                    <a:pt x="3970" y="6435"/>
                    <a:pt x="3592" y="6435"/>
                  </a:cubicBezTo>
                  <a:cubicBezTo>
                    <a:pt x="3183" y="6435"/>
                    <a:pt x="2868" y="6120"/>
                    <a:pt x="2868" y="5742"/>
                  </a:cubicBezTo>
                  <a:cubicBezTo>
                    <a:pt x="2868" y="5332"/>
                    <a:pt x="3183" y="5017"/>
                    <a:pt x="3592" y="5017"/>
                  </a:cubicBezTo>
                  <a:close/>
                  <a:moveTo>
                    <a:pt x="371" y="1"/>
                  </a:moveTo>
                  <a:cubicBezTo>
                    <a:pt x="318" y="1"/>
                    <a:pt x="266" y="12"/>
                    <a:pt x="221" y="39"/>
                  </a:cubicBezTo>
                  <a:cubicBezTo>
                    <a:pt x="64" y="102"/>
                    <a:pt x="1" y="354"/>
                    <a:pt x="64" y="480"/>
                  </a:cubicBezTo>
                  <a:lnTo>
                    <a:pt x="788" y="1930"/>
                  </a:lnTo>
                  <a:cubicBezTo>
                    <a:pt x="820" y="1993"/>
                    <a:pt x="914" y="2056"/>
                    <a:pt x="977" y="2056"/>
                  </a:cubicBezTo>
                  <a:lnTo>
                    <a:pt x="2017" y="2465"/>
                  </a:lnTo>
                  <a:cubicBezTo>
                    <a:pt x="1733" y="3001"/>
                    <a:pt x="1576" y="3599"/>
                    <a:pt x="1481" y="4229"/>
                  </a:cubicBezTo>
                  <a:lnTo>
                    <a:pt x="379" y="4229"/>
                  </a:lnTo>
                  <a:cubicBezTo>
                    <a:pt x="190" y="4229"/>
                    <a:pt x="32" y="4387"/>
                    <a:pt x="32" y="4576"/>
                  </a:cubicBezTo>
                  <a:cubicBezTo>
                    <a:pt x="32" y="4797"/>
                    <a:pt x="190" y="4954"/>
                    <a:pt x="379" y="4954"/>
                  </a:cubicBezTo>
                  <a:lnTo>
                    <a:pt x="1481" y="4954"/>
                  </a:lnTo>
                  <a:cubicBezTo>
                    <a:pt x="1544" y="5584"/>
                    <a:pt x="1733" y="6151"/>
                    <a:pt x="2017" y="6718"/>
                  </a:cubicBezTo>
                  <a:lnTo>
                    <a:pt x="977" y="7096"/>
                  </a:lnTo>
                  <a:cubicBezTo>
                    <a:pt x="914" y="7159"/>
                    <a:pt x="820" y="7191"/>
                    <a:pt x="788" y="7254"/>
                  </a:cubicBezTo>
                  <a:lnTo>
                    <a:pt x="64" y="8672"/>
                  </a:lnTo>
                  <a:cubicBezTo>
                    <a:pt x="1" y="8829"/>
                    <a:pt x="64" y="9081"/>
                    <a:pt x="221" y="9144"/>
                  </a:cubicBezTo>
                  <a:cubicBezTo>
                    <a:pt x="282" y="9170"/>
                    <a:pt x="340" y="9182"/>
                    <a:pt x="394" y="9182"/>
                  </a:cubicBezTo>
                  <a:cubicBezTo>
                    <a:pt x="536" y="9182"/>
                    <a:pt x="648" y="9101"/>
                    <a:pt x="694" y="8987"/>
                  </a:cubicBezTo>
                  <a:lnTo>
                    <a:pt x="1387" y="7695"/>
                  </a:lnTo>
                  <a:lnTo>
                    <a:pt x="2395" y="7317"/>
                  </a:lnTo>
                  <a:cubicBezTo>
                    <a:pt x="2868" y="7979"/>
                    <a:pt x="3529" y="8483"/>
                    <a:pt x="4317" y="8829"/>
                  </a:cubicBezTo>
                  <a:lnTo>
                    <a:pt x="5703" y="2749"/>
                  </a:lnTo>
                  <a:cubicBezTo>
                    <a:pt x="4947" y="2749"/>
                    <a:pt x="4285" y="2434"/>
                    <a:pt x="3813" y="1930"/>
                  </a:cubicBezTo>
                  <a:cubicBezTo>
                    <a:pt x="3529" y="1646"/>
                    <a:pt x="3340" y="1362"/>
                    <a:pt x="3214" y="1016"/>
                  </a:cubicBezTo>
                  <a:cubicBezTo>
                    <a:pt x="2899" y="1236"/>
                    <a:pt x="2647" y="1552"/>
                    <a:pt x="2395" y="1867"/>
                  </a:cubicBezTo>
                  <a:lnTo>
                    <a:pt x="1387" y="1489"/>
                  </a:lnTo>
                  <a:lnTo>
                    <a:pt x="694" y="165"/>
                  </a:lnTo>
                  <a:cubicBezTo>
                    <a:pt x="649" y="75"/>
                    <a:pt x="506" y="1"/>
                    <a:pt x="3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9" name="Google Shape;9379;p79"/>
          <p:cNvGrpSpPr/>
          <p:nvPr/>
        </p:nvGrpSpPr>
        <p:grpSpPr>
          <a:xfrm>
            <a:off x="2935672" y="2796278"/>
            <a:ext cx="449325" cy="450470"/>
            <a:chOff x="-19822675" y="4066875"/>
            <a:chExt cx="304050" cy="304825"/>
          </a:xfrm>
        </p:grpSpPr>
        <p:sp>
          <p:nvSpPr>
            <p:cNvPr id="9380" name="Google Shape;9380;p79"/>
            <p:cNvSpPr/>
            <p:nvPr/>
          </p:nvSpPr>
          <p:spPr>
            <a:xfrm>
              <a:off x="-19803775" y="4086925"/>
              <a:ext cx="71700" cy="68975"/>
            </a:xfrm>
            <a:custGeom>
              <a:avLst/>
              <a:gdLst/>
              <a:ahLst/>
              <a:cxnLst/>
              <a:rect l="l" t="t" r="r" b="b"/>
              <a:pathLst>
                <a:path w="2868" h="2759" extrusionOk="0">
                  <a:moveTo>
                    <a:pt x="1829" y="1"/>
                  </a:moveTo>
                  <a:cubicBezTo>
                    <a:pt x="1712" y="1"/>
                    <a:pt x="1595" y="17"/>
                    <a:pt x="1482" y="49"/>
                  </a:cubicBezTo>
                  <a:cubicBezTo>
                    <a:pt x="536" y="270"/>
                    <a:pt x="64" y="1467"/>
                    <a:pt x="1" y="2759"/>
                  </a:cubicBezTo>
                  <a:lnTo>
                    <a:pt x="2143" y="2759"/>
                  </a:lnTo>
                  <a:cubicBezTo>
                    <a:pt x="2238" y="1971"/>
                    <a:pt x="2458" y="1089"/>
                    <a:pt x="2868" y="364"/>
                  </a:cubicBezTo>
                  <a:cubicBezTo>
                    <a:pt x="2517" y="131"/>
                    <a:pt x="2167" y="1"/>
                    <a:pt x="1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79"/>
            <p:cNvSpPr/>
            <p:nvPr/>
          </p:nvSpPr>
          <p:spPr>
            <a:xfrm>
              <a:off x="-19822675" y="4174775"/>
              <a:ext cx="304050" cy="124475"/>
            </a:xfrm>
            <a:custGeom>
              <a:avLst/>
              <a:gdLst/>
              <a:ahLst/>
              <a:cxnLst/>
              <a:rect l="l" t="t" r="r" b="b"/>
              <a:pathLst>
                <a:path w="12162" h="4979" extrusionOk="0">
                  <a:moveTo>
                    <a:pt x="3939" y="1450"/>
                  </a:moveTo>
                  <a:cubicBezTo>
                    <a:pt x="4128" y="1450"/>
                    <a:pt x="4285" y="1608"/>
                    <a:pt x="4285" y="1797"/>
                  </a:cubicBezTo>
                  <a:cubicBezTo>
                    <a:pt x="4285" y="1986"/>
                    <a:pt x="4128" y="2143"/>
                    <a:pt x="3939" y="2143"/>
                  </a:cubicBezTo>
                  <a:lnTo>
                    <a:pt x="2521" y="2143"/>
                  </a:lnTo>
                  <a:cubicBezTo>
                    <a:pt x="2332" y="2143"/>
                    <a:pt x="2175" y="1986"/>
                    <a:pt x="2175" y="1797"/>
                  </a:cubicBezTo>
                  <a:cubicBezTo>
                    <a:pt x="2175" y="1608"/>
                    <a:pt x="2332" y="1450"/>
                    <a:pt x="2521" y="1450"/>
                  </a:cubicBezTo>
                  <a:close/>
                  <a:moveTo>
                    <a:pt x="6774" y="1450"/>
                  </a:moveTo>
                  <a:cubicBezTo>
                    <a:pt x="6963" y="1450"/>
                    <a:pt x="7121" y="1608"/>
                    <a:pt x="7121" y="1797"/>
                  </a:cubicBezTo>
                  <a:cubicBezTo>
                    <a:pt x="7121" y="1986"/>
                    <a:pt x="6963" y="2143"/>
                    <a:pt x="6774" y="2143"/>
                  </a:cubicBezTo>
                  <a:lnTo>
                    <a:pt x="5357" y="2143"/>
                  </a:lnTo>
                  <a:cubicBezTo>
                    <a:pt x="5167" y="2143"/>
                    <a:pt x="5010" y="1986"/>
                    <a:pt x="5010" y="1797"/>
                  </a:cubicBezTo>
                  <a:cubicBezTo>
                    <a:pt x="5010" y="1608"/>
                    <a:pt x="5167" y="1450"/>
                    <a:pt x="5357" y="1450"/>
                  </a:cubicBezTo>
                  <a:close/>
                  <a:moveTo>
                    <a:pt x="9641" y="1450"/>
                  </a:moveTo>
                  <a:cubicBezTo>
                    <a:pt x="9830" y="1450"/>
                    <a:pt x="9988" y="1608"/>
                    <a:pt x="9988" y="1797"/>
                  </a:cubicBezTo>
                  <a:cubicBezTo>
                    <a:pt x="9988" y="1986"/>
                    <a:pt x="9830" y="2143"/>
                    <a:pt x="9641" y="2143"/>
                  </a:cubicBezTo>
                  <a:lnTo>
                    <a:pt x="8223" y="2143"/>
                  </a:lnTo>
                  <a:cubicBezTo>
                    <a:pt x="8034" y="2143"/>
                    <a:pt x="7877" y="1986"/>
                    <a:pt x="7877" y="1797"/>
                  </a:cubicBezTo>
                  <a:cubicBezTo>
                    <a:pt x="7877" y="1608"/>
                    <a:pt x="8034" y="1450"/>
                    <a:pt x="8223" y="1450"/>
                  </a:cubicBezTo>
                  <a:close/>
                  <a:moveTo>
                    <a:pt x="5357" y="2868"/>
                  </a:moveTo>
                  <a:cubicBezTo>
                    <a:pt x="5546" y="2868"/>
                    <a:pt x="5703" y="3025"/>
                    <a:pt x="5703" y="3214"/>
                  </a:cubicBezTo>
                  <a:cubicBezTo>
                    <a:pt x="5703" y="3403"/>
                    <a:pt x="5546" y="3561"/>
                    <a:pt x="5357" y="3561"/>
                  </a:cubicBezTo>
                  <a:lnTo>
                    <a:pt x="3939" y="3561"/>
                  </a:lnTo>
                  <a:cubicBezTo>
                    <a:pt x="3750" y="3561"/>
                    <a:pt x="3592" y="3403"/>
                    <a:pt x="3592" y="3214"/>
                  </a:cubicBezTo>
                  <a:cubicBezTo>
                    <a:pt x="3592" y="3025"/>
                    <a:pt x="3750" y="2868"/>
                    <a:pt x="3939" y="2868"/>
                  </a:cubicBezTo>
                  <a:close/>
                  <a:moveTo>
                    <a:pt x="8223" y="2868"/>
                  </a:moveTo>
                  <a:cubicBezTo>
                    <a:pt x="8412" y="2868"/>
                    <a:pt x="8570" y="3025"/>
                    <a:pt x="8570" y="3214"/>
                  </a:cubicBezTo>
                  <a:cubicBezTo>
                    <a:pt x="8570" y="3403"/>
                    <a:pt x="8412" y="3561"/>
                    <a:pt x="8223" y="3561"/>
                  </a:cubicBezTo>
                  <a:lnTo>
                    <a:pt x="6806" y="3561"/>
                  </a:lnTo>
                  <a:cubicBezTo>
                    <a:pt x="6617" y="3561"/>
                    <a:pt x="6459" y="3403"/>
                    <a:pt x="6459" y="3214"/>
                  </a:cubicBezTo>
                  <a:cubicBezTo>
                    <a:pt x="6459" y="3025"/>
                    <a:pt x="6617" y="2868"/>
                    <a:pt x="6806" y="2868"/>
                  </a:cubicBezTo>
                  <a:close/>
                  <a:moveTo>
                    <a:pt x="1072" y="1"/>
                  </a:moveTo>
                  <a:cubicBezTo>
                    <a:pt x="473" y="1"/>
                    <a:pt x="1" y="473"/>
                    <a:pt x="1" y="1040"/>
                  </a:cubicBezTo>
                  <a:cubicBezTo>
                    <a:pt x="1" y="3214"/>
                    <a:pt x="1765" y="4979"/>
                    <a:pt x="3939" y="4979"/>
                  </a:cubicBezTo>
                  <a:lnTo>
                    <a:pt x="8223" y="4979"/>
                  </a:lnTo>
                  <a:cubicBezTo>
                    <a:pt x="10397" y="4979"/>
                    <a:pt x="12162" y="3214"/>
                    <a:pt x="12162" y="1040"/>
                  </a:cubicBezTo>
                  <a:cubicBezTo>
                    <a:pt x="12162" y="473"/>
                    <a:pt x="11689" y="1"/>
                    <a:pt x="110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79"/>
            <p:cNvSpPr/>
            <p:nvPr/>
          </p:nvSpPr>
          <p:spPr>
            <a:xfrm>
              <a:off x="-19732100" y="4066875"/>
              <a:ext cx="122100" cy="89825"/>
            </a:xfrm>
            <a:custGeom>
              <a:avLst/>
              <a:gdLst/>
              <a:ahLst/>
              <a:cxnLst/>
              <a:rect l="l" t="t" r="r" b="b"/>
              <a:pathLst>
                <a:path w="4884" h="3593" extrusionOk="0">
                  <a:moveTo>
                    <a:pt x="2427" y="1"/>
                  </a:moveTo>
                  <a:cubicBezTo>
                    <a:pt x="1229" y="1"/>
                    <a:pt x="190" y="1796"/>
                    <a:pt x="1" y="3592"/>
                  </a:cubicBezTo>
                  <a:lnTo>
                    <a:pt x="4884" y="3592"/>
                  </a:lnTo>
                  <a:cubicBezTo>
                    <a:pt x="4695" y="1796"/>
                    <a:pt x="3687" y="1"/>
                    <a:pt x="2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79"/>
            <p:cNvSpPr/>
            <p:nvPr/>
          </p:nvSpPr>
          <p:spPr>
            <a:xfrm>
              <a:off x="-19609225" y="4087725"/>
              <a:ext cx="71700" cy="69750"/>
            </a:xfrm>
            <a:custGeom>
              <a:avLst/>
              <a:gdLst/>
              <a:ahLst/>
              <a:cxnLst/>
              <a:rect l="l" t="t" r="r" b="b"/>
              <a:pathLst>
                <a:path w="2868" h="2790" extrusionOk="0">
                  <a:moveTo>
                    <a:pt x="1039" y="0"/>
                  </a:moveTo>
                  <a:cubicBezTo>
                    <a:pt x="701" y="0"/>
                    <a:pt x="351" y="130"/>
                    <a:pt x="1" y="364"/>
                  </a:cubicBezTo>
                  <a:cubicBezTo>
                    <a:pt x="410" y="1120"/>
                    <a:pt x="631" y="1971"/>
                    <a:pt x="725" y="2790"/>
                  </a:cubicBezTo>
                  <a:lnTo>
                    <a:pt x="2867" y="2790"/>
                  </a:lnTo>
                  <a:lnTo>
                    <a:pt x="2867" y="2758"/>
                  </a:lnTo>
                  <a:cubicBezTo>
                    <a:pt x="2804" y="1466"/>
                    <a:pt x="2332" y="269"/>
                    <a:pt x="1387" y="49"/>
                  </a:cubicBezTo>
                  <a:cubicBezTo>
                    <a:pt x="1273" y="16"/>
                    <a:pt x="1157" y="0"/>
                    <a:pt x="1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79"/>
            <p:cNvSpPr/>
            <p:nvPr/>
          </p:nvSpPr>
          <p:spPr>
            <a:xfrm>
              <a:off x="-19643875" y="4308675"/>
              <a:ext cx="70900" cy="44125"/>
            </a:xfrm>
            <a:custGeom>
              <a:avLst/>
              <a:gdLst/>
              <a:ahLst/>
              <a:cxnLst/>
              <a:rect l="l" t="t" r="r" b="b"/>
              <a:pathLst>
                <a:path w="2836" h="1765" extrusionOk="0">
                  <a:moveTo>
                    <a:pt x="2836" y="1"/>
                  </a:moveTo>
                  <a:cubicBezTo>
                    <a:pt x="2300" y="221"/>
                    <a:pt x="1702" y="347"/>
                    <a:pt x="1071" y="347"/>
                  </a:cubicBezTo>
                  <a:lnTo>
                    <a:pt x="63" y="347"/>
                  </a:lnTo>
                  <a:cubicBezTo>
                    <a:pt x="0" y="473"/>
                    <a:pt x="0" y="568"/>
                    <a:pt x="0" y="694"/>
                  </a:cubicBezTo>
                  <a:lnTo>
                    <a:pt x="0" y="1387"/>
                  </a:lnTo>
                  <a:cubicBezTo>
                    <a:pt x="0" y="1607"/>
                    <a:pt x="189" y="1765"/>
                    <a:pt x="378" y="1765"/>
                  </a:cubicBezTo>
                  <a:lnTo>
                    <a:pt x="1071" y="1765"/>
                  </a:lnTo>
                  <a:cubicBezTo>
                    <a:pt x="2048" y="1765"/>
                    <a:pt x="2836" y="977"/>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79"/>
            <p:cNvSpPr/>
            <p:nvPr/>
          </p:nvSpPr>
          <p:spPr>
            <a:xfrm>
              <a:off x="-19581650" y="4292925"/>
              <a:ext cx="63025" cy="78775"/>
            </a:xfrm>
            <a:custGeom>
              <a:avLst/>
              <a:gdLst/>
              <a:ahLst/>
              <a:cxnLst/>
              <a:rect l="l" t="t" r="r" b="b"/>
              <a:pathLst>
                <a:path w="2521" h="3151" extrusionOk="0">
                  <a:moveTo>
                    <a:pt x="1418" y="1"/>
                  </a:moveTo>
                  <a:lnTo>
                    <a:pt x="1071" y="221"/>
                  </a:lnTo>
                  <a:lnTo>
                    <a:pt x="1071" y="631"/>
                  </a:lnTo>
                  <a:cubicBezTo>
                    <a:pt x="1071" y="1450"/>
                    <a:pt x="630" y="2206"/>
                    <a:pt x="0" y="2678"/>
                  </a:cubicBezTo>
                  <a:cubicBezTo>
                    <a:pt x="410" y="2930"/>
                    <a:pt x="945" y="3151"/>
                    <a:pt x="1449" y="3151"/>
                  </a:cubicBezTo>
                  <a:lnTo>
                    <a:pt x="2174" y="3151"/>
                  </a:lnTo>
                  <a:cubicBezTo>
                    <a:pt x="2363" y="3151"/>
                    <a:pt x="2521" y="2993"/>
                    <a:pt x="2521" y="2773"/>
                  </a:cubicBezTo>
                  <a:lnTo>
                    <a:pt x="2521" y="2080"/>
                  </a:lnTo>
                  <a:cubicBezTo>
                    <a:pt x="2521" y="1198"/>
                    <a:pt x="2048" y="473"/>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6" name="Google Shape;9386;p79"/>
          <p:cNvGrpSpPr/>
          <p:nvPr/>
        </p:nvGrpSpPr>
        <p:grpSpPr>
          <a:xfrm>
            <a:off x="5744740" y="1689571"/>
            <a:ext cx="399302" cy="449325"/>
            <a:chOff x="-17878825" y="3334400"/>
            <a:chExt cx="270200" cy="304050"/>
          </a:xfrm>
        </p:grpSpPr>
        <p:sp>
          <p:nvSpPr>
            <p:cNvPr id="9387" name="Google Shape;9387;p79"/>
            <p:cNvSpPr/>
            <p:nvPr/>
          </p:nvSpPr>
          <p:spPr>
            <a:xfrm>
              <a:off x="-17683475" y="3334400"/>
              <a:ext cx="74850" cy="74050"/>
            </a:xfrm>
            <a:custGeom>
              <a:avLst/>
              <a:gdLst/>
              <a:ahLst/>
              <a:cxnLst/>
              <a:rect l="l" t="t" r="r" b="b"/>
              <a:pathLst>
                <a:path w="2994" h="2962" extrusionOk="0">
                  <a:moveTo>
                    <a:pt x="1985" y="0"/>
                  </a:moveTo>
                  <a:cubicBezTo>
                    <a:pt x="1197" y="0"/>
                    <a:pt x="473" y="378"/>
                    <a:pt x="0" y="945"/>
                  </a:cubicBezTo>
                  <a:cubicBezTo>
                    <a:pt x="630" y="1481"/>
                    <a:pt x="1229" y="2174"/>
                    <a:pt x="1670" y="2962"/>
                  </a:cubicBezTo>
                  <a:lnTo>
                    <a:pt x="2867" y="473"/>
                  </a:lnTo>
                  <a:cubicBezTo>
                    <a:pt x="2993" y="252"/>
                    <a:pt x="2836" y="0"/>
                    <a:pt x="2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79"/>
            <p:cNvSpPr/>
            <p:nvPr/>
          </p:nvSpPr>
          <p:spPr>
            <a:xfrm>
              <a:off x="-17752000" y="3513975"/>
              <a:ext cx="16550" cy="16550"/>
            </a:xfrm>
            <a:custGeom>
              <a:avLst/>
              <a:gdLst/>
              <a:ahLst/>
              <a:cxnLst/>
              <a:rect l="l" t="t" r="r" b="b"/>
              <a:pathLst>
                <a:path w="662" h="662" extrusionOk="0">
                  <a:moveTo>
                    <a:pt x="347" y="0"/>
                  </a:moveTo>
                  <a:cubicBezTo>
                    <a:pt x="158" y="0"/>
                    <a:pt x="0" y="158"/>
                    <a:pt x="0" y="347"/>
                  </a:cubicBezTo>
                  <a:cubicBezTo>
                    <a:pt x="0" y="441"/>
                    <a:pt x="158" y="536"/>
                    <a:pt x="347" y="662"/>
                  </a:cubicBezTo>
                  <a:cubicBezTo>
                    <a:pt x="504" y="599"/>
                    <a:pt x="630" y="473"/>
                    <a:pt x="662" y="378"/>
                  </a:cubicBezTo>
                  <a:lnTo>
                    <a:pt x="662" y="284"/>
                  </a:lnTo>
                  <a:cubicBezTo>
                    <a:pt x="630" y="126"/>
                    <a:pt x="50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79"/>
            <p:cNvSpPr/>
            <p:nvPr/>
          </p:nvSpPr>
          <p:spPr>
            <a:xfrm>
              <a:off x="-17860700" y="3405275"/>
              <a:ext cx="107150" cy="206225"/>
            </a:xfrm>
            <a:custGeom>
              <a:avLst/>
              <a:gdLst/>
              <a:ahLst/>
              <a:cxnLst/>
              <a:rect l="l" t="t" r="r" b="b"/>
              <a:pathLst>
                <a:path w="4286" h="8249" extrusionOk="0">
                  <a:moveTo>
                    <a:pt x="2521" y="2931"/>
                  </a:moveTo>
                  <a:cubicBezTo>
                    <a:pt x="2710" y="2931"/>
                    <a:pt x="2867" y="3088"/>
                    <a:pt x="2867" y="3277"/>
                  </a:cubicBezTo>
                  <a:cubicBezTo>
                    <a:pt x="2867" y="3466"/>
                    <a:pt x="2710" y="3624"/>
                    <a:pt x="2521" y="3624"/>
                  </a:cubicBezTo>
                  <a:cubicBezTo>
                    <a:pt x="2332" y="3624"/>
                    <a:pt x="2174" y="3466"/>
                    <a:pt x="2174" y="3277"/>
                  </a:cubicBezTo>
                  <a:cubicBezTo>
                    <a:pt x="2174" y="3088"/>
                    <a:pt x="2332" y="2931"/>
                    <a:pt x="2521" y="2931"/>
                  </a:cubicBezTo>
                  <a:close/>
                  <a:moveTo>
                    <a:pt x="1513" y="1"/>
                  </a:moveTo>
                  <a:cubicBezTo>
                    <a:pt x="568" y="1387"/>
                    <a:pt x="1" y="3246"/>
                    <a:pt x="1" y="4695"/>
                  </a:cubicBezTo>
                  <a:cubicBezTo>
                    <a:pt x="1" y="6113"/>
                    <a:pt x="473" y="7184"/>
                    <a:pt x="1450" y="7845"/>
                  </a:cubicBezTo>
                  <a:cubicBezTo>
                    <a:pt x="1859" y="8112"/>
                    <a:pt x="2328" y="8248"/>
                    <a:pt x="2801" y="8248"/>
                  </a:cubicBezTo>
                  <a:cubicBezTo>
                    <a:pt x="3166" y="8248"/>
                    <a:pt x="3533" y="8167"/>
                    <a:pt x="3876" y="8003"/>
                  </a:cubicBezTo>
                  <a:cubicBezTo>
                    <a:pt x="4128" y="7845"/>
                    <a:pt x="4285" y="7562"/>
                    <a:pt x="4285" y="7310"/>
                  </a:cubicBezTo>
                  <a:lnTo>
                    <a:pt x="4285" y="5608"/>
                  </a:lnTo>
                  <a:cubicBezTo>
                    <a:pt x="4065" y="5451"/>
                    <a:pt x="3718" y="5199"/>
                    <a:pt x="3624" y="4852"/>
                  </a:cubicBezTo>
                  <a:cubicBezTo>
                    <a:pt x="3592" y="4821"/>
                    <a:pt x="3592" y="4726"/>
                    <a:pt x="3592" y="4695"/>
                  </a:cubicBezTo>
                  <a:lnTo>
                    <a:pt x="3592" y="2300"/>
                  </a:lnTo>
                  <a:cubicBezTo>
                    <a:pt x="3592" y="1670"/>
                    <a:pt x="3277" y="1103"/>
                    <a:pt x="2773" y="788"/>
                  </a:cubicBezTo>
                  <a:lnTo>
                    <a:pt x="15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79"/>
            <p:cNvSpPr/>
            <p:nvPr/>
          </p:nvSpPr>
          <p:spPr>
            <a:xfrm>
              <a:off x="-17735475" y="3405275"/>
              <a:ext cx="107150" cy="206475"/>
            </a:xfrm>
            <a:custGeom>
              <a:avLst/>
              <a:gdLst/>
              <a:ahLst/>
              <a:cxnLst/>
              <a:rect l="l" t="t" r="r" b="b"/>
              <a:pathLst>
                <a:path w="4286" h="8259" extrusionOk="0">
                  <a:moveTo>
                    <a:pt x="1797" y="2931"/>
                  </a:moveTo>
                  <a:cubicBezTo>
                    <a:pt x="2017" y="2931"/>
                    <a:pt x="2175" y="3088"/>
                    <a:pt x="2175" y="3277"/>
                  </a:cubicBezTo>
                  <a:cubicBezTo>
                    <a:pt x="2175" y="3466"/>
                    <a:pt x="2017" y="3624"/>
                    <a:pt x="1797" y="3624"/>
                  </a:cubicBezTo>
                  <a:cubicBezTo>
                    <a:pt x="1608" y="3624"/>
                    <a:pt x="1450" y="3466"/>
                    <a:pt x="1450" y="3277"/>
                  </a:cubicBezTo>
                  <a:cubicBezTo>
                    <a:pt x="1450" y="3088"/>
                    <a:pt x="1608" y="2931"/>
                    <a:pt x="1797" y="2931"/>
                  </a:cubicBezTo>
                  <a:close/>
                  <a:moveTo>
                    <a:pt x="2805" y="1"/>
                  </a:moveTo>
                  <a:lnTo>
                    <a:pt x="1545" y="788"/>
                  </a:lnTo>
                  <a:cubicBezTo>
                    <a:pt x="1009" y="1103"/>
                    <a:pt x="694" y="1702"/>
                    <a:pt x="694" y="2300"/>
                  </a:cubicBezTo>
                  <a:lnTo>
                    <a:pt x="694" y="4506"/>
                  </a:lnTo>
                  <a:lnTo>
                    <a:pt x="694" y="4695"/>
                  </a:lnTo>
                  <a:cubicBezTo>
                    <a:pt x="694" y="4789"/>
                    <a:pt x="694" y="4852"/>
                    <a:pt x="662" y="4947"/>
                  </a:cubicBezTo>
                  <a:lnTo>
                    <a:pt x="662" y="4978"/>
                  </a:lnTo>
                  <a:cubicBezTo>
                    <a:pt x="568" y="5293"/>
                    <a:pt x="253" y="5514"/>
                    <a:pt x="1" y="5640"/>
                  </a:cubicBezTo>
                  <a:lnTo>
                    <a:pt x="1" y="7310"/>
                  </a:lnTo>
                  <a:cubicBezTo>
                    <a:pt x="1" y="7562"/>
                    <a:pt x="158" y="7845"/>
                    <a:pt x="442" y="8003"/>
                  </a:cubicBezTo>
                  <a:cubicBezTo>
                    <a:pt x="777" y="8174"/>
                    <a:pt x="1139" y="8258"/>
                    <a:pt x="1503" y="8258"/>
                  </a:cubicBezTo>
                  <a:cubicBezTo>
                    <a:pt x="2884" y="8258"/>
                    <a:pt x="4285" y="7039"/>
                    <a:pt x="4285" y="4695"/>
                  </a:cubicBezTo>
                  <a:cubicBezTo>
                    <a:pt x="4285" y="3246"/>
                    <a:pt x="3750" y="1418"/>
                    <a:pt x="28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79"/>
            <p:cNvSpPr/>
            <p:nvPr/>
          </p:nvSpPr>
          <p:spPr>
            <a:xfrm>
              <a:off x="-17812650" y="3353300"/>
              <a:ext cx="136275" cy="144150"/>
            </a:xfrm>
            <a:custGeom>
              <a:avLst/>
              <a:gdLst/>
              <a:ahLst/>
              <a:cxnLst/>
              <a:rect l="l" t="t" r="r" b="b"/>
              <a:pathLst>
                <a:path w="5451" h="5766" extrusionOk="0">
                  <a:moveTo>
                    <a:pt x="2741" y="0"/>
                  </a:moveTo>
                  <a:cubicBezTo>
                    <a:pt x="1702" y="0"/>
                    <a:pt x="756" y="599"/>
                    <a:pt x="0" y="1513"/>
                  </a:cubicBezTo>
                  <a:lnTo>
                    <a:pt x="1229" y="2300"/>
                  </a:lnTo>
                  <a:cubicBezTo>
                    <a:pt x="1954" y="2741"/>
                    <a:pt x="2363" y="3529"/>
                    <a:pt x="2363" y="4379"/>
                  </a:cubicBezTo>
                  <a:lnTo>
                    <a:pt x="2363" y="5766"/>
                  </a:lnTo>
                  <a:cubicBezTo>
                    <a:pt x="2489" y="5703"/>
                    <a:pt x="2615" y="5671"/>
                    <a:pt x="2773" y="5671"/>
                  </a:cubicBezTo>
                  <a:cubicBezTo>
                    <a:pt x="2899" y="5671"/>
                    <a:pt x="2993" y="5703"/>
                    <a:pt x="3088" y="5766"/>
                  </a:cubicBezTo>
                  <a:lnTo>
                    <a:pt x="3088" y="4379"/>
                  </a:lnTo>
                  <a:cubicBezTo>
                    <a:pt x="3088" y="3497"/>
                    <a:pt x="3529" y="2710"/>
                    <a:pt x="4222" y="2300"/>
                  </a:cubicBezTo>
                  <a:lnTo>
                    <a:pt x="5451" y="1513"/>
                  </a:lnTo>
                  <a:cubicBezTo>
                    <a:pt x="4695" y="599"/>
                    <a:pt x="3749" y="0"/>
                    <a:pt x="27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79"/>
            <p:cNvSpPr/>
            <p:nvPr/>
          </p:nvSpPr>
          <p:spPr>
            <a:xfrm>
              <a:off x="-17770900" y="3614000"/>
              <a:ext cx="52775" cy="24450"/>
            </a:xfrm>
            <a:custGeom>
              <a:avLst/>
              <a:gdLst/>
              <a:ahLst/>
              <a:cxnLst/>
              <a:rect l="l" t="t" r="r" b="b"/>
              <a:pathLst>
                <a:path w="2111" h="978" extrusionOk="0">
                  <a:moveTo>
                    <a:pt x="1071" y="0"/>
                  </a:moveTo>
                  <a:cubicBezTo>
                    <a:pt x="756" y="252"/>
                    <a:pt x="378" y="410"/>
                    <a:pt x="0" y="536"/>
                  </a:cubicBezTo>
                  <a:lnTo>
                    <a:pt x="0" y="630"/>
                  </a:lnTo>
                  <a:cubicBezTo>
                    <a:pt x="0" y="851"/>
                    <a:pt x="158" y="977"/>
                    <a:pt x="347" y="977"/>
                  </a:cubicBezTo>
                  <a:lnTo>
                    <a:pt x="1764" y="977"/>
                  </a:lnTo>
                  <a:cubicBezTo>
                    <a:pt x="1953" y="977"/>
                    <a:pt x="2111" y="851"/>
                    <a:pt x="2111" y="630"/>
                  </a:cubicBezTo>
                  <a:lnTo>
                    <a:pt x="2111" y="536"/>
                  </a:lnTo>
                  <a:cubicBezTo>
                    <a:pt x="1733" y="410"/>
                    <a:pt x="1386" y="252"/>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79"/>
            <p:cNvSpPr/>
            <p:nvPr/>
          </p:nvSpPr>
          <p:spPr>
            <a:xfrm>
              <a:off x="-17878825" y="3334400"/>
              <a:ext cx="74075" cy="74050"/>
            </a:xfrm>
            <a:custGeom>
              <a:avLst/>
              <a:gdLst/>
              <a:ahLst/>
              <a:cxnLst/>
              <a:rect l="l" t="t" r="r" b="b"/>
              <a:pathLst>
                <a:path w="2963" h="2962" extrusionOk="0">
                  <a:moveTo>
                    <a:pt x="410" y="0"/>
                  </a:moveTo>
                  <a:cubicBezTo>
                    <a:pt x="127" y="0"/>
                    <a:pt x="1" y="284"/>
                    <a:pt x="95" y="536"/>
                  </a:cubicBezTo>
                  <a:lnTo>
                    <a:pt x="1324" y="2962"/>
                  </a:lnTo>
                  <a:cubicBezTo>
                    <a:pt x="1765" y="2174"/>
                    <a:pt x="2301" y="1512"/>
                    <a:pt x="2962" y="945"/>
                  </a:cubicBezTo>
                  <a:cubicBezTo>
                    <a:pt x="2490" y="378"/>
                    <a:pt x="1797"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4" name="Google Shape;9394;p79"/>
          <p:cNvGrpSpPr/>
          <p:nvPr/>
        </p:nvGrpSpPr>
        <p:grpSpPr>
          <a:xfrm>
            <a:off x="5718565" y="2242416"/>
            <a:ext cx="451653" cy="451653"/>
            <a:chOff x="-17896150" y="3709300"/>
            <a:chExt cx="305625" cy="305625"/>
          </a:xfrm>
        </p:grpSpPr>
        <p:sp>
          <p:nvSpPr>
            <p:cNvPr id="9395" name="Google Shape;9395;p79"/>
            <p:cNvSpPr/>
            <p:nvPr/>
          </p:nvSpPr>
          <p:spPr>
            <a:xfrm>
              <a:off x="-17896150" y="3709300"/>
              <a:ext cx="54375" cy="77200"/>
            </a:xfrm>
            <a:custGeom>
              <a:avLst/>
              <a:gdLst/>
              <a:ahLst/>
              <a:cxnLst/>
              <a:rect l="l" t="t" r="r" b="b"/>
              <a:pathLst>
                <a:path w="2175" h="3088" extrusionOk="0">
                  <a:moveTo>
                    <a:pt x="1072" y="0"/>
                  </a:moveTo>
                  <a:cubicBezTo>
                    <a:pt x="473" y="0"/>
                    <a:pt x="1" y="473"/>
                    <a:pt x="1" y="1072"/>
                  </a:cubicBezTo>
                  <a:cubicBezTo>
                    <a:pt x="1" y="1670"/>
                    <a:pt x="473" y="2143"/>
                    <a:pt x="1072" y="2143"/>
                  </a:cubicBezTo>
                  <a:lnTo>
                    <a:pt x="1103" y="2143"/>
                  </a:lnTo>
                  <a:lnTo>
                    <a:pt x="1513" y="3088"/>
                  </a:lnTo>
                  <a:cubicBezTo>
                    <a:pt x="1702" y="3025"/>
                    <a:pt x="1891" y="2930"/>
                    <a:pt x="2080" y="2899"/>
                  </a:cubicBezTo>
                  <a:lnTo>
                    <a:pt x="2175" y="2899"/>
                  </a:lnTo>
                  <a:lnTo>
                    <a:pt x="1765" y="1859"/>
                  </a:lnTo>
                  <a:cubicBezTo>
                    <a:pt x="2017" y="1670"/>
                    <a:pt x="2143" y="1387"/>
                    <a:pt x="2143" y="1072"/>
                  </a:cubicBezTo>
                  <a:cubicBezTo>
                    <a:pt x="2143" y="473"/>
                    <a:pt x="167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79"/>
            <p:cNvSpPr/>
            <p:nvPr/>
          </p:nvSpPr>
          <p:spPr>
            <a:xfrm>
              <a:off x="-17877250" y="3801075"/>
              <a:ext cx="286725" cy="213850"/>
            </a:xfrm>
            <a:custGeom>
              <a:avLst/>
              <a:gdLst/>
              <a:ahLst/>
              <a:cxnLst/>
              <a:rect l="l" t="t" r="r" b="b"/>
              <a:pathLst>
                <a:path w="11469" h="8554" extrusionOk="0">
                  <a:moveTo>
                    <a:pt x="1765" y="1339"/>
                  </a:moveTo>
                  <a:cubicBezTo>
                    <a:pt x="1954" y="1339"/>
                    <a:pt x="2112" y="1496"/>
                    <a:pt x="2112" y="1717"/>
                  </a:cubicBezTo>
                  <a:cubicBezTo>
                    <a:pt x="2112" y="1906"/>
                    <a:pt x="1954" y="2063"/>
                    <a:pt x="1765" y="2063"/>
                  </a:cubicBezTo>
                  <a:cubicBezTo>
                    <a:pt x="1576" y="2063"/>
                    <a:pt x="1419" y="1906"/>
                    <a:pt x="1419" y="1717"/>
                  </a:cubicBezTo>
                  <a:cubicBezTo>
                    <a:pt x="1419" y="1496"/>
                    <a:pt x="1576" y="1339"/>
                    <a:pt x="1765" y="1339"/>
                  </a:cubicBezTo>
                  <a:close/>
                  <a:moveTo>
                    <a:pt x="1829" y="0"/>
                  </a:moveTo>
                  <a:cubicBezTo>
                    <a:pt x="913" y="0"/>
                    <a:pt x="1" y="710"/>
                    <a:pt x="1" y="1811"/>
                  </a:cubicBezTo>
                  <a:lnTo>
                    <a:pt x="1" y="5308"/>
                  </a:lnTo>
                  <a:cubicBezTo>
                    <a:pt x="1" y="7104"/>
                    <a:pt x="1450" y="8553"/>
                    <a:pt x="3214" y="8553"/>
                  </a:cubicBezTo>
                  <a:lnTo>
                    <a:pt x="11091" y="8553"/>
                  </a:lnTo>
                  <a:cubicBezTo>
                    <a:pt x="11311" y="8553"/>
                    <a:pt x="11469" y="8396"/>
                    <a:pt x="11469" y="8207"/>
                  </a:cubicBezTo>
                  <a:cubicBezTo>
                    <a:pt x="11411" y="8061"/>
                    <a:pt x="11325" y="7566"/>
                    <a:pt x="11338" y="7566"/>
                  </a:cubicBezTo>
                  <a:lnTo>
                    <a:pt x="11338" y="7566"/>
                  </a:lnTo>
                  <a:cubicBezTo>
                    <a:pt x="11338" y="7566"/>
                    <a:pt x="11338" y="7566"/>
                    <a:pt x="11338" y="7566"/>
                  </a:cubicBezTo>
                  <a:lnTo>
                    <a:pt x="11338" y="7566"/>
                  </a:lnTo>
                  <a:cubicBezTo>
                    <a:pt x="11340" y="7574"/>
                    <a:pt x="11341" y="7580"/>
                    <a:pt x="11342" y="7580"/>
                  </a:cubicBezTo>
                  <a:cubicBezTo>
                    <a:pt x="11343" y="7580"/>
                    <a:pt x="11343" y="7579"/>
                    <a:pt x="11343" y="7577"/>
                  </a:cubicBezTo>
                  <a:cubicBezTo>
                    <a:pt x="11333" y="7529"/>
                    <a:pt x="11329" y="7513"/>
                    <a:pt x="11329" y="7513"/>
                  </a:cubicBezTo>
                  <a:lnTo>
                    <a:pt x="11329" y="7513"/>
                  </a:lnTo>
                  <a:cubicBezTo>
                    <a:pt x="11328" y="7513"/>
                    <a:pt x="11330" y="7523"/>
                    <a:pt x="11332" y="7534"/>
                  </a:cubicBezTo>
                  <a:lnTo>
                    <a:pt x="11332" y="7534"/>
                  </a:lnTo>
                  <a:cubicBezTo>
                    <a:pt x="11201" y="7046"/>
                    <a:pt x="10923" y="6591"/>
                    <a:pt x="10555" y="6285"/>
                  </a:cubicBezTo>
                  <a:cubicBezTo>
                    <a:pt x="9893" y="6789"/>
                    <a:pt x="9043" y="7073"/>
                    <a:pt x="8192" y="7073"/>
                  </a:cubicBezTo>
                  <a:cubicBezTo>
                    <a:pt x="7090" y="7073"/>
                    <a:pt x="6050" y="6506"/>
                    <a:pt x="5514" y="5655"/>
                  </a:cubicBezTo>
                  <a:lnTo>
                    <a:pt x="5514" y="5592"/>
                  </a:lnTo>
                  <a:cubicBezTo>
                    <a:pt x="5483" y="5592"/>
                    <a:pt x="5420" y="5655"/>
                    <a:pt x="5388" y="5655"/>
                  </a:cubicBezTo>
                  <a:lnTo>
                    <a:pt x="4632" y="5655"/>
                  </a:lnTo>
                  <a:cubicBezTo>
                    <a:pt x="4065" y="5655"/>
                    <a:pt x="3592" y="5182"/>
                    <a:pt x="3592" y="4584"/>
                  </a:cubicBezTo>
                  <a:lnTo>
                    <a:pt x="3592" y="1748"/>
                  </a:lnTo>
                  <a:cubicBezTo>
                    <a:pt x="3592" y="1433"/>
                    <a:pt x="3498" y="1150"/>
                    <a:pt x="3340" y="929"/>
                  </a:cubicBezTo>
                  <a:cubicBezTo>
                    <a:pt x="2987" y="283"/>
                    <a:pt x="2407" y="0"/>
                    <a:pt x="1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79"/>
            <p:cNvSpPr/>
            <p:nvPr/>
          </p:nvSpPr>
          <p:spPr>
            <a:xfrm>
              <a:off x="-17783500" y="3763075"/>
              <a:ext cx="191400" cy="194350"/>
            </a:xfrm>
            <a:custGeom>
              <a:avLst/>
              <a:gdLst/>
              <a:ahLst/>
              <a:cxnLst/>
              <a:rect l="l" t="t" r="r" b="b"/>
              <a:pathLst>
                <a:path w="7656" h="7774" extrusionOk="0">
                  <a:moveTo>
                    <a:pt x="3368" y="1"/>
                  </a:moveTo>
                  <a:cubicBezTo>
                    <a:pt x="3223" y="1"/>
                    <a:pt x="3077" y="8"/>
                    <a:pt x="2930" y="23"/>
                  </a:cubicBezTo>
                  <a:cubicBezTo>
                    <a:pt x="1764" y="149"/>
                    <a:pt x="693" y="779"/>
                    <a:pt x="0" y="1725"/>
                  </a:cubicBezTo>
                  <a:cubicBezTo>
                    <a:pt x="315" y="2166"/>
                    <a:pt x="504" y="2670"/>
                    <a:pt x="504" y="3237"/>
                  </a:cubicBezTo>
                  <a:lnTo>
                    <a:pt x="504" y="6041"/>
                  </a:lnTo>
                  <a:cubicBezTo>
                    <a:pt x="504" y="6261"/>
                    <a:pt x="662" y="6419"/>
                    <a:pt x="851" y="6419"/>
                  </a:cubicBezTo>
                  <a:lnTo>
                    <a:pt x="1418" y="6419"/>
                  </a:lnTo>
                  <a:cubicBezTo>
                    <a:pt x="1418" y="6419"/>
                    <a:pt x="1418" y="6356"/>
                    <a:pt x="1386" y="6356"/>
                  </a:cubicBezTo>
                  <a:cubicBezTo>
                    <a:pt x="1260" y="6041"/>
                    <a:pt x="1197" y="5694"/>
                    <a:pt x="1197" y="5348"/>
                  </a:cubicBezTo>
                  <a:lnTo>
                    <a:pt x="1197" y="4749"/>
                  </a:lnTo>
                  <a:cubicBezTo>
                    <a:pt x="1197" y="3363"/>
                    <a:pt x="2268" y="2197"/>
                    <a:pt x="3560" y="2166"/>
                  </a:cubicBezTo>
                  <a:cubicBezTo>
                    <a:pt x="3634" y="2159"/>
                    <a:pt x="3707" y="2156"/>
                    <a:pt x="3779" y="2156"/>
                  </a:cubicBezTo>
                  <a:cubicBezTo>
                    <a:pt x="4417" y="2156"/>
                    <a:pt x="4997" y="2403"/>
                    <a:pt x="5450" y="2827"/>
                  </a:cubicBezTo>
                  <a:cubicBezTo>
                    <a:pt x="5986" y="3300"/>
                    <a:pt x="6238" y="3930"/>
                    <a:pt x="6238" y="4623"/>
                  </a:cubicBezTo>
                  <a:lnTo>
                    <a:pt x="6238" y="5001"/>
                  </a:lnTo>
                  <a:cubicBezTo>
                    <a:pt x="6238" y="5789"/>
                    <a:pt x="5639" y="6419"/>
                    <a:pt x="4852" y="6419"/>
                  </a:cubicBezTo>
                  <a:cubicBezTo>
                    <a:pt x="4064" y="6419"/>
                    <a:pt x="3371" y="5789"/>
                    <a:pt x="3371" y="5001"/>
                  </a:cubicBezTo>
                  <a:lnTo>
                    <a:pt x="3371" y="4623"/>
                  </a:lnTo>
                  <a:cubicBezTo>
                    <a:pt x="3371" y="4434"/>
                    <a:pt x="3529" y="4276"/>
                    <a:pt x="3749" y="4276"/>
                  </a:cubicBezTo>
                  <a:cubicBezTo>
                    <a:pt x="3938" y="4276"/>
                    <a:pt x="4096" y="4434"/>
                    <a:pt x="4096" y="4623"/>
                  </a:cubicBezTo>
                  <a:lnTo>
                    <a:pt x="4096" y="5001"/>
                  </a:lnTo>
                  <a:cubicBezTo>
                    <a:pt x="4096" y="5379"/>
                    <a:pt x="4442" y="5694"/>
                    <a:pt x="4852" y="5694"/>
                  </a:cubicBezTo>
                  <a:cubicBezTo>
                    <a:pt x="5230" y="5694"/>
                    <a:pt x="5545" y="5379"/>
                    <a:pt x="5545" y="5001"/>
                  </a:cubicBezTo>
                  <a:lnTo>
                    <a:pt x="5545" y="4623"/>
                  </a:lnTo>
                  <a:cubicBezTo>
                    <a:pt x="5545" y="4119"/>
                    <a:pt x="5356" y="3678"/>
                    <a:pt x="5009" y="3331"/>
                  </a:cubicBezTo>
                  <a:cubicBezTo>
                    <a:pt x="4631" y="2985"/>
                    <a:pt x="4127" y="2827"/>
                    <a:pt x="3655" y="2827"/>
                  </a:cubicBezTo>
                  <a:cubicBezTo>
                    <a:pt x="2709" y="2859"/>
                    <a:pt x="1953" y="3741"/>
                    <a:pt x="1953" y="4717"/>
                  </a:cubicBezTo>
                  <a:lnTo>
                    <a:pt x="1953" y="5316"/>
                  </a:lnTo>
                  <a:cubicBezTo>
                    <a:pt x="1953" y="5946"/>
                    <a:pt x="2205" y="6576"/>
                    <a:pt x="2583" y="6954"/>
                  </a:cubicBezTo>
                  <a:cubicBezTo>
                    <a:pt x="3056" y="7458"/>
                    <a:pt x="3749" y="7773"/>
                    <a:pt x="4474" y="7773"/>
                  </a:cubicBezTo>
                  <a:cubicBezTo>
                    <a:pt x="5104" y="7773"/>
                    <a:pt x="5702" y="7584"/>
                    <a:pt x="6175" y="7269"/>
                  </a:cubicBezTo>
                  <a:cubicBezTo>
                    <a:pt x="7089" y="6734"/>
                    <a:pt x="7656" y="5726"/>
                    <a:pt x="7656" y="4560"/>
                  </a:cubicBezTo>
                  <a:lnTo>
                    <a:pt x="7656" y="4213"/>
                  </a:lnTo>
                  <a:cubicBezTo>
                    <a:pt x="7656" y="3111"/>
                    <a:pt x="7152" y="1914"/>
                    <a:pt x="6238" y="1126"/>
                  </a:cubicBezTo>
                  <a:cubicBezTo>
                    <a:pt x="5461" y="405"/>
                    <a:pt x="4440" y="1"/>
                    <a:pt x="3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79"/>
            <p:cNvSpPr/>
            <p:nvPr/>
          </p:nvSpPr>
          <p:spPr>
            <a:xfrm>
              <a:off x="-17825250" y="3710075"/>
              <a:ext cx="54375" cy="76425"/>
            </a:xfrm>
            <a:custGeom>
              <a:avLst/>
              <a:gdLst/>
              <a:ahLst/>
              <a:cxnLst/>
              <a:rect l="l" t="t" r="r" b="b"/>
              <a:pathLst>
                <a:path w="2175" h="3057" extrusionOk="0">
                  <a:moveTo>
                    <a:pt x="1103" y="1"/>
                  </a:moveTo>
                  <a:cubicBezTo>
                    <a:pt x="504" y="1"/>
                    <a:pt x="32" y="474"/>
                    <a:pt x="32" y="1041"/>
                  </a:cubicBezTo>
                  <a:cubicBezTo>
                    <a:pt x="32" y="1356"/>
                    <a:pt x="189" y="1639"/>
                    <a:pt x="410" y="1828"/>
                  </a:cubicBezTo>
                  <a:lnTo>
                    <a:pt x="0" y="2868"/>
                  </a:lnTo>
                  <a:cubicBezTo>
                    <a:pt x="252" y="2899"/>
                    <a:pt x="473" y="2931"/>
                    <a:pt x="662" y="3057"/>
                  </a:cubicBezTo>
                  <a:lnTo>
                    <a:pt x="1071" y="2112"/>
                  </a:lnTo>
                  <a:lnTo>
                    <a:pt x="1103" y="2112"/>
                  </a:lnTo>
                  <a:cubicBezTo>
                    <a:pt x="1702" y="2112"/>
                    <a:pt x="2174" y="1639"/>
                    <a:pt x="2174" y="1041"/>
                  </a:cubicBezTo>
                  <a:cubicBezTo>
                    <a:pt x="2174" y="474"/>
                    <a:pt x="1702" y="1"/>
                    <a:pt x="11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9" name="Google Shape;9399;p79"/>
          <p:cNvGrpSpPr/>
          <p:nvPr/>
        </p:nvGrpSpPr>
        <p:grpSpPr>
          <a:xfrm>
            <a:off x="5746495" y="2795686"/>
            <a:ext cx="395792" cy="451653"/>
            <a:chOff x="-17878025" y="4082625"/>
            <a:chExt cx="267825" cy="305625"/>
          </a:xfrm>
        </p:grpSpPr>
        <p:sp>
          <p:nvSpPr>
            <p:cNvPr id="9400" name="Google Shape;9400;p79"/>
            <p:cNvSpPr/>
            <p:nvPr/>
          </p:nvSpPr>
          <p:spPr>
            <a:xfrm>
              <a:off x="-17660650" y="4191325"/>
              <a:ext cx="50450" cy="52000"/>
            </a:xfrm>
            <a:custGeom>
              <a:avLst/>
              <a:gdLst/>
              <a:ahLst/>
              <a:cxnLst/>
              <a:rect l="l" t="t" r="r" b="b"/>
              <a:pathLst>
                <a:path w="2018" h="2080" extrusionOk="0">
                  <a:moveTo>
                    <a:pt x="946" y="0"/>
                  </a:moveTo>
                  <a:cubicBezTo>
                    <a:pt x="599" y="0"/>
                    <a:pt x="284" y="126"/>
                    <a:pt x="1" y="284"/>
                  </a:cubicBezTo>
                  <a:cubicBezTo>
                    <a:pt x="316" y="788"/>
                    <a:pt x="505" y="1418"/>
                    <a:pt x="536" y="2080"/>
                  </a:cubicBezTo>
                  <a:cubicBezTo>
                    <a:pt x="1387" y="1922"/>
                    <a:pt x="2017" y="1229"/>
                    <a:pt x="2017" y="347"/>
                  </a:cubicBezTo>
                  <a:cubicBezTo>
                    <a:pt x="2017" y="158"/>
                    <a:pt x="1860" y="0"/>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79"/>
            <p:cNvSpPr/>
            <p:nvPr/>
          </p:nvSpPr>
          <p:spPr>
            <a:xfrm>
              <a:off x="-17716575" y="4084200"/>
              <a:ext cx="88250" cy="103200"/>
            </a:xfrm>
            <a:custGeom>
              <a:avLst/>
              <a:gdLst/>
              <a:ahLst/>
              <a:cxnLst/>
              <a:rect l="l" t="t" r="r" b="b"/>
              <a:pathLst>
                <a:path w="3530" h="4128" extrusionOk="0">
                  <a:moveTo>
                    <a:pt x="3183" y="1"/>
                  </a:moveTo>
                  <a:cubicBezTo>
                    <a:pt x="2994" y="1"/>
                    <a:pt x="2836" y="158"/>
                    <a:pt x="2836" y="347"/>
                  </a:cubicBezTo>
                  <a:lnTo>
                    <a:pt x="2836" y="1040"/>
                  </a:lnTo>
                  <a:cubicBezTo>
                    <a:pt x="2836" y="1261"/>
                    <a:pt x="2679" y="1418"/>
                    <a:pt x="2458" y="1418"/>
                  </a:cubicBezTo>
                  <a:lnTo>
                    <a:pt x="2112" y="1418"/>
                  </a:lnTo>
                  <a:lnTo>
                    <a:pt x="2112" y="1040"/>
                  </a:lnTo>
                  <a:cubicBezTo>
                    <a:pt x="2112" y="851"/>
                    <a:pt x="1954" y="694"/>
                    <a:pt x="1765" y="694"/>
                  </a:cubicBezTo>
                  <a:cubicBezTo>
                    <a:pt x="1576" y="694"/>
                    <a:pt x="1419" y="851"/>
                    <a:pt x="1419" y="1040"/>
                  </a:cubicBezTo>
                  <a:lnTo>
                    <a:pt x="1419" y="2112"/>
                  </a:lnTo>
                  <a:lnTo>
                    <a:pt x="1041" y="2112"/>
                  </a:lnTo>
                  <a:cubicBezTo>
                    <a:pt x="852" y="2112"/>
                    <a:pt x="694" y="1954"/>
                    <a:pt x="694" y="1765"/>
                  </a:cubicBezTo>
                  <a:lnTo>
                    <a:pt x="694" y="1040"/>
                  </a:lnTo>
                  <a:cubicBezTo>
                    <a:pt x="694" y="851"/>
                    <a:pt x="537" y="694"/>
                    <a:pt x="347" y="694"/>
                  </a:cubicBezTo>
                  <a:cubicBezTo>
                    <a:pt x="158" y="694"/>
                    <a:pt x="1" y="851"/>
                    <a:pt x="1" y="1040"/>
                  </a:cubicBezTo>
                  <a:lnTo>
                    <a:pt x="1" y="1765"/>
                  </a:lnTo>
                  <a:cubicBezTo>
                    <a:pt x="1" y="2364"/>
                    <a:pt x="474" y="2836"/>
                    <a:pt x="1041" y="2836"/>
                  </a:cubicBezTo>
                  <a:lnTo>
                    <a:pt x="1419" y="2836"/>
                  </a:lnTo>
                  <a:lnTo>
                    <a:pt x="1419" y="3466"/>
                  </a:lnTo>
                  <a:cubicBezTo>
                    <a:pt x="1419" y="3498"/>
                    <a:pt x="1356" y="3529"/>
                    <a:pt x="1356" y="3624"/>
                  </a:cubicBezTo>
                  <a:cubicBezTo>
                    <a:pt x="1576" y="3781"/>
                    <a:pt x="1734" y="3939"/>
                    <a:pt x="1923" y="4128"/>
                  </a:cubicBezTo>
                  <a:cubicBezTo>
                    <a:pt x="2049" y="3939"/>
                    <a:pt x="2143" y="3718"/>
                    <a:pt x="2143" y="3498"/>
                  </a:cubicBezTo>
                  <a:lnTo>
                    <a:pt x="2143" y="2112"/>
                  </a:lnTo>
                  <a:lnTo>
                    <a:pt x="2521" y="2112"/>
                  </a:lnTo>
                  <a:cubicBezTo>
                    <a:pt x="3057" y="2112"/>
                    <a:pt x="3529" y="1639"/>
                    <a:pt x="3529" y="1040"/>
                  </a:cubicBezTo>
                  <a:lnTo>
                    <a:pt x="3529" y="347"/>
                  </a:lnTo>
                  <a:cubicBezTo>
                    <a:pt x="3529" y="158"/>
                    <a:pt x="3372" y="1"/>
                    <a:pt x="3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79"/>
            <p:cNvSpPr/>
            <p:nvPr/>
          </p:nvSpPr>
          <p:spPr>
            <a:xfrm>
              <a:off x="-17860700" y="4082625"/>
              <a:ext cx="90600" cy="104000"/>
            </a:xfrm>
            <a:custGeom>
              <a:avLst/>
              <a:gdLst/>
              <a:ahLst/>
              <a:cxnLst/>
              <a:rect l="l" t="t" r="r" b="b"/>
              <a:pathLst>
                <a:path w="3624" h="4160" extrusionOk="0">
                  <a:moveTo>
                    <a:pt x="442" y="1"/>
                  </a:moveTo>
                  <a:cubicBezTo>
                    <a:pt x="253" y="1"/>
                    <a:pt x="95" y="158"/>
                    <a:pt x="95" y="379"/>
                  </a:cubicBezTo>
                  <a:lnTo>
                    <a:pt x="95" y="1072"/>
                  </a:lnTo>
                  <a:cubicBezTo>
                    <a:pt x="1" y="1702"/>
                    <a:pt x="505" y="2175"/>
                    <a:pt x="1103" y="2175"/>
                  </a:cubicBezTo>
                  <a:lnTo>
                    <a:pt x="1450" y="2175"/>
                  </a:lnTo>
                  <a:lnTo>
                    <a:pt x="1450" y="3529"/>
                  </a:lnTo>
                  <a:cubicBezTo>
                    <a:pt x="1450" y="3750"/>
                    <a:pt x="1544" y="4002"/>
                    <a:pt x="1702" y="4159"/>
                  </a:cubicBezTo>
                  <a:cubicBezTo>
                    <a:pt x="1859" y="3939"/>
                    <a:pt x="2048" y="3781"/>
                    <a:pt x="2237" y="3624"/>
                  </a:cubicBezTo>
                  <a:cubicBezTo>
                    <a:pt x="2206" y="3592"/>
                    <a:pt x="2206" y="3561"/>
                    <a:pt x="2206" y="3466"/>
                  </a:cubicBezTo>
                  <a:lnTo>
                    <a:pt x="2206" y="2836"/>
                  </a:lnTo>
                  <a:lnTo>
                    <a:pt x="2584" y="2836"/>
                  </a:lnTo>
                  <a:cubicBezTo>
                    <a:pt x="3151" y="2836"/>
                    <a:pt x="3624" y="2364"/>
                    <a:pt x="3624" y="1797"/>
                  </a:cubicBezTo>
                  <a:lnTo>
                    <a:pt x="3624" y="1072"/>
                  </a:lnTo>
                  <a:cubicBezTo>
                    <a:pt x="3624" y="883"/>
                    <a:pt x="3466" y="725"/>
                    <a:pt x="3277" y="725"/>
                  </a:cubicBezTo>
                  <a:cubicBezTo>
                    <a:pt x="3088" y="725"/>
                    <a:pt x="2930" y="883"/>
                    <a:pt x="2930" y="1072"/>
                  </a:cubicBezTo>
                  <a:lnTo>
                    <a:pt x="2930" y="1797"/>
                  </a:lnTo>
                  <a:cubicBezTo>
                    <a:pt x="2930" y="1986"/>
                    <a:pt x="2773" y="2143"/>
                    <a:pt x="2552" y="2143"/>
                  </a:cubicBezTo>
                  <a:lnTo>
                    <a:pt x="2206" y="2143"/>
                  </a:lnTo>
                  <a:lnTo>
                    <a:pt x="2206" y="1072"/>
                  </a:lnTo>
                  <a:cubicBezTo>
                    <a:pt x="2206" y="883"/>
                    <a:pt x="2048" y="725"/>
                    <a:pt x="1859" y="725"/>
                  </a:cubicBezTo>
                  <a:cubicBezTo>
                    <a:pt x="1670" y="725"/>
                    <a:pt x="1513" y="883"/>
                    <a:pt x="1513" y="1072"/>
                  </a:cubicBezTo>
                  <a:lnTo>
                    <a:pt x="1513" y="1418"/>
                  </a:lnTo>
                  <a:lnTo>
                    <a:pt x="1135" y="1418"/>
                  </a:lnTo>
                  <a:cubicBezTo>
                    <a:pt x="946" y="1418"/>
                    <a:pt x="788" y="1261"/>
                    <a:pt x="788" y="1072"/>
                  </a:cubicBezTo>
                  <a:lnTo>
                    <a:pt x="788" y="379"/>
                  </a:lnTo>
                  <a:cubicBezTo>
                    <a:pt x="788" y="158"/>
                    <a:pt x="631" y="1"/>
                    <a:pt x="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79"/>
            <p:cNvSpPr/>
            <p:nvPr/>
          </p:nvSpPr>
          <p:spPr>
            <a:xfrm>
              <a:off x="-17752000" y="4281300"/>
              <a:ext cx="16550" cy="16375"/>
            </a:xfrm>
            <a:custGeom>
              <a:avLst/>
              <a:gdLst/>
              <a:ahLst/>
              <a:cxnLst/>
              <a:rect l="l" t="t" r="r" b="b"/>
              <a:pathLst>
                <a:path w="662" h="655" extrusionOk="0">
                  <a:moveTo>
                    <a:pt x="319" y="1"/>
                  </a:moveTo>
                  <a:cubicBezTo>
                    <a:pt x="173" y="1"/>
                    <a:pt x="32" y="72"/>
                    <a:pt x="0" y="213"/>
                  </a:cubicBezTo>
                  <a:lnTo>
                    <a:pt x="347" y="655"/>
                  </a:lnTo>
                  <a:lnTo>
                    <a:pt x="662" y="213"/>
                  </a:lnTo>
                  <a:cubicBezTo>
                    <a:pt x="615" y="72"/>
                    <a:pt x="465" y="1"/>
                    <a:pt x="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79"/>
            <p:cNvSpPr/>
            <p:nvPr/>
          </p:nvSpPr>
          <p:spPr>
            <a:xfrm>
              <a:off x="-17825250" y="4173200"/>
              <a:ext cx="161475" cy="161500"/>
            </a:xfrm>
            <a:custGeom>
              <a:avLst/>
              <a:gdLst/>
              <a:ahLst/>
              <a:cxnLst/>
              <a:rect l="l" t="t" r="r" b="b"/>
              <a:pathLst>
                <a:path w="6459" h="6460" extrusionOk="0">
                  <a:moveTo>
                    <a:pt x="1828" y="2175"/>
                  </a:moveTo>
                  <a:cubicBezTo>
                    <a:pt x="2017" y="2175"/>
                    <a:pt x="2174" y="2332"/>
                    <a:pt x="2174" y="2521"/>
                  </a:cubicBezTo>
                  <a:cubicBezTo>
                    <a:pt x="2174" y="2742"/>
                    <a:pt x="2017" y="2899"/>
                    <a:pt x="1828" y="2899"/>
                  </a:cubicBezTo>
                  <a:cubicBezTo>
                    <a:pt x="1607" y="2899"/>
                    <a:pt x="1449" y="2742"/>
                    <a:pt x="1449" y="2521"/>
                  </a:cubicBezTo>
                  <a:cubicBezTo>
                    <a:pt x="1449" y="2332"/>
                    <a:pt x="1607" y="2175"/>
                    <a:pt x="1828" y="2175"/>
                  </a:cubicBezTo>
                  <a:close/>
                  <a:moveTo>
                    <a:pt x="4663" y="2175"/>
                  </a:moveTo>
                  <a:cubicBezTo>
                    <a:pt x="4852" y="2175"/>
                    <a:pt x="5010" y="2332"/>
                    <a:pt x="5010" y="2521"/>
                  </a:cubicBezTo>
                  <a:cubicBezTo>
                    <a:pt x="5041" y="2742"/>
                    <a:pt x="4852" y="2899"/>
                    <a:pt x="4663" y="2899"/>
                  </a:cubicBezTo>
                  <a:cubicBezTo>
                    <a:pt x="4442" y="2899"/>
                    <a:pt x="4285" y="2742"/>
                    <a:pt x="4285" y="2521"/>
                  </a:cubicBezTo>
                  <a:cubicBezTo>
                    <a:pt x="4285" y="2332"/>
                    <a:pt x="4442" y="2175"/>
                    <a:pt x="4663" y="2175"/>
                  </a:cubicBezTo>
                  <a:close/>
                  <a:moveTo>
                    <a:pt x="3245" y="1"/>
                  </a:moveTo>
                  <a:cubicBezTo>
                    <a:pt x="1260" y="1"/>
                    <a:pt x="0" y="1229"/>
                    <a:pt x="0" y="3246"/>
                  </a:cubicBezTo>
                  <a:cubicBezTo>
                    <a:pt x="0" y="4348"/>
                    <a:pt x="410" y="5546"/>
                    <a:pt x="1040" y="6459"/>
                  </a:cubicBezTo>
                  <a:lnTo>
                    <a:pt x="1229" y="5325"/>
                  </a:lnTo>
                  <a:cubicBezTo>
                    <a:pt x="1386" y="4348"/>
                    <a:pt x="2237" y="3624"/>
                    <a:pt x="3245" y="3624"/>
                  </a:cubicBezTo>
                  <a:cubicBezTo>
                    <a:pt x="4222" y="3624"/>
                    <a:pt x="5073" y="4348"/>
                    <a:pt x="5230" y="5325"/>
                  </a:cubicBezTo>
                  <a:lnTo>
                    <a:pt x="5451" y="6459"/>
                  </a:lnTo>
                  <a:cubicBezTo>
                    <a:pt x="6081" y="5546"/>
                    <a:pt x="6459" y="4348"/>
                    <a:pt x="6459" y="3246"/>
                  </a:cubicBezTo>
                  <a:cubicBezTo>
                    <a:pt x="6459" y="1229"/>
                    <a:pt x="5230" y="1"/>
                    <a:pt x="3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79"/>
            <p:cNvSpPr/>
            <p:nvPr/>
          </p:nvSpPr>
          <p:spPr>
            <a:xfrm>
              <a:off x="-17787450" y="4293725"/>
              <a:ext cx="84300" cy="94525"/>
            </a:xfrm>
            <a:custGeom>
              <a:avLst/>
              <a:gdLst/>
              <a:ahLst/>
              <a:cxnLst/>
              <a:rect l="l" t="t" r="r" b="b"/>
              <a:pathLst>
                <a:path w="3372" h="3781" extrusionOk="0">
                  <a:moveTo>
                    <a:pt x="662" y="0"/>
                  </a:moveTo>
                  <a:cubicBezTo>
                    <a:pt x="536" y="158"/>
                    <a:pt x="442" y="378"/>
                    <a:pt x="379" y="599"/>
                  </a:cubicBezTo>
                  <a:lnTo>
                    <a:pt x="32" y="2741"/>
                  </a:lnTo>
                  <a:cubicBezTo>
                    <a:pt x="0" y="2961"/>
                    <a:pt x="63" y="3182"/>
                    <a:pt x="221" y="3308"/>
                  </a:cubicBezTo>
                  <a:cubicBezTo>
                    <a:pt x="631" y="3623"/>
                    <a:pt x="1072" y="3781"/>
                    <a:pt x="1544" y="3781"/>
                  </a:cubicBezTo>
                  <a:lnTo>
                    <a:pt x="1859" y="3781"/>
                  </a:lnTo>
                  <a:cubicBezTo>
                    <a:pt x="2332" y="3781"/>
                    <a:pt x="2804" y="3623"/>
                    <a:pt x="3182" y="3308"/>
                  </a:cubicBezTo>
                  <a:cubicBezTo>
                    <a:pt x="3340" y="3182"/>
                    <a:pt x="3372" y="2993"/>
                    <a:pt x="3372" y="2772"/>
                  </a:cubicBezTo>
                  <a:lnTo>
                    <a:pt x="3025" y="630"/>
                  </a:lnTo>
                  <a:cubicBezTo>
                    <a:pt x="3025" y="347"/>
                    <a:pt x="2899" y="158"/>
                    <a:pt x="2773" y="0"/>
                  </a:cubicBezTo>
                  <a:cubicBezTo>
                    <a:pt x="2773" y="32"/>
                    <a:pt x="2741" y="32"/>
                    <a:pt x="2741" y="63"/>
                  </a:cubicBezTo>
                  <a:lnTo>
                    <a:pt x="2111" y="851"/>
                  </a:lnTo>
                  <a:lnTo>
                    <a:pt x="2111" y="1134"/>
                  </a:lnTo>
                  <a:lnTo>
                    <a:pt x="2710" y="1733"/>
                  </a:lnTo>
                  <a:cubicBezTo>
                    <a:pt x="2867" y="1890"/>
                    <a:pt x="2867" y="2079"/>
                    <a:pt x="2710" y="2237"/>
                  </a:cubicBezTo>
                  <a:cubicBezTo>
                    <a:pt x="2631" y="2316"/>
                    <a:pt x="2545" y="2355"/>
                    <a:pt x="2458" y="2355"/>
                  </a:cubicBezTo>
                  <a:cubicBezTo>
                    <a:pt x="2371" y="2355"/>
                    <a:pt x="2285" y="2316"/>
                    <a:pt x="2206" y="2237"/>
                  </a:cubicBezTo>
                  <a:lnTo>
                    <a:pt x="1733" y="1764"/>
                  </a:lnTo>
                  <a:lnTo>
                    <a:pt x="1261" y="2237"/>
                  </a:lnTo>
                  <a:cubicBezTo>
                    <a:pt x="1182" y="2316"/>
                    <a:pt x="1087" y="2355"/>
                    <a:pt x="997" y="2355"/>
                  </a:cubicBezTo>
                  <a:cubicBezTo>
                    <a:pt x="906" y="2355"/>
                    <a:pt x="820" y="2316"/>
                    <a:pt x="757" y="2237"/>
                  </a:cubicBezTo>
                  <a:cubicBezTo>
                    <a:pt x="568" y="2079"/>
                    <a:pt x="568" y="1890"/>
                    <a:pt x="757" y="1733"/>
                  </a:cubicBezTo>
                  <a:lnTo>
                    <a:pt x="1324" y="1134"/>
                  </a:lnTo>
                  <a:lnTo>
                    <a:pt x="1324" y="851"/>
                  </a:lnTo>
                  <a:lnTo>
                    <a:pt x="694" y="63"/>
                  </a:lnTo>
                  <a:cubicBezTo>
                    <a:pt x="694" y="32"/>
                    <a:pt x="662" y="32"/>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79"/>
            <p:cNvSpPr/>
            <p:nvPr/>
          </p:nvSpPr>
          <p:spPr>
            <a:xfrm>
              <a:off x="-17878025" y="4191325"/>
              <a:ext cx="49650" cy="52000"/>
            </a:xfrm>
            <a:custGeom>
              <a:avLst/>
              <a:gdLst/>
              <a:ahLst/>
              <a:cxnLst/>
              <a:rect l="l" t="t" r="r" b="b"/>
              <a:pathLst>
                <a:path w="1986" h="2080" extrusionOk="0">
                  <a:moveTo>
                    <a:pt x="347" y="0"/>
                  </a:moveTo>
                  <a:cubicBezTo>
                    <a:pt x="158" y="0"/>
                    <a:pt x="0" y="158"/>
                    <a:pt x="0" y="347"/>
                  </a:cubicBezTo>
                  <a:cubicBezTo>
                    <a:pt x="0" y="1229"/>
                    <a:pt x="631" y="1954"/>
                    <a:pt x="1450" y="2080"/>
                  </a:cubicBezTo>
                  <a:cubicBezTo>
                    <a:pt x="1481" y="1355"/>
                    <a:pt x="1670" y="788"/>
                    <a:pt x="1985" y="252"/>
                  </a:cubicBezTo>
                  <a:cubicBezTo>
                    <a:pt x="1733" y="95"/>
                    <a:pt x="1418"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7" name="Google Shape;9407;p79"/>
          <p:cNvGrpSpPr/>
          <p:nvPr/>
        </p:nvGrpSpPr>
        <p:grpSpPr>
          <a:xfrm>
            <a:off x="2890388" y="3355015"/>
            <a:ext cx="450507" cy="423722"/>
            <a:chOff x="-16044450" y="3317850"/>
            <a:chExt cx="304850" cy="286725"/>
          </a:xfrm>
        </p:grpSpPr>
        <p:sp>
          <p:nvSpPr>
            <p:cNvPr id="9408" name="Google Shape;9408;p79"/>
            <p:cNvSpPr/>
            <p:nvPr/>
          </p:nvSpPr>
          <p:spPr>
            <a:xfrm>
              <a:off x="-15873525" y="3317850"/>
              <a:ext cx="133925" cy="115025"/>
            </a:xfrm>
            <a:custGeom>
              <a:avLst/>
              <a:gdLst/>
              <a:ahLst/>
              <a:cxnLst/>
              <a:rect l="l" t="t" r="r" b="b"/>
              <a:pathLst>
                <a:path w="5357" h="4601" extrusionOk="0">
                  <a:moveTo>
                    <a:pt x="2458" y="1"/>
                  </a:moveTo>
                  <a:cubicBezTo>
                    <a:pt x="1418" y="1"/>
                    <a:pt x="473" y="599"/>
                    <a:pt x="1" y="1513"/>
                  </a:cubicBezTo>
                  <a:cubicBezTo>
                    <a:pt x="1670" y="1765"/>
                    <a:pt x="3088" y="3025"/>
                    <a:pt x="3876" y="4600"/>
                  </a:cubicBezTo>
                  <a:cubicBezTo>
                    <a:pt x="3939" y="4159"/>
                    <a:pt x="3876" y="3718"/>
                    <a:pt x="3718" y="3277"/>
                  </a:cubicBezTo>
                  <a:lnTo>
                    <a:pt x="3718" y="3277"/>
                  </a:lnTo>
                  <a:cubicBezTo>
                    <a:pt x="4002" y="3466"/>
                    <a:pt x="4254" y="3750"/>
                    <a:pt x="4443" y="4096"/>
                  </a:cubicBezTo>
                  <a:cubicBezTo>
                    <a:pt x="4506" y="4222"/>
                    <a:pt x="4632" y="4285"/>
                    <a:pt x="4758" y="4285"/>
                  </a:cubicBezTo>
                  <a:cubicBezTo>
                    <a:pt x="4884" y="4285"/>
                    <a:pt x="5010" y="4222"/>
                    <a:pt x="5073" y="4096"/>
                  </a:cubicBezTo>
                  <a:cubicBezTo>
                    <a:pt x="5262" y="3718"/>
                    <a:pt x="5356" y="3309"/>
                    <a:pt x="5356" y="2868"/>
                  </a:cubicBezTo>
                  <a:cubicBezTo>
                    <a:pt x="5293" y="1292"/>
                    <a:pt x="4033"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79"/>
            <p:cNvSpPr/>
            <p:nvPr/>
          </p:nvSpPr>
          <p:spPr>
            <a:xfrm>
              <a:off x="-15915275" y="3459625"/>
              <a:ext cx="44125" cy="54375"/>
            </a:xfrm>
            <a:custGeom>
              <a:avLst/>
              <a:gdLst/>
              <a:ahLst/>
              <a:cxnLst/>
              <a:rect l="l" t="t" r="r" b="b"/>
              <a:pathLst>
                <a:path w="1765" h="2175" extrusionOk="0">
                  <a:moveTo>
                    <a:pt x="883" y="0"/>
                  </a:moveTo>
                  <a:cubicBezTo>
                    <a:pt x="631" y="0"/>
                    <a:pt x="410" y="158"/>
                    <a:pt x="316" y="441"/>
                  </a:cubicBezTo>
                  <a:lnTo>
                    <a:pt x="32" y="1450"/>
                  </a:lnTo>
                  <a:cubicBezTo>
                    <a:pt x="1" y="1859"/>
                    <a:pt x="284" y="2174"/>
                    <a:pt x="631" y="2174"/>
                  </a:cubicBezTo>
                  <a:lnTo>
                    <a:pt x="1135" y="2174"/>
                  </a:lnTo>
                  <a:cubicBezTo>
                    <a:pt x="1513" y="2174"/>
                    <a:pt x="1765" y="1828"/>
                    <a:pt x="1702" y="1450"/>
                  </a:cubicBezTo>
                  <a:lnTo>
                    <a:pt x="1419" y="441"/>
                  </a:lnTo>
                  <a:cubicBezTo>
                    <a:pt x="1355" y="189"/>
                    <a:pt x="1135" y="0"/>
                    <a:pt x="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79"/>
            <p:cNvSpPr/>
            <p:nvPr/>
          </p:nvSpPr>
          <p:spPr>
            <a:xfrm>
              <a:off x="-16009000" y="3372200"/>
              <a:ext cx="232375" cy="232375"/>
            </a:xfrm>
            <a:custGeom>
              <a:avLst/>
              <a:gdLst/>
              <a:ahLst/>
              <a:cxnLst/>
              <a:rect l="l" t="t" r="r" b="b"/>
              <a:pathLst>
                <a:path w="9295" h="9295" extrusionOk="0">
                  <a:moveTo>
                    <a:pt x="2490" y="3592"/>
                  </a:moveTo>
                  <a:cubicBezTo>
                    <a:pt x="2679" y="3592"/>
                    <a:pt x="2836" y="3749"/>
                    <a:pt x="2836" y="3938"/>
                  </a:cubicBezTo>
                  <a:cubicBezTo>
                    <a:pt x="2836" y="4128"/>
                    <a:pt x="2679" y="4285"/>
                    <a:pt x="2490" y="4285"/>
                  </a:cubicBezTo>
                  <a:cubicBezTo>
                    <a:pt x="2301" y="4285"/>
                    <a:pt x="2143" y="4128"/>
                    <a:pt x="2143" y="3938"/>
                  </a:cubicBezTo>
                  <a:cubicBezTo>
                    <a:pt x="2143" y="3749"/>
                    <a:pt x="2301" y="3592"/>
                    <a:pt x="2490" y="3592"/>
                  </a:cubicBezTo>
                  <a:close/>
                  <a:moveTo>
                    <a:pt x="6774" y="3592"/>
                  </a:moveTo>
                  <a:cubicBezTo>
                    <a:pt x="6995" y="3592"/>
                    <a:pt x="7152" y="3749"/>
                    <a:pt x="7152" y="3938"/>
                  </a:cubicBezTo>
                  <a:cubicBezTo>
                    <a:pt x="7152" y="4128"/>
                    <a:pt x="6995" y="4285"/>
                    <a:pt x="6774" y="4285"/>
                  </a:cubicBezTo>
                  <a:cubicBezTo>
                    <a:pt x="6585" y="4285"/>
                    <a:pt x="6428" y="4128"/>
                    <a:pt x="6428" y="3938"/>
                  </a:cubicBezTo>
                  <a:cubicBezTo>
                    <a:pt x="6428" y="3749"/>
                    <a:pt x="6585" y="3592"/>
                    <a:pt x="6774" y="3592"/>
                  </a:cubicBezTo>
                  <a:close/>
                  <a:moveTo>
                    <a:pt x="4663" y="2867"/>
                  </a:moveTo>
                  <a:cubicBezTo>
                    <a:pt x="5262" y="2867"/>
                    <a:pt x="5766" y="3277"/>
                    <a:pt x="5892" y="3812"/>
                  </a:cubicBezTo>
                  <a:lnTo>
                    <a:pt x="6144" y="4852"/>
                  </a:lnTo>
                  <a:cubicBezTo>
                    <a:pt x="6365" y="5640"/>
                    <a:pt x="5766" y="6427"/>
                    <a:pt x="4947" y="6427"/>
                  </a:cubicBezTo>
                  <a:lnTo>
                    <a:pt x="4411" y="6427"/>
                  </a:lnTo>
                  <a:cubicBezTo>
                    <a:pt x="3561" y="6427"/>
                    <a:pt x="2962" y="5640"/>
                    <a:pt x="3151" y="4852"/>
                  </a:cubicBezTo>
                  <a:lnTo>
                    <a:pt x="3435" y="3812"/>
                  </a:lnTo>
                  <a:cubicBezTo>
                    <a:pt x="3592" y="3277"/>
                    <a:pt x="4065" y="2867"/>
                    <a:pt x="4663" y="2867"/>
                  </a:cubicBezTo>
                  <a:close/>
                  <a:moveTo>
                    <a:pt x="6090" y="6899"/>
                  </a:moveTo>
                  <a:cubicBezTo>
                    <a:pt x="6239" y="6899"/>
                    <a:pt x="6379" y="7007"/>
                    <a:pt x="6428" y="7152"/>
                  </a:cubicBezTo>
                  <a:cubicBezTo>
                    <a:pt x="6459" y="7373"/>
                    <a:pt x="6396" y="7562"/>
                    <a:pt x="6207" y="7593"/>
                  </a:cubicBezTo>
                  <a:cubicBezTo>
                    <a:pt x="5640" y="7782"/>
                    <a:pt x="5041" y="7845"/>
                    <a:pt x="4663" y="7845"/>
                  </a:cubicBezTo>
                  <a:cubicBezTo>
                    <a:pt x="4254" y="7845"/>
                    <a:pt x="3687" y="7782"/>
                    <a:pt x="3120" y="7593"/>
                  </a:cubicBezTo>
                  <a:cubicBezTo>
                    <a:pt x="2931" y="7530"/>
                    <a:pt x="2836" y="7310"/>
                    <a:pt x="2899" y="7152"/>
                  </a:cubicBezTo>
                  <a:cubicBezTo>
                    <a:pt x="2952" y="6994"/>
                    <a:pt x="3093" y="6924"/>
                    <a:pt x="3267" y="6924"/>
                  </a:cubicBezTo>
                  <a:cubicBezTo>
                    <a:pt x="3301" y="6924"/>
                    <a:pt x="3336" y="6926"/>
                    <a:pt x="3372" y="6931"/>
                  </a:cubicBezTo>
                  <a:cubicBezTo>
                    <a:pt x="3844" y="7089"/>
                    <a:pt x="4348" y="7120"/>
                    <a:pt x="4663" y="7120"/>
                  </a:cubicBezTo>
                  <a:cubicBezTo>
                    <a:pt x="4978" y="7120"/>
                    <a:pt x="5483" y="7089"/>
                    <a:pt x="5955" y="6931"/>
                  </a:cubicBezTo>
                  <a:cubicBezTo>
                    <a:pt x="5999" y="6909"/>
                    <a:pt x="6045" y="6899"/>
                    <a:pt x="6090" y="6899"/>
                  </a:cubicBezTo>
                  <a:close/>
                  <a:moveTo>
                    <a:pt x="4663" y="0"/>
                  </a:moveTo>
                  <a:cubicBezTo>
                    <a:pt x="2049" y="0"/>
                    <a:pt x="1" y="2867"/>
                    <a:pt x="1" y="5356"/>
                  </a:cubicBezTo>
                  <a:cubicBezTo>
                    <a:pt x="1" y="7751"/>
                    <a:pt x="1828" y="9294"/>
                    <a:pt x="4663" y="9294"/>
                  </a:cubicBezTo>
                  <a:cubicBezTo>
                    <a:pt x="7499" y="9294"/>
                    <a:pt x="9295" y="7751"/>
                    <a:pt x="9295" y="5356"/>
                  </a:cubicBezTo>
                  <a:cubicBezTo>
                    <a:pt x="9263" y="2867"/>
                    <a:pt x="7247" y="0"/>
                    <a:pt x="4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79"/>
            <p:cNvSpPr/>
            <p:nvPr/>
          </p:nvSpPr>
          <p:spPr>
            <a:xfrm>
              <a:off x="-16044450" y="3317850"/>
              <a:ext cx="133150" cy="115025"/>
            </a:xfrm>
            <a:custGeom>
              <a:avLst/>
              <a:gdLst/>
              <a:ahLst/>
              <a:cxnLst/>
              <a:rect l="l" t="t" r="r" b="b"/>
              <a:pathLst>
                <a:path w="5326" h="4601" extrusionOk="0">
                  <a:moveTo>
                    <a:pt x="2836" y="1"/>
                  </a:moveTo>
                  <a:cubicBezTo>
                    <a:pt x="1261" y="1"/>
                    <a:pt x="1" y="1292"/>
                    <a:pt x="1" y="2836"/>
                  </a:cubicBezTo>
                  <a:cubicBezTo>
                    <a:pt x="1" y="3277"/>
                    <a:pt x="95" y="3655"/>
                    <a:pt x="285" y="4065"/>
                  </a:cubicBezTo>
                  <a:cubicBezTo>
                    <a:pt x="348" y="4206"/>
                    <a:pt x="474" y="4277"/>
                    <a:pt x="600" y="4277"/>
                  </a:cubicBezTo>
                  <a:cubicBezTo>
                    <a:pt x="726" y="4277"/>
                    <a:pt x="852" y="4206"/>
                    <a:pt x="915" y="4065"/>
                  </a:cubicBezTo>
                  <a:cubicBezTo>
                    <a:pt x="1072" y="3718"/>
                    <a:pt x="1324" y="3435"/>
                    <a:pt x="1639" y="3246"/>
                  </a:cubicBezTo>
                  <a:lnTo>
                    <a:pt x="1639" y="3246"/>
                  </a:lnTo>
                  <a:cubicBezTo>
                    <a:pt x="1419" y="3718"/>
                    <a:pt x="1387" y="4128"/>
                    <a:pt x="1419" y="4600"/>
                  </a:cubicBezTo>
                  <a:cubicBezTo>
                    <a:pt x="2206" y="3025"/>
                    <a:pt x="3624" y="1765"/>
                    <a:pt x="5325" y="1513"/>
                  </a:cubicBezTo>
                  <a:cubicBezTo>
                    <a:pt x="4853" y="599"/>
                    <a:pt x="3908" y="1"/>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2" name="Google Shape;9412;p79"/>
          <p:cNvSpPr/>
          <p:nvPr/>
        </p:nvSpPr>
        <p:spPr>
          <a:xfrm>
            <a:off x="5135108" y="3341975"/>
            <a:ext cx="448180" cy="450507"/>
          </a:xfrm>
          <a:custGeom>
            <a:avLst/>
            <a:gdLst/>
            <a:ahLst/>
            <a:cxnLst/>
            <a:rect l="l" t="t" r="r" b="b"/>
            <a:pathLst>
              <a:path w="12131" h="12194" extrusionOk="0">
                <a:moveTo>
                  <a:pt x="5798" y="1639"/>
                </a:moveTo>
                <a:lnTo>
                  <a:pt x="5798" y="2395"/>
                </a:lnTo>
                <a:lnTo>
                  <a:pt x="3782" y="3214"/>
                </a:lnTo>
                <a:lnTo>
                  <a:pt x="3214" y="2679"/>
                </a:lnTo>
                <a:lnTo>
                  <a:pt x="5798" y="1639"/>
                </a:lnTo>
                <a:close/>
                <a:moveTo>
                  <a:pt x="6491" y="1639"/>
                </a:moveTo>
                <a:lnTo>
                  <a:pt x="9043" y="2679"/>
                </a:lnTo>
                <a:lnTo>
                  <a:pt x="8507" y="3214"/>
                </a:lnTo>
                <a:lnTo>
                  <a:pt x="6491" y="2395"/>
                </a:lnTo>
                <a:lnTo>
                  <a:pt x="6491" y="1639"/>
                </a:lnTo>
                <a:close/>
                <a:moveTo>
                  <a:pt x="5798" y="3151"/>
                </a:moveTo>
                <a:lnTo>
                  <a:pt x="5798" y="3939"/>
                </a:lnTo>
                <a:lnTo>
                  <a:pt x="4853" y="4285"/>
                </a:lnTo>
                <a:lnTo>
                  <a:pt x="4286" y="3718"/>
                </a:lnTo>
                <a:lnTo>
                  <a:pt x="5798" y="3151"/>
                </a:lnTo>
                <a:close/>
                <a:moveTo>
                  <a:pt x="6491" y="3183"/>
                </a:moveTo>
                <a:lnTo>
                  <a:pt x="8003" y="3781"/>
                </a:lnTo>
                <a:lnTo>
                  <a:pt x="7436" y="4317"/>
                </a:lnTo>
                <a:lnTo>
                  <a:pt x="6491" y="3970"/>
                </a:lnTo>
                <a:lnTo>
                  <a:pt x="6491" y="3183"/>
                </a:lnTo>
                <a:close/>
                <a:moveTo>
                  <a:pt x="5798" y="4695"/>
                </a:moveTo>
                <a:lnTo>
                  <a:pt x="5798" y="5231"/>
                </a:lnTo>
                <a:lnTo>
                  <a:pt x="5388" y="4853"/>
                </a:lnTo>
                <a:lnTo>
                  <a:pt x="5798" y="4695"/>
                </a:lnTo>
                <a:close/>
                <a:moveTo>
                  <a:pt x="6491" y="4727"/>
                </a:moveTo>
                <a:lnTo>
                  <a:pt x="6901" y="4884"/>
                </a:lnTo>
                <a:lnTo>
                  <a:pt x="6491" y="5262"/>
                </a:lnTo>
                <a:lnTo>
                  <a:pt x="6491" y="4727"/>
                </a:lnTo>
                <a:close/>
                <a:moveTo>
                  <a:pt x="2679" y="3183"/>
                </a:moveTo>
                <a:lnTo>
                  <a:pt x="3214" y="3718"/>
                </a:lnTo>
                <a:lnTo>
                  <a:pt x="2395" y="5735"/>
                </a:lnTo>
                <a:lnTo>
                  <a:pt x="1608" y="5735"/>
                </a:lnTo>
                <a:lnTo>
                  <a:pt x="2679" y="3183"/>
                </a:lnTo>
                <a:close/>
                <a:moveTo>
                  <a:pt x="3782" y="4254"/>
                </a:moveTo>
                <a:lnTo>
                  <a:pt x="4317" y="4790"/>
                </a:lnTo>
                <a:lnTo>
                  <a:pt x="3971" y="5735"/>
                </a:lnTo>
                <a:lnTo>
                  <a:pt x="3183" y="5735"/>
                </a:lnTo>
                <a:lnTo>
                  <a:pt x="3782" y="4254"/>
                </a:lnTo>
                <a:close/>
                <a:moveTo>
                  <a:pt x="4884" y="5357"/>
                </a:moveTo>
                <a:lnTo>
                  <a:pt x="5262" y="5735"/>
                </a:lnTo>
                <a:lnTo>
                  <a:pt x="4727" y="5735"/>
                </a:lnTo>
                <a:lnTo>
                  <a:pt x="4884" y="5357"/>
                </a:lnTo>
                <a:close/>
                <a:moveTo>
                  <a:pt x="7405" y="5357"/>
                </a:moveTo>
                <a:lnTo>
                  <a:pt x="7562" y="5735"/>
                </a:lnTo>
                <a:lnTo>
                  <a:pt x="6995" y="5735"/>
                </a:lnTo>
                <a:lnTo>
                  <a:pt x="7405" y="5357"/>
                </a:lnTo>
                <a:close/>
                <a:moveTo>
                  <a:pt x="8507" y="4254"/>
                </a:moveTo>
                <a:lnTo>
                  <a:pt x="9106" y="5735"/>
                </a:lnTo>
                <a:lnTo>
                  <a:pt x="8318" y="5735"/>
                </a:lnTo>
                <a:lnTo>
                  <a:pt x="7940" y="4790"/>
                </a:lnTo>
                <a:lnTo>
                  <a:pt x="8507" y="4254"/>
                </a:lnTo>
                <a:close/>
                <a:moveTo>
                  <a:pt x="9578" y="3183"/>
                </a:moveTo>
                <a:lnTo>
                  <a:pt x="10587" y="5735"/>
                </a:lnTo>
                <a:lnTo>
                  <a:pt x="9831" y="5735"/>
                </a:lnTo>
                <a:lnTo>
                  <a:pt x="9011" y="3718"/>
                </a:lnTo>
                <a:lnTo>
                  <a:pt x="9578" y="3183"/>
                </a:lnTo>
                <a:close/>
                <a:moveTo>
                  <a:pt x="5262" y="6459"/>
                </a:moveTo>
                <a:lnTo>
                  <a:pt x="4884" y="6837"/>
                </a:lnTo>
                <a:lnTo>
                  <a:pt x="4727" y="6459"/>
                </a:lnTo>
                <a:close/>
                <a:moveTo>
                  <a:pt x="7531" y="6459"/>
                </a:moveTo>
                <a:lnTo>
                  <a:pt x="7373" y="6837"/>
                </a:lnTo>
                <a:lnTo>
                  <a:pt x="6964" y="6459"/>
                </a:lnTo>
                <a:close/>
                <a:moveTo>
                  <a:pt x="5798" y="6932"/>
                </a:moveTo>
                <a:lnTo>
                  <a:pt x="5798" y="7467"/>
                </a:lnTo>
                <a:lnTo>
                  <a:pt x="5388" y="7310"/>
                </a:lnTo>
                <a:lnTo>
                  <a:pt x="5798" y="6932"/>
                </a:lnTo>
                <a:close/>
                <a:moveTo>
                  <a:pt x="6491" y="6963"/>
                </a:moveTo>
                <a:lnTo>
                  <a:pt x="6901" y="7373"/>
                </a:lnTo>
                <a:lnTo>
                  <a:pt x="6491" y="7530"/>
                </a:lnTo>
                <a:lnTo>
                  <a:pt x="6491" y="6963"/>
                </a:lnTo>
                <a:close/>
                <a:moveTo>
                  <a:pt x="3971" y="6459"/>
                </a:moveTo>
                <a:lnTo>
                  <a:pt x="4317" y="7404"/>
                </a:lnTo>
                <a:lnTo>
                  <a:pt x="3782" y="7940"/>
                </a:lnTo>
                <a:lnTo>
                  <a:pt x="3183" y="6459"/>
                </a:lnTo>
                <a:close/>
                <a:moveTo>
                  <a:pt x="9043" y="6459"/>
                </a:moveTo>
                <a:lnTo>
                  <a:pt x="8476" y="7940"/>
                </a:lnTo>
                <a:lnTo>
                  <a:pt x="7909" y="7404"/>
                </a:lnTo>
                <a:lnTo>
                  <a:pt x="8255" y="6459"/>
                </a:lnTo>
                <a:close/>
                <a:moveTo>
                  <a:pt x="2427" y="6459"/>
                </a:moveTo>
                <a:lnTo>
                  <a:pt x="3277" y="8476"/>
                </a:lnTo>
                <a:lnTo>
                  <a:pt x="2710" y="9011"/>
                </a:lnTo>
                <a:lnTo>
                  <a:pt x="1639" y="6459"/>
                </a:lnTo>
                <a:close/>
                <a:moveTo>
                  <a:pt x="4853" y="7877"/>
                </a:moveTo>
                <a:lnTo>
                  <a:pt x="5798" y="8224"/>
                </a:lnTo>
                <a:lnTo>
                  <a:pt x="5798" y="9011"/>
                </a:lnTo>
                <a:lnTo>
                  <a:pt x="4286" y="8413"/>
                </a:lnTo>
                <a:lnTo>
                  <a:pt x="4853" y="7877"/>
                </a:lnTo>
                <a:close/>
                <a:moveTo>
                  <a:pt x="7436" y="7908"/>
                </a:moveTo>
                <a:lnTo>
                  <a:pt x="8003" y="8444"/>
                </a:lnTo>
                <a:lnTo>
                  <a:pt x="6491" y="9043"/>
                </a:lnTo>
                <a:lnTo>
                  <a:pt x="6491" y="8255"/>
                </a:lnTo>
                <a:lnTo>
                  <a:pt x="7436" y="7908"/>
                </a:lnTo>
                <a:close/>
                <a:moveTo>
                  <a:pt x="10618" y="6491"/>
                </a:moveTo>
                <a:lnTo>
                  <a:pt x="9578" y="9043"/>
                </a:lnTo>
                <a:lnTo>
                  <a:pt x="9011" y="8507"/>
                </a:lnTo>
                <a:lnTo>
                  <a:pt x="9831" y="6491"/>
                </a:lnTo>
                <a:close/>
                <a:moveTo>
                  <a:pt x="3782" y="8980"/>
                </a:moveTo>
                <a:lnTo>
                  <a:pt x="5798" y="9799"/>
                </a:lnTo>
                <a:lnTo>
                  <a:pt x="5798" y="10555"/>
                </a:lnTo>
                <a:lnTo>
                  <a:pt x="3214" y="9515"/>
                </a:lnTo>
                <a:lnTo>
                  <a:pt x="3782" y="8980"/>
                </a:lnTo>
                <a:close/>
                <a:moveTo>
                  <a:pt x="8507" y="8917"/>
                </a:moveTo>
                <a:lnTo>
                  <a:pt x="9043" y="9484"/>
                </a:lnTo>
                <a:lnTo>
                  <a:pt x="6491" y="10555"/>
                </a:lnTo>
                <a:lnTo>
                  <a:pt x="6491" y="9767"/>
                </a:lnTo>
                <a:lnTo>
                  <a:pt x="8507" y="8917"/>
                </a:lnTo>
                <a:close/>
                <a:moveTo>
                  <a:pt x="6113" y="1"/>
                </a:moveTo>
                <a:cubicBezTo>
                  <a:pt x="5892" y="1"/>
                  <a:pt x="5735" y="158"/>
                  <a:pt x="5735" y="347"/>
                </a:cubicBezTo>
                <a:lnTo>
                  <a:pt x="5735" y="851"/>
                </a:lnTo>
                <a:lnTo>
                  <a:pt x="2647" y="2112"/>
                </a:lnTo>
                <a:lnTo>
                  <a:pt x="2332" y="1797"/>
                </a:lnTo>
                <a:cubicBezTo>
                  <a:pt x="2254" y="1718"/>
                  <a:pt x="2159" y="1678"/>
                  <a:pt x="2065" y="1678"/>
                </a:cubicBezTo>
                <a:cubicBezTo>
                  <a:pt x="1970" y="1678"/>
                  <a:pt x="1875" y="1718"/>
                  <a:pt x="1797" y="1797"/>
                </a:cubicBezTo>
                <a:cubicBezTo>
                  <a:pt x="1639" y="1954"/>
                  <a:pt x="1639" y="2143"/>
                  <a:pt x="1797" y="2332"/>
                </a:cubicBezTo>
                <a:lnTo>
                  <a:pt x="2112" y="2647"/>
                </a:lnTo>
                <a:lnTo>
                  <a:pt x="852" y="5735"/>
                </a:lnTo>
                <a:lnTo>
                  <a:pt x="348" y="5735"/>
                </a:lnTo>
                <a:cubicBezTo>
                  <a:pt x="158" y="5735"/>
                  <a:pt x="1" y="5892"/>
                  <a:pt x="1" y="6081"/>
                </a:cubicBezTo>
                <a:cubicBezTo>
                  <a:pt x="1" y="6302"/>
                  <a:pt x="158" y="6459"/>
                  <a:pt x="348" y="6459"/>
                </a:cubicBezTo>
                <a:lnTo>
                  <a:pt x="852" y="6459"/>
                </a:lnTo>
                <a:lnTo>
                  <a:pt x="2112" y="9547"/>
                </a:lnTo>
                <a:lnTo>
                  <a:pt x="1797" y="9862"/>
                </a:lnTo>
                <a:cubicBezTo>
                  <a:pt x="1639" y="10019"/>
                  <a:pt x="1639" y="10240"/>
                  <a:pt x="1797" y="10397"/>
                </a:cubicBezTo>
                <a:cubicBezTo>
                  <a:pt x="1891" y="10460"/>
                  <a:pt x="1954" y="10492"/>
                  <a:pt x="2049" y="10492"/>
                </a:cubicBezTo>
                <a:cubicBezTo>
                  <a:pt x="2112" y="10492"/>
                  <a:pt x="2238" y="10460"/>
                  <a:pt x="2269" y="10397"/>
                </a:cubicBezTo>
                <a:lnTo>
                  <a:pt x="2584" y="10082"/>
                </a:lnTo>
                <a:lnTo>
                  <a:pt x="5703" y="11343"/>
                </a:lnTo>
                <a:lnTo>
                  <a:pt x="5703" y="11847"/>
                </a:lnTo>
                <a:cubicBezTo>
                  <a:pt x="5703" y="12036"/>
                  <a:pt x="5861" y="12193"/>
                  <a:pt x="6050" y="12193"/>
                </a:cubicBezTo>
                <a:cubicBezTo>
                  <a:pt x="6270" y="12193"/>
                  <a:pt x="6428" y="12036"/>
                  <a:pt x="6428" y="11847"/>
                </a:cubicBezTo>
                <a:lnTo>
                  <a:pt x="6428" y="11343"/>
                </a:lnTo>
                <a:lnTo>
                  <a:pt x="9515" y="10082"/>
                </a:lnTo>
                <a:lnTo>
                  <a:pt x="9831" y="10397"/>
                </a:lnTo>
                <a:cubicBezTo>
                  <a:pt x="9925" y="10460"/>
                  <a:pt x="9988" y="10492"/>
                  <a:pt x="10083" y="10492"/>
                </a:cubicBezTo>
                <a:cubicBezTo>
                  <a:pt x="10146" y="10492"/>
                  <a:pt x="10272" y="10460"/>
                  <a:pt x="10303" y="10397"/>
                </a:cubicBezTo>
                <a:cubicBezTo>
                  <a:pt x="10461" y="10240"/>
                  <a:pt x="10461" y="10019"/>
                  <a:pt x="10303" y="9862"/>
                </a:cubicBezTo>
                <a:lnTo>
                  <a:pt x="9988" y="9547"/>
                </a:lnTo>
                <a:lnTo>
                  <a:pt x="11248" y="6459"/>
                </a:lnTo>
                <a:lnTo>
                  <a:pt x="11784" y="6459"/>
                </a:lnTo>
                <a:cubicBezTo>
                  <a:pt x="11973" y="6459"/>
                  <a:pt x="12130" y="6302"/>
                  <a:pt x="12130" y="6081"/>
                </a:cubicBezTo>
                <a:cubicBezTo>
                  <a:pt x="12130" y="5892"/>
                  <a:pt x="12036" y="5735"/>
                  <a:pt x="11847" y="5735"/>
                </a:cubicBezTo>
                <a:lnTo>
                  <a:pt x="11343" y="5735"/>
                </a:lnTo>
                <a:lnTo>
                  <a:pt x="10083" y="2647"/>
                </a:lnTo>
                <a:lnTo>
                  <a:pt x="10398" y="2332"/>
                </a:lnTo>
                <a:cubicBezTo>
                  <a:pt x="10555" y="2175"/>
                  <a:pt x="10555" y="1954"/>
                  <a:pt x="10398" y="1797"/>
                </a:cubicBezTo>
                <a:cubicBezTo>
                  <a:pt x="10319" y="1718"/>
                  <a:pt x="10232" y="1678"/>
                  <a:pt x="10146" y="1678"/>
                </a:cubicBezTo>
                <a:cubicBezTo>
                  <a:pt x="10059" y="1678"/>
                  <a:pt x="9972" y="1718"/>
                  <a:pt x="9894" y="1797"/>
                </a:cubicBezTo>
                <a:lnTo>
                  <a:pt x="9578" y="2112"/>
                </a:lnTo>
                <a:lnTo>
                  <a:pt x="6459" y="851"/>
                </a:lnTo>
                <a:lnTo>
                  <a:pt x="6459" y="347"/>
                </a:lnTo>
                <a:cubicBezTo>
                  <a:pt x="6459" y="158"/>
                  <a:pt x="6302" y="1"/>
                  <a:pt x="6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3" name="Google Shape;9413;p79"/>
          <p:cNvGrpSpPr/>
          <p:nvPr/>
        </p:nvGrpSpPr>
        <p:grpSpPr>
          <a:xfrm>
            <a:off x="8012905" y="2243724"/>
            <a:ext cx="373662" cy="449030"/>
            <a:chOff x="-16018450" y="4058400"/>
            <a:chExt cx="252850" cy="303850"/>
          </a:xfrm>
        </p:grpSpPr>
        <p:sp>
          <p:nvSpPr>
            <p:cNvPr id="9414" name="Google Shape;9414;p79"/>
            <p:cNvSpPr/>
            <p:nvPr/>
          </p:nvSpPr>
          <p:spPr>
            <a:xfrm>
              <a:off x="-15927875" y="4129900"/>
              <a:ext cx="88250" cy="89025"/>
            </a:xfrm>
            <a:custGeom>
              <a:avLst/>
              <a:gdLst/>
              <a:ahLst/>
              <a:cxnLst/>
              <a:rect l="l" t="t" r="r" b="b"/>
              <a:pathLst>
                <a:path w="3530" h="3561" extrusionOk="0">
                  <a:moveTo>
                    <a:pt x="1765" y="0"/>
                  </a:moveTo>
                  <a:cubicBezTo>
                    <a:pt x="788" y="0"/>
                    <a:pt x="1" y="788"/>
                    <a:pt x="1" y="1764"/>
                  </a:cubicBezTo>
                  <a:cubicBezTo>
                    <a:pt x="1" y="2772"/>
                    <a:pt x="788" y="3560"/>
                    <a:pt x="1765" y="3560"/>
                  </a:cubicBezTo>
                  <a:cubicBezTo>
                    <a:pt x="2742" y="3560"/>
                    <a:pt x="3529" y="2772"/>
                    <a:pt x="3529" y="1764"/>
                  </a:cubicBezTo>
                  <a:cubicBezTo>
                    <a:pt x="3529" y="788"/>
                    <a:pt x="2742"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79"/>
            <p:cNvSpPr/>
            <p:nvPr/>
          </p:nvSpPr>
          <p:spPr>
            <a:xfrm>
              <a:off x="-16002700" y="4058400"/>
              <a:ext cx="237100" cy="233575"/>
            </a:xfrm>
            <a:custGeom>
              <a:avLst/>
              <a:gdLst/>
              <a:ahLst/>
              <a:cxnLst/>
              <a:rect l="l" t="t" r="r" b="b"/>
              <a:pathLst>
                <a:path w="9484" h="9343" extrusionOk="0">
                  <a:moveTo>
                    <a:pt x="4758" y="2167"/>
                  </a:moveTo>
                  <a:cubicBezTo>
                    <a:pt x="6144" y="2167"/>
                    <a:pt x="7247" y="3270"/>
                    <a:pt x="7247" y="4656"/>
                  </a:cubicBezTo>
                  <a:cubicBezTo>
                    <a:pt x="7247" y="6010"/>
                    <a:pt x="6144" y="7113"/>
                    <a:pt x="4758" y="7113"/>
                  </a:cubicBezTo>
                  <a:cubicBezTo>
                    <a:pt x="3372" y="7113"/>
                    <a:pt x="2269" y="6010"/>
                    <a:pt x="2269" y="4656"/>
                  </a:cubicBezTo>
                  <a:cubicBezTo>
                    <a:pt x="2269" y="3270"/>
                    <a:pt x="3372" y="2167"/>
                    <a:pt x="4758" y="2167"/>
                  </a:cubicBezTo>
                  <a:close/>
                  <a:moveTo>
                    <a:pt x="4742" y="1"/>
                  </a:moveTo>
                  <a:cubicBezTo>
                    <a:pt x="4648" y="1"/>
                    <a:pt x="4553" y="40"/>
                    <a:pt x="4474" y="119"/>
                  </a:cubicBezTo>
                  <a:cubicBezTo>
                    <a:pt x="4159" y="434"/>
                    <a:pt x="3939" y="781"/>
                    <a:pt x="3813" y="1222"/>
                  </a:cubicBezTo>
                  <a:cubicBezTo>
                    <a:pt x="3498" y="938"/>
                    <a:pt x="3120" y="686"/>
                    <a:pt x="2679" y="623"/>
                  </a:cubicBezTo>
                  <a:cubicBezTo>
                    <a:pt x="2655" y="619"/>
                    <a:pt x="2630" y="617"/>
                    <a:pt x="2606" y="617"/>
                  </a:cubicBezTo>
                  <a:cubicBezTo>
                    <a:pt x="2437" y="617"/>
                    <a:pt x="2265" y="710"/>
                    <a:pt x="2238" y="875"/>
                  </a:cubicBezTo>
                  <a:cubicBezTo>
                    <a:pt x="2112" y="1285"/>
                    <a:pt x="2112" y="1726"/>
                    <a:pt x="2206" y="2135"/>
                  </a:cubicBezTo>
                  <a:cubicBezTo>
                    <a:pt x="2001" y="2092"/>
                    <a:pt x="1797" y="2068"/>
                    <a:pt x="1595" y="2068"/>
                  </a:cubicBezTo>
                  <a:cubicBezTo>
                    <a:pt x="1362" y="2068"/>
                    <a:pt x="1134" y="2099"/>
                    <a:pt x="914" y="2167"/>
                  </a:cubicBezTo>
                  <a:cubicBezTo>
                    <a:pt x="694" y="2198"/>
                    <a:pt x="599" y="2387"/>
                    <a:pt x="662" y="2608"/>
                  </a:cubicBezTo>
                  <a:cubicBezTo>
                    <a:pt x="788" y="3018"/>
                    <a:pt x="977" y="3396"/>
                    <a:pt x="1261" y="3742"/>
                  </a:cubicBezTo>
                  <a:cubicBezTo>
                    <a:pt x="851" y="3868"/>
                    <a:pt x="473" y="4089"/>
                    <a:pt x="158" y="4404"/>
                  </a:cubicBezTo>
                  <a:cubicBezTo>
                    <a:pt x="1" y="4561"/>
                    <a:pt x="1" y="4750"/>
                    <a:pt x="158" y="4908"/>
                  </a:cubicBezTo>
                  <a:cubicBezTo>
                    <a:pt x="473" y="5223"/>
                    <a:pt x="820" y="5475"/>
                    <a:pt x="1261" y="5601"/>
                  </a:cubicBezTo>
                  <a:cubicBezTo>
                    <a:pt x="977" y="5916"/>
                    <a:pt x="757" y="6294"/>
                    <a:pt x="662" y="6735"/>
                  </a:cubicBezTo>
                  <a:cubicBezTo>
                    <a:pt x="631" y="6924"/>
                    <a:pt x="757" y="7113"/>
                    <a:pt x="914" y="7176"/>
                  </a:cubicBezTo>
                  <a:cubicBezTo>
                    <a:pt x="1140" y="7228"/>
                    <a:pt x="1375" y="7252"/>
                    <a:pt x="1614" y="7252"/>
                  </a:cubicBezTo>
                  <a:cubicBezTo>
                    <a:pt x="1810" y="7252"/>
                    <a:pt x="2008" y="7236"/>
                    <a:pt x="2206" y="7208"/>
                  </a:cubicBezTo>
                  <a:lnTo>
                    <a:pt x="2206" y="7208"/>
                  </a:lnTo>
                  <a:cubicBezTo>
                    <a:pt x="2112" y="7649"/>
                    <a:pt x="2112" y="8058"/>
                    <a:pt x="2238" y="8468"/>
                  </a:cubicBezTo>
                  <a:cubicBezTo>
                    <a:pt x="2262" y="8613"/>
                    <a:pt x="2397" y="8721"/>
                    <a:pt x="2544" y="8721"/>
                  </a:cubicBezTo>
                  <a:cubicBezTo>
                    <a:pt x="2589" y="8721"/>
                    <a:pt x="2634" y="8711"/>
                    <a:pt x="2679" y="8688"/>
                  </a:cubicBezTo>
                  <a:cubicBezTo>
                    <a:pt x="3120" y="8594"/>
                    <a:pt x="3466" y="8373"/>
                    <a:pt x="3813" y="8121"/>
                  </a:cubicBezTo>
                  <a:cubicBezTo>
                    <a:pt x="3939" y="8499"/>
                    <a:pt x="4159" y="8909"/>
                    <a:pt x="4474" y="9224"/>
                  </a:cubicBezTo>
                  <a:cubicBezTo>
                    <a:pt x="4553" y="9303"/>
                    <a:pt x="4648" y="9342"/>
                    <a:pt x="4742" y="9342"/>
                  </a:cubicBezTo>
                  <a:cubicBezTo>
                    <a:pt x="4837" y="9342"/>
                    <a:pt x="4931" y="9303"/>
                    <a:pt x="5010" y="9224"/>
                  </a:cubicBezTo>
                  <a:cubicBezTo>
                    <a:pt x="5325" y="8909"/>
                    <a:pt x="5546" y="8531"/>
                    <a:pt x="5672" y="8121"/>
                  </a:cubicBezTo>
                  <a:cubicBezTo>
                    <a:pt x="5987" y="8342"/>
                    <a:pt x="6365" y="8594"/>
                    <a:pt x="6806" y="8688"/>
                  </a:cubicBezTo>
                  <a:cubicBezTo>
                    <a:pt x="6840" y="8700"/>
                    <a:pt x="6875" y="8705"/>
                    <a:pt x="6910" y="8705"/>
                  </a:cubicBezTo>
                  <a:cubicBezTo>
                    <a:pt x="7068" y="8705"/>
                    <a:pt x="7221" y="8597"/>
                    <a:pt x="7247" y="8468"/>
                  </a:cubicBezTo>
                  <a:cubicBezTo>
                    <a:pt x="7373" y="8027"/>
                    <a:pt x="7373" y="7586"/>
                    <a:pt x="7278" y="7208"/>
                  </a:cubicBezTo>
                  <a:lnTo>
                    <a:pt x="7278" y="7208"/>
                  </a:lnTo>
                  <a:cubicBezTo>
                    <a:pt x="7477" y="7236"/>
                    <a:pt x="7675" y="7252"/>
                    <a:pt x="7870" y="7252"/>
                  </a:cubicBezTo>
                  <a:cubicBezTo>
                    <a:pt x="8110" y="7252"/>
                    <a:pt x="8345" y="7228"/>
                    <a:pt x="8570" y="7176"/>
                  </a:cubicBezTo>
                  <a:cubicBezTo>
                    <a:pt x="8791" y="7113"/>
                    <a:pt x="8885" y="6924"/>
                    <a:pt x="8822" y="6735"/>
                  </a:cubicBezTo>
                  <a:cubicBezTo>
                    <a:pt x="8696" y="6294"/>
                    <a:pt x="8507" y="5947"/>
                    <a:pt x="8224" y="5601"/>
                  </a:cubicBezTo>
                  <a:cubicBezTo>
                    <a:pt x="8633" y="5475"/>
                    <a:pt x="9011" y="5223"/>
                    <a:pt x="9326" y="4908"/>
                  </a:cubicBezTo>
                  <a:cubicBezTo>
                    <a:pt x="9484" y="4750"/>
                    <a:pt x="9484" y="4561"/>
                    <a:pt x="9326" y="4404"/>
                  </a:cubicBezTo>
                  <a:cubicBezTo>
                    <a:pt x="9011" y="4089"/>
                    <a:pt x="8665" y="3868"/>
                    <a:pt x="8224" y="3742"/>
                  </a:cubicBezTo>
                  <a:cubicBezTo>
                    <a:pt x="8507" y="3427"/>
                    <a:pt x="8728" y="3018"/>
                    <a:pt x="8822" y="2608"/>
                  </a:cubicBezTo>
                  <a:cubicBezTo>
                    <a:pt x="8854" y="2387"/>
                    <a:pt x="8728" y="2198"/>
                    <a:pt x="8570" y="2167"/>
                  </a:cubicBezTo>
                  <a:cubicBezTo>
                    <a:pt x="8351" y="2099"/>
                    <a:pt x="8122" y="2068"/>
                    <a:pt x="7889" y="2068"/>
                  </a:cubicBezTo>
                  <a:cubicBezTo>
                    <a:pt x="7688" y="2068"/>
                    <a:pt x="7483" y="2092"/>
                    <a:pt x="7278" y="2135"/>
                  </a:cubicBezTo>
                  <a:cubicBezTo>
                    <a:pt x="7373" y="1694"/>
                    <a:pt x="7373" y="1253"/>
                    <a:pt x="7247" y="875"/>
                  </a:cubicBezTo>
                  <a:cubicBezTo>
                    <a:pt x="7223" y="705"/>
                    <a:pt x="7086" y="591"/>
                    <a:pt x="6938" y="591"/>
                  </a:cubicBezTo>
                  <a:cubicBezTo>
                    <a:pt x="6894" y="591"/>
                    <a:pt x="6849" y="602"/>
                    <a:pt x="6806" y="623"/>
                  </a:cubicBezTo>
                  <a:cubicBezTo>
                    <a:pt x="6365" y="749"/>
                    <a:pt x="6018" y="938"/>
                    <a:pt x="5672" y="1222"/>
                  </a:cubicBezTo>
                  <a:cubicBezTo>
                    <a:pt x="5546" y="812"/>
                    <a:pt x="5325" y="434"/>
                    <a:pt x="5010" y="119"/>
                  </a:cubicBezTo>
                  <a:cubicBezTo>
                    <a:pt x="4931" y="40"/>
                    <a:pt x="4837" y="1"/>
                    <a:pt x="47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79"/>
            <p:cNvSpPr/>
            <p:nvPr/>
          </p:nvSpPr>
          <p:spPr>
            <a:xfrm>
              <a:off x="-16018450" y="4253550"/>
              <a:ext cx="129200" cy="108700"/>
            </a:xfrm>
            <a:custGeom>
              <a:avLst/>
              <a:gdLst/>
              <a:ahLst/>
              <a:cxnLst/>
              <a:rect l="l" t="t" r="r" b="b"/>
              <a:pathLst>
                <a:path w="5168" h="4348" extrusionOk="0">
                  <a:moveTo>
                    <a:pt x="1009" y="0"/>
                  </a:moveTo>
                  <a:cubicBezTo>
                    <a:pt x="410" y="693"/>
                    <a:pt x="1" y="1607"/>
                    <a:pt x="1" y="2615"/>
                  </a:cubicBezTo>
                  <a:lnTo>
                    <a:pt x="1" y="4001"/>
                  </a:lnTo>
                  <a:lnTo>
                    <a:pt x="32" y="4001"/>
                  </a:lnTo>
                  <a:cubicBezTo>
                    <a:pt x="32" y="4190"/>
                    <a:pt x="190" y="4348"/>
                    <a:pt x="410" y="4348"/>
                  </a:cubicBezTo>
                  <a:lnTo>
                    <a:pt x="1796" y="4348"/>
                  </a:lnTo>
                  <a:cubicBezTo>
                    <a:pt x="3214" y="4348"/>
                    <a:pt x="4443" y="3560"/>
                    <a:pt x="5167" y="2426"/>
                  </a:cubicBezTo>
                  <a:cubicBezTo>
                    <a:pt x="4915" y="2237"/>
                    <a:pt x="4411" y="1733"/>
                    <a:pt x="4159" y="1355"/>
                  </a:cubicBezTo>
                  <a:cubicBezTo>
                    <a:pt x="3750" y="1576"/>
                    <a:pt x="3309" y="1670"/>
                    <a:pt x="2836" y="1796"/>
                  </a:cubicBezTo>
                  <a:cubicBezTo>
                    <a:pt x="2805" y="1801"/>
                    <a:pt x="2774" y="1804"/>
                    <a:pt x="2743" y="1804"/>
                  </a:cubicBezTo>
                  <a:cubicBezTo>
                    <a:pt x="2580" y="1804"/>
                    <a:pt x="2421" y="1734"/>
                    <a:pt x="2395" y="1576"/>
                  </a:cubicBezTo>
                  <a:cubicBezTo>
                    <a:pt x="2269" y="1040"/>
                    <a:pt x="2111" y="662"/>
                    <a:pt x="2080" y="189"/>
                  </a:cubicBezTo>
                  <a:cubicBezTo>
                    <a:pt x="1702" y="158"/>
                    <a:pt x="1418" y="63"/>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79"/>
            <p:cNvSpPr/>
            <p:nvPr/>
          </p:nvSpPr>
          <p:spPr>
            <a:xfrm>
              <a:off x="-15876675" y="4254325"/>
              <a:ext cx="107925" cy="90600"/>
            </a:xfrm>
            <a:custGeom>
              <a:avLst/>
              <a:gdLst/>
              <a:ahLst/>
              <a:cxnLst/>
              <a:rect l="l" t="t" r="r" b="b"/>
              <a:pathLst>
                <a:path w="4317" h="3624" extrusionOk="0">
                  <a:moveTo>
                    <a:pt x="3750" y="1"/>
                  </a:moveTo>
                  <a:cubicBezTo>
                    <a:pt x="3466" y="64"/>
                    <a:pt x="3277" y="127"/>
                    <a:pt x="2993" y="127"/>
                  </a:cubicBezTo>
                  <a:cubicBezTo>
                    <a:pt x="2962" y="599"/>
                    <a:pt x="2836" y="977"/>
                    <a:pt x="2678" y="1482"/>
                  </a:cubicBezTo>
                  <a:cubicBezTo>
                    <a:pt x="2653" y="1657"/>
                    <a:pt x="2509" y="1753"/>
                    <a:pt x="2355" y="1753"/>
                  </a:cubicBezTo>
                  <a:cubicBezTo>
                    <a:pt x="2316" y="1753"/>
                    <a:pt x="2276" y="1746"/>
                    <a:pt x="2237" y="1734"/>
                  </a:cubicBezTo>
                  <a:cubicBezTo>
                    <a:pt x="1733" y="1608"/>
                    <a:pt x="1292" y="1482"/>
                    <a:pt x="914" y="1292"/>
                  </a:cubicBezTo>
                  <a:cubicBezTo>
                    <a:pt x="631" y="1702"/>
                    <a:pt x="347" y="1923"/>
                    <a:pt x="1" y="2269"/>
                  </a:cubicBezTo>
                  <a:cubicBezTo>
                    <a:pt x="599" y="3057"/>
                    <a:pt x="1481" y="3592"/>
                    <a:pt x="2552" y="3592"/>
                  </a:cubicBezTo>
                  <a:lnTo>
                    <a:pt x="3970" y="3592"/>
                  </a:lnTo>
                  <a:lnTo>
                    <a:pt x="3970" y="3624"/>
                  </a:lnTo>
                  <a:cubicBezTo>
                    <a:pt x="4159" y="3624"/>
                    <a:pt x="4317" y="3466"/>
                    <a:pt x="4317" y="3277"/>
                  </a:cubicBezTo>
                  <a:lnTo>
                    <a:pt x="4317" y="1860"/>
                  </a:lnTo>
                  <a:cubicBezTo>
                    <a:pt x="4317" y="1166"/>
                    <a:pt x="4096" y="536"/>
                    <a:pt x="3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8" name="Google Shape;9418;p79"/>
          <p:cNvSpPr/>
          <p:nvPr/>
        </p:nvSpPr>
        <p:spPr>
          <a:xfrm>
            <a:off x="6245621" y="3343157"/>
            <a:ext cx="449288" cy="448143"/>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79"/>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Nature Icons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grpSp>
        <p:nvGrpSpPr>
          <p:cNvPr id="1921" name="Google Shape;1921;p35"/>
          <p:cNvGrpSpPr/>
          <p:nvPr/>
        </p:nvGrpSpPr>
        <p:grpSpPr>
          <a:xfrm>
            <a:off x="7358250" y="1285575"/>
            <a:ext cx="130200" cy="126125"/>
            <a:chOff x="3935725" y="167575"/>
            <a:chExt cx="130200" cy="126125"/>
          </a:xfrm>
        </p:grpSpPr>
        <p:sp>
          <p:nvSpPr>
            <p:cNvPr id="1922" name="Google Shape;1922;p35"/>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23" name="Google Shape;1923;p35"/>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24" name="Google Shape;1924;p35"/>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925" name="Google Shape;1925;p35"/>
          <p:cNvGrpSpPr/>
          <p:nvPr/>
        </p:nvGrpSpPr>
        <p:grpSpPr>
          <a:xfrm>
            <a:off x="8146817" y="1602437"/>
            <a:ext cx="449076" cy="119073"/>
            <a:chOff x="7108302" y="2550931"/>
            <a:chExt cx="281323" cy="74593"/>
          </a:xfrm>
        </p:grpSpPr>
        <p:sp>
          <p:nvSpPr>
            <p:cNvPr id="1926" name="Google Shape;1926;p3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Title 2">
            <a:extLst>
              <a:ext uri="{FF2B5EF4-FFF2-40B4-BE49-F238E27FC236}">
                <a16:creationId xmlns:a16="http://schemas.microsoft.com/office/drawing/2014/main" id="{7DFDFB3E-96AE-4BA9-B36B-DB0EB4002F29}"/>
              </a:ext>
            </a:extLst>
          </p:cNvPr>
          <p:cNvSpPr>
            <a:spLocks noGrp="1"/>
          </p:cNvSpPr>
          <p:nvPr>
            <p:ph type="title"/>
          </p:nvPr>
        </p:nvSpPr>
        <p:spPr>
          <a:xfrm>
            <a:off x="1653000" y="544880"/>
            <a:ext cx="4124349" cy="524938"/>
          </a:xfrm>
        </p:spPr>
        <p:txBody>
          <a:bodyPr/>
          <a:lstStyle/>
          <a:p>
            <a:r>
              <a:rPr lang="en-US" sz="3200" u="sng" dirty="0"/>
              <a:t>Table of Contents</a:t>
            </a:r>
            <a:endParaRPr lang="en-GH" sz="3200" u="sng" dirty="0"/>
          </a:p>
        </p:txBody>
      </p:sp>
      <p:sp>
        <p:nvSpPr>
          <p:cNvPr id="2" name="TextBox 1">
            <a:extLst>
              <a:ext uri="{FF2B5EF4-FFF2-40B4-BE49-F238E27FC236}">
                <a16:creationId xmlns:a16="http://schemas.microsoft.com/office/drawing/2014/main" id="{843C5C11-5D9A-4E09-AF21-EC3320B19F1D}"/>
              </a:ext>
            </a:extLst>
          </p:cNvPr>
          <p:cNvSpPr txBox="1"/>
          <p:nvPr/>
        </p:nvSpPr>
        <p:spPr>
          <a:xfrm>
            <a:off x="1839817" y="1285575"/>
            <a:ext cx="5078775" cy="3970318"/>
          </a:xfrm>
          <a:prstGeom prst="rect">
            <a:avLst/>
          </a:prstGeom>
          <a:noFill/>
        </p:spPr>
        <p:txBody>
          <a:bodyPr wrap="square" rtlCol="0">
            <a:spAutoFit/>
          </a:bodyPr>
          <a:lstStyle/>
          <a:p>
            <a:pPr marL="342900" indent="-342900">
              <a:buClr>
                <a:schemeClr val="tx1"/>
              </a:buClr>
              <a:buAutoNum type="arabicPeriod"/>
            </a:pPr>
            <a:r>
              <a:rPr lang="en-US" sz="1800" dirty="0">
                <a:solidFill>
                  <a:schemeClr val="tx1"/>
                </a:solidFill>
              </a:rPr>
              <a:t>Thesis</a:t>
            </a:r>
          </a:p>
          <a:p>
            <a:pPr marL="342900" indent="-342900">
              <a:buClr>
                <a:schemeClr val="tx1"/>
              </a:buClr>
              <a:buAutoNum type="arabicPeriod"/>
            </a:pPr>
            <a:r>
              <a:rPr lang="en-US" sz="1800" dirty="0">
                <a:solidFill>
                  <a:schemeClr val="tx1"/>
                </a:solidFill>
              </a:rPr>
              <a:t>Executive Summary</a:t>
            </a:r>
          </a:p>
          <a:p>
            <a:pPr marL="342900" indent="-342900">
              <a:buClr>
                <a:schemeClr val="tx1"/>
              </a:buClr>
              <a:buAutoNum type="arabicPeriod"/>
            </a:pPr>
            <a:r>
              <a:rPr lang="en-US" sz="1800" dirty="0">
                <a:solidFill>
                  <a:schemeClr val="tx1"/>
                </a:solidFill>
              </a:rPr>
              <a:t>Introduction</a:t>
            </a:r>
          </a:p>
          <a:p>
            <a:pPr marL="342900" indent="-342900">
              <a:buClr>
                <a:schemeClr val="tx1"/>
              </a:buClr>
              <a:buAutoNum type="arabicPeriod"/>
            </a:pPr>
            <a:r>
              <a:rPr lang="en-US" sz="1800" dirty="0">
                <a:solidFill>
                  <a:schemeClr val="tx1"/>
                </a:solidFill>
              </a:rPr>
              <a:t>Overall Insights</a:t>
            </a:r>
          </a:p>
          <a:p>
            <a:pPr marL="342900" indent="-342900">
              <a:buClr>
                <a:schemeClr val="tx1"/>
              </a:buClr>
              <a:buAutoNum type="arabicPeriod"/>
            </a:pPr>
            <a:r>
              <a:rPr lang="en-US" sz="1800" dirty="0">
                <a:solidFill>
                  <a:schemeClr val="tx1"/>
                </a:solidFill>
              </a:rPr>
              <a:t>Business Problem</a:t>
            </a:r>
          </a:p>
          <a:p>
            <a:pPr marL="342900" indent="-342900">
              <a:buClr>
                <a:schemeClr val="tx1"/>
              </a:buClr>
              <a:buAutoNum type="arabicPeriod"/>
            </a:pPr>
            <a:r>
              <a:rPr lang="en-US" sz="1800" dirty="0">
                <a:solidFill>
                  <a:schemeClr val="tx1"/>
                </a:solidFill>
              </a:rPr>
              <a:t>Off-Peak Season Analysis</a:t>
            </a:r>
          </a:p>
          <a:p>
            <a:pPr marL="342900" indent="-342900">
              <a:buClr>
                <a:schemeClr val="tx1"/>
              </a:buClr>
              <a:buAutoNum type="arabicPeriod"/>
            </a:pPr>
            <a:r>
              <a:rPr lang="en-US" sz="1800" dirty="0">
                <a:solidFill>
                  <a:schemeClr val="tx1"/>
                </a:solidFill>
              </a:rPr>
              <a:t>Package Analysis</a:t>
            </a:r>
          </a:p>
          <a:p>
            <a:pPr marL="342900" indent="-342900">
              <a:buClr>
                <a:schemeClr val="tx1"/>
              </a:buClr>
              <a:buAutoNum type="arabicPeriod"/>
            </a:pPr>
            <a:r>
              <a:rPr lang="en-US" sz="1800" dirty="0">
                <a:solidFill>
                  <a:schemeClr val="tx1"/>
                </a:solidFill>
              </a:rPr>
              <a:t>Customer Analysis</a:t>
            </a:r>
          </a:p>
          <a:p>
            <a:pPr marL="342900" indent="-342900">
              <a:buClr>
                <a:schemeClr val="tx1"/>
              </a:buClr>
              <a:buAutoNum type="arabicPeriod"/>
            </a:pPr>
            <a:r>
              <a:rPr lang="en-US" sz="1800" dirty="0">
                <a:solidFill>
                  <a:schemeClr val="tx1"/>
                </a:solidFill>
              </a:rPr>
              <a:t>Conclusion</a:t>
            </a:r>
          </a:p>
          <a:p>
            <a:pPr marL="342900" indent="-342900">
              <a:buClr>
                <a:schemeClr val="tx1"/>
              </a:buClr>
              <a:buAutoNum type="arabicPeriod"/>
            </a:pPr>
            <a:endParaRPr lang="en-US" sz="1800" dirty="0">
              <a:solidFill>
                <a:schemeClr val="tx1"/>
              </a:solidFill>
            </a:endParaRPr>
          </a:p>
          <a:p>
            <a:pPr marL="342900" indent="-342900">
              <a:buClr>
                <a:schemeClr val="tx1"/>
              </a:buClr>
              <a:buAutoNum type="arabicPeriod"/>
            </a:pPr>
            <a:endParaRPr lang="en-US" sz="1800" dirty="0">
              <a:solidFill>
                <a:schemeClr val="tx1"/>
              </a:solidFill>
            </a:endParaRPr>
          </a:p>
          <a:p>
            <a:pPr>
              <a:buClr>
                <a:schemeClr val="tx1"/>
              </a:buClr>
            </a:pPr>
            <a:endParaRPr lang="en-US" sz="1800" dirty="0">
              <a:solidFill>
                <a:schemeClr val="tx1"/>
              </a:solidFill>
            </a:endParaRPr>
          </a:p>
          <a:p>
            <a:pPr marL="342900" indent="-342900">
              <a:buClr>
                <a:schemeClr val="tx1"/>
              </a:buClr>
              <a:buAutoNum type="arabicPeriod"/>
            </a:pPr>
            <a:endParaRPr lang="en-US" sz="1800" dirty="0">
              <a:solidFill>
                <a:schemeClr val="tx1"/>
              </a:solidFill>
            </a:endParaRPr>
          </a:p>
          <a:p>
            <a:pPr marL="342900" indent="-342900">
              <a:buClr>
                <a:schemeClr val="tx1"/>
              </a:buClr>
              <a:buAutoNum type="arabicPeriod"/>
            </a:pPr>
            <a:endParaRPr lang="en-GH" sz="1800" dirty="0">
              <a:solidFill>
                <a:schemeClr val="tx1"/>
              </a:solidFill>
            </a:endParaRPr>
          </a:p>
        </p:txBody>
      </p:sp>
      <p:grpSp>
        <p:nvGrpSpPr>
          <p:cNvPr id="20" name="Google Shape;2074;p42">
            <a:extLst>
              <a:ext uri="{FF2B5EF4-FFF2-40B4-BE49-F238E27FC236}">
                <a16:creationId xmlns:a16="http://schemas.microsoft.com/office/drawing/2014/main" id="{2B7D6BD2-857E-4791-9DB0-F96C1CBA5ACD}"/>
              </a:ext>
            </a:extLst>
          </p:cNvPr>
          <p:cNvGrpSpPr/>
          <p:nvPr/>
        </p:nvGrpSpPr>
        <p:grpSpPr>
          <a:xfrm flipH="1">
            <a:off x="5330990" y="2021042"/>
            <a:ext cx="1499468" cy="1250968"/>
            <a:chOff x="3858100" y="1435075"/>
            <a:chExt cx="487775" cy="481875"/>
          </a:xfrm>
          <a:solidFill>
            <a:schemeClr val="tx1"/>
          </a:solidFill>
        </p:grpSpPr>
        <p:sp>
          <p:nvSpPr>
            <p:cNvPr id="21" name="Google Shape;2075;p42">
              <a:extLst>
                <a:ext uri="{FF2B5EF4-FFF2-40B4-BE49-F238E27FC236}">
                  <a16:creationId xmlns:a16="http://schemas.microsoft.com/office/drawing/2014/main" id="{FA7F9B02-D717-45B1-8126-06879BB86FD3}"/>
                </a:ext>
              </a:extLst>
            </p:cNvPr>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2" name="Google Shape;2076;p42">
              <a:extLst>
                <a:ext uri="{FF2B5EF4-FFF2-40B4-BE49-F238E27FC236}">
                  <a16:creationId xmlns:a16="http://schemas.microsoft.com/office/drawing/2014/main" id="{ADFB05F6-CC62-4066-B627-7ABC89982D8B}"/>
                </a:ext>
              </a:extLst>
            </p:cNvPr>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3" name="Google Shape;2077;p42">
              <a:extLst>
                <a:ext uri="{FF2B5EF4-FFF2-40B4-BE49-F238E27FC236}">
                  <a16:creationId xmlns:a16="http://schemas.microsoft.com/office/drawing/2014/main" id="{61327346-7666-477B-B6AD-01C4FF4E75B9}"/>
                </a:ext>
              </a:extLst>
            </p:cNvPr>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5" name="Google Shape;2078;p42">
              <a:extLst>
                <a:ext uri="{FF2B5EF4-FFF2-40B4-BE49-F238E27FC236}">
                  <a16:creationId xmlns:a16="http://schemas.microsoft.com/office/drawing/2014/main" id="{8DCCA389-4534-43ED-B5D1-46D8342BEA61}"/>
                </a:ext>
              </a:extLst>
            </p:cNvPr>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26" name="Google Shape;2079;p42">
              <a:extLst>
                <a:ext uri="{FF2B5EF4-FFF2-40B4-BE49-F238E27FC236}">
                  <a16:creationId xmlns:a16="http://schemas.microsoft.com/office/drawing/2014/main" id="{31F914F2-075C-40C7-BFDB-00551ACD7834}"/>
                </a:ext>
              </a:extLst>
            </p:cNvPr>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423"/>
        <p:cNvGrpSpPr/>
        <p:nvPr/>
      </p:nvGrpSpPr>
      <p:grpSpPr>
        <a:xfrm>
          <a:off x="0" y="0"/>
          <a:ext cx="0" cy="0"/>
          <a:chOff x="0" y="0"/>
          <a:chExt cx="0" cy="0"/>
        </a:xfrm>
      </p:grpSpPr>
      <p:grpSp>
        <p:nvGrpSpPr>
          <p:cNvPr id="9424" name="Google Shape;9424;p80"/>
          <p:cNvGrpSpPr/>
          <p:nvPr/>
        </p:nvGrpSpPr>
        <p:grpSpPr>
          <a:xfrm>
            <a:off x="829817" y="1689241"/>
            <a:ext cx="442337" cy="419623"/>
            <a:chOff x="-6696925" y="3272575"/>
            <a:chExt cx="307200" cy="291425"/>
          </a:xfrm>
        </p:grpSpPr>
        <p:sp>
          <p:nvSpPr>
            <p:cNvPr id="9425" name="Google Shape;9425;p80"/>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80"/>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7" name="Google Shape;9427;p80"/>
          <p:cNvGrpSpPr/>
          <p:nvPr/>
        </p:nvGrpSpPr>
        <p:grpSpPr>
          <a:xfrm>
            <a:off x="829799" y="2204636"/>
            <a:ext cx="442373" cy="420775"/>
            <a:chOff x="-6690625" y="3631325"/>
            <a:chExt cx="307225" cy="292225"/>
          </a:xfrm>
        </p:grpSpPr>
        <p:sp>
          <p:nvSpPr>
            <p:cNvPr id="9428" name="Google Shape;9428;p80"/>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80"/>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80"/>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80"/>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80"/>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3" name="Google Shape;9433;p80"/>
          <p:cNvGrpSpPr/>
          <p:nvPr/>
        </p:nvGrpSpPr>
        <p:grpSpPr>
          <a:xfrm>
            <a:off x="851921" y="2756972"/>
            <a:ext cx="421927" cy="419371"/>
            <a:chOff x="-6689825" y="3992050"/>
            <a:chExt cx="293025" cy="291250"/>
          </a:xfrm>
        </p:grpSpPr>
        <p:sp>
          <p:nvSpPr>
            <p:cNvPr id="9434" name="Google Shape;9434;p80"/>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80"/>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80"/>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80"/>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80"/>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80"/>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80"/>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80"/>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80"/>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80"/>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80"/>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80"/>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46" name="Google Shape;9446;p80"/>
          <p:cNvSpPr/>
          <p:nvPr/>
        </p:nvSpPr>
        <p:spPr>
          <a:xfrm>
            <a:off x="3529770" y="1689199"/>
            <a:ext cx="434634" cy="419227"/>
          </a:xfrm>
          <a:custGeom>
            <a:avLst/>
            <a:gdLst/>
            <a:ahLst/>
            <a:cxnLst/>
            <a:rect l="l" t="t" r="r" b="b"/>
            <a:pathLst>
              <a:path w="12074" h="11646" extrusionOk="0">
                <a:moveTo>
                  <a:pt x="10001" y="2714"/>
                </a:moveTo>
                <a:cubicBezTo>
                  <a:pt x="10213" y="2714"/>
                  <a:pt x="10440" y="2904"/>
                  <a:pt x="10341" y="3182"/>
                </a:cubicBezTo>
                <a:lnTo>
                  <a:pt x="9332" y="5923"/>
                </a:lnTo>
                <a:cubicBezTo>
                  <a:pt x="9269" y="6065"/>
                  <a:pt x="9143" y="6136"/>
                  <a:pt x="9017" y="6136"/>
                </a:cubicBezTo>
                <a:cubicBezTo>
                  <a:pt x="8891" y="6136"/>
                  <a:pt x="8765" y="6065"/>
                  <a:pt x="8702" y="5923"/>
                </a:cubicBezTo>
                <a:lnTo>
                  <a:pt x="7978" y="4033"/>
                </a:lnTo>
                <a:lnTo>
                  <a:pt x="7285" y="5923"/>
                </a:lnTo>
                <a:cubicBezTo>
                  <a:pt x="7222" y="6065"/>
                  <a:pt x="7080" y="6136"/>
                  <a:pt x="6946" y="6136"/>
                </a:cubicBezTo>
                <a:cubicBezTo>
                  <a:pt x="6812" y="6136"/>
                  <a:pt x="6686" y="6065"/>
                  <a:pt x="6655" y="5923"/>
                </a:cubicBezTo>
                <a:lnTo>
                  <a:pt x="5615" y="3182"/>
                </a:lnTo>
                <a:cubicBezTo>
                  <a:pt x="5516" y="2904"/>
                  <a:pt x="5729" y="2714"/>
                  <a:pt x="5941" y="2714"/>
                </a:cubicBezTo>
                <a:cubicBezTo>
                  <a:pt x="6064" y="2714"/>
                  <a:pt x="6187" y="2779"/>
                  <a:pt x="6245" y="2930"/>
                </a:cubicBezTo>
                <a:lnTo>
                  <a:pt x="6970" y="4820"/>
                </a:lnTo>
                <a:lnTo>
                  <a:pt x="7663" y="2930"/>
                </a:lnTo>
                <a:cubicBezTo>
                  <a:pt x="7726" y="2804"/>
                  <a:pt x="7867" y="2741"/>
                  <a:pt x="8001" y="2741"/>
                </a:cubicBezTo>
                <a:cubicBezTo>
                  <a:pt x="8135" y="2741"/>
                  <a:pt x="8261" y="2804"/>
                  <a:pt x="8293" y="2930"/>
                </a:cubicBezTo>
                <a:lnTo>
                  <a:pt x="9017" y="4820"/>
                </a:lnTo>
                <a:lnTo>
                  <a:pt x="9711" y="2930"/>
                </a:lnTo>
                <a:cubicBezTo>
                  <a:pt x="9757" y="2779"/>
                  <a:pt x="9877" y="2714"/>
                  <a:pt x="10001" y="2714"/>
                </a:cubicBezTo>
                <a:close/>
                <a:moveTo>
                  <a:pt x="7946" y="0"/>
                </a:moveTo>
                <a:cubicBezTo>
                  <a:pt x="5678" y="0"/>
                  <a:pt x="3851" y="1827"/>
                  <a:pt x="3851" y="4096"/>
                </a:cubicBezTo>
                <a:cubicBezTo>
                  <a:pt x="3851" y="5104"/>
                  <a:pt x="4197" y="6018"/>
                  <a:pt x="4827" y="6711"/>
                </a:cubicBezTo>
                <a:lnTo>
                  <a:pt x="4134" y="7435"/>
                </a:lnTo>
                <a:cubicBezTo>
                  <a:pt x="3981" y="7364"/>
                  <a:pt x="3827" y="7329"/>
                  <a:pt x="3678" y="7329"/>
                </a:cubicBezTo>
                <a:cubicBezTo>
                  <a:pt x="3431" y="7329"/>
                  <a:pt x="3197" y="7427"/>
                  <a:pt x="3000" y="7624"/>
                </a:cubicBezTo>
                <a:lnTo>
                  <a:pt x="732" y="9861"/>
                </a:lnTo>
                <a:cubicBezTo>
                  <a:pt x="0" y="10593"/>
                  <a:pt x="722" y="11645"/>
                  <a:pt x="1524" y="11645"/>
                </a:cubicBezTo>
                <a:cubicBezTo>
                  <a:pt x="1758" y="11645"/>
                  <a:pt x="1999" y="11555"/>
                  <a:pt x="2212" y="11342"/>
                </a:cubicBezTo>
                <a:lnTo>
                  <a:pt x="4449" y="9074"/>
                </a:lnTo>
                <a:cubicBezTo>
                  <a:pt x="4764" y="8759"/>
                  <a:pt x="4796" y="8286"/>
                  <a:pt x="4638" y="7939"/>
                </a:cubicBezTo>
                <a:lnTo>
                  <a:pt x="5363" y="7246"/>
                </a:lnTo>
                <a:cubicBezTo>
                  <a:pt x="6056" y="7813"/>
                  <a:pt x="7001" y="8223"/>
                  <a:pt x="7978" y="8223"/>
                </a:cubicBezTo>
                <a:cubicBezTo>
                  <a:pt x="10278" y="8223"/>
                  <a:pt x="12073" y="6364"/>
                  <a:pt x="12073" y="4127"/>
                </a:cubicBezTo>
                <a:cubicBezTo>
                  <a:pt x="12073" y="1796"/>
                  <a:pt x="10246" y="0"/>
                  <a:pt x="7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47" name="Google Shape;9447;p80"/>
          <p:cNvGrpSpPr/>
          <p:nvPr/>
        </p:nvGrpSpPr>
        <p:grpSpPr>
          <a:xfrm>
            <a:off x="3535232" y="2205192"/>
            <a:ext cx="423043" cy="419659"/>
            <a:chOff x="-4837325" y="3612425"/>
            <a:chExt cx="293800" cy="291450"/>
          </a:xfrm>
        </p:grpSpPr>
        <p:sp>
          <p:nvSpPr>
            <p:cNvPr id="9448" name="Google Shape;9448;p80"/>
            <p:cNvSpPr/>
            <p:nvPr/>
          </p:nvSpPr>
          <p:spPr>
            <a:xfrm>
              <a:off x="-4836550" y="3612425"/>
              <a:ext cx="293025" cy="170925"/>
            </a:xfrm>
            <a:custGeom>
              <a:avLst/>
              <a:gdLst/>
              <a:ahLst/>
              <a:cxnLst/>
              <a:rect l="l" t="t" r="r" b="b"/>
              <a:pathLst>
                <a:path w="11721" h="6837" extrusionOk="0">
                  <a:moveTo>
                    <a:pt x="6837" y="2017"/>
                  </a:moveTo>
                  <a:lnTo>
                    <a:pt x="6837" y="2741"/>
                  </a:lnTo>
                  <a:lnTo>
                    <a:pt x="4789" y="2741"/>
                  </a:lnTo>
                  <a:lnTo>
                    <a:pt x="4789" y="2017"/>
                  </a:lnTo>
                  <a:close/>
                  <a:moveTo>
                    <a:pt x="4411" y="0"/>
                  </a:moveTo>
                  <a:cubicBezTo>
                    <a:pt x="3466" y="0"/>
                    <a:pt x="2741" y="725"/>
                    <a:pt x="2741" y="1702"/>
                  </a:cubicBezTo>
                  <a:lnTo>
                    <a:pt x="2741" y="2741"/>
                  </a:lnTo>
                  <a:lnTo>
                    <a:pt x="1166" y="2741"/>
                  </a:lnTo>
                  <a:cubicBezTo>
                    <a:pt x="536" y="2741"/>
                    <a:pt x="1" y="3277"/>
                    <a:pt x="1" y="3875"/>
                  </a:cubicBezTo>
                  <a:lnTo>
                    <a:pt x="1" y="4254"/>
                  </a:lnTo>
                  <a:cubicBezTo>
                    <a:pt x="1513" y="5860"/>
                    <a:pt x="3592" y="6837"/>
                    <a:pt x="5829" y="6837"/>
                  </a:cubicBezTo>
                  <a:cubicBezTo>
                    <a:pt x="8097" y="6837"/>
                    <a:pt x="10208" y="5892"/>
                    <a:pt x="11720" y="4254"/>
                  </a:cubicBezTo>
                  <a:lnTo>
                    <a:pt x="11720" y="3718"/>
                  </a:lnTo>
                  <a:cubicBezTo>
                    <a:pt x="11657" y="3214"/>
                    <a:pt x="11185" y="2741"/>
                    <a:pt x="10649" y="2741"/>
                  </a:cubicBezTo>
                  <a:lnTo>
                    <a:pt x="8885" y="2741"/>
                  </a:lnTo>
                  <a:lnTo>
                    <a:pt x="8885" y="1702"/>
                  </a:lnTo>
                  <a:cubicBezTo>
                    <a:pt x="8885" y="756"/>
                    <a:pt x="8129" y="0"/>
                    <a:pt x="71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80"/>
            <p:cNvSpPr/>
            <p:nvPr/>
          </p:nvSpPr>
          <p:spPr>
            <a:xfrm>
              <a:off x="-4837325" y="3743950"/>
              <a:ext cx="291425" cy="159925"/>
            </a:xfrm>
            <a:custGeom>
              <a:avLst/>
              <a:gdLst/>
              <a:ahLst/>
              <a:cxnLst/>
              <a:rect l="l" t="t" r="r" b="b"/>
              <a:pathLst>
                <a:path w="11657" h="6397" extrusionOk="0">
                  <a:moveTo>
                    <a:pt x="11657" y="1"/>
                  </a:moveTo>
                  <a:cubicBezTo>
                    <a:pt x="10523" y="1072"/>
                    <a:pt x="9073" y="1828"/>
                    <a:pt x="7530" y="2143"/>
                  </a:cubicBezTo>
                  <a:lnTo>
                    <a:pt x="7530" y="2647"/>
                  </a:lnTo>
                  <a:cubicBezTo>
                    <a:pt x="7530" y="3214"/>
                    <a:pt x="7057" y="3687"/>
                    <a:pt x="6490" y="3687"/>
                  </a:cubicBezTo>
                  <a:lnTo>
                    <a:pt x="5135" y="3687"/>
                  </a:lnTo>
                  <a:cubicBezTo>
                    <a:pt x="4568" y="3687"/>
                    <a:pt x="4096" y="3214"/>
                    <a:pt x="4096" y="2647"/>
                  </a:cubicBezTo>
                  <a:lnTo>
                    <a:pt x="4096" y="2143"/>
                  </a:lnTo>
                  <a:cubicBezTo>
                    <a:pt x="2552" y="1828"/>
                    <a:pt x="1134" y="1103"/>
                    <a:pt x="0" y="64"/>
                  </a:cubicBezTo>
                  <a:lnTo>
                    <a:pt x="0" y="4695"/>
                  </a:lnTo>
                  <a:cubicBezTo>
                    <a:pt x="0" y="5640"/>
                    <a:pt x="756" y="6396"/>
                    <a:pt x="1701" y="6396"/>
                  </a:cubicBezTo>
                  <a:lnTo>
                    <a:pt x="9956" y="6396"/>
                  </a:lnTo>
                  <a:cubicBezTo>
                    <a:pt x="10901" y="6396"/>
                    <a:pt x="11657" y="5640"/>
                    <a:pt x="11657" y="4695"/>
                  </a:cubicBezTo>
                  <a:lnTo>
                    <a:pt x="11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80"/>
            <p:cNvSpPr/>
            <p:nvPr/>
          </p:nvSpPr>
          <p:spPr>
            <a:xfrm>
              <a:off x="-4716825" y="3799075"/>
              <a:ext cx="51225" cy="18950"/>
            </a:xfrm>
            <a:custGeom>
              <a:avLst/>
              <a:gdLst/>
              <a:ahLst/>
              <a:cxnLst/>
              <a:rect l="l" t="t" r="r" b="b"/>
              <a:pathLst>
                <a:path w="2049" h="758" extrusionOk="0">
                  <a:moveTo>
                    <a:pt x="0" y="1"/>
                  </a:moveTo>
                  <a:lnTo>
                    <a:pt x="0" y="411"/>
                  </a:lnTo>
                  <a:cubicBezTo>
                    <a:pt x="0" y="600"/>
                    <a:pt x="158" y="757"/>
                    <a:pt x="347" y="757"/>
                  </a:cubicBezTo>
                  <a:lnTo>
                    <a:pt x="1670" y="757"/>
                  </a:lnTo>
                  <a:cubicBezTo>
                    <a:pt x="1891" y="757"/>
                    <a:pt x="2048" y="600"/>
                    <a:pt x="2048" y="411"/>
                  </a:cubicBezTo>
                  <a:lnTo>
                    <a:pt x="2048" y="1"/>
                  </a:lnTo>
                  <a:cubicBezTo>
                    <a:pt x="1686" y="48"/>
                    <a:pt x="1347" y="72"/>
                    <a:pt x="1012" y="72"/>
                  </a:cubicBezTo>
                  <a:cubicBezTo>
                    <a:pt x="678" y="72"/>
                    <a:pt x="347" y="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1" name="Google Shape;9451;p80"/>
          <p:cNvGrpSpPr/>
          <p:nvPr/>
        </p:nvGrpSpPr>
        <p:grpSpPr>
          <a:xfrm>
            <a:off x="3548265" y="2756826"/>
            <a:ext cx="420775" cy="419659"/>
            <a:chOff x="-4837325" y="3971575"/>
            <a:chExt cx="292225" cy="291450"/>
          </a:xfrm>
        </p:grpSpPr>
        <p:sp>
          <p:nvSpPr>
            <p:cNvPr id="9452" name="Google Shape;9452;p80"/>
            <p:cNvSpPr/>
            <p:nvPr/>
          </p:nvSpPr>
          <p:spPr>
            <a:xfrm>
              <a:off x="-4734150" y="4073975"/>
              <a:ext cx="86650" cy="86650"/>
            </a:xfrm>
            <a:custGeom>
              <a:avLst/>
              <a:gdLst/>
              <a:ahLst/>
              <a:cxnLst/>
              <a:rect l="l" t="t" r="r" b="b"/>
              <a:pathLst>
                <a:path w="3466" h="3466" extrusionOk="0">
                  <a:moveTo>
                    <a:pt x="1701" y="725"/>
                  </a:moveTo>
                  <a:cubicBezTo>
                    <a:pt x="2269" y="725"/>
                    <a:pt x="2773" y="1197"/>
                    <a:pt x="2773" y="1733"/>
                  </a:cubicBezTo>
                  <a:cubicBezTo>
                    <a:pt x="2773" y="2300"/>
                    <a:pt x="2300" y="2804"/>
                    <a:pt x="1733" y="2804"/>
                  </a:cubicBezTo>
                  <a:cubicBezTo>
                    <a:pt x="1197" y="2804"/>
                    <a:pt x="693" y="2300"/>
                    <a:pt x="693" y="1733"/>
                  </a:cubicBezTo>
                  <a:cubicBezTo>
                    <a:pt x="693" y="1197"/>
                    <a:pt x="1166" y="725"/>
                    <a:pt x="1701" y="725"/>
                  </a:cubicBezTo>
                  <a:close/>
                  <a:moveTo>
                    <a:pt x="1701" y="0"/>
                  </a:moveTo>
                  <a:cubicBezTo>
                    <a:pt x="756" y="0"/>
                    <a:pt x="0" y="756"/>
                    <a:pt x="0" y="1701"/>
                  </a:cubicBezTo>
                  <a:cubicBezTo>
                    <a:pt x="0" y="2647"/>
                    <a:pt x="851" y="3466"/>
                    <a:pt x="1796" y="3466"/>
                  </a:cubicBezTo>
                  <a:cubicBezTo>
                    <a:pt x="2741" y="3466"/>
                    <a:pt x="3466" y="2647"/>
                    <a:pt x="3466" y="1701"/>
                  </a:cubicBezTo>
                  <a:cubicBezTo>
                    <a:pt x="3434" y="756"/>
                    <a:pt x="2647"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80"/>
            <p:cNvSpPr/>
            <p:nvPr/>
          </p:nvSpPr>
          <p:spPr>
            <a:xfrm>
              <a:off x="-4700300" y="4108625"/>
              <a:ext cx="18950" cy="17350"/>
            </a:xfrm>
            <a:custGeom>
              <a:avLst/>
              <a:gdLst/>
              <a:ahLst/>
              <a:cxnLst/>
              <a:rect l="l" t="t" r="r" b="b"/>
              <a:pathLst>
                <a:path w="758" h="694" extrusionOk="0">
                  <a:moveTo>
                    <a:pt x="347" y="0"/>
                  </a:moveTo>
                  <a:cubicBezTo>
                    <a:pt x="158" y="0"/>
                    <a:pt x="1" y="158"/>
                    <a:pt x="1" y="347"/>
                  </a:cubicBezTo>
                  <a:cubicBezTo>
                    <a:pt x="1" y="536"/>
                    <a:pt x="158" y="693"/>
                    <a:pt x="347" y="693"/>
                  </a:cubicBezTo>
                  <a:cubicBezTo>
                    <a:pt x="536" y="693"/>
                    <a:pt x="757" y="536"/>
                    <a:pt x="757" y="347"/>
                  </a:cubicBezTo>
                  <a:cubicBezTo>
                    <a:pt x="757"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80"/>
            <p:cNvSpPr/>
            <p:nvPr/>
          </p:nvSpPr>
          <p:spPr>
            <a:xfrm>
              <a:off x="-4748325" y="3971575"/>
              <a:ext cx="203225" cy="204025"/>
            </a:xfrm>
            <a:custGeom>
              <a:avLst/>
              <a:gdLst/>
              <a:ahLst/>
              <a:cxnLst/>
              <a:rect l="l" t="t" r="r" b="b"/>
              <a:pathLst>
                <a:path w="8129" h="8161" extrusionOk="0">
                  <a:moveTo>
                    <a:pt x="2268" y="1"/>
                  </a:moveTo>
                  <a:cubicBezTo>
                    <a:pt x="1449" y="1"/>
                    <a:pt x="693" y="158"/>
                    <a:pt x="0" y="473"/>
                  </a:cubicBezTo>
                  <a:lnTo>
                    <a:pt x="1512" y="3561"/>
                  </a:lnTo>
                  <a:cubicBezTo>
                    <a:pt x="1764" y="3466"/>
                    <a:pt x="1985" y="3435"/>
                    <a:pt x="2268" y="3435"/>
                  </a:cubicBezTo>
                  <a:cubicBezTo>
                    <a:pt x="3623" y="3435"/>
                    <a:pt x="4726" y="4506"/>
                    <a:pt x="4726" y="5829"/>
                  </a:cubicBezTo>
                  <a:cubicBezTo>
                    <a:pt x="4726" y="6112"/>
                    <a:pt x="4663" y="6396"/>
                    <a:pt x="4600" y="6617"/>
                  </a:cubicBezTo>
                  <a:lnTo>
                    <a:pt x="7656" y="8160"/>
                  </a:lnTo>
                  <a:cubicBezTo>
                    <a:pt x="7971" y="7436"/>
                    <a:pt x="8128" y="6617"/>
                    <a:pt x="8128" y="5829"/>
                  </a:cubicBezTo>
                  <a:cubicBezTo>
                    <a:pt x="8128" y="2647"/>
                    <a:pt x="5513" y="1"/>
                    <a:pt x="2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80"/>
            <p:cNvSpPr/>
            <p:nvPr/>
          </p:nvSpPr>
          <p:spPr>
            <a:xfrm>
              <a:off x="-4656175" y="4151950"/>
              <a:ext cx="91375" cy="91375"/>
            </a:xfrm>
            <a:custGeom>
              <a:avLst/>
              <a:gdLst/>
              <a:ahLst/>
              <a:cxnLst/>
              <a:rect l="l" t="t" r="r" b="b"/>
              <a:pathLst>
                <a:path w="3655" h="3655" extrusionOk="0">
                  <a:moveTo>
                    <a:pt x="599" y="0"/>
                  </a:moveTo>
                  <a:cubicBezTo>
                    <a:pt x="441" y="221"/>
                    <a:pt x="252" y="441"/>
                    <a:pt x="0" y="599"/>
                  </a:cubicBezTo>
                  <a:lnTo>
                    <a:pt x="1544" y="3655"/>
                  </a:lnTo>
                  <a:cubicBezTo>
                    <a:pt x="2395" y="3151"/>
                    <a:pt x="3151" y="2395"/>
                    <a:pt x="3655" y="1544"/>
                  </a:cubicBezTo>
                  <a:lnTo>
                    <a:pt x="5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80"/>
            <p:cNvSpPr/>
            <p:nvPr/>
          </p:nvSpPr>
          <p:spPr>
            <a:xfrm>
              <a:off x="-4817650" y="3991275"/>
              <a:ext cx="91400" cy="91375"/>
            </a:xfrm>
            <a:custGeom>
              <a:avLst/>
              <a:gdLst/>
              <a:ahLst/>
              <a:cxnLst/>
              <a:rect l="l" t="t" r="r" b="b"/>
              <a:pathLst>
                <a:path w="3656" h="3655" extrusionOk="0">
                  <a:moveTo>
                    <a:pt x="2143" y="0"/>
                  </a:moveTo>
                  <a:cubicBezTo>
                    <a:pt x="1261" y="504"/>
                    <a:pt x="536" y="1260"/>
                    <a:pt x="1" y="2111"/>
                  </a:cubicBezTo>
                  <a:lnTo>
                    <a:pt x="3088" y="3655"/>
                  </a:lnTo>
                  <a:cubicBezTo>
                    <a:pt x="3246" y="3434"/>
                    <a:pt x="3435" y="3214"/>
                    <a:pt x="3655" y="3088"/>
                  </a:cubicBezTo>
                  <a:lnTo>
                    <a:pt x="21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80"/>
            <p:cNvSpPr/>
            <p:nvPr/>
          </p:nvSpPr>
          <p:spPr>
            <a:xfrm>
              <a:off x="-4837325" y="4059000"/>
              <a:ext cx="204000" cy="204025"/>
            </a:xfrm>
            <a:custGeom>
              <a:avLst/>
              <a:gdLst/>
              <a:ahLst/>
              <a:cxnLst/>
              <a:rect l="l" t="t" r="r" b="b"/>
              <a:pathLst>
                <a:path w="8160" h="8161" extrusionOk="0">
                  <a:moveTo>
                    <a:pt x="473" y="1"/>
                  </a:moveTo>
                  <a:cubicBezTo>
                    <a:pt x="158" y="725"/>
                    <a:pt x="0" y="1513"/>
                    <a:pt x="0" y="2300"/>
                  </a:cubicBezTo>
                  <a:cubicBezTo>
                    <a:pt x="0" y="5482"/>
                    <a:pt x="2615" y="8160"/>
                    <a:pt x="5828" y="8160"/>
                  </a:cubicBezTo>
                  <a:cubicBezTo>
                    <a:pt x="6648" y="8160"/>
                    <a:pt x="7435" y="8003"/>
                    <a:pt x="8160" y="7688"/>
                  </a:cubicBezTo>
                  <a:lnTo>
                    <a:pt x="6616" y="4632"/>
                  </a:lnTo>
                  <a:cubicBezTo>
                    <a:pt x="6396" y="4695"/>
                    <a:pt x="6144" y="4726"/>
                    <a:pt x="5860" y="4726"/>
                  </a:cubicBezTo>
                  <a:cubicBezTo>
                    <a:pt x="4537" y="4726"/>
                    <a:pt x="3434" y="3624"/>
                    <a:pt x="3434" y="2300"/>
                  </a:cubicBezTo>
                  <a:cubicBezTo>
                    <a:pt x="3434" y="2017"/>
                    <a:pt x="3466" y="1796"/>
                    <a:pt x="3560" y="1544"/>
                  </a:cubicBezTo>
                  <a:lnTo>
                    <a:pt x="4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8" name="Google Shape;9458;p80"/>
          <p:cNvGrpSpPr/>
          <p:nvPr/>
        </p:nvGrpSpPr>
        <p:grpSpPr>
          <a:xfrm>
            <a:off x="6240279" y="1714185"/>
            <a:ext cx="430998" cy="369730"/>
            <a:chOff x="-3037625" y="3254850"/>
            <a:chExt cx="299325" cy="256775"/>
          </a:xfrm>
        </p:grpSpPr>
        <p:sp>
          <p:nvSpPr>
            <p:cNvPr id="9459" name="Google Shape;9459;p80"/>
            <p:cNvSpPr/>
            <p:nvPr/>
          </p:nvSpPr>
          <p:spPr>
            <a:xfrm>
              <a:off x="-3037625" y="3460400"/>
              <a:ext cx="152825" cy="51225"/>
            </a:xfrm>
            <a:custGeom>
              <a:avLst/>
              <a:gdLst/>
              <a:ahLst/>
              <a:cxnLst/>
              <a:rect l="l" t="t" r="r" b="b"/>
              <a:pathLst>
                <a:path w="6113" h="2049" extrusionOk="0">
                  <a:moveTo>
                    <a:pt x="1356" y="1"/>
                  </a:moveTo>
                  <a:cubicBezTo>
                    <a:pt x="1" y="1"/>
                    <a:pt x="1" y="2049"/>
                    <a:pt x="1356" y="2049"/>
                  </a:cubicBezTo>
                  <a:lnTo>
                    <a:pt x="4758" y="2049"/>
                  </a:lnTo>
                  <a:cubicBezTo>
                    <a:pt x="6113" y="2049"/>
                    <a:pt x="6113" y="1"/>
                    <a:pt x="4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80"/>
            <p:cNvSpPr/>
            <p:nvPr/>
          </p:nvSpPr>
          <p:spPr>
            <a:xfrm>
              <a:off x="-2884825" y="3460400"/>
              <a:ext cx="146525" cy="51225"/>
            </a:xfrm>
            <a:custGeom>
              <a:avLst/>
              <a:gdLst/>
              <a:ahLst/>
              <a:cxnLst/>
              <a:rect l="l" t="t" r="r" b="b"/>
              <a:pathLst>
                <a:path w="5861" h="2049" extrusionOk="0">
                  <a:moveTo>
                    <a:pt x="1" y="1"/>
                  </a:moveTo>
                  <a:cubicBezTo>
                    <a:pt x="473" y="631"/>
                    <a:pt x="473" y="1419"/>
                    <a:pt x="1" y="2049"/>
                  </a:cubicBezTo>
                  <a:lnTo>
                    <a:pt x="4853" y="2049"/>
                  </a:lnTo>
                  <a:cubicBezTo>
                    <a:pt x="5388" y="2049"/>
                    <a:pt x="5861" y="1576"/>
                    <a:pt x="5861" y="1041"/>
                  </a:cubicBezTo>
                  <a:cubicBezTo>
                    <a:pt x="5861" y="442"/>
                    <a:pt x="5451" y="1"/>
                    <a:pt x="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1" name="Google Shape;9461;p80"/>
            <p:cNvSpPr/>
            <p:nvPr/>
          </p:nvSpPr>
          <p:spPr>
            <a:xfrm>
              <a:off x="-2909225" y="3313125"/>
              <a:ext cx="59875" cy="72475"/>
            </a:xfrm>
            <a:custGeom>
              <a:avLst/>
              <a:gdLst/>
              <a:ahLst/>
              <a:cxnLst/>
              <a:rect l="l" t="t" r="r" b="b"/>
              <a:pathLst>
                <a:path w="2395" h="2899" extrusionOk="0">
                  <a:moveTo>
                    <a:pt x="0" y="1"/>
                  </a:moveTo>
                  <a:lnTo>
                    <a:pt x="0" y="2899"/>
                  </a:lnTo>
                  <a:lnTo>
                    <a:pt x="2395" y="145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462;p80"/>
            <p:cNvSpPr/>
            <p:nvPr/>
          </p:nvSpPr>
          <p:spPr>
            <a:xfrm>
              <a:off x="-3029750" y="3254850"/>
              <a:ext cx="291450" cy="188250"/>
            </a:xfrm>
            <a:custGeom>
              <a:avLst/>
              <a:gdLst/>
              <a:ahLst/>
              <a:cxnLst/>
              <a:rect l="l" t="t" r="r" b="b"/>
              <a:pathLst>
                <a:path w="11658" h="7530" extrusionOk="0">
                  <a:moveTo>
                    <a:pt x="4414" y="1387"/>
                  </a:moveTo>
                  <a:cubicBezTo>
                    <a:pt x="4476" y="1387"/>
                    <a:pt x="4541" y="1407"/>
                    <a:pt x="4601" y="1449"/>
                  </a:cubicBezTo>
                  <a:lnTo>
                    <a:pt x="8035" y="3497"/>
                  </a:lnTo>
                  <a:cubicBezTo>
                    <a:pt x="8287" y="3623"/>
                    <a:pt x="8287" y="3938"/>
                    <a:pt x="8035" y="4064"/>
                  </a:cubicBezTo>
                  <a:lnTo>
                    <a:pt x="4601" y="6112"/>
                  </a:lnTo>
                  <a:cubicBezTo>
                    <a:pt x="4552" y="6140"/>
                    <a:pt x="4500" y="6153"/>
                    <a:pt x="4448" y="6153"/>
                  </a:cubicBezTo>
                  <a:cubicBezTo>
                    <a:pt x="4268" y="6153"/>
                    <a:pt x="4097" y="6000"/>
                    <a:pt x="4097" y="5829"/>
                  </a:cubicBezTo>
                  <a:lnTo>
                    <a:pt x="4097" y="1733"/>
                  </a:lnTo>
                  <a:cubicBezTo>
                    <a:pt x="4097" y="1527"/>
                    <a:pt x="4247" y="1387"/>
                    <a:pt x="4414" y="1387"/>
                  </a:cubicBezTo>
                  <a:close/>
                  <a:moveTo>
                    <a:pt x="1041" y="0"/>
                  </a:moveTo>
                  <a:cubicBezTo>
                    <a:pt x="473" y="0"/>
                    <a:pt x="1" y="473"/>
                    <a:pt x="1" y="1040"/>
                  </a:cubicBezTo>
                  <a:lnTo>
                    <a:pt x="1" y="6490"/>
                  </a:lnTo>
                  <a:cubicBezTo>
                    <a:pt x="1" y="7057"/>
                    <a:pt x="473" y="7530"/>
                    <a:pt x="1041" y="7530"/>
                  </a:cubicBezTo>
                  <a:lnTo>
                    <a:pt x="10650" y="7530"/>
                  </a:lnTo>
                  <a:cubicBezTo>
                    <a:pt x="11185" y="7530"/>
                    <a:pt x="11658" y="7057"/>
                    <a:pt x="11658" y="6490"/>
                  </a:cubicBezTo>
                  <a:lnTo>
                    <a:pt x="11658" y="1040"/>
                  </a:lnTo>
                  <a:cubicBezTo>
                    <a:pt x="11658" y="473"/>
                    <a:pt x="11248" y="0"/>
                    <a:pt x="10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3" name="Google Shape;9463;p80"/>
          <p:cNvGrpSpPr/>
          <p:nvPr/>
        </p:nvGrpSpPr>
        <p:grpSpPr>
          <a:xfrm>
            <a:off x="6244239" y="2204615"/>
            <a:ext cx="423079" cy="420811"/>
            <a:chOff x="-3031325" y="3597450"/>
            <a:chExt cx="293825" cy="292250"/>
          </a:xfrm>
        </p:grpSpPr>
        <p:sp>
          <p:nvSpPr>
            <p:cNvPr id="9464" name="Google Shape;9464;p80"/>
            <p:cNvSpPr/>
            <p:nvPr/>
          </p:nvSpPr>
          <p:spPr>
            <a:xfrm>
              <a:off x="-3029750" y="3597450"/>
              <a:ext cx="292250" cy="67775"/>
            </a:xfrm>
            <a:custGeom>
              <a:avLst/>
              <a:gdLst/>
              <a:ahLst/>
              <a:cxnLst/>
              <a:rect l="l" t="t" r="r" b="b"/>
              <a:pathLst>
                <a:path w="11690" h="2711" extrusionOk="0">
                  <a:moveTo>
                    <a:pt x="1702" y="1387"/>
                  </a:moveTo>
                  <a:cubicBezTo>
                    <a:pt x="1891" y="1387"/>
                    <a:pt x="2049" y="1545"/>
                    <a:pt x="2049" y="1734"/>
                  </a:cubicBezTo>
                  <a:cubicBezTo>
                    <a:pt x="2049" y="1923"/>
                    <a:pt x="1891" y="2080"/>
                    <a:pt x="1702" y="2080"/>
                  </a:cubicBezTo>
                  <a:cubicBezTo>
                    <a:pt x="1513" y="2080"/>
                    <a:pt x="1356" y="1923"/>
                    <a:pt x="1356" y="1734"/>
                  </a:cubicBezTo>
                  <a:cubicBezTo>
                    <a:pt x="1356" y="1545"/>
                    <a:pt x="1513" y="1387"/>
                    <a:pt x="1702" y="1387"/>
                  </a:cubicBezTo>
                  <a:close/>
                  <a:moveTo>
                    <a:pt x="3120" y="1387"/>
                  </a:moveTo>
                  <a:cubicBezTo>
                    <a:pt x="3309" y="1387"/>
                    <a:pt x="3466" y="1545"/>
                    <a:pt x="3466" y="1734"/>
                  </a:cubicBezTo>
                  <a:cubicBezTo>
                    <a:pt x="3466" y="1923"/>
                    <a:pt x="3309" y="2080"/>
                    <a:pt x="3120" y="2080"/>
                  </a:cubicBezTo>
                  <a:cubicBezTo>
                    <a:pt x="2931" y="2080"/>
                    <a:pt x="2773" y="1923"/>
                    <a:pt x="2773" y="1734"/>
                  </a:cubicBezTo>
                  <a:cubicBezTo>
                    <a:pt x="2773" y="1545"/>
                    <a:pt x="2931" y="1387"/>
                    <a:pt x="3120" y="1387"/>
                  </a:cubicBezTo>
                  <a:close/>
                  <a:moveTo>
                    <a:pt x="9985" y="1417"/>
                  </a:moveTo>
                  <a:cubicBezTo>
                    <a:pt x="10400" y="1417"/>
                    <a:pt x="10449" y="2080"/>
                    <a:pt x="9956" y="2080"/>
                  </a:cubicBezTo>
                  <a:lnTo>
                    <a:pt x="5861" y="2080"/>
                  </a:lnTo>
                  <a:cubicBezTo>
                    <a:pt x="5451" y="2080"/>
                    <a:pt x="5388" y="1418"/>
                    <a:pt x="5861" y="1418"/>
                  </a:cubicBezTo>
                  <a:lnTo>
                    <a:pt x="9956" y="1418"/>
                  </a:lnTo>
                  <a:cubicBezTo>
                    <a:pt x="9966" y="1418"/>
                    <a:pt x="9976" y="1417"/>
                    <a:pt x="9985" y="1417"/>
                  </a:cubicBezTo>
                  <a:close/>
                  <a:moveTo>
                    <a:pt x="1041" y="1"/>
                  </a:moveTo>
                  <a:cubicBezTo>
                    <a:pt x="473" y="1"/>
                    <a:pt x="1" y="473"/>
                    <a:pt x="1" y="1040"/>
                  </a:cubicBezTo>
                  <a:lnTo>
                    <a:pt x="1" y="2710"/>
                  </a:lnTo>
                  <a:lnTo>
                    <a:pt x="11689" y="2710"/>
                  </a:lnTo>
                  <a:lnTo>
                    <a:pt x="11689" y="1040"/>
                  </a:lnTo>
                  <a:cubicBezTo>
                    <a:pt x="11658" y="473"/>
                    <a:pt x="11248" y="1"/>
                    <a:pt x="10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80"/>
            <p:cNvSpPr/>
            <p:nvPr/>
          </p:nvSpPr>
          <p:spPr>
            <a:xfrm>
              <a:off x="-3031325" y="3687250"/>
              <a:ext cx="292250" cy="153600"/>
            </a:xfrm>
            <a:custGeom>
              <a:avLst/>
              <a:gdLst/>
              <a:ahLst/>
              <a:cxnLst/>
              <a:rect l="l" t="t" r="r" b="b"/>
              <a:pathLst>
                <a:path w="11690" h="6144" extrusionOk="0">
                  <a:moveTo>
                    <a:pt x="1" y="0"/>
                  </a:moveTo>
                  <a:lnTo>
                    <a:pt x="1" y="5104"/>
                  </a:lnTo>
                  <a:lnTo>
                    <a:pt x="64" y="5104"/>
                  </a:lnTo>
                  <a:cubicBezTo>
                    <a:pt x="64" y="5671"/>
                    <a:pt x="536" y="6144"/>
                    <a:pt x="1104" y="6144"/>
                  </a:cubicBezTo>
                  <a:lnTo>
                    <a:pt x="4475" y="6144"/>
                  </a:lnTo>
                  <a:cubicBezTo>
                    <a:pt x="4317" y="5671"/>
                    <a:pt x="4223" y="5199"/>
                    <a:pt x="4223" y="4695"/>
                  </a:cubicBezTo>
                  <a:lnTo>
                    <a:pt x="4223" y="2395"/>
                  </a:lnTo>
                  <a:cubicBezTo>
                    <a:pt x="4223" y="1790"/>
                    <a:pt x="4686" y="1366"/>
                    <a:pt x="5227" y="1366"/>
                  </a:cubicBezTo>
                  <a:cubicBezTo>
                    <a:pt x="5362" y="1366"/>
                    <a:pt x="5502" y="1393"/>
                    <a:pt x="5640" y="1450"/>
                  </a:cubicBezTo>
                  <a:cubicBezTo>
                    <a:pt x="5735" y="1481"/>
                    <a:pt x="5861" y="1544"/>
                    <a:pt x="5987" y="1544"/>
                  </a:cubicBezTo>
                  <a:cubicBezTo>
                    <a:pt x="6144" y="1544"/>
                    <a:pt x="6365" y="1450"/>
                    <a:pt x="6900" y="977"/>
                  </a:cubicBezTo>
                  <a:cubicBezTo>
                    <a:pt x="7090" y="788"/>
                    <a:pt x="7349" y="693"/>
                    <a:pt x="7613" y="693"/>
                  </a:cubicBezTo>
                  <a:cubicBezTo>
                    <a:pt x="7877" y="693"/>
                    <a:pt x="8145" y="788"/>
                    <a:pt x="8350" y="977"/>
                  </a:cubicBezTo>
                  <a:cubicBezTo>
                    <a:pt x="8822" y="1450"/>
                    <a:pt x="9106" y="1544"/>
                    <a:pt x="9263" y="1544"/>
                  </a:cubicBezTo>
                  <a:cubicBezTo>
                    <a:pt x="9358" y="1544"/>
                    <a:pt x="9484" y="1481"/>
                    <a:pt x="9610" y="1450"/>
                  </a:cubicBezTo>
                  <a:cubicBezTo>
                    <a:pt x="9742" y="1393"/>
                    <a:pt x="9878" y="1366"/>
                    <a:pt x="10011" y="1366"/>
                  </a:cubicBezTo>
                  <a:cubicBezTo>
                    <a:pt x="10544" y="1366"/>
                    <a:pt x="11028" y="1790"/>
                    <a:pt x="11028" y="2395"/>
                  </a:cubicBezTo>
                  <a:lnTo>
                    <a:pt x="11028" y="4695"/>
                  </a:lnTo>
                  <a:cubicBezTo>
                    <a:pt x="11028" y="5199"/>
                    <a:pt x="10933" y="5671"/>
                    <a:pt x="10744" y="6144"/>
                  </a:cubicBezTo>
                  <a:cubicBezTo>
                    <a:pt x="11248" y="6112"/>
                    <a:pt x="11689" y="5671"/>
                    <a:pt x="11689" y="5104"/>
                  </a:cubicBezTo>
                  <a:lnTo>
                    <a:pt x="116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80"/>
            <p:cNvSpPr/>
            <p:nvPr/>
          </p:nvSpPr>
          <p:spPr>
            <a:xfrm>
              <a:off x="-2908450" y="3724275"/>
              <a:ext cx="59900" cy="164625"/>
            </a:xfrm>
            <a:custGeom>
              <a:avLst/>
              <a:gdLst/>
              <a:ahLst/>
              <a:cxnLst/>
              <a:rect l="l" t="t" r="r" b="b"/>
              <a:pathLst>
                <a:path w="2396" h="6585" extrusionOk="0">
                  <a:moveTo>
                    <a:pt x="2395" y="0"/>
                  </a:moveTo>
                  <a:cubicBezTo>
                    <a:pt x="1904" y="491"/>
                    <a:pt x="1500" y="721"/>
                    <a:pt x="1085" y="721"/>
                  </a:cubicBezTo>
                  <a:cubicBezTo>
                    <a:pt x="887" y="721"/>
                    <a:pt x="687" y="669"/>
                    <a:pt x="473" y="567"/>
                  </a:cubicBezTo>
                  <a:cubicBezTo>
                    <a:pt x="423" y="548"/>
                    <a:pt x="374" y="539"/>
                    <a:pt x="327" y="539"/>
                  </a:cubicBezTo>
                  <a:cubicBezTo>
                    <a:pt x="142" y="539"/>
                    <a:pt x="1" y="681"/>
                    <a:pt x="1" y="882"/>
                  </a:cubicBezTo>
                  <a:lnTo>
                    <a:pt x="1" y="3214"/>
                  </a:lnTo>
                  <a:cubicBezTo>
                    <a:pt x="1" y="3718"/>
                    <a:pt x="127" y="4222"/>
                    <a:pt x="316" y="4663"/>
                  </a:cubicBezTo>
                  <a:cubicBezTo>
                    <a:pt x="725" y="5513"/>
                    <a:pt x="1387" y="6238"/>
                    <a:pt x="2395" y="6585"/>
                  </a:cubicBezTo>
                  <a:lnTo>
                    <a:pt x="23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80"/>
            <p:cNvSpPr/>
            <p:nvPr/>
          </p:nvSpPr>
          <p:spPr>
            <a:xfrm>
              <a:off x="-2831250" y="3725850"/>
              <a:ext cx="59875" cy="163850"/>
            </a:xfrm>
            <a:custGeom>
              <a:avLst/>
              <a:gdLst/>
              <a:ahLst/>
              <a:cxnLst/>
              <a:rect l="l" t="t" r="r" b="b"/>
              <a:pathLst>
                <a:path w="2395" h="6554" extrusionOk="0">
                  <a:moveTo>
                    <a:pt x="0" y="0"/>
                  </a:moveTo>
                  <a:lnTo>
                    <a:pt x="0" y="6553"/>
                  </a:lnTo>
                  <a:cubicBezTo>
                    <a:pt x="1008" y="6175"/>
                    <a:pt x="1670" y="5450"/>
                    <a:pt x="2079" y="4631"/>
                  </a:cubicBezTo>
                  <a:cubicBezTo>
                    <a:pt x="2269" y="4159"/>
                    <a:pt x="2395" y="3686"/>
                    <a:pt x="2395" y="3182"/>
                  </a:cubicBezTo>
                  <a:lnTo>
                    <a:pt x="2395" y="851"/>
                  </a:lnTo>
                  <a:cubicBezTo>
                    <a:pt x="2395" y="623"/>
                    <a:pt x="2212" y="477"/>
                    <a:pt x="2042" y="477"/>
                  </a:cubicBezTo>
                  <a:cubicBezTo>
                    <a:pt x="2000" y="477"/>
                    <a:pt x="1959" y="485"/>
                    <a:pt x="1922" y="504"/>
                  </a:cubicBezTo>
                  <a:cubicBezTo>
                    <a:pt x="1704" y="598"/>
                    <a:pt x="1496" y="647"/>
                    <a:pt x="1291" y="647"/>
                  </a:cubicBezTo>
                  <a:cubicBezTo>
                    <a:pt x="873" y="647"/>
                    <a:pt x="465" y="444"/>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8" name="Google Shape;9468;p80"/>
          <p:cNvGrpSpPr/>
          <p:nvPr/>
        </p:nvGrpSpPr>
        <p:grpSpPr>
          <a:xfrm>
            <a:off x="6256714" y="2781214"/>
            <a:ext cx="421927" cy="370882"/>
            <a:chOff x="-3030525" y="3973150"/>
            <a:chExt cx="293025" cy="257575"/>
          </a:xfrm>
        </p:grpSpPr>
        <p:sp>
          <p:nvSpPr>
            <p:cNvPr id="9469" name="Google Shape;9469;p80"/>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80"/>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1" name="Google Shape;9471;p80"/>
          <p:cNvGrpSpPr/>
          <p:nvPr/>
        </p:nvGrpSpPr>
        <p:grpSpPr>
          <a:xfrm>
            <a:off x="1358307" y="3369426"/>
            <a:ext cx="421927" cy="297195"/>
            <a:chOff x="-1199300" y="3279250"/>
            <a:chExt cx="293025" cy="206400"/>
          </a:xfrm>
        </p:grpSpPr>
        <p:sp>
          <p:nvSpPr>
            <p:cNvPr id="9472" name="Google Shape;9472;p80"/>
            <p:cNvSpPr/>
            <p:nvPr/>
          </p:nvSpPr>
          <p:spPr>
            <a:xfrm>
              <a:off x="-1183550" y="3395050"/>
              <a:ext cx="261525" cy="90600"/>
            </a:xfrm>
            <a:custGeom>
              <a:avLst/>
              <a:gdLst/>
              <a:ahLst/>
              <a:cxnLst/>
              <a:rect l="l" t="t" r="r" b="b"/>
              <a:pathLst>
                <a:path w="10461" h="3624" extrusionOk="0">
                  <a:moveTo>
                    <a:pt x="3498" y="0"/>
                  </a:moveTo>
                  <a:lnTo>
                    <a:pt x="1" y="3529"/>
                  </a:lnTo>
                  <a:cubicBezTo>
                    <a:pt x="127" y="3623"/>
                    <a:pt x="284" y="3623"/>
                    <a:pt x="442" y="3623"/>
                  </a:cubicBezTo>
                  <a:lnTo>
                    <a:pt x="10051" y="3623"/>
                  </a:lnTo>
                  <a:cubicBezTo>
                    <a:pt x="10208" y="3623"/>
                    <a:pt x="10366" y="3560"/>
                    <a:pt x="10460" y="3529"/>
                  </a:cubicBezTo>
                  <a:lnTo>
                    <a:pt x="6963" y="0"/>
                  </a:lnTo>
                  <a:lnTo>
                    <a:pt x="5986" y="977"/>
                  </a:lnTo>
                  <a:cubicBezTo>
                    <a:pt x="5797" y="1166"/>
                    <a:pt x="5522" y="1260"/>
                    <a:pt x="5242" y="1260"/>
                  </a:cubicBezTo>
                  <a:cubicBezTo>
                    <a:pt x="4963" y="1260"/>
                    <a:pt x="4679" y="1166"/>
                    <a:pt x="4474" y="977"/>
                  </a:cubicBezTo>
                  <a:lnTo>
                    <a:pt x="34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80"/>
            <p:cNvSpPr/>
            <p:nvPr/>
          </p:nvSpPr>
          <p:spPr>
            <a:xfrm>
              <a:off x="-1184325" y="3279250"/>
              <a:ext cx="261500" cy="129400"/>
            </a:xfrm>
            <a:custGeom>
              <a:avLst/>
              <a:gdLst/>
              <a:ahLst/>
              <a:cxnLst/>
              <a:rect l="l" t="t" r="r" b="b"/>
              <a:pathLst>
                <a:path w="10460" h="5176" extrusionOk="0">
                  <a:moveTo>
                    <a:pt x="410" y="1"/>
                  </a:moveTo>
                  <a:cubicBezTo>
                    <a:pt x="252" y="1"/>
                    <a:pt x="95" y="64"/>
                    <a:pt x="0" y="95"/>
                  </a:cubicBezTo>
                  <a:lnTo>
                    <a:pt x="3781" y="3876"/>
                  </a:lnTo>
                  <a:lnTo>
                    <a:pt x="4978" y="5105"/>
                  </a:lnTo>
                  <a:cubicBezTo>
                    <a:pt x="5041" y="5152"/>
                    <a:pt x="5143" y="5175"/>
                    <a:pt x="5246" y="5175"/>
                  </a:cubicBezTo>
                  <a:cubicBezTo>
                    <a:pt x="5348" y="5175"/>
                    <a:pt x="5450" y="5152"/>
                    <a:pt x="5513" y="5105"/>
                  </a:cubicBezTo>
                  <a:lnTo>
                    <a:pt x="6711" y="3876"/>
                  </a:lnTo>
                  <a:lnTo>
                    <a:pt x="10460" y="95"/>
                  </a:lnTo>
                  <a:cubicBezTo>
                    <a:pt x="10334" y="1"/>
                    <a:pt x="10176" y="1"/>
                    <a:pt x="100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80"/>
            <p:cNvSpPr/>
            <p:nvPr/>
          </p:nvSpPr>
          <p:spPr>
            <a:xfrm>
              <a:off x="-1199300" y="3294225"/>
              <a:ext cx="90600" cy="175650"/>
            </a:xfrm>
            <a:custGeom>
              <a:avLst/>
              <a:gdLst/>
              <a:ahLst/>
              <a:cxnLst/>
              <a:rect l="l" t="t" r="r" b="b"/>
              <a:pathLst>
                <a:path w="3624" h="7026" extrusionOk="0">
                  <a:moveTo>
                    <a:pt x="126" y="0"/>
                  </a:moveTo>
                  <a:cubicBezTo>
                    <a:pt x="32" y="126"/>
                    <a:pt x="0" y="284"/>
                    <a:pt x="0" y="441"/>
                  </a:cubicBezTo>
                  <a:lnTo>
                    <a:pt x="0" y="6585"/>
                  </a:lnTo>
                  <a:cubicBezTo>
                    <a:pt x="0" y="6742"/>
                    <a:pt x="32" y="6900"/>
                    <a:pt x="126" y="7026"/>
                  </a:cubicBezTo>
                  <a:lnTo>
                    <a:pt x="3624" y="3466"/>
                  </a:lnTo>
                  <a:lnTo>
                    <a:pt x="1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80"/>
            <p:cNvSpPr/>
            <p:nvPr/>
          </p:nvSpPr>
          <p:spPr>
            <a:xfrm>
              <a:off x="-996875" y="3294225"/>
              <a:ext cx="90600" cy="177225"/>
            </a:xfrm>
            <a:custGeom>
              <a:avLst/>
              <a:gdLst/>
              <a:ahLst/>
              <a:cxnLst/>
              <a:rect l="l" t="t" r="r" b="b"/>
              <a:pathLst>
                <a:path w="3624" h="7089" extrusionOk="0">
                  <a:moveTo>
                    <a:pt x="3529" y="0"/>
                  </a:moveTo>
                  <a:lnTo>
                    <a:pt x="0" y="3529"/>
                  </a:lnTo>
                  <a:lnTo>
                    <a:pt x="3529" y="7089"/>
                  </a:lnTo>
                  <a:cubicBezTo>
                    <a:pt x="3592" y="6963"/>
                    <a:pt x="3623" y="6805"/>
                    <a:pt x="3623" y="6648"/>
                  </a:cubicBezTo>
                  <a:lnTo>
                    <a:pt x="3623" y="504"/>
                  </a:lnTo>
                  <a:cubicBezTo>
                    <a:pt x="3592" y="284"/>
                    <a:pt x="3560" y="126"/>
                    <a:pt x="3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6" name="Google Shape;9476;p80"/>
          <p:cNvGrpSpPr/>
          <p:nvPr/>
        </p:nvGrpSpPr>
        <p:grpSpPr>
          <a:xfrm>
            <a:off x="1365393" y="1688773"/>
            <a:ext cx="444605" cy="420559"/>
            <a:chOff x="-6338550" y="3272950"/>
            <a:chExt cx="308775" cy="292075"/>
          </a:xfrm>
        </p:grpSpPr>
        <p:sp>
          <p:nvSpPr>
            <p:cNvPr id="9477" name="Google Shape;9477;p80"/>
            <p:cNvSpPr/>
            <p:nvPr/>
          </p:nvSpPr>
          <p:spPr>
            <a:xfrm>
              <a:off x="-6338550" y="3272950"/>
              <a:ext cx="308775" cy="119750"/>
            </a:xfrm>
            <a:custGeom>
              <a:avLst/>
              <a:gdLst/>
              <a:ahLst/>
              <a:cxnLst/>
              <a:rect l="l" t="t" r="r" b="b"/>
              <a:pathLst>
                <a:path w="12351" h="4790" extrusionOk="0">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80"/>
            <p:cNvSpPr/>
            <p:nvPr/>
          </p:nvSpPr>
          <p:spPr>
            <a:xfrm>
              <a:off x="-6228275" y="3479325"/>
              <a:ext cx="86650" cy="85700"/>
            </a:xfrm>
            <a:custGeom>
              <a:avLst/>
              <a:gdLst/>
              <a:ahLst/>
              <a:cxnLst/>
              <a:rect l="l" t="t" r="r" b="b"/>
              <a:pathLst>
                <a:path w="3466" h="3428" extrusionOk="0">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80"/>
            <p:cNvSpPr/>
            <p:nvPr/>
          </p:nvSpPr>
          <p:spPr>
            <a:xfrm>
              <a:off x="-6292075" y="3410800"/>
              <a:ext cx="212675" cy="50425"/>
            </a:xfrm>
            <a:custGeom>
              <a:avLst/>
              <a:gdLst/>
              <a:ahLst/>
              <a:cxnLst/>
              <a:rect l="l" t="t" r="r" b="b"/>
              <a:pathLst>
                <a:path w="8507" h="2017" extrusionOk="0">
                  <a:moveTo>
                    <a:pt x="0" y="0"/>
                  </a:moveTo>
                  <a:lnTo>
                    <a:pt x="2048" y="2016"/>
                  </a:lnTo>
                  <a:lnTo>
                    <a:pt x="6459" y="2016"/>
                  </a:lnTo>
                  <a:lnTo>
                    <a:pt x="8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0" name="Google Shape;9480;p80"/>
          <p:cNvGrpSpPr/>
          <p:nvPr/>
        </p:nvGrpSpPr>
        <p:grpSpPr>
          <a:xfrm>
            <a:off x="1376732" y="2205194"/>
            <a:ext cx="421927" cy="419659"/>
            <a:chOff x="-6329100" y="3632100"/>
            <a:chExt cx="293025" cy="291450"/>
          </a:xfrm>
        </p:grpSpPr>
        <p:sp>
          <p:nvSpPr>
            <p:cNvPr id="9481" name="Google Shape;9481;p80"/>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80"/>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80"/>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4" name="Google Shape;9484;p80"/>
          <p:cNvGrpSpPr/>
          <p:nvPr/>
        </p:nvGrpSpPr>
        <p:grpSpPr>
          <a:xfrm>
            <a:off x="1389783" y="2756828"/>
            <a:ext cx="419623" cy="419659"/>
            <a:chOff x="-6329875" y="3992050"/>
            <a:chExt cx="291425" cy="291450"/>
          </a:xfrm>
        </p:grpSpPr>
        <p:sp>
          <p:nvSpPr>
            <p:cNvPr id="9485" name="Google Shape;9485;p80"/>
            <p:cNvSpPr/>
            <p:nvPr/>
          </p:nvSpPr>
          <p:spPr>
            <a:xfrm>
              <a:off x="-6090450" y="4077900"/>
              <a:ext cx="52000" cy="34675"/>
            </a:xfrm>
            <a:custGeom>
              <a:avLst/>
              <a:gdLst/>
              <a:ahLst/>
              <a:cxnLst/>
              <a:rect l="l" t="t" r="r" b="b"/>
              <a:pathLst>
                <a:path w="2080" h="1387" extrusionOk="0">
                  <a:moveTo>
                    <a:pt x="1" y="1"/>
                  </a:moveTo>
                  <a:lnTo>
                    <a:pt x="1" y="1387"/>
                  </a:lnTo>
                  <a:lnTo>
                    <a:pt x="2080" y="1387"/>
                  </a:lnTo>
                  <a:lnTo>
                    <a:pt x="2080" y="1040"/>
                  </a:lnTo>
                  <a:cubicBezTo>
                    <a:pt x="2080" y="473"/>
                    <a:pt x="160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80"/>
            <p:cNvSpPr/>
            <p:nvPr/>
          </p:nvSpPr>
          <p:spPr>
            <a:xfrm>
              <a:off x="-6262925" y="3992050"/>
              <a:ext cx="154400" cy="155200"/>
            </a:xfrm>
            <a:custGeom>
              <a:avLst/>
              <a:gdLst/>
              <a:ahLst/>
              <a:cxnLst/>
              <a:rect l="l" t="t" r="r" b="b"/>
              <a:pathLst>
                <a:path w="6176" h="6208" extrusionOk="0">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80"/>
            <p:cNvSpPr/>
            <p:nvPr/>
          </p:nvSpPr>
          <p:spPr>
            <a:xfrm>
              <a:off x="-6329875" y="4044825"/>
              <a:ext cx="51200" cy="102425"/>
            </a:xfrm>
            <a:custGeom>
              <a:avLst/>
              <a:gdLst/>
              <a:ahLst/>
              <a:cxnLst/>
              <a:rect l="l" t="t" r="r" b="b"/>
              <a:pathLst>
                <a:path w="2048" h="4097" extrusionOk="0">
                  <a:moveTo>
                    <a:pt x="1040" y="0"/>
                  </a:moveTo>
                  <a:cubicBezTo>
                    <a:pt x="473" y="0"/>
                    <a:pt x="0" y="473"/>
                    <a:pt x="0" y="1009"/>
                  </a:cubicBezTo>
                  <a:lnTo>
                    <a:pt x="0" y="4096"/>
                  </a:lnTo>
                  <a:lnTo>
                    <a:pt x="2048" y="4096"/>
                  </a:lnTo>
                  <a:lnTo>
                    <a:pt x="2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80"/>
            <p:cNvSpPr/>
            <p:nvPr/>
          </p:nvSpPr>
          <p:spPr>
            <a:xfrm>
              <a:off x="-6329875" y="4129900"/>
              <a:ext cx="291425" cy="153600"/>
            </a:xfrm>
            <a:custGeom>
              <a:avLst/>
              <a:gdLst/>
              <a:ahLst/>
              <a:cxnLst/>
              <a:rect l="l" t="t" r="r" b="b"/>
              <a:pathLst>
                <a:path w="11657" h="6144" extrusionOk="0">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9" name="Google Shape;9489;p80"/>
          <p:cNvGrpSpPr/>
          <p:nvPr/>
        </p:nvGrpSpPr>
        <p:grpSpPr>
          <a:xfrm>
            <a:off x="4075920" y="1687530"/>
            <a:ext cx="423079" cy="423043"/>
            <a:chOff x="-4478975" y="3251700"/>
            <a:chExt cx="293825" cy="293800"/>
          </a:xfrm>
        </p:grpSpPr>
        <p:sp>
          <p:nvSpPr>
            <p:cNvPr id="9490" name="Google Shape;9490;p80"/>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80"/>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80"/>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3" name="Google Shape;9493;p80"/>
          <p:cNvGrpSpPr/>
          <p:nvPr/>
        </p:nvGrpSpPr>
        <p:grpSpPr>
          <a:xfrm>
            <a:off x="4075920" y="2205192"/>
            <a:ext cx="423079" cy="419659"/>
            <a:chOff x="-4475825" y="3612425"/>
            <a:chExt cx="293825" cy="291450"/>
          </a:xfrm>
        </p:grpSpPr>
        <p:sp>
          <p:nvSpPr>
            <p:cNvPr id="9494" name="Google Shape;9494;p80"/>
            <p:cNvSpPr/>
            <p:nvPr/>
          </p:nvSpPr>
          <p:spPr>
            <a:xfrm>
              <a:off x="-4349800" y="3664400"/>
              <a:ext cx="34675" cy="33100"/>
            </a:xfrm>
            <a:custGeom>
              <a:avLst/>
              <a:gdLst/>
              <a:ahLst/>
              <a:cxnLst/>
              <a:rect l="l" t="t" r="r" b="b"/>
              <a:pathLst>
                <a:path w="1387" h="1324" extrusionOk="0">
                  <a:moveTo>
                    <a:pt x="694" y="1"/>
                  </a:moveTo>
                  <a:cubicBezTo>
                    <a:pt x="347" y="1"/>
                    <a:pt x="32" y="316"/>
                    <a:pt x="32" y="662"/>
                  </a:cubicBezTo>
                  <a:cubicBezTo>
                    <a:pt x="1" y="1040"/>
                    <a:pt x="316" y="1324"/>
                    <a:pt x="694" y="1324"/>
                  </a:cubicBezTo>
                  <a:cubicBezTo>
                    <a:pt x="1103" y="1324"/>
                    <a:pt x="1387" y="1009"/>
                    <a:pt x="1387" y="662"/>
                  </a:cubicBezTo>
                  <a:cubicBezTo>
                    <a:pt x="1387" y="284"/>
                    <a:pt x="1072"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80"/>
            <p:cNvSpPr/>
            <p:nvPr/>
          </p:nvSpPr>
          <p:spPr>
            <a:xfrm>
              <a:off x="-4366325" y="3714800"/>
              <a:ext cx="68525" cy="34700"/>
            </a:xfrm>
            <a:custGeom>
              <a:avLst/>
              <a:gdLst/>
              <a:ahLst/>
              <a:cxnLst/>
              <a:rect l="l" t="t" r="r" b="b"/>
              <a:pathLst>
                <a:path w="2741" h="1388" extrusionOk="0">
                  <a:moveTo>
                    <a:pt x="1008" y="1"/>
                  </a:moveTo>
                  <a:cubicBezTo>
                    <a:pt x="473" y="1"/>
                    <a:pt x="0" y="474"/>
                    <a:pt x="0" y="1009"/>
                  </a:cubicBezTo>
                  <a:lnTo>
                    <a:pt x="0" y="1387"/>
                  </a:lnTo>
                  <a:lnTo>
                    <a:pt x="2741" y="1387"/>
                  </a:lnTo>
                  <a:lnTo>
                    <a:pt x="2741" y="1009"/>
                  </a:lnTo>
                  <a:cubicBezTo>
                    <a:pt x="2741" y="474"/>
                    <a:pt x="2268"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80"/>
            <p:cNvSpPr/>
            <p:nvPr/>
          </p:nvSpPr>
          <p:spPr>
            <a:xfrm>
              <a:off x="-4475825" y="3612425"/>
              <a:ext cx="293825" cy="291450"/>
            </a:xfrm>
            <a:custGeom>
              <a:avLst/>
              <a:gdLst/>
              <a:ahLst/>
              <a:cxnLst/>
              <a:rect l="l" t="t" r="r" b="b"/>
              <a:pathLst>
                <a:path w="11753" h="11658" extrusionOk="0">
                  <a:moveTo>
                    <a:pt x="5703" y="1324"/>
                  </a:moveTo>
                  <a:cubicBezTo>
                    <a:pt x="6459" y="1324"/>
                    <a:pt x="7089" y="1954"/>
                    <a:pt x="7089" y="2710"/>
                  </a:cubicBezTo>
                  <a:cubicBezTo>
                    <a:pt x="7089" y="3025"/>
                    <a:pt x="6963" y="3340"/>
                    <a:pt x="6774" y="3592"/>
                  </a:cubicBezTo>
                  <a:cubicBezTo>
                    <a:pt x="7373" y="3844"/>
                    <a:pt x="7751" y="4443"/>
                    <a:pt x="7751" y="5104"/>
                  </a:cubicBezTo>
                  <a:lnTo>
                    <a:pt x="7751" y="5766"/>
                  </a:lnTo>
                  <a:lnTo>
                    <a:pt x="7783" y="5766"/>
                  </a:lnTo>
                  <a:cubicBezTo>
                    <a:pt x="7783" y="5986"/>
                    <a:pt x="7625" y="6144"/>
                    <a:pt x="7436" y="6144"/>
                  </a:cubicBezTo>
                  <a:lnTo>
                    <a:pt x="4002" y="6144"/>
                  </a:lnTo>
                  <a:cubicBezTo>
                    <a:pt x="3813" y="6144"/>
                    <a:pt x="3655" y="5986"/>
                    <a:pt x="3655" y="5766"/>
                  </a:cubicBezTo>
                  <a:lnTo>
                    <a:pt x="3655" y="5104"/>
                  </a:lnTo>
                  <a:cubicBezTo>
                    <a:pt x="3655" y="4443"/>
                    <a:pt x="4065" y="3844"/>
                    <a:pt x="4664" y="3592"/>
                  </a:cubicBezTo>
                  <a:cubicBezTo>
                    <a:pt x="4443" y="3340"/>
                    <a:pt x="4348" y="3056"/>
                    <a:pt x="4348" y="2710"/>
                  </a:cubicBezTo>
                  <a:cubicBezTo>
                    <a:pt x="4348" y="1954"/>
                    <a:pt x="4979" y="1324"/>
                    <a:pt x="5703" y="1324"/>
                  </a:cubicBezTo>
                  <a:close/>
                  <a:moveTo>
                    <a:pt x="5798" y="0"/>
                  </a:moveTo>
                  <a:cubicBezTo>
                    <a:pt x="3561" y="0"/>
                    <a:pt x="1702" y="1859"/>
                    <a:pt x="1702" y="4096"/>
                  </a:cubicBezTo>
                  <a:cubicBezTo>
                    <a:pt x="1702" y="5041"/>
                    <a:pt x="2017" y="5955"/>
                    <a:pt x="2553" y="6616"/>
                  </a:cubicBezTo>
                  <a:lnTo>
                    <a:pt x="1702" y="7120"/>
                  </a:lnTo>
                  <a:cubicBezTo>
                    <a:pt x="1513" y="6963"/>
                    <a:pt x="1293" y="6900"/>
                    <a:pt x="1040" y="6900"/>
                  </a:cubicBezTo>
                  <a:cubicBezTo>
                    <a:pt x="473" y="6900"/>
                    <a:pt x="1" y="7341"/>
                    <a:pt x="1" y="7908"/>
                  </a:cubicBezTo>
                  <a:cubicBezTo>
                    <a:pt x="1" y="8475"/>
                    <a:pt x="473" y="8948"/>
                    <a:pt x="1040" y="8948"/>
                  </a:cubicBezTo>
                  <a:cubicBezTo>
                    <a:pt x="1576" y="8948"/>
                    <a:pt x="2049" y="8475"/>
                    <a:pt x="2049" y="7908"/>
                  </a:cubicBezTo>
                  <a:lnTo>
                    <a:pt x="2049" y="7719"/>
                  </a:lnTo>
                  <a:lnTo>
                    <a:pt x="3025" y="7120"/>
                  </a:lnTo>
                  <a:cubicBezTo>
                    <a:pt x="3309" y="7372"/>
                    <a:pt x="3592" y="7593"/>
                    <a:pt x="3939" y="7751"/>
                  </a:cubicBezTo>
                  <a:lnTo>
                    <a:pt x="3277" y="8948"/>
                  </a:lnTo>
                  <a:lnTo>
                    <a:pt x="3088" y="8948"/>
                  </a:lnTo>
                  <a:cubicBezTo>
                    <a:pt x="2521" y="8948"/>
                    <a:pt x="2049" y="9420"/>
                    <a:pt x="2049" y="9956"/>
                  </a:cubicBezTo>
                  <a:cubicBezTo>
                    <a:pt x="2049" y="10523"/>
                    <a:pt x="2521" y="10996"/>
                    <a:pt x="3088" y="10996"/>
                  </a:cubicBezTo>
                  <a:cubicBezTo>
                    <a:pt x="3624" y="10996"/>
                    <a:pt x="4096" y="10523"/>
                    <a:pt x="4096" y="9956"/>
                  </a:cubicBezTo>
                  <a:cubicBezTo>
                    <a:pt x="4096" y="9735"/>
                    <a:pt x="4033" y="9483"/>
                    <a:pt x="3876" y="9294"/>
                  </a:cubicBezTo>
                  <a:lnTo>
                    <a:pt x="4569" y="8034"/>
                  </a:lnTo>
                  <a:cubicBezTo>
                    <a:pt x="4853" y="8097"/>
                    <a:pt x="5168" y="8192"/>
                    <a:pt x="5483" y="8223"/>
                  </a:cubicBezTo>
                  <a:lnTo>
                    <a:pt x="5483" y="9672"/>
                  </a:lnTo>
                  <a:cubicBezTo>
                    <a:pt x="5073" y="9830"/>
                    <a:pt x="4821" y="10208"/>
                    <a:pt x="4821" y="10617"/>
                  </a:cubicBezTo>
                  <a:cubicBezTo>
                    <a:pt x="4821" y="11185"/>
                    <a:pt x="5294" y="11657"/>
                    <a:pt x="5829" y="11657"/>
                  </a:cubicBezTo>
                  <a:cubicBezTo>
                    <a:pt x="6396" y="11657"/>
                    <a:pt x="6869" y="11185"/>
                    <a:pt x="6869" y="10617"/>
                  </a:cubicBezTo>
                  <a:cubicBezTo>
                    <a:pt x="6869" y="10208"/>
                    <a:pt x="6585" y="9798"/>
                    <a:pt x="6176" y="9672"/>
                  </a:cubicBezTo>
                  <a:lnTo>
                    <a:pt x="6176" y="8223"/>
                  </a:lnTo>
                  <a:cubicBezTo>
                    <a:pt x="6491" y="8192"/>
                    <a:pt x="6806" y="8160"/>
                    <a:pt x="7089" y="8034"/>
                  </a:cubicBezTo>
                  <a:lnTo>
                    <a:pt x="7814" y="9294"/>
                  </a:lnTo>
                  <a:cubicBezTo>
                    <a:pt x="7657" y="9483"/>
                    <a:pt x="7562" y="9672"/>
                    <a:pt x="7562" y="9956"/>
                  </a:cubicBezTo>
                  <a:cubicBezTo>
                    <a:pt x="7562" y="10523"/>
                    <a:pt x="8035" y="10996"/>
                    <a:pt x="8602" y="10996"/>
                  </a:cubicBezTo>
                  <a:cubicBezTo>
                    <a:pt x="9137" y="10996"/>
                    <a:pt x="9610" y="10523"/>
                    <a:pt x="9610" y="9956"/>
                  </a:cubicBezTo>
                  <a:cubicBezTo>
                    <a:pt x="9610" y="9420"/>
                    <a:pt x="9137" y="8948"/>
                    <a:pt x="8602" y="8948"/>
                  </a:cubicBezTo>
                  <a:lnTo>
                    <a:pt x="8381" y="8948"/>
                  </a:lnTo>
                  <a:lnTo>
                    <a:pt x="7720" y="7751"/>
                  </a:lnTo>
                  <a:cubicBezTo>
                    <a:pt x="8035" y="7593"/>
                    <a:pt x="8350" y="7372"/>
                    <a:pt x="8633" y="7120"/>
                  </a:cubicBezTo>
                  <a:lnTo>
                    <a:pt x="9704" y="7719"/>
                  </a:lnTo>
                  <a:lnTo>
                    <a:pt x="9704" y="7908"/>
                  </a:lnTo>
                  <a:cubicBezTo>
                    <a:pt x="9704" y="8475"/>
                    <a:pt x="10177" y="8948"/>
                    <a:pt x="10713" y="8948"/>
                  </a:cubicBezTo>
                  <a:cubicBezTo>
                    <a:pt x="11280" y="8948"/>
                    <a:pt x="11752" y="8475"/>
                    <a:pt x="11752" y="7908"/>
                  </a:cubicBezTo>
                  <a:cubicBezTo>
                    <a:pt x="11626" y="7309"/>
                    <a:pt x="11154" y="6900"/>
                    <a:pt x="10586" y="6900"/>
                  </a:cubicBezTo>
                  <a:cubicBezTo>
                    <a:pt x="10366" y="6900"/>
                    <a:pt x="10114" y="6963"/>
                    <a:pt x="9925" y="7120"/>
                  </a:cubicBezTo>
                  <a:lnTo>
                    <a:pt x="9011" y="6616"/>
                  </a:lnTo>
                  <a:cubicBezTo>
                    <a:pt x="9515" y="5892"/>
                    <a:pt x="9893" y="4978"/>
                    <a:pt x="9893" y="4096"/>
                  </a:cubicBezTo>
                  <a:cubicBezTo>
                    <a:pt x="9893" y="1796"/>
                    <a:pt x="8035" y="0"/>
                    <a:pt x="5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7" name="Google Shape;9497;p80"/>
          <p:cNvGrpSpPr/>
          <p:nvPr/>
        </p:nvGrpSpPr>
        <p:grpSpPr>
          <a:xfrm>
            <a:off x="4084992" y="2756844"/>
            <a:ext cx="428730" cy="419623"/>
            <a:chOff x="-4480550" y="3970800"/>
            <a:chExt cx="297750" cy="291425"/>
          </a:xfrm>
        </p:grpSpPr>
        <p:sp>
          <p:nvSpPr>
            <p:cNvPr id="9498" name="Google Shape;9498;p80"/>
            <p:cNvSpPr/>
            <p:nvPr/>
          </p:nvSpPr>
          <p:spPr>
            <a:xfrm>
              <a:off x="-4426200" y="4058225"/>
              <a:ext cx="51225" cy="69325"/>
            </a:xfrm>
            <a:custGeom>
              <a:avLst/>
              <a:gdLst/>
              <a:ahLst/>
              <a:cxnLst/>
              <a:rect l="l" t="t" r="r" b="b"/>
              <a:pathLst>
                <a:path w="2049" h="2773" extrusionOk="0">
                  <a:moveTo>
                    <a:pt x="1" y="0"/>
                  </a:moveTo>
                  <a:lnTo>
                    <a:pt x="1" y="2773"/>
                  </a:lnTo>
                  <a:lnTo>
                    <a:pt x="2048" y="2773"/>
                  </a:lnTo>
                  <a:lnTo>
                    <a:pt x="2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80"/>
            <p:cNvSpPr/>
            <p:nvPr/>
          </p:nvSpPr>
          <p:spPr>
            <a:xfrm>
              <a:off x="-4480550" y="3970800"/>
              <a:ext cx="297750" cy="291425"/>
            </a:xfrm>
            <a:custGeom>
              <a:avLst/>
              <a:gdLst/>
              <a:ahLst/>
              <a:cxnLst/>
              <a:rect l="l" t="t" r="r" b="b"/>
              <a:pathLst>
                <a:path w="11910" h="11657" extrusionOk="0">
                  <a:moveTo>
                    <a:pt x="10082" y="2804"/>
                  </a:moveTo>
                  <a:cubicBezTo>
                    <a:pt x="10492" y="2804"/>
                    <a:pt x="10555" y="3466"/>
                    <a:pt x="10082" y="3466"/>
                  </a:cubicBezTo>
                  <a:lnTo>
                    <a:pt x="5924" y="3466"/>
                  </a:lnTo>
                  <a:cubicBezTo>
                    <a:pt x="5913" y="3466"/>
                    <a:pt x="5903" y="3467"/>
                    <a:pt x="5893" y="3467"/>
                  </a:cubicBezTo>
                  <a:cubicBezTo>
                    <a:pt x="5451" y="3467"/>
                    <a:pt x="5462" y="2804"/>
                    <a:pt x="5924" y="2804"/>
                  </a:cubicBezTo>
                  <a:close/>
                  <a:moveTo>
                    <a:pt x="10082" y="4159"/>
                  </a:moveTo>
                  <a:cubicBezTo>
                    <a:pt x="10492" y="4159"/>
                    <a:pt x="10555" y="4852"/>
                    <a:pt x="10082" y="4852"/>
                  </a:cubicBezTo>
                  <a:lnTo>
                    <a:pt x="5924" y="4852"/>
                  </a:lnTo>
                  <a:cubicBezTo>
                    <a:pt x="5451" y="4852"/>
                    <a:pt x="5451" y="4159"/>
                    <a:pt x="5924" y="4159"/>
                  </a:cubicBezTo>
                  <a:close/>
                  <a:moveTo>
                    <a:pt x="6807" y="5481"/>
                  </a:moveTo>
                  <a:cubicBezTo>
                    <a:pt x="7492" y="5481"/>
                    <a:pt x="8531" y="5513"/>
                    <a:pt x="10082" y="5513"/>
                  </a:cubicBezTo>
                  <a:cubicBezTo>
                    <a:pt x="10492" y="5513"/>
                    <a:pt x="10555" y="6175"/>
                    <a:pt x="10082" y="6175"/>
                  </a:cubicBezTo>
                  <a:lnTo>
                    <a:pt x="5924" y="6175"/>
                  </a:lnTo>
                  <a:lnTo>
                    <a:pt x="5924" y="6206"/>
                  </a:lnTo>
                  <a:cubicBezTo>
                    <a:pt x="5735" y="6206"/>
                    <a:pt x="5577" y="6049"/>
                    <a:pt x="5577" y="5860"/>
                  </a:cubicBezTo>
                  <a:cubicBezTo>
                    <a:pt x="5577" y="5546"/>
                    <a:pt x="5837" y="5481"/>
                    <a:pt x="6807" y="5481"/>
                  </a:cubicBezTo>
                  <a:close/>
                  <a:moveTo>
                    <a:pt x="4569" y="2804"/>
                  </a:moveTo>
                  <a:cubicBezTo>
                    <a:pt x="4758" y="2804"/>
                    <a:pt x="4916" y="2961"/>
                    <a:pt x="4916" y="3151"/>
                  </a:cubicBezTo>
                  <a:lnTo>
                    <a:pt x="4916" y="6585"/>
                  </a:lnTo>
                  <a:cubicBezTo>
                    <a:pt x="4916" y="6774"/>
                    <a:pt x="4758" y="6931"/>
                    <a:pt x="4569" y="6931"/>
                  </a:cubicBezTo>
                  <a:lnTo>
                    <a:pt x="1797" y="6931"/>
                  </a:lnTo>
                  <a:cubicBezTo>
                    <a:pt x="1608" y="6931"/>
                    <a:pt x="1450" y="6774"/>
                    <a:pt x="1450" y="6585"/>
                  </a:cubicBezTo>
                  <a:lnTo>
                    <a:pt x="1450" y="3151"/>
                  </a:lnTo>
                  <a:cubicBezTo>
                    <a:pt x="1450" y="2961"/>
                    <a:pt x="1608" y="2804"/>
                    <a:pt x="1797" y="2804"/>
                  </a:cubicBezTo>
                  <a:close/>
                  <a:moveTo>
                    <a:pt x="4916" y="8317"/>
                  </a:moveTo>
                  <a:lnTo>
                    <a:pt x="4916" y="8979"/>
                  </a:lnTo>
                  <a:lnTo>
                    <a:pt x="3529" y="8979"/>
                  </a:lnTo>
                  <a:lnTo>
                    <a:pt x="3529" y="8317"/>
                  </a:lnTo>
                  <a:close/>
                  <a:moveTo>
                    <a:pt x="8381" y="8317"/>
                  </a:moveTo>
                  <a:lnTo>
                    <a:pt x="8381" y="8979"/>
                  </a:lnTo>
                  <a:lnTo>
                    <a:pt x="6963" y="8979"/>
                  </a:lnTo>
                  <a:lnTo>
                    <a:pt x="6963" y="8317"/>
                  </a:lnTo>
                  <a:close/>
                  <a:moveTo>
                    <a:pt x="1828" y="0"/>
                  </a:moveTo>
                  <a:cubicBezTo>
                    <a:pt x="1419" y="0"/>
                    <a:pt x="1355" y="662"/>
                    <a:pt x="1828" y="662"/>
                  </a:cubicBezTo>
                  <a:lnTo>
                    <a:pt x="2206" y="662"/>
                  </a:lnTo>
                  <a:lnTo>
                    <a:pt x="2206" y="1418"/>
                  </a:lnTo>
                  <a:lnTo>
                    <a:pt x="1166" y="1418"/>
                  </a:lnTo>
                  <a:cubicBezTo>
                    <a:pt x="631" y="1418"/>
                    <a:pt x="158" y="1890"/>
                    <a:pt x="158" y="2426"/>
                  </a:cubicBezTo>
                  <a:lnTo>
                    <a:pt x="158" y="7246"/>
                  </a:lnTo>
                  <a:cubicBezTo>
                    <a:pt x="158" y="7782"/>
                    <a:pt x="631" y="8254"/>
                    <a:pt x="1166" y="8254"/>
                  </a:cubicBezTo>
                  <a:lnTo>
                    <a:pt x="2868" y="8254"/>
                  </a:lnTo>
                  <a:lnTo>
                    <a:pt x="2868" y="8947"/>
                  </a:lnTo>
                  <a:lnTo>
                    <a:pt x="1828" y="8947"/>
                  </a:lnTo>
                  <a:cubicBezTo>
                    <a:pt x="1419" y="8947"/>
                    <a:pt x="1355" y="9609"/>
                    <a:pt x="1828" y="9609"/>
                  </a:cubicBezTo>
                  <a:lnTo>
                    <a:pt x="4916" y="9609"/>
                  </a:lnTo>
                  <a:lnTo>
                    <a:pt x="4916" y="10995"/>
                  </a:lnTo>
                  <a:lnTo>
                    <a:pt x="473" y="10995"/>
                  </a:lnTo>
                  <a:cubicBezTo>
                    <a:pt x="32" y="10995"/>
                    <a:pt x="1" y="11657"/>
                    <a:pt x="473" y="11657"/>
                  </a:cubicBezTo>
                  <a:lnTo>
                    <a:pt x="11437" y="11657"/>
                  </a:lnTo>
                  <a:cubicBezTo>
                    <a:pt x="11878" y="11657"/>
                    <a:pt x="11910" y="10995"/>
                    <a:pt x="11437" y="10995"/>
                  </a:cubicBezTo>
                  <a:lnTo>
                    <a:pt x="6963" y="10995"/>
                  </a:lnTo>
                  <a:lnTo>
                    <a:pt x="6963" y="9609"/>
                  </a:lnTo>
                  <a:lnTo>
                    <a:pt x="10082" y="9609"/>
                  </a:lnTo>
                  <a:cubicBezTo>
                    <a:pt x="10492" y="9609"/>
                    <a:pt x="10555" y="8947"/>
                    <a:pt x="10082" y="8947"/>
                  </a:cubicBezTo>
                  <a:lnTo>
                    <a:pt x="9043" y="8947"/>
                  </a:lnTo>
                  <a:lnTo>
                    <a:pt x="9043" y="8254"/>
                  </a:lnTo>
                  <a:lnTo>
                    <a:pt x="10775" y="8254"/>
                  </a:lnTo>
                  <a:cubicBezTo>
                    <a:pt x="11343" y="8254"/>
                    <a:pt x="11815" y="7782"/>
                    <a:pt x="11815" y="7246"/>
                  </a:cubicBezTo>
                  <a:lnTo>
                    <a:pt x="11815" y="2426"/>
                  </a:lnTo>
                  <a:cubicBezTo>
                    <a:pt x="11815" y="1890"/>
                    <a:pt x="11343" y="1418"/>
                    <a:pt x="10775" y="1418"/>
                  </a:cubicBezTo>
                  <a:lnTo>
                    <a:pt x="9767" y="1418"/>
                  </a:lnTo>
                  <a:lnTo>
                    <a:pt x="9767" y="662"/>
                  </a:lnTo>
                  <a:lnTo>
                    <a:pt x="10114" y="662"/>
                  </a:lnTo>
                  <a:cubicBezTo>
                    <a:pt x="10555" y="662"/>
                    <a:pt x="10586" y="0"/>
                    <a:pt x="10114" y="0"/>
                  </a:cubicBezTo>
                  <a:lnTo>
                    <a:pt x="8728" y="0"/>
                  </a:lnTo>
                  <a:cubicBezTo>
                    <a:pt x="8287" y="0"/>
                    <a:pt x="8255" y="662"/>
                    <a:pt x="8728" y="662"/>
                  </a:cubicBezTo>
                  <a:lnTo>
                    <a:pt x="9074" y="662"/>
                  </a:lnTo>
                  <a:lnTo>
                    <a:pt x="9074" y="1418"/>
                  </a:lnTo>
                  <a:lnTo>
                    <a:pt x="6302" y="1418"/>
                  </a:lnTo>
                  <a:lnTo>
                    <a:pt x="6302" y="662"/>
                  </a:lnTo>
                  <a:lnTo>
                    <a:pt x="6648" y="662"/>
                  </a:lnTo>
                  <a:cubicBezTo>
                    <a:pt x="7089" y="662"/>
                    <a:pt x="7121" y="0"/>
                    <a:pt x="6648" y="0"/>
                  </a:cubicBezTo>
                  <a:lnTo>
                    <a:pt x="5262" y="0"/>
                  </a:lnTo>
                  <a:cubicBezTo>
                    <a:pt x="4821" y="0"/>
                    <a:pt x="4790" y="662"/>
                    <a:pt x="5262" y="662"/>
                  </a:cubicBezTo>
                  <a:lnTo>
                    <a:pt x="5609" y="662"/>
                  </a:lnTo>
                  <a:lnTo>
                    <a:pt x="5609" y="1418"/>
                  </a:lnTo>
                  <a:lnTo>
                    <a:pt x="2868" y="1418"/>
                  </a:lnTo>
                  <a:lnTo>
                    <a:pt x="2868" y="662"/>
                  </a:lnTo>
                  <a:lnTo>
                    <a:pt x="3214" y="662"/>
                  </a:lnTo>
                  <a:cubicBezTo>
                    <a:pt x="3655" y="662"/>
                    <a:pt x="3687" y="0"/>
                    <a:pt x="3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0" name="Google Shape;9500;p80"/>
          <p:cNvGrpSpPr/>
          <p:nvPr/>
        </p:nvGrpSpPr>
        <p:grpSpPr>
          <a:xfrm>
            <a:off x="6788826" y="1689221"/>
            <a:ext cx="415123" cy="419659"/>
            <a:chOff x="-2668225" y="3239075"/>
            <a:chExt cx="288300" cy="291450"/>
          </a:xfrm>
        </p:grpSpPr>
        <p:sp>
          <p:nvSpPr>
            <p:cNvPr id="9501" name="Google Shape;9501;p80"/>
            <p:cNvSpPr/>
            <p:nvPr/>
          </p:nvSpPr>
          <p:spPr>
            <a:xfrm>
              <a:off x="-2592600" y="3239075"/>
              <a:ext cx="137850" cy="51225"/>
            </a:xfrm>
            <a:custGeom>
              <a:avLst/>
              <a:gdLst/>
              <a:ahLst/>
              <a:cxnLst/>
              <a:rect l="l" t="t" r="r" b="b"/>
              <a:pathLst>
                <a:path w="5514" h="2049" extrusionOk="0">
                  <a:moveTo>
                    <a:pt x="1355" y="1"/>
                  </a:moveTo>
                  <a:cubicBezTo>
                    <a:pt x="0" y="1"/>
                    <a:pt x="11" y="2049"/>
                    <a:pt x="1386" y="2049"/>
                  </a:cubicBezTo>
                  <a:lnTo>
                    <a:pt x="4127" y="2049"/>
                  </a:lnTo>
                  <a:cubicBezTo>
                    <a:pt x="5482" y="2049"/>
                    <a:pt x="5514" y="1"/>
                    <a:pt x="4127" y="1"/>
                  </a:cubicBezTo>
                  <a:lnTo>
                    <a:pt x="1386" y="1"/>
                  </a:lnTo>
                  <a:cubicBezTo>
                    <a:pt x="1376" y="1"/>
                    <a:pt x="1366"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80"/>
            <p:cNvSpPr/>
            <p:nvPr/>
          </p:nvSpPr>
          <p:spPr>
            <a:xfrm>
              <a:off x="-2587875" y="3307875"/>
              <a:ext cx="129200" cy="69850"/>
            </a:xfrm>
            <a:custGeom>
              <a:avLst/>
              <a:gdLst/>
              <a:ahLst/>
              <a:cxnLst/>
              <a:rect l="l" t="t" r="r" b="b"/>
              <a:pathLst>
                <a:path w="5168" h="2794" extrusionOk="0">
                  <a:moveTo>
                    <a:pt x="1235" y="1"/>
                  </a:moveTo>
                  <a:cubicBezTo>
                    <a:pt x="1002" y="1"/>
                    <a:pt x="977" y="13"/>
                    <a:pt x="882" y="53"/>
                  </a:cubicBezTo>
                  <a:lnTo>
                    <a:pt x="882" y="1502"/>
                  </a:lnTo>
                  <a:cubicBezTo>
                    <a:pt x="788" y="1628"/>
                    <a:pt x="599" y="1943"/>
                    <a:pt x="0" y="2794"/>
                  </a:cubicBezTo>
                  <a:lnTo>
                    <a:pt x="5167" y="2794"/>
                  </a:lnTo>
                  <a:cubicBezTo>
                    <a:pt x="4568" y="1912"/>
                    <a:pt x="4379" y="1597"/>
                    <a:pt x="4316" y="1471"/>
                  </a:cubicBezTo>
                  <a:lnTo>
                    <a:pt x="4316" y="22"/>
                  </a:lnTo>
                  <a:lnTo>
                    <a:pt x="3938" y="22"/>
                  </a:lnTo>
                  <a:cubicBezTo>
                    <a:pt x="2228" y="22"/>
                    <a:pt x="1547" y="1"/>
                    <a:pt x="1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80"/>
            <p:cNvSpPr/>
            <p:nvPr/>
          </p:nvSpPr>
          <p:spPr>
            <a:xfrm>
              <a:off x="-2566625" y="3427325"/>
              <a:ext cx="33125" cy="33100"/>
            </a:xfrm>
            <a:custGeom>
              <a:avLst/>
              <a:gdLst/>
              <a:ahLst/>
              <a:cxnLst/>
              <a:rect l="l" t="t" r="r" b="b"/>
              <a:pathLst>
                <a:path w="1325" h="1324" extrusionOk="0">
                  <a:moveTo>
                    <a:pt x="662" y="1"/>
                  </a:moveTo>
                  <a:cubicBezTo>
                    <a:pt x="253" y="1"/>
                    <a:pt x="1" y="316"/>
                    <a:pt x="1" y="662"/>
                  </a:cubicBezTo>
                  <a:cubicBezTo>
                    <a:pt x="1" y="1009"/>
                    <a:pt x="316" y="1324"/>
                    <a:pt x="662" y="1324"/>
                  </a:cubicBezTo>
                  <a:cubicBezTo>
                    <a:pt x="1041" y="1324"/>
                    <a:pt x="1324" y="1009"/>
                    <a:pt x="1324" y="662"/>
                  </a:cubicBezTo>
                  <a:cubicBezTo>
                    <a:pt x="1324" y="316"/>
                    <a:pt x="1041" y="1"/>
                    <a:pt x="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80"/>
            <p:cNvSpPr/>
            <p:nvPr/>
          </p:nvSpPr>
          <p:spPr>
            <a:xfrm>
              <a:off x="-2481550" y="3461200"/>
              <a:ext cx="18125" cy="18150"/>
            </a:xfrm>
            <a:custGeom>
              <a:avLst/>
              <a:gdLst/>
              <a:ahLst/>
              <a:cxnLst/>
              <a:rect l="l" t="t" r="r" b="b"/>
              <a:pathLst>
                <a:path w="725" h="726" extrusionOk="0">
                  <a:moveTo>
                    <a:pt x="378" y="0"/>
                  </a:moveTo>
                  <a:cubicBezTo>
                    <a:pt x="158" y="0"/>
                    <a:pt x="0" y="158"/>
                    <a:pt x="0" y="378"/>
                  </a:cubicBezTo>
                  <a:cubicBezTo>
                    <a:pt x="0" y="568"/>
                    <a:pt x="158" y="725"/>
                    <a:pt x="378" y="725"/>
                  </a:cubicBezTo>
                  <a:cubicBezTo>
                    <a:pt x="567" y="725"/>
                    <a:pt x="725" y="568"/>
                    <a:pt x="725" y="378"/>
                  </a:cubicBezTo>
                  <a:cubicBezTo>
                    <a:pt x="725" y="158"/>
                    <a:pt x="53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80"/>
            <p:cNvSpPr/>
            <p:nvPr/>
          </p:nvSpPr>
          <p:spPr>
            <a:xfrm>
              <a:off x="-2668225" y="3393475"/>
              <a:ext cx="288300" cy="137050"/>
            </a:xfrm>
            <a:custGeom>
              <a:avLst/>
              <a:gdLst/>
              <a:ahLst/>
              <a:cxnLst/>
              <a:rect l="l" t="t" r="r" b="b"/>
              <a:pathLst>
                <a:path w="11532" h="5482" extrusionOk="0">
                  <a:moveTo>
                    <a:pt x="4726" y="630"/>
                  </a:moveTo>
                  <a:cubicBezTo>
                    <a:pt x="5483" y="630"/>
                    <a:pt x="6113" y="1260"/>
                    <a:pt x="6113" y="2016"/>
                  </a:cubicBezTo>
                  <a:cubicBezTo>
                    <a:pt x="6113" y="2804"/>
                    <a:pt x="5514" y="3403"/>
                    <a:pt x="4726" y="3403"/>
                  </a:cubicBezTo>
                  <a:cubicBezTo>
                    <a:pt x="3970" y="3403"/>
                    <a:pt x="3340" y="2772"/>
                    <a:pt x="3340" y="2016"/>
                  </a:cubicBezTo>
                  <a:cubicBezTo>
                    <a:pt x="3340" y="1260"/>
                    <a:pt x="3970" y="630"/>
                    <a:pt x="4726" y="630"/>
                  </a:cubicBezTo>
                  <a:close/>
                  <a:moveTo>
                    <a:pt x="7845" y="2048"/>
                  </a:moveTo>
                  <a:cubicBezTo>
                    <a:pt x="8381" y="2048"/>
                    <a:pt x="8854" y="2520"/>
                    <a:pt x="8854" y="3087"/>
                  </a:cubicBezTo>
                  <a:cubicBezTo>
                    <a:pt x="8854" y="3623"/>
                    <a:pt x="8381" y="4096"/>
                    <a:pt x="7845" y="4096"/>
                  </a:cubicBezTo>
                  <a:cubicBezTo>
                    <a:pt x="7278" y="4096"/>
                    <a:pt x="6806" y="3623"/>
                    <a:pt x="6806" y="3087"/>
                  </a:cubicBezTo>
                  <a:cubicBezTo>
                    <a:pt x="6806" y="2520"/>
                    <a:pt x="7278" y="2048"/>
                    <a:pt x="7845" y="2048"/>
                  </a:cubicBezTo>
                  <a:close/>
                  <a:moveTo>
                    <a:pt x="2710" y="0"/>
                  </a:moveTo>
                  <a:cubicBezTo>
                    <a:pt x="2238" y="693"/>
                    <a:pt x="1607" y="1575"/>
                    <a:pt x="788" y="2804"/>
                  </a:cubicBezTo>
                  <a:cubicBezTo>
                    <a:pt x="1" y="3938"/>
                    <a:pt x="820" y="5482"/>
                    <a:pt x="2206" y="5482"/>
                  </a:cubicBezTo>
                  <a:lnTo>
                    <a:pt x="9295" y="5482"/>
                  </a:lnTo>
                  <a:cubicBezTo>
                    <a:pt x="10712" y="5482"/>
                    <a:pt x="11532" y="3938"/>
                    <a:pt x="10744" y="2804"/>
                  </a:cubicBezTo>
                  <a:cubicBezTo>
                    <a:pt x="9925" y="1575"/>
                    <a:pt x="9295" y="693"/>
                    <a:pt x="8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6" name="Google Shape;9506;p80"/>
          <p:cNvGrpSpPr/>
          <p:nvPr/>
        </p:nvGrpSpPr>
        <p:grpSpPr>
          <a:xfrm>
            <a:off x="6785982" y="2205191"/>
            <a:ext cx="420811" cy="419659"/>
            <a:chOff x="-2671375" y="3597450"/>
            <a:chExt cx="292250" cy="291450"/>
          </a:xfrm>
        </p:grpSpPr>
        <p:sp>
          <p:nvSpPr>
            <p:cNvPr id="9507" name="Google Shape;9507;p80"/>
            <p:cNvSpPr/>
            <p:nvPr/>
          </p:nvSpPr>
          <p:spPr>
            <a:xfrm>
              <a:off x="-2654050" y="3597450"/>
              <a:ext cx="260725" cy="51225"/>
            </a:xfrm>
            <a:custGeom>
              <a:avLst/>
              <a:gdLst/>
              <a:ahLst/>
              <a:cxnLst/>
              <a:rect l="l" t="t" r="r" b="b"/>
              <a:pathLst>
                <a:path w="10429" h="2049" extrusionOk="0">
                  <a:moveTo>
                    <a:pt x="1513" y="1"/>
                  </a:moveTo>
                  <a:cubicBezTo>
                    <a:pt x="1072" y="1"/>
                    <a:pt x="725" y="253"/>
                    <a:pt x="568" y="631"/>
                  </a:cubicBezTo>
                  <a:lnTo>
                    <a:pt x="1" y="2049"/>
                  </a:lnTo>
                  <a:lnTo>
                    <a:pt x="10429" y="2049"/>
                  </a:lnTo>
                  <a:lnTo>
                    <a:pt x="9830" y="631"/>
                  </a:lnTo>
                  <a:cubicBezTo>
                    <a:pt x="9673" y="253"/>
                    <a:pt x="9263" y="1"/>
                    <a:pt x="88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80"/>
            <p:cNvSpPr/>
            <p:nvPr/>
          </p:nvSpPr>
          <p:spPr>
            <a:xfrm>
              <a:off x="-2671375" y="3667550"/>
              <a:ext cx="292250" cy="221350"/>
            </a:xfrm>
            <a:custGeom>
              <a:avLst/>
              <a:gdLst/>
              <a:ahLst/>
              <a:cxnLst/>
              <a:rect l="l" t="t" r="r" b="b"/>
              <a:pathLst>
                <a:path w="11690" h="8854" extrusionOk="0">
                  <a:moveTo>
                    <a:pt x="1733" y="1324"/>
                  </a:moveTo>
                  <a:cubicBezTo>
                    <a:pt x="1922" y="1324"/>
                    <a:pt x="2080" y="1481"/>
                    <a:pt x="2080" y="1702"/>
                  </a:cubicBezTo>
                  <a:cubicBezTo>
                    <a:pt x="2080" y="1891"/>
                    <a:pt x="1922" y="2049"/>
                    <a:pt x="1733" y="2049"/>
                  </a:cubicBezTo>
                  <a:cubicBezTo>
                    <a:pt x="1544" y="2049"/>
                    <a:pt x="1387" y="1891"/>
                    <a:pt x="1387" y="1702"/>
                  </a:cubicBezTo>
                  <a:cubicBezTo>
                    <a:pt x="1387" y="1481"/>
                    <a:pt x="1544" y="1324"/>
                    <a:pt x="1733" y="1324"/>
                  </a:cubicBezTo>
                  <a:close/>
                  <a:moveTo>
                    <a:pt x="10019" y="1387"/>
                  </a:moveTo>
                  <a:cubicBezTo>
                    <a:pt x="10492" y="1387"/>
                    <a:pt x="10492" y="2049"/>
                    <a:pt x="10019" y="2049"/>
                  </a:cubicBezTo>
                  <a:lnTo>
                    <a:pt x="3781" y="2049"/>
                  </a:lnTo>
                  <a:cubicBezTo>
                    <a:pt x="3340" y="2049"/>
                    <a:pt x="3309" y="1387"/>
                    <a:pt x="3781" y="1387"/>
                  </a:cubicBezTo>
                  <a:close/>
                  <a:moveTo>
                    <a:pt x="1733" y="4096"/>
                  </a:moveTo>
                  <a:cubicBezTo>
                    <a:pt x="1922" y="4096"/>
                    <a:pt x="2080" y="4254"/>
                    <a:pt x="2080" y="4443"/>
                  </a:cubicBezTo>
                  <a:cubicBezTo>
                    <a:pt x="2080" y="4632"/>
                    <a:pt x="1922" y="4789"/>
                    <a:pt x="1733" y="4789"/>
                  </a:cubicBezTo>
                  <a:cubicBezTo>
                    <a:pt x="1544" y="4789"/>
                    <a:pt x="1387" y="4632"/>
                    <a:pt x="1387" y="4443"/>
                  </a:cubicBezTo>
                  <a:cubicBezTo>
                    <a:pt x="1387" y="4254"/>
                    <a:pt x="1544" y="4096"/>
                    <a:pt x="1733" y="4096"/>
                  </a:cubicBezTo>
                  <a:close/>
                  <a:moveTo>
                    <a:pt x="10050" y="4127"/>
                  </a:moveTo>
                  <a:cubicBezTo>
                    <a:pt x="10492" y="4127"/>
                    <a:pt x="10481" y="4789"/>
                    <a:pt x="10019" y="4789"/>
                  </a:cubicBezTo>
                  <a:lnTo>
                    <a:pt x="3781" y="4789"/>
                  </a:lnTo>
                  <a:cubicBezTo>
                    <a:pt x="3340" y="4789"/>
                    <a:pt x="3309" y="4128"/>
                    <a:pt x="3781" y="4128"/>
                  </a:cubicBezTo>
                  <a:lnTo>
                    <a:pt x="10019" y="4128"/>
                  </a:lnTo>
                  <a:cubicBezTo>
                    <a:pt x="10030" y="4127"/>
                    <a:pt x="10040" y="4127"/>
                    <a:pt x="10050" y="4127"/>
                  </a:cubicBezTo>
                  <a:close/>
                  <a:moveTo>
                    <a:pt x="1733" y="6806"/>
                  </a:moveTo>
                  <a:cubicBezTo>
                    <a:pt x="1922" y="6806"/>
                    <a:pt x="2080" y="6963"/>
                    <a:pt x="2080" y="7152"/>
                  </a:cubicBezTo>
                  <a:cubicBezTo>
                    <a:pt x="2080" y="7373"/>
                    <a:pt x="1922" y="7499"/>
                    <a:pt x="1733" y="7499"/>
                  </a:cubicBezTo>
                  <a:cubicBezTo>
                    <a:pt x="1544" y="7499"/>
                    <a:pt x="1387" y="7373"/>
                    <a:pt x="1387" y="7152"/>
                  </a:cubicBezTo>
                  <a:cubicBezTo>
                    <a:pt x="1387" y="6963"/>
                    <a:pt x="1544" y="6806"/>
                    <a:pt x="1733" y="6806"/>
                  </a:cubicBezTo>
                  <a:close/>
                  <a:moveTo>
                    <a:pt x="10019" y="6837"/>
                  </a:moveTo>
                  <a:cubicBezTo>
                    <a:pt x="10492" y="6837"/>
                    <a:pt x="10492" y="7499"/>
                    <a:pt x="10019" y="7499"/>
                  </a:cubicBezTo>
                  <a:lnTo>
                    <a:pt x="3781" y="7499"/>
                  </a:lnTo>
                  <a:cubicBezTo>
                    <a:pt x="3340" y="7499"/>
                    <a:pt x="3309" y="6837"/>
                    <a:pt x="3781" y="6837"/>
                  </a:cubicBezTo>
                  <a:close/>
                  <a:moveTo>
                    <a:pt x="379" y="1"/>
                  </a:moveTo>
                  <a:lnTo>
                    <a:pt x="95" y="631"/>
                  </a:lnTo>
                  <a:cubicBezTo>
                    <a:pt x="64" y="757"/>
                    <a:pt x="1" y="883"/>
                    <a:pt x="1" y="1009"/>
                  </a:cubicBezTo>
                  <a:lnTo>
                    <a:pt x="1" y="2395"/>
                  </a:lnTo>
                  <a:cubicBezTo>
                    <a:pt x="1" y="2679"/>
                    <a:pt x="127" y="2899"/>
                    <a:pt x="284" y="3057"/>
                  </a:cubicBezTo>
                  <a:cubicBezTo>
                    <a:pt x="127" y="3246"/>
                    <a:pt x="1" y="3498"/>
                    <a:pt x="1" y="3718"/>
                  </a:cubicBezTo>
                  <a:lnTo>
                    <a:pt x="1" y="5104"/>
                  </a:lnTo>
                  <a:cubicBezTo>
                    <a:pt x="1" y="5388"/>
                    <a:pt x="127" y="5609"/>
                    <a:pt x="284" y="5766"/>
                  </a:cubicBezTo>
                  <a:cubicBezTo>
                    <a:pt x="127" y="5987"/>
                    <a:pt x="1" y="6207"/>
                    <a:pt x="1" y="6459"/>
                  </a:cubicBezTo>
                  <a:lnTo>
                    <a:pt x="1" y="7814"/>
                  </a:lnTo>
                  <a:cubicBezTo>
                    <a:pt x="1" y="8381"/>
                    <a:pt x="473" y="8854"/>
                    <a:pt x="1040" y="8854"/>
                  </a:cubicBezTo>
                  <a:lnTo>
                    <a:pt x="10649" y="8854"/>
                  </a:lnTo>
                  <a:cubicBezTo>
                    <a:pt x="11185" y="8854"/>
                    <a:pt x="11658" y="8381"/>
                    <a:pt x="11658" y="7814"/>
                  </a:cubicBezTo>
                  <a:lnTo>
                    <a:pt x="11658" y="6459"/>
                  </a:lnTo>
                  <a:cubicBezTo>
                    <a:pt x="11658" y="6176"/>
                    <a:pt x="11563" y="5924"/>
                    <a:pt x="11405" y="5766"/>
                  </a:cubicBezTo>
                  <a:cubicBezTo>
                    <a:pt x="11563" y="5577"/>
                    <a:pt x="11658" y="5357"/>
                    <a:pt x="11658" y="5104"/>
                  </a:cubicBezTo>
                  <a:lnTo>
                    <a:pt x="11658" y="3718"/>
                  </a:lnTo>
                  <a:cubicBezTo>
                    <a:pt x="11658" y="3466"/>
                    <a:pt x="11563" y="3214"/>
                    <a:pt x="11405" y="3057"/>
                  </a:cubicBezTo>
                  <a:cubicBezTo>
                    <a:pt x="11563" y="2868"/>
                    <a:pt x="11658" y="2616"/>
                    <a:pt x="11658" y="2395"/>
                  </a:cubicBezTo>
                  <a:lnTo>
                    <a:pt x="11658" y="1009"/>
                  </a:lnTo>
                  <a:lnTo>
                    <a:pt x="11689" y="1009"/>
                  </a:lnTo>
                  <a:cubicBezTo>
                    <a:pt x="11689" y="883"/>
                    <a:pt x="11658" y="757"/>
                    <a:pt x="11626" y="631"/>
                  </a:cubicBezTo>
                  <a:lnTo>
                    <a:pt x="11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9" name="Google Shape;9509;p80"/>
          <p:cNvGrpSpPr/>
          <p:nvPr/>
        </p:nvGrpSpPr>
        <p:grpSpPr>
          <a:xfrm>
            <a:off x="6796765" y="2755691"/>
            <a:ext cx="423043" cy="421927"/>
            <a:chOff x="-2670575" y="3956600"/>
            <a:chExt cx="293800" cy="293025"/>
          </a:xfrm>
        </p:grpSpPr>
        <p:sp>
          <p:nvSpPr>
            <p:cNvPr id="9510" name="Google Shape;9510;p80"/>
            <p:cNvSpPr/>
            <p:nvPr/>
          </p:nvSpPr>
          <p:spPr>
            <a:xfrm>
              <a:off x="-2670575" y="3975525"/>
              <a:ext cx="116575" cy="34675"/>
            </a:xfrm>
            <a:custGeom>
              <a:avLst/>
              <a:gdLst/>
              <a:ahLst/>
              <a:cxnLst/>
              <a:rect l="l" t="t" r="r" b="b"/>
              <a:pathLst>
                <a:path w="4663" h="1387" extrusionOk="0">
                  <a:moveTo>
                    <a:pt x="1040" y="0"/>
                  </a:moveTo>
                  <a:cubicBezTo>
                    <a:pt x="473" y="0"/>
                    <a:pt x="0" y="473"/>
                    <a:pt x="0" y="1040"/>
                  </a:cubicBezTo>
                  <a:lnTo>
                    <a:pt x="0" y="1386"/>
                  </a:lnTo>
                  <a:lnTo>
                    <a:pt x="3781" y="1386"/>
                  </a:lnTo>
                  <a:cubicBezTo>
                    <a:pt x="4001" y="882"/>
                    <a:pt x="4316" y="410"/>
                    <a:pt x="4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80"/>
            <p:cNvSpPr/>
            <p:nvPr/>
          </p:nvSpPr>
          <p:spPr>
            <a:xfrm>
              <a:off x="-2669800" y="4026700"/>
              <a:ext cx="170950" cy="136300"/>
            </a:xfrm>
            <a:custGeom>
              <a:avLst/>
              <a:gdLst/>
              <a:ahLst/>
              <a:cxnLst/>
              <a:rect l="l" t="t" r="r" b="b"/>
              <a:pathLst>
                <a:path w="6838" h="5452" extrusionOk="0">
                  <a:moveTo>
                    <a:pt x="1" y="1"/>
                  </a:moveTo>
                  <a:lnTo>
                    <a:pt x="1" y="5451"/>
                  </a:lnTo>
                  <a:lnTo>
                    <a:pt x="6837" y="5451"/>
                  </a:lnTo>
                  <a:lnTo>
                    <a:pt x="6837" y="5357"/>
                  </a:lnTo>
                  <a:cubicBezTo>
                    <a:pt x="6522" y="5294"/>
                    <a:pt x="6207" y="5168"/>
                    <a:pt x="5924" y="5042"/>
                  </a:cubicBezTo>
                  <a:lnTo>
                    <a:pt x="5104" y="5325"/>
                  </a:lnTo>
                  <a:cubicBezTo>
                    <a:pt x="4975" y="5368"/>
                    <a:pt x="4845" y="5389"/>
                    <a:pt x="4720" y="5389"/>
                  </a:cubicBezTo>
                  <a:cubicBezTo>
                    <a:pt x="3931" y="5389"/>
                    <a:pt x="3289" y="4597"/>
                    <a:pt x="3561" y="3781"/>
                  </a:cubicBezTo>
                  <a:lnTo>
                    <a:pt x="3844" y="2962"/>
                  </a:lnTo>
                  <a:cubicBezTo>
                    <a:pt x="3561" y="2364"/>
                    <a:pt x="3403" y="1702"/>
                    <a:pt x="3403" y="1041"/>
                  </a:cubicBezTo>
                  <a:cubicBezTo>
                    <a:pt x="3403" y="662"/>
                    <a:pt x="3466" y="316"/>
                    <a:pt x="35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80"/>
            <p:cNvSpPr/>
            <p:nvPr/>
          </p:nvSpPr>
          <p:spPr>
            <a:xfrm>
              <a:off x="-2669800" y="4179500"/>
              <a:ext cx="170950" cy="70125"/>
            </a:xfrm>
            <a:custGeom>
              <a:avLst/>
              <a:gdLst/>
              <a:ahLst/>
              <a:cxnLst/>
              <a:rect l="l" t="t" r="r" b="b"/>
              <a:pathLst>
                <a:path w="6838" h="2805" extrusionOk="0">
                  <a:moveTo>
                    <a:pt x="3403" y="757"/>
                  </a:moveTo>
                  <a:cubicBezTo>
                    <a:pt x="3592" y="757"/>
                    <a:pt x="3750" y="914"/>
                    <a:pt x="3750" y="1103"/>
                  </a:cubicBezTo>
                  <a:cubicBezTo>
                    <a:pt x="3750" y="1293"/>
                    <a:pt x="3592" y="1450"/>
                    <a:pt x="3403" y="1450"/>
                  </a:cubicBezTo>
                  <a:cubicBezTo>
                    <a:pt x="3214" y="1450"/>
                    <a:pt x="3057" y="1293"/>
                    <a:pt x="3057" y="1103"/>
                  </a:cubicBezTo>
                  <a:cubicBezTo>
                    <a:pt x="3057" y="914"/>
                    <a:pt x="3214" y="757"/>
                    <a:pt x="3403" y="757"/>
                  </a:cubicBezTo>
                  <a:close/>
                  <a:moveTo>
                    <a:pt x="1" y="1"/>
                  </a:moveTo>
                  <a:lnTo>
                    <a:pt x="1" y="1765"/>
                  </a:lnTo>
                  <a:cubicBezTo>
                    <a:pt x="1" y="2332"/>
                    <a:pt x="442" y="2805"/>
                    <a:pt x="1009" y="2805"/>
                  </a:cubicBezTo>
                  <a:lnTo>
                    <a:pt x="5829" y="2805"/>
                  </a:lnTo>
                  <a:cubicBezTo>
                    <a:pt x="6365" y="2805"/>
                    <a:pt x="6837" y="2332"/>
                    <a:pt x="6837" y="1765"/>
                  </a:cubicBezTo>
                  <a:lnTo>
                    <a:pt x="68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80"/>
            <p:cNvSpPr/>
            <p:nvPr/>
          </p:nvSpPr>
          <p:spPr>
            <a:xfrm>
              <a:off x="-2566625" y="3956600"/>
              <a:ext cx="189850" cy="190650"/>
            </a:xfrm>
            <a:custGeom>
              <a:avLst/>
              <a:gdLst/>
              <a:ahLst/>
              <a:cxnLst/>
              <a:rect l="l" t="t" r="r" b="b"/>
              <a:pathLst>
                <a:path w="7594" h="7626" extrusionOk="0">
                  <a:moveTo>
                    <a:pt x="3759" y="1391"/>
                  </a:moveTo>
                  <a:cubicBezTo>
                    <a:pt x="3929" y="1391"/>
                    <a:pt x="4096" y="1502"/>
                    <a:pt x="4096" y="1734"/>
                  </a:cubicBezTo>
                  <a:lnTo>
                    <a:pt x="4096" y="2175"/>
                  </a:lnTo>
                  <a:cubicBezTo>
                    <a:pt x="4254" y="2206"/>
                    <a:pt x="4349" y="2301"/>
                    <a:pt x="4475" y="2427"/>
                  </a:cubicBezTo>
                  <a:cubicBezTo>
                    <a:pt x="4716" y="2669"/>
                    <a:pt x="4494" y="3003"/>
                    <a:pt x="4235" y="3003"/>
                  </a:cubicBezTo>
                  <a:cubicBezTo>
                    <a:pt x="4157" y="3003"/>
                    <a:pt x="4075" y="2973"/>
                    <a:pt x="4002" y="2899"/>
                  </a:cubicBezTo>
                  <a:cubicBezTo>
                    <a:pt x="3926" y="2823"/>
                    <a:pt x="3839" y="2791"/>
                    <a:pt x="3756" y="2791"/>
                  </a:cubicBezTo>
                  <a:cubicBezTo>
                    <a:pt x="3493" y="2791"/>
                    <a:pt x="3266" y="3109"/>
                    <a:pt x="3529" y="3372"/>
                  </a:cubicBezTo>
                  <a:cubicBezTo>
                    <a:pt x="3624" y="3435"/>
                    <a:pt x="3687" y="3466"/>
                    <a:pt x="3781" y="3466"/>
                  </a:cubicBezTo>
                  <a:cubicBezTo>
                    <a:pt x="4317" y="3466"/>
                    <a:pt x="4790" y="3939"/>
                    <a:pt x="4790" y="4506"/>
                  </a:cubicBezTo>
                  <a:cubicBezTo>
                    <a:pt x="4790" y="4884"/>
                    <a:pt x="4569" y="5294"/>
                    <a:pt x="4128" y="5451"/>
                  </a:cubicBezTo>
                  <a:lnTo>
                    <a:pt x="4128" y="5829"/>
                  </a:lnTo>
                  <a:cubicBezTo>
                    <a:pt x="4128" y="6054"/>
                    <a:pt x="3957" y="6172"/>
                    <a:pt x="3789" y="6172"/>
                  </a:cubicBezTo>
                  <a:cubicBezTo>
                    <a:pt x="3626" y="6172"/>
                    <a:pt x="3466" y="6062"/>
                    <a:pt x="3466" y="5829"/>
                  </a:cubicBezTo>
                  <a:lnTo>
                    <a:pt x="3466" y="5451"/>
                  </a:lnTo>
                  <a:cubicBezTo>
                    <a:pt x="3309" y="5420"/>
                    <a:pt x="3183" y="5325"/>
                    <a:pt x="3057" y="5199"/>
                  </a:cubicBezTo>
                  <a:cubicBezTo>
                    <a:pt x="2815" y="4957"/>
                    <a:pt x="3037" y="4623"/>
                    <a:pt x="3296" y="4623"/>
                  </a:cubicBezTo>
                  <a:cubicBezTo>
                    <a:pt x="3374" y="4623"/>
                    <a:pt x="3456" y="4653"/>
                    <a:pt x="3529" y="4727"/>
                  </a:cubicBezTo>
                  <a:cubicBezTo>
                    <a:pt x="3603" y="4800"/>
                    <a:pt x="3684" y="4831"/>
                    <a:pt x="3763" y="4831"/>
                  </a:cubicBezTo>
                  <a:cubicBezTo>
                    <a:pt x="4022" y="4831"/>
                    <a:pt x="4244" y="4496"/>
                    <a:pt x="4002" y="4254"/>
                  </a:cubicBezTo>
                  <a:cubicBezTo>
                    <a:pt x="3939" y="4191"/>
                    <a:pt x="3844" y="4160"/>
                    <a:pt x="3781" y="4160"/>
                  </a:cubicBezTo>
                  <a:cubicBezTo>
                    <a:pt x="3214" y="4160"/>
                    <a:pt x="2742" y="3687"/>
                    <a:pt x="2742" y="3120"/>
                  </a:cubicBezTo>
                  <a:cubicBezTo>
                    <a:pt x="2742" y="2710"/>
                    <a:pt x="2994" y="2332"/>
                    <a:pt x="3403" y="2175"/>
                  </a:cubicBezTo>
                  <a:lnTo>
                    <a:pt x="3403" y="1734"/>
                  </a:lnTo>
                  <a:cubicBezTo>
                    <a:pt x="3403" y="1509"/>
                    <a:pt x="3583" y="1391"/>
                    <a:pt x="3759" y="1391"/>
                  </a:cubicBezTo>
                  <a:close/>
                  <a:moveTo>
                    <a:pt x="3781" y="1"/>
                  </a:moveTo>
                  <a:cubicBezTo>
                    <a:pt x="1734" y="1"/>
                    <a:pt x="1" y="1671"/>
                    <a:pt x="1" y="3782"/>
                  </a:cubicBezTo>
                  <a:cubicBezTo>
                    <a:pt x="1" y="4380"/>
                    <a:pt x="158" y="5010"/>
                    <a:pt x="410" y="5514"/>
                  </a:cubicBezTo>
                  <a:cubicBezTo>
                    <a:pt x="473" y="5609"/>
                    <a:pt x="473" y="5735"/>
                    <a:pt x="473" y="5798"/>
                  </a:cubicBezTo>
                  <a:lnTo>
                    <a:pt x="158" y="6774"/>
                  </a:lnTo>
                  <a:cubicBezTo>
                    <a:pt x="46" y="7141"/>
                    <a:pt x="311" y="7482"/>
                    <a:pt x="684" y="7482"/>
                  </a:cubicBezTo>
                  <a:cubicBezTo>
                    <a:pt x="728" y="7482"/>
                    <a:pt x="774" y="7478"/>
                    <a:pt x="820" y="7468"/>
                  </a:cubicBezTo>
                  <a:lnTo>
                    <a:pt x="1797" y="7121"/>
                  </a:lnTo>
                  <a:cubicBezTo>
                    <a:pt x="1831" y="7110"/>
                    <a:pt x="1866" y="7102"/>
                    <a:pt x="1900" y="7102"/>
                  </a:cubicBezTo>
                  <a:cubicBezTo>
                    <a:pt x="1960" y="7102"/>
                    <a:pt x="2020" y="7124"/>
                    <a:pt x="2080" y="7184"/>
                  </a:cubicBezTo>
                  <a:cubicBezTo>
                    <a:pt x="2584" y="7468"/>
                    <a:pt x="3214" y="7625"/>
                    <a:pt x="3813" y="7625"/>
                  </a:cubicBezTo>
                  <a:cubicBezTo>
                    <a:pt x="5892" y="7625"/>
                    <a:pt x="7594" y="5924"/>
                    <a:pt x="7594" y="3813"/>
                  </a:cubicBezTo>
                  <a:cubicBezTo>
                    <a:pt x="7499" y="1702"/>
                    <a:pt x="5861"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14" name="Google Shape;9514;p80"/>
          <p:cNvGrpSpPr/>
          <p:nvPr/>
        </p:nvGrpSpPr>
        <p:grpSpPr>
          <a:xfrm>
            <a:off x="3054285" y="3311947"/>
            <a:ext cx="426462" cy="418363"/>
            <a:chOff x="-1183550" y="3586525"/>
            <a:chExt cx="296175" cy="290550"/>
          </a:xfrm>
        </p:grpSpPr>
        <p:sp>
          <p:nvSpPr>
            <p:cNvPr id="9515" name="Google Shape;9515;p80"/>
            <p:cNvSpPr/>
            <p:nvPr/>
          </p:nvSpPr>
          <p:spPr>
            <a:xfrm>
              <a:off x="-927575" y="3671500"/>
              <a:ext cx="40200" cy="16575"/>
            </a:xfrm>
            <a:custGeom>
              <a:avLst/>
              <a:gdLst/>
              <a:ahLst/>
              <a:cxnLst/>
              <a:rect l="l" t="t" r="r" b="b"/>
              <a:pathLst>
                <a:path w="1608" h="663" extrusionOk="0">
                  <a:moveTo>
                    <a:pt x="473" y="0"/>
                  </a:moveTo>
                  <a:cubicBezTo>
                    <a:pt x="32" y="0"/>
                    <a:pt x="1" y="662"/>
                    <a:pt x="473" y="662"/>
                  </a:cubicBezTo>
                  <a:lnTo>
                    <a:pt x="1135" y="662"/>
                  </a:lnTo>
                  <a:cubicBezTo>
                    <a:pt x="1145" y="663"/>
                    <a:pt x="1156" y="663"/>
                    <a:pt x="1166" y="663"/>
                  </a:cubicBezTo>
                  <a:cubicBezTo>
                    <a:pt x="1607" y="663"/>
                    <a:pt x="1597" y="0"/>
                    <a:pt x="1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80"/>
            <p:cNvSpPr/>
            <p:nvPr/>
          </p:nvSpPr>
          <p:spPr>
            <a:xfrm>
              <a:off x="-1183550" y="3671500"/>
              <a:ext cx="39400" cy="16575"/>
            </a:xfrm>
            <a:custGeom>
              <a:avLst/>
              <a:gdLst/>
              <a:ahLst/>
              <a:cxnLst/>
              <a:rect l="l" t="t" r="r" b="b"/>
              <a:pathLst>
                <a:path w="1576" h="663" extrusionOk="0">
                  <a:moveTo>
                    <a:pt x="473" y="0"/>
                  </a:moveTo>
                  <a:cubicBezTo>
                    <a:pt x="32" y="0"/>
                    <a:pt x="1" y="662"/>
                    <a:pt x="473" y="662"/>
                  </a:cubicBezTo>
                  <a:lnTo>
                    <a:pt x="1135" y="662"/>
                  </a:lnTo>
                  <a:cubicBezTo>
                    <a:pt x="1145" y="663"/>
                    <a:pt x="1154" y="663"/>
                    <a:pt x="1163" y="663"/>
                  </a:cubicBezTo>
                  <a:cubicBezTo>
                    <a:pt x="1576" y="663"/>
                    <a:pt x="1566" y="0"/>
                    <a:pt x="1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80"/>
            <p:cNvSpPr/>
            <p:nvPr/>
          </p:nvSpPr>
          <p:spPr>
            <a:xfrm>
              <a:off x="-944250" y="3603025"/>
              <a:ext cx="39525" cy="26375"/>
            </a:xfrm>
            <a:custGeom>
              <a:avLst/>
              <a:gdLst/>
              <a:ahLst/>
              <a:cxnLst/>
              <a:rect l="l" t="t" r="r" b="b"/>
              <a:pathLst>
                <a:path w="1581" h="1055" extrusionOk="0">
                  <a:moveTo>
                    <a:pt x="1086" y="1"/>
                  </a:moveTo>
                  <a:cubicBezTo>
                    <a:pt x="1024" y="1"/>
                    <a:pt x="957" y="19"/>
                    <a:pt x="888" y="61"/>
                  </a:cubicBezTo>
                  <a:lnTo>
                    <a:pt x="321" y="408"/>
                  </a:lnTo>
                  <a:cubicBezTo>
                    <a:pt x="0" y="595"/>
                    <a:pt x="179" y="1054"/>
                    <a:pt x="490" y="1054"/>
                  </a:cubicBezTo>
                  <a:cubicBezTo>
                    <a:pt x="546" y="1054"/>
                    <a:pt x="606" y="1040"/>
                    <a:pt x="668" y="1006"/>
                  </a:cubicBezTo>
                  <a:lnTo>
                    <a:pt x="1266" y="660"/>
                  </a:lnTo>
                  <a:cubicBezTo>
                    <a:pt x="1581" y="450"/>
                    <a:pt x="1394" y="1"/>
                    <a:pt x="10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80"/>
            <p:cNvSpPr/>
            <p:nvPr/>
          </p:nvSpPr>
          <p:spPr>
            <a:xfrm>
              <a:off x="-1166200" y="3731225"/>
              <a:ext cx="39700" cy="26075"/>
            </a:xfrm>
            <a:custGeom>
              <a:avLst/>
              <a:gdLst/>
              <a:ahLst/>
              <a:cxnLst/>
              <a:rect l="l" t="t" r="r" b="b"/>
              <a:pathLst>
                <a:path w="1588" h="1043" extrusionOk="0">
                  <a:moveTo>
                    <a:pt x="1071" y="1"/>
                  </a:moveTo>
                  <a:cubicBezTo>
                    <a:pt x="1021" y="1"/>
                    <a:pt x="968" y="12"/>
                    <a:pt x="913" y="37"/>
                  </a:cubicBezTo>
                  <a:lnTo>
                    <a:pt x="315" y="384"/>
                  </a:lnTo>
                  <a:cubicBezTo>
                    <a:pt x="0" y="593"/>
                    <a:pt x="187" y="1043"/>
                    <a:pt x="495" y="1043"/>
                  </a:cubicBezTo>
                  <a:cubicBezTo>
                    <a:pt x="557" y="1043"/>
                    <a:pt x="624" y="1025"/>
                    <a:pt x="693" y="982"/>
                  </a:cubicBezTo>
                  <a:lnTo>
                    <a:pt x="1260" y="636"/>
                  </a:lnTo>
                  <a:cubicBezTo>
                    <a:pt x="1587" y="472"/>
                    <a:pt x="1395"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80"/>
            <p:cNvSpPr/>
            <p:nvPr/>
          </p:nvSpPr>
          <p:spPr>
            <a:xfrm>
              <a:off x="-944925" y="3730950"/>
              <a:ext cx="40200" cy="26375"/>
            </a:xfrm>
            <a:custGeom>
              <a:avLst/>
              <a:gdLst/>
              <a:ahLst/>
              <a:cxnLst/>
              <a:rect l="l" t="t" r="r" b="b"/>
              <a:pathLst>
                <a:path w="1608" h="1055" extrusionOk="0">
                  <a:moveTo>
                    <a:pt x="515" y="0"/>
                  </a:moveTo>
                  <a:cubicBezTo>
                    <a:pt x="198" y="0"/>
                    <a:pt x="1" y="460"/>
                    <a:pt x="348" y="647"/>
                  </a:cubicBezTo>
                  <a:lnTo>
                    <a:pt x="915" y="993"/>
                  </a:lnTo>
                  <a:cubicBezTo>
                    <a:pt x="984" y="1036"/>
                    <a:pt x="1052" y="1054"/>
                    <a:pt x="1114" y="1054"/>
                  </a:cubicBezTo>
                  <a:cubicBezTo>
                    <a:pt x="1421" y="1054"/>
                    <a:pt x="1608" y="609"/>
                    <a:pt x="1293" y="426"/>
                  </a:cubicBezTo>
                  <a:lnTo>
                    <a:pt x="695" y="48"/>
                  </a:lnTo>
                  <a:cubicBezTo>
                    <a:pt x="633" y="15"/>
                    <a:pt x="572" y="0"/>
                    <a:pt x="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80"/>
            <p:cNvSpPr/>
            <p:nvPr/>
          </p:nvSpPr>
          <p:spPr>
            <a:xfrm>
              <a:off x="-1167000" y="3603025"/>
              <a:ext cx="40200" cy="26375"/>
            </a:xfrm>
            <a:custGeom>
              <a:avLst/>
              <a:gdLst/>
              <a:ahLst/>
              <a:cxnLst/>
              <a:rect l="l" t="t" r="r" b="b"/>
              <a:pathLst>
                <a:path w="1608" h="1055" extrusionOk="0">
                  <a:moveTo>
                    <a:pt x="477" y="1"/>
                  </a:moveTo>
                  <a:cubicBezTo>
                    <a:pt x="188" y="1"/>
                    <a:pt x="1" y="450"/>
                    <a:pt x="315" y="660"/>
                  </a:cubicBezTo>
                  <a:lnTo>
                    <a:pt x="914" y="1006"/>
                  </a:lnTo>
                  <a:cubicBezTo>
                    <a:pt x="981" y="1040"/>
                    <a:pt x="1044" y="1054"/>
                    <a:pt x="1103" y="1054"/>
                  </a:cubicBezTo>
                  <a:cubicBezTo>
                    <a:pt x="1434" y="1054"/>
                    <a:pt x="1608" y="595"/>
                    <a:pt x="1260" y="408"/>
                  </a:cubicBezTo>
                  <a:lnTo>
                    <a:pt x="662" y="61"/>
                  </a:lnTo>
                  <a:cubicBezTo>
                    <a:pt x="598" y="19"/>
                    <a:pt x="536" y="1"/>
                    <a:pt x="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80"/>
            <p:cNvSpPr/>
            <p:nvPr/>
          </p:nvSpPr>
          <p:spPr>
            <a:xfrm>
              <a:off x="-1065400" y="3658900"/>
              <a:ext cx="59875" cy="77200"/>
            </a:xfrm>
            <a:custGeom>
              <a:avLst/>
              <a:gdLst/>
              <a:ahLst/>
              <a:cxnLst/>
              <a:rect l="l" t="t" r="r" b="b"/>
              <a:pathLst>
                <a:path w="2395" h="3088" extrusionOk="0">
                  <a:moveTo>
                    <a:pt x="882" y="0"/>
                  </a:moveTo>
                  <a:lnTo>
                    <a:pt x="0" y="1355"/>
                  </a:lnTo>
                  <a:lnTo>
                    <a:pt x="1355" y="1922"/>
                  </a:lnTo>
                  <a:cubicBezTo>
                    <a:pt x="1450" y="1953"/>
                    <a:pt x="1544" y="2111"/>
                    <a:pt x="1544" y="2237"/>
                  </a:cubicBezTo>
                  <a:lnTo>
                    <a:pt x="1544" y="3088"/>
                  </a:lnTo>
                  <a:lnTo>
                    <a:pt x="2395" y="1733"/>
                  </a:lnTo>
                  <a:lnTo>
                    <a:pt x="1071" y="1166"/>
                  </a:lnTo>
                  <a:cubicBezTo>
                    <a:pt x="945" y="1134"/>
                    <a:pt x="882" y="1008"/>
                    <a:pt x="882" y="851"/>
                  </a:cubicBezTo>
                  <a:lnTo>
                    <a:pt x="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80"/>
            <p:cNvSpPr/>
            <p:nvPr/>
          </p:nvSpPr>
          <p:spPr>
            <a:xfrm>
              <a:off x="-1078000" y="3809325"/>
              <a:ext cx="85075" cy="67750"/>
            </a:xfrm>
            <a:custGeom>
              <a:avLst/>
              <a:gdLst/>
              <a:ahLst/>
              <a:cxnLst/>
              <a:rect l="l" t="t" r="r" b="b"/>
              <a:pathLst>
                <a:path w="3403" h="2710" extrusionOk="0">
                  <a:moveTo>
                    <a:pt x="0" y="1"/>
                  </a:moveTo>
                  <a:lnTo>
                    <a:pt x="0" y="662"/>
                  </a:lnTo>
                  <a:lnTo>
                    <a:pt x="1008" y="662"/>
                  </a:lnTo>
                  <a:cubicBezTo>
                    <a:pt x="1449" y="662"/>
                    <a:pt x="1481" y="1324"/>
                    <a:pt x="1008" y="1324"/>
                  </a:cubicBezTo>
                  <a:lnTo>
                    <a:pt x="0" y="1324"/>
                  </a:lnTo>
                  <a:lnTo>
                    <a:pt x="0" y="1670"/>
                  </a:lnTo>
                  <a:cubicBezTo>
                    <a:pt x="0" y="2237"/>
                    <a:pt x="473" y="2710"/>
                    <a:pt x="1008" y="2710"/>
                  </a:cubicBezTo>
                  <a:lnTo>
                    <a:pt x="2395" y="2710"/>
                  </a:lnTo>
                  <a:cubicBezTo>
                    <a:pt x="2962" y="2710"/>
                    <a:pt x="3403" y="2237"/>
                    <a:pt x="3403" y="1670"/>
                  </a:cubicBezTo>
                  <a:lnTo>
                    <a:pt x="3403" y="1324"/>
                  </a:lnTo>
                  <a:lnTo>
                    <a:pt x="2395" y="1324"/>
                  </a:lnTo>
                  <a:cubicBezTo>
                    <a:pt x="1954" y="1324"/>
                    <a:pt x="1922" y="662"/>
                    <a:pt x="2395" y="662"/>
                  </a:cubicBezTo>
                  <a:lnTo>
                    <a:pt x="3403" y="662"/>
                  </a:lnTo>
                  <a:lnTo>
                    <a:pt x="34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80"/>
            <p:cNvSpPr/>
            <p:nvPr/>
          </p:nvSpPr>
          <p:spPr>
            <a:xfrm>
              <a:off x="-1135500" y="3586525"/>
              <a:ext cx="193775" cy="204700"/>
            </a:xfrm>
            <a:custGeom>
              <a:avLst/>
              <a:gdLst/>
              <a:ahLst/>
              <a:cxnLst/>
              <a:rect l="l" t="t" r="r" b="b"/>
              <a:pathLst>
                <a:path w="7751" h="8188" extrusionOk="0">
                  <a:moveTo>
                    <a:pt x="4023" y="1424"/>
                  </a:moveTo>
                  <a:cubicBezTo>
                    <a:pt x="4201" y="1424"/>
                    <a:pt x="4380" y="1561"/>
                    <a:pt x="4380" y="1761"/>
                  </a:cubicBezTo>
                  <a:lnTo>
                    <a:pt x="4380" y="3588"/>
                  </a:lnTo>
                  <a:lnTo>
                    <a:pt x="5892" y="4124"/>
                  </a:lnTo>
                  <a:cubicBezTo>
                    <a:pt x="5955" y="4187"/>
                    <a:pt x="6049" y="4250"/>
                    <a:pt x="6081" y="4344"/>
                  </a:cubicBezTo>
                  <a:cubicBezTo>
                    <a:pt x="6081" y="4407"/>
                    <a:pt x="6081" y="4533"/>
                    <a:pt x="5986" y="4628"/>
                  </a:cubicBezTo>
                  <a:lnTo>
                    <a:pt x="4285" y="7369"/>
                  </a:lnTo>
                  <a:cubicBezTo>
                    <a:pt x="4222" y="7495"/>
                    <a:pt x="4127" y="7526"/>
                    <a:pt x="4033" y="7526"/>
                  </a:cubicBezTo>
                  <a:lnTo>
                    <a:pt x="3938" y="7526"/>
                  </a:lnTo>
                  <a:cubicBezTo>
                    <a:pt x="3781" y="7495"/>
                    <a:pt x="3718" y="7369"/>
                    <a:pt x="3718" y="7211"/>
                  </a:cubicBezTo>
                  <a:lnTo>
                    <a:pt x="3718" y="5384"/>
                  </a:lnTo>
                  <a:lnTo>
                    <a:pt x="2206" y="4817"/>
                  </a:lnTo>
                  <a:cubicBezTo>
                    <a:pt x="2143" y="4754"/>
                    <a:pt x="2048" y="4691"/>
                    <a:pt x="2017" y="4596"/>
                  </a:cubicBezTo>
                  <a:cubicBezTo>
                    <a:pt x="1985" y="4533"/>
                    <a:pt x="2017" y="4407"/>
                    <a:pt x="2048" y="4344"/>
                  </a:cubicBezTo>
                  <a:lnTo>
                    <a:pt x="3749" y="1572"/>
                  </a:lnTo>
                  <a:cubicBezTo>
                    <a:pt x="3818" y="1469"/>
                    <a:pt x="3920" y="1424"/>
                    <a:pt x="4023" y="1424"/>
                  </a:cubicBezTo>
                  <a:close/>
                  <a:moveTo>
                    <a:pt x="4019" y="1"/>
                  </a:moveTo>
                  <a:cubicBezTo>
                    <a:pt x="3743" y="1"/>
                    <a:pt x="3463" y="31"/>
                    <a:pt x="3182" y="91"/>
                  </a:cubicBezTo>
                  <a:cubicBezTo>
                    <a:pt x="1733" y="406"/>
                    <a:pt x="567" y="1572"/>
                    <a:pt x="284" y="3084"/>
                  </a:cubicBezTo>
                  <a:cubicBezTo>
                    <a:pt x="0" y="4533"/>
                    <a:pt x="599" y="5479"/>
                    <a:pt x="1040" y="6140"/>
                  </a:cubicBezTo>
                  <a:cubicBezTo>
                    <a:pt x="1922" y="7526"/>
                    <a:pt x="1387" y="7526"/>
                    <a:pt x="1670" y="8188"/>
                  </a:cubicBezTo>
                  <a:lnTo>
                    <a:pt x="6301" y="8188"/>
                  </a:lnTo>
                  <a:cubicBezTo>
                    <a:pt x="6553" y="7526"/>
                    <a:pt x="6018" y="7526"/>
                    <a:pt x="6931" y="6109"/>
                  </a:cubicBezTo>
                  <a:cubicBezTo>
                    <a:pt x="7373" y="5447"/>
                    <a:pt x="7719" y="4817"/>
                    <a:pt x="7719" y="3746"/>
                  </a:cubicBezTo>
                  <a:cubicBezTo>
                    <a:pt x="7751" y="2612"/>
                    <a:pt x="7246" y="1540"/>
                    <a:pt x="6396" y="847"/>
                  </a:cubicBezTo>
                  <a:cubicBezTo>
                    <a:pt x="5726" y="297"/>
                    <a:pt x="4892" y="1"/>
                    <a:pt x="40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4" name="Google Shape;9524;p80"/>
          <p:cNvGrpSpPr/>
          <p:nvPr/>
        </p:nvGrpSpPr>
        <p:grpSpPr>
          <a:xfrm>
            <a:off x="1917896" y="1689799"/>
            <a:ext cx="420811" cy="418507"/>
            <a:chOff x="-5971525" y="3273750"/>
            <a:chExt cx="292250" cy="290650"/>
          </a:xfrm>
        </p:grpSpPr>
        <p:sp>
          <p:nvSpPr>
            <p:cNvPr id="9525" name="Google Shape;9525;p80"/>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80"/>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7" name="Google Shape;9527;p80"/>
          <p:cNvGrpSpPr/>
          <p:nvPr/>
        </p:nvGrpSpPr>
        <p:grpSpPr>
          <a:xfrm>
            <a:off x="1912226" y="2203826"/>
            <a:ext cx="432150" cy="422395"/>
            <a:chOff x="-5974675" y="3632100"/>
            <a:chExt cx="300125" cy="293350"/>
          </a:xfrm>
        </p:grpSpPr>
        <p:sp>
          <p:nvSpPr>
            <p:cNvPr id="9528" name="Google Shape;9528;p80"/>
            <p:cNvSpPr/>
            <p:nvPr/>
          </p:nvSpPr>
          <p:spPr>
            <a:xfrm>
              <a:off x="-5974675" y="3701875"/>
              <a:ext cx="141025" cy="221650"/>
            </a:xfrm>
            <a:custGeom>
              <a:avLst/>
              <a:gdLst/>
              <a:ahLst/>
              <a:cxnLst/>
              <a:rect l="l" t="t" r="r" b="b"/>
              <a:pathLst>
                <a:path w="5641" h="8866" extrusionOk="0">
                  <a:moveTo>
                    <a:pt x="540" y="1"/>
                  </a:moveTo>
                  <a:cubicBezTo>
                    <a:pt x="331" y="1"/>
                    <a:pt x="123" y="188"/>
                    <a:pt x="221" y="423"/>
                  </a:cubicBezTo>
                  <a:lnTo>
                    <a:pt x="568" y="1526"/>
                  </a:lnTo>
                  <a:cubicBezTo>
                    <a:pt x="788" y="2251"/>
                    <a:pt x="1419" y="2723"/>
                    <a:pt x="2175" y="2723"/>
                  </a:cubicBezTo>
                  <a:lnTo>
                    <a:pt x="2899" y="2723"/>
                  </a:lnTo>
                  <a:lnTo>
                    <a:pt x="2899" y="4110"/>
                  </a:lnTo>
                  <a:lnTo>
                    <a:pt x="473" y="4110"/>
                  </a:lnTo>
                  <a:cubicBezTo>
                    <a:pt x="64" y="4110"/>
                    <a:pt x="1" y="4771"/>
                    <a:pt x="473" y="4771"/>
                  </a:cubicBezTo>
                  <a:lnTo>
                    <a:pt x="2899" y="4771"/>
                  </a:lnTo>
                  <a:lnTo>
                    <a:pt x="2899" y="5779"/>
                  </a:lnTo>
                  <a:cubicBezTo>
                    <a:pt x="2899" y="5905"/>
                    <a:pt x="2899" y="6031"/>
                    <a:pt x="2931" y="6126"/>
                  </a:cubicBezTo>
                  <a:lnTo>
                    <a:pt x="2175" y="6126"/>
                  </a:lnTo>
                  <a:cubicBezTo>
                    <a:pt x="1419" y="6126"/>
                    <a:pt x="788" y="6598"/>
                    <a:pt x="568" y="7323"/>
                  </a:cubicBezTo>
                  <a:lnTo>
                    <a:pt x="221" y="8426"/>
                  </a:lnTo>
                  <a:cubicBezTo>
                    <a:pt x="126" y="8691"/>
                    <a:pt x="329" y="8866"/>
                    <a:pt x="533" y="8866"/>
                  </a:cubicBezTo>
                  <a:cubicBezTo>
                    <a:pt x="667" y="8866"/>
                    <a:pt x="801" y="8790"/>
                    <a:pt x="852" y="8615"/>
                  </a:cubicBezTo>
                  <a:lnTo>
                    <a:pt x="1198" y="7512"/>
                  </a:lnTo>
                  <a:cubicBezTo>
                    <a:pt x="1356" y="7071"/>
                    <a:pt x="1734" y="6819"/>
                    <a:pt x="2175" y="6819"/>
                  </a:cubicBezTo>
                  <a:lnTo>
                    <a:pt x="3088" y="6819"/>
                  </a:lnTo>
                  <a:cubicBezTo>
                    <a:pt x="3466" y="7922"/>
                    <a:pt x="4475" y="8709"/>
                    <a:pt x="5640" y="8835"/>
                  </a:cubicBezTo>
                  <a:lnTo>
                    <a:pt x="5640" y="613"/>
                  </a:lnTo>
                  <a:lnTo>
                    <a:pt x="3939" y="613"/>
                  </a:lnTo>
                  <a:cubicBezTo>
                    <a:pt x="3372" y="676"/>
                    <a:pt x="2899" y="1148"/>
                    <a:pt x="2899" y="1684"/>
                  </a:cubicBezTo>
                  <a:lnTo>
                    <a:pt x="2899" y="2062"/>
                  </a:lnTo>
                  <a:lnTo>
                    <a:pt x="2175" y="2062"/>
                  </a:lnTo>
                  <a:cubicBezTo>
                    <a:pt x="1734" y="2062"/>
                    <a:pt x="1356" y="1778"/>
                    <a:pt x="1198" y="1337"/>
                  </a:cubicBezTo>
                  <a:lnTo>
                    <a:pt x="852" y="234"/>
                  </a:lnTo>
                  <a:cubicBezTo>
                    <a:pt x="792" y="69"/>
                    <a:pt x="666" y="1"/>
                    <a:pt x="5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80"/>
            <p:cNvSpPr/>
            <p:nvPr/>
          </p:nvSpPr>
          <p:spPr>
            <a:xfrm>
              <a:off x="-5880150" y="3632100"/>
              <a:ext cx="108725" cy="68550"/>
            </a:xfrm>
            <a:custGeom>
              <a:avLst/>
              <a:gdLst/>
              <a:ahLst/>
              <a:cxnLst/>
              <a:rect l="l" t="t" r="r" b="b"/>
              <a:pathLst>
                <a:path w="4349" h="2742" extrusionOk="0">
                  <a:moveTo>
                    <a:pt x="788" y="1"/>
                  </a:moveTo>
                  <a:cubicBezTo>
                    <a:pt x="599" y="1"/>
                    <a:pt x="442" y="159"/>
                    <a:pt x="442" y="348"/>
                  </a:cubicBezTo>
                  <a:lnTo>
                    <a:pt x="442" y="1009"/>
                  </a:lnTo>
                  <a:cubicBezTo>
                    <a:pt x="442" y="1324"/>
                    <a:pt x="599" y="1608"/>
                    <a:pt x="788" y="1797"/>
                  </a:cubicBezTo>
                  <a:cubicBezTo>
                    <a:pt x="442" y="2049"/>
                    <a:pt x="158" y="2364"/>
                    <a:pt x="0" y="2742"/>
                  </a:cubicBezTo>
                  <a:lnTo>
                    <a:pt x="4348" y="2742"/>
                  </a:lnTo>
                  <a:cubicBezTo>
                    <a:pt x="4159" y="2364"/>
                    <a:pt x="3876" y="2049"/>
                    <a:pt x="3561" y="1797"/>
                  </a:cubicBezTo>
                  <a:cubicBezTo>
                    <a:pt x="3813" y="1608"/>
                    <a:pt x="3907" y="1324"/>
                    <a:pt x="3907" y="1009"/>
                  </a:cubicBezTo>
                  <a:lnTo>
                    <a:pt x="3907" y="348"/>
                  </a:lnTo>
                  <a:cubicBezTo>
                    <a:pt x="3907" y="123"/>
                    <a:pt x="3736" y="5"/>
                    <a:pt x="3568" y="5"/>
                  </a:cubicBezTo>
                  <a:cubicBezTo>
                    <a:pt x="3405" y="5"/>
                    <a:pt x="3245" y="115"/>
                    <a:pt x="3245" y="348"/>
                  </a:cubicBezTo>
                  <a:lnTo>
                    <a:pt x="3245" y="1009"/>
                  </a:lnTo>
                  <a:cubicBezTo>
                    <a:pt x="3245" y="1230"/>
                    <a:pt x="3088" y="1387"/>
                    <a:pt x="2899" y="1387"/>
                  </a:cubicBezTo>
                  <a:lnTo>
                    <a:pt x="1513" y="1387"/>
                  </a:lnTo>
                  <a:cubicBezTo>
                    <a:pt x="1324" y="1387"/>
                    <a:pt x="1166" y="1230"/>
                    <a:pt x="1166" y="1009"/>
                  </a:cubicBezTo>
                  <a:lnTo>
                    <a:pt x="1166" y="348"/>
                  </a:lnTo>
                  <a:cubicBezTo>
                    <a:pt x="1166" y="159"/>
                    <a:pt x="1009" y="1"/>
                    <a:pt x="7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80"/>
            <p:cNvSpPr/>
            <p:nvPr/>
          </p:nvSpPr>
          <p:spPr>
            <a:xfrm>
              <a:off x="-5814775" y="3702500"/>
              <a:ext cx="140225" cy="222950"/>
            </a:xfrm>
            <a:custGeom>
              <a:avLst/>
              <a:gdLst/>
              <a:ahLst/>
              <a:cxnLst/>
              <a:rect l="l" t="t" r="r" b="b"/>
              <a:pathLst>
                <a:path w="5609" h="8918" extrusionOk="0">
                  <a:moveTo>
                    <a:pt x="5092" y="1"/>
                  </a:moveTo>
                  <a:cubicBezTo>
                    <a:pt x="4964" y="1"/>
                    <a:pt x="4837" y="72"/>
                    <a:pt x="4789" y="241"/>
                  </a:cubicBezTo>
                  <a:lnTo>
                    <a:pt x="4443" y="1344"/>
                  </a:lnTo>
                  <a:cubicBezTo>
                    <a:pt x="4285" y="1785"/>
                    <a:pt x="3907" y="2068"/>
                    <a:pt x="3466" y="2068"/>
                  </a:cubicBezTo>
                  <a:lnTo>
                    <a:pt x="2710" y="2068"/>
                  </a:lnTo>
                  <a:lnTo>
                    <a:pt x="2710" y="1722"/>
                  </a:lnTo>
                  <a:cubicBezTo>
                    <a:pt x="2710" y="1155"/>
                    <a:pt x="2237" y="682"/>
                    <a:pt x="1702" y="682"/>
                  </a:cubicBezTo>
                  <a:lnTo>
                    <a:pt x="0" y="682"/>
                  </a:lnTo>
                  <a:lnTo>
                    <a:pt x="0" y="8873"/>
                  </a:lnTo>
                  <a:cubicBezTo>
                    <a:pt x="1198" y="8747"/>
                    <a:pt x="2174" y="7928"/>
                    <a:pt x="2552" y="6857"/>
                  </a:cubicBezTo>
                  <a:lnTo>
                    <a:pt x="3466" y="6857"/>
                  </a:lnTo>
                  <a:cubicBezTo>
                    <a:pt x="3907" y="6857"/>
                    <a:pt x="4285" y="7140"/>
                    <a:pt x="4443" y="7582"/>
                  </a:cubicBezTo>
                  <a:lnTo>
                    <a:pt x="4789" y="8684"/>
                  </a:lnTo>
                  <a:cubicBezTo>
                    <a:pt x="4848" y="8850"/>
                    <a:pt x="4974" y="8918"/>
                    <a:pt x="5100" y="8918"/>
                  </a:cubicBezTo>
                  <a:cubicBezTo>
                    <a:pt x="5309" y="8918"/>
                    <a:pt x="5518" y="8731"/>
                    <a:pt x="5419" y="8495"/>
                  </a:cubicBezTo>
                  <a:lnTo>
                    <a:pt x="5041" y="7298"/>
                  </a:lnTo>
                  <a:cubicBezTo>
                    <a:pt x="4789" y="6573"/>
                    <a:pt x="4159" y="6101"/>
                    <a:pt x="3434" y="6101"/>
                  </a:cubicBezTo>
                  <a:lnTo>
                    <a:pt x="2678" y="6101"/>
                  </a:lnTo>
                  <a:cubicBezTo>
                    <a:pt x="2678" y="6006"/>
                    <a:pt x="2710" y="5880"/>
                    <a:pt x="2710" y="5754"/>
                  </a:cubicBezTo>
                  <a:lnTo>
                    <a:pt x="2710" y="4778"/>
                  </a:lnTo>
                  <a:lnTo>
                    <a:pt x="5136" y="4778"/>
                  </a:lnTo>
                  <a:cubicBezTo>
                    <a:pt x="5545" y="4778"/>
                    <a:pt x="5608" y="4116"/>
                    <a:pt x="5136" y="4116"/>
                  </a:cubicBezTo>
                  <a:lnTo>
                    <a:pt x="2710" y="4116"/>
                  </a:lnTo>
                  <a:lnTo>
                    <a:pt x="2710" y="2730"/>
                  </a:lnTo>
                  <a:lnTo>
                    <a:pt x="3466" y="2730"/>
                  </a:lnTo>
                  <a:cubicBezTo>
                    <a:pt x="4222" y="2730"/>
                    <a:pt x="4852" y="2257"/>
                    <a:pt x="5073" y="1564"/>
                  </a:cubicBezTo>
                  <a:lnTo>
                    <a:pt x="5419" y="461"/>
                  </a:lnTo>
                  <a:cubicBezTo>
                    <a:pt x="5517" y="189"/>
                    <a:pt x="5301" y="1"/>
                    <a:pt x="50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1" name="Google Shape;9531;p80"/>
          <p:cNvGrpSpPr/>
          <p:nvPr/>
        </p:nvGrpSpPr>
        <p:grpSpPr>
          <a:xfrm>
            <a:off x="1942267" y="2755694"/>
            <a:ext cx="395865" cy="421927"/>
            <a:chOff x="-5971525" y="3990475"/>
            <a:chExt cx="274925" cy="293025"/>
          </a:xfrm>
        </p:grpSpPr>
        <p:sp>
          <p:nvSpPr>
            <p:cNvPr id="9532" name="Google Shape;9532;p80"/>
            <p:cNvSpPr/>
            <p:nvPr/>
          </p:nvSpPr>
          <p:spPr>
            <a:xfrm>
              <a:off x="-5851000" y="4061375"/>
              <a:ext cx="102400" cy="33875"/>
            </a:xfrm>
            <a:custGeom>
              <a:avLst/>
              <a:gdLst/>
              <a:ahLst/>
              <a:cxnLst/>
              <a:rect l="l" t="t" r="r" b="b"/>
              <a:pathLst>
                <a:path w="4096" h="1355" extrusionOk="0">
                  <a:moveTo>
                    <a:pt x="0" y="0"/>
                  </a:moveTo>
                  <a:lnTo>
                    <a:pt x="0" y="1355"/>
                  </a:lnTo>
                  <a:lnTo>
                    <a:pt x="4096" y="1355"/>
                  </a:lnTo>
                  <a:lnTo>
                    <a:pt x="40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80"/>
            <p:cNvSpPr/>
            <p:nvPr/>
          </p:nvSpPr>
          <p:spPr>
            <a:xfrm>
              <a:off x="-5971525" y="3990475"/>
              <a:ext cx="69350" cy="275700"/>
            </a:xfrm>
            <a:custGeom>
              <a:avLst/>
              <a:gdLst/>
              <a:ahLst/>
              <a:cxnLst/>
              <a:rect l="l" t="t" r="r" b="b"/>
              <a:pathLst>
                <a:path w="2774" h="11028" extrusionOk="0">
                  <a:moveTo>
                    <a:pt x="1041" y="1"/>
                  </a:moveTo>
                  <a:lnTo>
                    <a:pt x="1041" y="32"/>
                  </a:lnTo>
                  <a:cubicBezTo>
                    <a:pt x="473" y="32"/>
                    <a:pt x="1" y="505"/>
                    <a:pt x="1" y="1072"/>
                  </a:cubicBezTo>
                  <a:lnTo>
                    <a:pt x="1" y="9988"/>
                  </a:lnTo>
                  <a:cubicBezTo>
                    <a:pt x="1" y="10555"/>
                    <a:pt x="473" y="11027"/>
                    <a:pt x="1041" y="11027"/>
                  </a:cubicBezTo>
                  <a:lnTo>
                    <a:pt x="2395" y="11027"/>
                  </a:lnTo>
                  <a:cubicBezTo>
                    <a:pt x="2521" y="11027"/>
                    <a:pt x="2647" y="10996"/>
                    <a:pt x="2773" y="10933"/>
                  </a:cubicBezTo>
                  <a:lnTo>
                    <a:pt x="2773" y="64"/>
                  </a:lnTo>
                  <a:cubicBezTo>
                    <a:pt x="2647" y="32"/>
                    <a:pt x="2521"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80"/>
            <p:cNvSpPr/>
            <p:nvPr/>
          </p:nvSpPr>
          <p:spPr>
            <a:xfrm>
              <a:off x="-5851000" y="4214950"/>
              <a:ext cx="103200" cy="68550"/>
            </a:xfrm>
            <a:custGeom>
              <a:avLst/>
              <a:gdLst/>
              <a:ahLst/>
              <a:cxnLst/>
              <a:rect l="l" t="t" r="r" b="b"/>
              <a:pathLst>
                <a:path w="4128" h="2742" extrusionOk="0">
                  <a:moveTo>
                    <a:pt x="3056" y="694"/>
                  </a:moveTo>
                  <a:cubicBezTo>
                    <a:pt x="3277" y="694"/>
                    <a:pt x="3434" y="851"/>
                    <a:pt x="3434" y="1072"/>
                  </a:cubicBezTo>
                  <a:cubicBezTo>
                    <a:pt x="3434" y="1261"/>
                    <a:pt x="3277" y="1418"/>
                    <a:pt x="3056" y="1418"/>
                  </a:cubicBezTo>
                  <a:lnTo>
                    <a:pt x="1008" y="1418"/>
                  </a:lnTo>
                  <a:cubicBezTo>
                    <a:pt x="819" y="1418"/>
                    <a:pt x="662" y="1261"/>
                    <a:pt x="662" y="1072"/>
                  </a:cubicBezTo>
                  <a:cubicBezTo>
                    <a:pt x="662" y="851"/>
                    <a:pt x="819" y="694"/>
                    <a:pt x="1008" y="694"/>
                  </a:cubicBezTo>
                  <a:close/>
                  <a:moveTo>
                    <a:pt x="32" y="1"/>
                  </a:moveTo>
                  <a:lnTo>
                    <a:pt x="32" y="2395"/>
                  </a:lnTo>
                  <a:lnTo>
                    <a:pt x="0" y="2395"/>
                  </a:lnTo>
                  <a:cubicBezTo>
                    <a:pt x="0" y="2584"/>
                    <a:pt x="158" y="2741"/>
                    <a:pt x="347" y="2741"/>
                  </a:cubicBezTo>
                  <a:lnTo>
                    <a:pt x="3781" y="2741"/>
                  </a:lnTo>
                  <a:cubicBezTo>
                    <a:pt x="3970" y="2741"/>
                    <a:pt x="4127" y="2584"/>
                    <a:pt x="4127" y="2395"/>
                  </a:cubicBezTo>
                  <a:lnTo>
                    <a:pt x="41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80"/>
            <p:cNvSpPr/>
            <p:nvPr/>
          </p:nvSpPr>
          <p:spPr>
            <a:xfrm>
              <a:off x="-5885675" y="4010175"/>
              <a:ext cx="189075" cy="239450"/>
            </a:xfrm>
            <a:custGeom>
              <a:avLst/>
              <a:gdLst/>
              <a:ahLst/>
              <a:cxnLst/>
              <a:rect l="l" t="t" r="r" b="b"/>
              <a:pathLst>
                <a:path w="7563" h="9578" extrusionOk="0">
                  <a:moveTo>
                    <a:pt x="5829" y="1323"/>
                  </a:moveTo>
                  <a:cubicBezTo>
                    <a:pt x="6018" y="1323"/>
                    <a:pt x="6176" y="1481"/>
                    <a:pt x="6176" y="1702"/>
                  </a:cubicBezTo>
                  <a:lnTo>
                    <a:pt x="6176" y="3749"/>
                  </a:lnTo>
                  <a:cubicBezTo>
                    <a:pt x="6176" y="3938"/>
                    <a:pt x="6018" y="4096"/>
                    <a:pt x="5829" y="4096"/>
                  </a:cubicBezTo>
                  <a:lnTo>
                    <a:pt x="1009" y="4096"/>
                  </a:lnTo>
                  <a:cubicBezTo>
                    <a:pt x="820" y="4096"/>
                    <a:pt x="663" y="3938"/>
                    <a:pt x="663" y="3749"/>
                  </a:cubicBezTo>
                  <a:lnTo>
                    <a:pt x="663" y="1702"/>
                  </a:lnTo>
                  <a:cubicBezTo>
                    <a:pt x="663" y="1481"/>
                    <a:pt x="820" y="1323"/>
                    <a:pt x="1009" y="1323"/>
                  </a:cubicBezTo>
                  <a:close/>
                  <a:moveTo>
                    <a:pt x="1734" y="4789"/>
                  </a:moveTo>
                  <a:cubicBezTo>
                    <a:pt x="2175" y="4789"/>
                    <a:pt x="2175" y="5482"/>
                    <a:pt x="1734" y="5482"/>
                  </a:cubicBezTo>
                  <a:lnTo>
                    <a:pt x="1072" y="5482"/>
                  </a:lnTo>
                  <a:cubicBezTo>
                    <a:pt x="631" y="5482"/>
                    <a:pt x="600" y="4789"/>
                    <a:pt x="1072" y="4789"/>
                  </a:cubicBezTo>
                  <a:close/>
                  <a:moveTo>
                    <a:pt x="3782" y="4758"/>
                  </a:moveTo>
                  <a:cubicBezTo>
                    <a:pt x="4223" y="4789"/>
                    <a:pt x="4223" y="5482"/>
                    <a:pt x="3782" y="5482"/>
                  </a:cubicBezTo>
                  <a:lnTo>
                    <a:pt x="3120" y="5482"/>
                  </a:lnTo>
                  <a:cubicBezTo>
                    <a:pt x="2899" y="5482"/>
                    <a:pt x="2742" y="5325"/>
                    <a:pt x="2742" y="5104"/>
                  </a:cubicBezTo>
                  <a:cubicBezTo>
                    <a:pt x="2742" y="4915"/>
                    <a:pt x="2899" y="4758"/>
                    <a:pt x="3120" y="4758"/>
                  </a:cubicBezTo>
                  <a:close/>
                  <a:moveTo>
                    <a:pt x="5829" y="4789"/>
                  </a:moveTo>
                  <a:cubicBezTo>
                    <a:pt x="6270" y="4789"/>
                    <a:pt x="6302" y="5482"/>
                    <a:pt x="5829" y="5482"/>
                  </a:cubicBezTo>
                  <a:lnTo>
                    <a:pt x="5168" y="5482"/>
                  </a:lnTo>
                  <a:cubicBezTo>
                    <a:pt x="4727" y="5482"/>
                    <a:pt x="4695" y="4789"/>
                    <a:pt x="5168" y="4789"/>
                  </a:cubicBezTo>
                  <a:close/>
                  <a:moveTo>
                    <a:pt x="1762" y="6174"/>
                  </a:moveTo>
                  <a:cubicBezTo>
                    <a:pt x="2175" y="6174"/>
                    <a:pt x="2165" y="6837"/>
                    <a:pt x="1734" y="6837"/>
                  </a:cubicBezTo>
                  <a:lnTo>
                    <a:pt x="1072" y="6837"/>
                  </a:lnTo>
                  <a:cubicBezTo>
                    <a:pt x="631" y="6837"/>
                    <a:pt x="600" y="6175"/>
                    <a:pt x="1072" y="6175"/>
                  </a:cubicBezTo>
                  <a:lnTo>
                    <a:pt x="1734" y="6175"/>
                  </a:lnTo>
                  <a:cubicBezTo>
                    <a:pt x="1744" y="6175"/>
                    <a:pt x="1753" y="6174"/>
                    <a:pt x="1762" y="6174"/>
                  </a:cubicBezTo>
                  <a:close/>
                  <a:moveTo>
                    <a:pt x="3782" y="6144"/>
                  </a:moveTo>
                  <a:cubicBezTo>
                    <a:pt x="4223" y="6144"/>
                    <a:pt x="4223" y="6837"/>
                    <a:pt x="3782" y="6837"/>
                  </a:cubicBezTo>
                  <a:lnTo>
                    <a:pt x="3120" y="6837"/>
                  </a:lnTo>
                  <a:cubicBezTo>
                    <a:pt x="2899" y="6837"/>
                    <a:pt x="2742" y="6679"/>
                    <a:pt x="2742" y="6490"/>
                  </a:cubicBezTo>
                  <a:cubicBezTo>
                    <a:pt x="2742" y="6301"/>
                    <a:pt x="2899" y="6144"/>
                    <a:pt x="3120" y="6144"/>
                  </a:cubicBezTo>
                  <a:close/>
                  <a:moveTo>
                    <a:pt x="5858" y="6174"/>
                  </a:moveTo>
                  <a:cubicBezTo>
                    <a:pt x="6272" y="6174"/>
                    <a:pt x="6291" y="6837"/>
                    <a:pt x="5829" y="6837"/>
                  </a:cubicBezTo>
                  <a:lnTo>
                    <a:pt x="5168" y="6837"/>
                  </a:lnTo>
                  <a:cubicBezTo>
                    <a:pt x="4727" y="6837"/>
                    <a:pt x="4695" y="6175"/>
                    <a:pt x="5168" y="6175"/>
                  </a:cubicBezTo>
                  <a:lnTo>
                    <a:pt x="5829" y="6175"/>
                  </a:lnTo>
                  <a:cubicBezTo>
                    <a:pt x="5839" y="6175"/>
                    <a:pt x="5849" y="6174"/>
                    <a:pt x="5858" y="6174"/>
                  </a:cubicBezTo>
                  <a:close/>
                  <a:moveTo>
                    <a:pt x="1" y="0"/>
                  </a:moveTo>
                  <a:lnTo>
                    <a:pt x="1" y="9578"/>
                  </a:lnTo>
                  <a:lnTo>
                    <a:pt x="663" y="9578"/>
                  </a:lnTo>
                  <a:lnTo>
                    <a:pt x="663" y="7876"/>
                  </a:lnTo>
                  <a:cubicBezTo>
                    <a:pt x="663" y="7687"/>
                    <a:pt x="820" y="7530"/>
                    <a:pt x="1009" y="7530"/>
                  </a:cubicBezTo>
                  <a:lnTo>
                    <a:pt x="5829" y="7530"/>
                  </a:lnTo>
                  <a:cubicBezTo>
                    <a:pt x="6018" y="7530"/>
                    <a:pt x="6176" y="7687"/>
                    <a:pt x="6176" y="7876"/>
                  </a:cubicBezTo>
                  <a:lnTo>
                    <a:pt x="6176" y="9578"/>
                  </a:lnTo>
                  <a:lnTo>
                    <a:pt x="6522" y="9578"/>
                  </a:lnTo>
                  <a:cubicBezTo>
                    <a:pt x="7090" y="9578"/>
                    <a:pt x="7562" y="9105"/>
                    <a:pt x="7562" y="8538"/>
                  </a:cubicBezTo>
                  <a:lnTo>
                    <a:pt x="7562" y="1008"/>
                  </a:lnTo>
                  <a:cubicBezTo>
                    <a:pt x="7531" y="473"/>
                    <a:pt x="7090" y="0"/>
                    <a:pt x="6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6" name="Google Shape;9536;p80"/>
          <p:cNvGrpSpPr/>
          <p:nvPr/>
        </p:nvGrpSpPr>
        <p:grpSpPr>
          <a:xfrm>
            <a:off x="4615473" y="1689798"/>
            <a:ext cx="420775" cy="418507"/>
            <a:chOff x="-4118225" y="3253275"/>
            <a:chExt cx="292225" cy="290650"/>
          </a:xfrm>
        </p:grpSpPr>
        <p:sp>
          <p:nvSpPr>
            <p:cNvPr id="9537" name="Google Shape;9537;p80"/>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80"/>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9" name="Google Shape;9539;p80"/>
          <p:cNvGrpSpPr/>
          <p:nvPr/>
        </p:nvGrpSpPr>
        <p:grpSpPr>
          <a:xfrm>
            <a:off x="4665924" y="2204922"/>
            <a:ext cx="319874" cy="420199"/>
            <a:chOff x="-4082800" y="3612425"/>
            <a:chExt cx="222150" cy="291825"/>
          </a:xfrm>
        </p:grpSpPr>
        <p:sp>
          <p:nvSpPr>
            <p:cNvPr id="9540" name="Google Shape;9540;p80"/>
            <p:cNvSpPr/>
            <p:nvPr/>
          </p:nvSpPr>
          <p:spPr>
            <a:xfrm>
              <a:off x="-4027650" y="3663625"/>
              <a:ext cx="112650" cy="119725"/>
            </a:xfrm>
            <a:custGeom>
              <a:avLst/>
              <a:gdLst/>
              <a:ahLst/>
              <a:cxnLst/>
              <a:rect l="l" t="t" r="r" b="b"/>
              <a:pathLst>
                <a:path w="4506" h="4789" extrusionOk="0">
                  <a:moveTo>
                    <a:pt x="2237" y="1355"/>
                  </a:moveTo>
                  <a:cubicBezTo>
                    <a:pt x="2773" y="1355"/>
                    <a:pt x="3245" y="1827"/>
                    <a:pt x="3245" y="2395"/>
                  </a:cubicBezTo>
                  <a:cubicBezTo>
                    <a:pt x="3308" y="2930"/>
                    <a:pt x="2836" y="3434"/>
                    <a:pt x="2237" y="3434"/>
                  </a:cubicBezTo>
                  <a:cubicBezTo>
                    <a:pt x="1670" y="3434"/>
                    <a:pt x="1197" y="2962"/>
                    <a:pt x="1197" y="2395"/>
                  </a:cubicBezTo>
                  <a:cubicBezTo>
                    <a:pt x="1197" y="1859"/>
                    <a:pt x="1670" y="1355"/>
                    <a:pt x="2237" y="1355"/>
                  </a:cubicBezTo>
                  <a:close/>
                  <a:moveTo>
                    <a:pt x="1922" y="0"/>
                  </a:moveTo>
                  <a:lnTo>
                    <a:pt x="1922" y="473"/>
                  </a:lnTo>
                  <a:cubicBezTo>
                    <a:pt x="1922" y="630"/>
                    <a:pt x="1827" y="725"/>
                    <a:pt x="1670" y="788"/>
                  </a:cubicBezTo>
                  <a:cubicBezTo>
                    <a:pt x="1481" y="851"/>
                    <a:pt x="1292" y="945"/>
                    <a:pt x="1134" y="1103"/>
                  </a:cubicBezTo>
                  <a:cubicBezTo>
                    <a:pt x="1055" y="1143"/>
                    <a:pt x="962" y="1183"/>
                    <a:pt x="873" y="1183"/>
                  </a:cubicBezTo>
                  <a:cubicBezTo>
                    <a:pt x="822" y="1183"/>
                    <a:pt x="771" y="1169"/>
                    <a:pt x="725" y="1134"/>
                  </a:cubicBezTo>
                  <a:lnTo>
                    <a:pt x="347" y="914"/>
                  </a:lnTo>
                  <a:lnTo>
                    <a:pt x="0" y="1481"/>
                  </a:lnTo>
                  <a:lnTo>
                    <a:pt x="378" y="1733"/>
                  </a:lnTo>
                  <a:cubicBezTo>
                    <a:pt x="504" y="1796"/>
                    <a:pt x="599" y="1922"/>
                    <a:pt x="536" y="2079"/>
                  </a:cubicBezTo>
                  <a:cubicBezTo>
                    <a:pt x="504" y="2332"/>
                    <a:pt x="504" y="2489"/>
                    <a:pt x="536" y="2710"/>
                  </a:cubicBezTo>
                  <a:cubicBezTo>
                    <a:pt x="599" y="2867"/>
                    <a:pt x="504" y="2993"/>
                    <a:pt x="378" y="3056"/>
                  </a:cubicBezTo>
                  <a:lnTo>
                    <a:pt x="0" y="3308"/>
                  </a:lnTo>
                  <a:lnTo>
                    <a:pt x="347" y="3907"/>
                  </a:lnTo>
                  <a:lnTo>
                    <a:pt x="725" y="3655"/>
                  </a:lnTo>
                  <a:cubicBezTo>
                    <a:pt x="773" y="3631"/>
                    <a:pt x="826" y="3620"/>
                    <a:pt x="879" y="3620"/>
                  </a:cubicBezTo>
                  <a:cubicBezTo>
                    <a:pt x="967" y="3620"/>
                    <a:pt x="1056" y="3647"/>
                    <a:pt x="1134" y="3686"/>
                  </a:cubicBezTo>
                  <a:cubicBezTo>
                    <a:pt x="1292" y="3812"/>
                    <a:pt x="1481" y="3938"/>
                    <a:pt x="1670" y="4001"/>
                  </a:cubicBezTo>
                  <a:cubicBezTo>
                    <a:pt x="1796" y="4064"/>
                    <a:pt x="1922" y="4222"/>
                    <a:pt x="1922" y="4316"/>
                  </a:cubicBezTo>
                  <a:lnTo>
                    <a:pt x="1922" y="4789"/>
                  </a:lnTo>
                  <a:lnTo>
                    <a:pt x="2584" y="4789"/>
                  </a:lnTo>
                  <a:lnTo>
                    <a:pt x="2584" y="4316"/>
                  </a:lnTo>
                  <a:cubicBezTo>
                    <a:pt x="2584" y="4159"/>
                    <a:pt x="2678" y="4064"/>
                    <a:pt x="2836" y="4001"/>
                  </a:cubicBezTo>
                  <a:cubicBezTo>
                    <a:pt x="3025" y="3938"/>
                    <a:pt x="3182" y="3844"/>
                    <a:pt x="3371" y="3686"/>
                  </a:cubicBezTo>
                  <a:cubicBezTo>
                    <a:pt x="3449" y="3647"/>
                    <a:pt x="3539" y="3620"/>
                    <a:pt x="3626" y="3620"/>
                  </a:cubicBezTo>
                  <a:cubicBezTo>
                    <a:pt x="3680" y="3620"/>
                    <a:pt x="3733" y="3631"/>
                    <a:pt x="3781" y="3655"/>
                  </a:cubicBezTo>
                  <a:lnTo>
                    <a:pt x="4159" y="3907"/>
                  </a:lnTo>
                  <a:lnTo>
                    <a:pt x="4505" y="3308"/>
                  </a:lnTo>
                  <a:lnTo>
                    <a:pt x="4127" y="3056"/>
                  </a:lnTo>
                  <a:cubicBezTo>
                    <a:pt x="4001" y="2993"/>
                    <a:pt x="3938" y="2867"/>
                    <a:pt x="3970" y="2710"/>
                  </a:cubicBezTo>
                  <a:cubicBezTo>
                    <a:pt x="4001" y="2489"/>
                    <a:pt x="4001" y="2332"/>
                    <a:pt x="3970" y="2079"/>
                  </a:cubicBezTo>
                  <a:cubicBezTo>
                    <a:pt x="3938" y="1922"/>
                    <a:pt x="4001" y="1796"/>
                    <a:pt x="4127" y="1733"/>
                  </a:cubicBezTo>
                  <a:lnTo>
                    <a:pt x="4505" y="1481"/>
                  </a:lnTo>
                  <a:lnTo>
                    <a:pt x="4159" y="914"/>
                  </a:lnTo>
                  <a:lnTo>
                    <a:pt x="3781" y="1134"/>
                  </a:lnTo>
                  <a:cubicBezTo>
                    <a:pt x="3734" y="1169"/>
                    <a:pt x="3684" y="1183"/>
                    <a:pt x="3632" y="1183"/>
                  </a:cubicBezTo>
                  <a:cubicBezTo>
                    <a:pt x="3543" y="1183"/>
                    <a:pt x="3451" y="1143"/>
                    <a:pt x="3371" y="1103"/>
                  </a:cubicBezTo>
                  <a:cubicBezTo>
                    <a:pt x="3214" y="977"/>
                    <a:pt x="3025" y="851"/>
                    <a:pt x="2836" y="788"/>
                  </a:cubicBezTo>
                  <a:cubicBezTo>
                    <a:pt x="2710" y="725"/>
                    <a:pt x="2584" y="567"/>
                    <a:pt x="2584" y="473"/>
                  </a:cubicBezTo>
                  <a:lnTo>
                    <a:pt x="25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80"/>
            <p:cNvSpPr/>
            <p:nvPr/>
          </p:nvSpPr>
          <p:spPr>
            <a:xfrm>
              <a:off x="-4082800" y="3612425"/>
              <a:ext cx="222150" cy="291825"/>
            </a:xfrm>
            <a:custGeom>
              <a:avLst/>
              <a:gdLst/>
              <a:ahLst/>
              <a:cxnLst/>
              <a:rect l="l" t="t" r="r" b="b"/>
              <a:pathLst>
                <a:path w="8886" h="11673" extrusionOk="0">
                  <a:moveTo>
                    <a:pt x="5168" y="1324"/>
                  </a:moveTo>
                  <a:cubicBezTo>
                    <a:pt x="5357" y="1324"/>
                    <a:pt x="5514" y="1481"/>
                    <a:pt x="5514" y="1702"/>
                  </a:cubicBezTo>
                  <a:lnTo>
                    <a:pt x="5514" y="2269"/>
                  </a:lnTo>
                  <a:cubicBezTo>
                    <a:pt x="5609" y="2332"/>
                    <a:pt x="5735" y="2395"/>
                    <a:pt x="5829" y="2489"/>
                  </a:cubicBezTo>
                  <a:lnTo>
                    <a:pt x="6333" y="2206"/>
                  </a:lnTo>
                  <a:cubicBezTo>
                    <a:pt x="6396" y="2174"/>
                    <a:pt x="6491" y="2174"/>
                    <a:pt x="6617" y="2174"/>
                  </a:cubicBezTo>
                  <a:cubicBezTo>
                    <a:pt x="6680" y="2206"/>
                    <a:pt x="6774" y="2237"/>
                    <a:pt x="6806" y="2300"/>
                  </a:cubicBezTo>
                  <a:lnTo>
                    <a:pt x="7467" y="3497"/>
                  </a:lnTo>
                  <a:cubicBezTo>
                    <a:pt x="7562" y="3655"/>
                    <a:pt x="7530" y="3844"/>
                    <a:pt x="7341" y="3970"/>
                  </a:cubicBezTo>
                  <a:lnTo>
                    <a:pt x="6837" y="4254"/>
                  </a:lnTo>
                  <a:cubicBezTo>
                    <a:pt x="6869" y="4380"/>
                    <a:pt x="6869" y="4474"/>
                    <a:pt x="6837" y="4632"/>
                  </a:cubicBezTo>
                  <a:lnTo>
                    <a:pt x="7341" y="4915"/>
                  </a:lnTo>
                  <a:cubicBezTo>
                    <a:pt x="7499" y="4978"/>
                    <a:pt x="7593" y="5230"/>
                    <a:pt x="7467" y="5388"/>
                  </a:cubicBezTo>
                  <a:lnTo>
                    <a:pt x="6806" y="6553"/>
                  </a:lnTo>
                  <a:cubicBezTo>
                    <a:pt x="6774" y="6648"/>
                    <a:pt x="6680" y="6679"/>
                    <a:pt x="6617" y="6711"/>
                  </a:cubicBezTo>
                  <a:cubicBezTo>
                    <a:pt x="6588" y="6730"/>
                    <a:pt x="6555" y="6738"/>
                    <a:pt x="6523" y="6738"/>
                  </a:cubicBezTo>
                  <a:cubicBezTo>
                    <a:pt x="6450" y="6738"/>
                    <a:pt x="6377" y="6701"/>
                    <a:pt x="6333" y="6679"/>
                  </a:cubicBezTo>
                  <a:lnTo>
                    <a:pt x="5829" y="6396"/>
                  </a:lnTo>
                  <a:cubicBezTo>
                    <a:pt x="5703" y="6490"/>
                    <a:pt x="5609" y="6522"/>
                    <a:pt x="5514" y="6616"/>
                  </a:cubicBezTo>
                  <a:lnTo>
                    <a:pt x="5514" y="7183"/>
                  </a:lnTo>
                  <a:cubicBezTo>
                    <a:pt x="5514" y="7404"/>
                    <a:pt x="5357" y="7562"/>
                    <a:pt x="5168" y="7562"/>
                  </a:cubicBezTo>
                  <a:lnTo>
                    <a:pt x="3781" y="7562"/>
                  </a:lnTo>
                  <a:cubicBezTo>
                    <a:pt x="3592" y="7562"/>
                    <a:pt x="3435" y="7404"/>
                    <a:pt x="3435" y="7183"/>
                  </a:cubicBezTo>
                  <a:lnTo>
                    <a:pt x="3435" y="6616"/>
                  </a:lnTo>
                  <a:cubicBezTo>
                    <a:pt x="3309" y="6553"/>
                    <a:pt x="3183" y="6490"/>
                    <a:pt x="3120" y="6396"/>
                  </a:cubicBezTo>
                  <a:lnTo>
                    <a:pt x="2584" y="6679"/>
                  </a:lnTo>
                  <a:cubicBezTo>
                    <a:pt x="2521" y="6711"/>
                    <a:pt x="2427" y="6711"/>
                    <a:pt x="2332" y="6711"/>
                  </a:cubicBezTo>
                  <a:cubicBezTo>
                    <a:pt x="2238" y="6679"/>
                    <a:pt x="2175" y="6648"/>
                    <a:pt x="2112" y="6553"/>
                  </a:cubicBezTo>
                  <a:lnTo>
                    <a:pt x="1450" y="5388"/>
                  </a:lnTo>
                  <a:cubicBezTo>
                    <a:pt x="1387" y="5230"/>
                    <a:pt x="1419" y="5041"/>
                    <a:pt x="1576" y="4915"/>
                  </a:cubicBezTo>
                  <a:lnTo>
                    <a:pt x="2080" y="4632"/>
                  </a:lnTo>
                  <a:lnTo>
                    <a:pt x="2080" y="4443"/>
                  </a:lnTo>
                  <a:lnTo>
                    <a:pt x="2080" y="4254"/>
                  </a:lnTo>
                  <a:lnTo>
                    <a:pt x="1576" y="3970"/>
                  </a:lnTo>
                  <a:cubicBezTo>
                    <a:pt x="1419" y="3907"/>
                    <a:pt x="1324" y="3655"/>
                    <a:pt x="1450" y="3497"/>
                  </a:cubicBezTo>
                  <a:lnTo>
                    <a:pt x="2112" y="2332"/>
                  </a:lnTo>
                  <a:cubicBezTo>
                    <a:pt x="2175" y="2237"/>
                    <a:pt x="2238" y="2206"/>
                    <a:pt x="2332" y="2174"/>
                  </a:cubicBezTo>
                  <a:cubicBezTo>
                    <a:pt x="2352" y="2155"/>
                    <a:pt x="2377" y="2147"/>
                    <a:pt x="2405" y="2147"/>
                  </a:cubicBezTo>
                  <a:cubicBezTo>
                    <a:pt x="2467" y="2147"/>
                    <a:pt x="2541" y="2184"/>
                    <a:pt x="2584" y="2206"/>
                  </a:cubicBezTo>
                  <a:lnTo>
                    <a:pt x="3120" y="2489"/>
                  </a:lnTo>
                  <a:cubicBezTo>
                    <a:pt x="3214" y="2395"/>
                    <a:pt x="3309" y="2363"/>
                    <a:pt x="3435" y="2269"/>
                  </a:cubicBezTo>
                  <a:lnTo>
                    <a:pt x="3435" y="1702"/>
                  </a:lnTo>
                  <a:cubicBezTo>
                    <a:pt x="3435" y="1481"/>
                    <a:pt x="3592" y="1324"/>
                    <a:pt x="3781" y="1324"/>
                  </a:cubicBezTo>
                  <a:close/>
                  <a:moveTo>
                    <a:pt x="4443" y="0"/>
                  </a:moveTo>
                  <a:cubicBezTo>
                    <a:pt x="1986" y="0"/>
                    <a:pt x="1" y="2017"/>
                    <a:pt x="1" y="4443"/>
                  </a:cubicBezTo>
                  <a:cubicBezTo>
                    <a:pt x="1" y="5419"/>
                    <a:pt x="316" y="6333"/>
                    <a:pt x="851" y="7120"/>
                  </a:cubicBezTo>
                  <a:lnTo>
                    <a:pt x="4159" y="11531"/>
                  </a:lnTo>
                  <a:cubicBezTo>
                    <a:pt x="4222" y="11626"/>
                    <a:pt x="4325" y="11673"/>
                    <a:pt x="4431" y="11673"/>
                  </a:cubicBezTo>
                  <a:cubicBezTo>
                    <a:pt x="4538" y="11673"/>
                    <a:pt x="4648" y="11626"/>
                    <a:pt x="4727" y="11531"/>
                  </a:cubicBezTo>
                  <a:lnTo>
                    <a:pt x="8066" y="6994"/>
                  </a:lnTo>
                  <a:cubicBezTo>
                    <a:pt x="8602" y="6270"/>
                    <a:pt x="8885" y="5356"/>
                    <a:pt x="8885" y="4443"/>
                  </a:cubicBezTo>
                  <a:cubicBezTo>
                    <a:pt x="8885" y="2017"/>
                    <a:pt x="6932" y="0"/>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80"/>
            <p:cNvSpPr/>
            <p:nvPr/>
          </p:nvSpPr>
          <p:spPr>
            <a:xfrm>
              <a:off x="-3980400" y="3714800"/>
              <a:ext cx="17350" cy="17375"/>
            </a:xfrm>
            <a:custGeom>
              <a:avLst/>
              <a:gdLst/>
              <a:ahLst/>
              <a:cxnLst/>
              <a:rect l="l" t="t" r="r" b="b"/>
              <a:pathLst>
                <a:path w="694" h="695" extrusionOk="0">
                  <a:moveTo>
                    <a:pt x="347" y="1"/>
                  </a:moveTo>
                  <a:cubicBezTo>
                    <a:pt x="158" y="1"/>
                    <a:pt x="0" y="159"/>
                    <a:pt x="0" y="348"/>
                  </a:cubicBezTo>
                  <a:cubicBezTo>
                    <a:pt x="0" y="537"/>
                    <a:pt x="158" y="694"/>
                    <a:pt x="347" y="694"/>
                  </a:cubicBezTo>
                  <a:cubicBezTo>
                    <a:pt x="536" y="694"/>
                    <a:pt x="694" y="537"/>
                    <a:pt x="694" y="348"/>
                  </a:cubicBezTo>
                  <a:cubicBezTo>
                    <a:pt x="694" y="159"/>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3" name="Google Shape;9543;p80"/>
          <p:cNvGrpSpPr/>
          <p:nvPr/>
        </p:nvGrpSpPr>
        <p:grpSpPr>
          <a:xfrm>
            <a:off x="4627372" y="2769876"/>
            <a:ext cx="420775" cy="393561"/>
            <a:chOff x="-4118225" y="3990475"/>
            <a:chExt cx="292225" cy="273325"/>
          </a:xfrm>
        </p:grpSpPr>
        <p:sp>
          <p:nvSpPr>
            <p:cNvPr id="9544" name="Google Shape;9544;p80"/>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5" name="Google Shape;9545;p80"/>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546;p80"/>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547;p80"/>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8" name="Google Shape;9548;p80"/>
          <p:cNvGrpSpPr/>
          <p:nvPr/>
        </p:nvGrpSpPr>
        <p:grpSpPr>
          <a:xfrm>
            <a:off x="7338026" y="1688087"/>
            <a:ext cx="394713" cy="421927"/>
            <a:chOff x="-2312225" y="3238300"/>
            <a:chExt cx="274125" cy="293025"/>
          </a:xfrm>
        </p:grpSpPr>
        <p:sp>
          <p:nvSpPr>
            <p:cNvPr id="9549" name="Google Shape;9549;p80"/>
            <p:cNvSpPr/>
            <p:nvPr/>
          </p:nvSpPr>
          <p:spPr>
            <a:xfrm>
              <a:off x="-2241325" y="3289500"/>
              <a:ext cx="203225" cy="241825"/>
            </a:xfrm>
            <a:custGeom>
              <a:avLst/>
              <a:gdLst/>
              <a:ahLst/>
              <a:cxnLst/>
              <a:rect l="l" t="t" r="r" b="b"/>
              <a:pathLst>
                <a:path w="8129" h="9673" extrusionOk="0">
                  <a:moveTo>
                    <a:pt x="2458" y="0"/>
                  </a:moveTo>
                  <a:cubicBezTo>
                    <a:pt x="2174" y="0"/>
                    <a:pt x="1954" y="221"/>
                    <a:pt x="1954" y="504"/>
                  </a:cubicBezTo>
                  <a:lnTo>
                    <a:pt x="1954" y="2836"/>
                  </a:lnTo>
                  <a:lnTo>
                    <a:pt x="1954" y="5167"/>
                  </a:lnTo>
                  <a:lnTo>
                    <a:pt x="914" y="4128"/>
                  </a:lnTo>
                  <a:cubicBezTo>
                    <a:pt x="820" y="4033"/>
                    <a:pt x="693" y="3986"/>
                    <a:pt x="567" y="3986"/>
                  </a:cubicBezTo>
                  <a:cubicBezTo>
                    <a:pt x="441" y="3986"/>
                    <a:pt x="315" y="4033"/>
                    <a:pt x="221" y="4128"/>
                  </a:cubicBezTo>
                  <a:cubicBezTo>
                    <a:pt x="0" y="4317"/>
                    <a:pt x="0" y="4632"/>
                    <a:pt x="221" y="4852"/>
                  </a:cubicBezTo>
                  <a:lnTo>
                    <a:pt x="2678" y="7310"/>
                  </a:lnTo>
                  <a:lnTo>
                    <a:pt x="2678" y="8664"/>
                  </a:lnTo>
                  <a:cubicBezTo>
                    <a:pt x="2678" y="9200"/>
                    <a:pt x="3151" y="9672"/>
                    <a:pt x="3718" y="9672"/>
                  </a:cubicBezTo>
                  <a:lnTo>
                    <a:pt x="6459" y="9672"/>
                  </a:lnTo>
                  <a:cubicBezTo>
                    <a:pt x="7026" y="9672"/>
                    <a:pt x="7499" y="9200"/>
                    <a:pt x="7499" y="8664"/>
                  </a:cubicBezTo>
                  <a:lnTo>
                    <a:pt x="7499" y="8066"/>
                  </a:lnTo>
                  <a:cubicBezTo>
                    <a:pt x="7688" y="7656"/>
                    <a:pt x="7845" y="7278"/>
                    <a:pt x="7940" y="6837"/>
                  </a:cubicBezTo>
                  <a:cubicBezTo>
                    <a:pt x="8034" y="6396"/>
                    <a:pt x="8129" y="5986"/>
                    <a:pt x="8129" y="5514"/>
                  </a:cubicBezTo>
                  <a:lnTo>
                    <a:pt x="8129" y="3308"/>
                  </a:lnTo>
                  <a:cubicBezTo>
                    <a:pt x="8129" y="3025"/>
                    <a:pt x="7877" y="2773"/>
                    <a:pt x="7625" y="2773"/>
                  </a:cubicBezTo>
                  <a:cubicBezTo>
                    <a:pt x="7341" y="2773"/>
                    <a:pt x="7089" y="3025"/>
                    <a:pt x="7089" y="3308"/>
                  </a:cubicBezTo>
                  <a:lnTo>
                    <a:pt x="7089" y="3812"/>
                  </a:lnTo>
                  <a:cubicBezTo>
                    <a:pt x="7089" y="4002"/>
                    <a:pt x="6931" y="4159"/>
                    <a:pt x="6742" y="4159"/>
                  </a:cubicBezTo>
                  <a:cubicBezTo>
                    <a:pt x="6553" y="4159"/>
                    <a:pt x="6396" y="4002"/>
                    <a:pt x="6396" y="3812"/>
                  </a:cubicBezTo>
                  <a:lnTo>
                    <a:pt x="6396" y="2615"/>
                  </a:lnTo>
                  <a:cubicBezTo>
                    <a:pt x="6396" y="2363"/>
                    <a:pt x="6144" y="2111"/>
                    <a:pt x="5892" y="2111"/>
                  </a:cubicBezTo>
                  <a:cubicBezTo>
                    <a:pt x="5608" y="2111"/>
                    <a:pt x="5356" y="2363"/>
                    <a:pt x="5356" y="2615"/>
                  </a:cubicBezTo>
                  <a:cubicBezTo>
                    <a:pt x="5357" y="2615"/>
                    <a:pt x="5358" y="2615"/>
                    <a:pt x="5359" y="2615"/>
                  </a:cubicBezTo>
                  <a:cubicBezTo>
                    <a:pt x="5418" y="2615"/>
                    <a:pt x="5419" y="3769"/>
                    <a:pt x="5419" y="3781"/>
                  </a:cubicBezTo>
                  <a:lnTo>
                    <a:pt x="5419" y="3781"/>
                  </a:lnTo>
                  <a:cubicBezTo>
                    <a:pt x="5419" y="3970"/>
                    <a:pt x="5262" y="4128"/>
                    <a:pt x="5041" y="4128"/>
                  </a:cubicBezTo>
                  <a:cubicBezTo>
                    <a:pt x="4852" y="4128"/>
                    <a:pt x="4695" y="3970"/>
                    <a:pt x="4695" y="3781"/>
                  </a:cubicBezTo>
                  <a:lnTo>
                    <a:pt x="4695" y="2584"/>
                  </a:lnTo>
                  <a:cubicBezTo>
                    <a:pt x="4695" y="2332"/>
                    <a:pt x="4474" y="2080"/>
                    <a:pt x="4191" y="2080"/>
                  </a:cubicBezTo>
                  <a:cubicBezTo>
                    <a:pt x="3907" y="2080"/>
                    <a:pt x="3686" y="2332"/>
                    <a:pt x="3686" y="2584"/>
                  </a:cubicBezTo>
                  <a:lnTo>
                    <a:pt x="3686" y="3781"/>
                  </a:lnTo>
                  <a:cubicBezTo>
                    <a:pt x="3686" y="3970"/>
                    <a:pt x="3529" y="4128"/>
                    <a:pt x="3308" y="4128"/>
                  </a:cubicBezTo>
                  <a:cubicBezTo>
                    <a:pt x="3119" y="4128"/>
                    <a:pt x="2962" y="3970"/>
                    <a:pt x="2962" y="3781"/>
                  </a:cubicBezTo>
                  <a:lnTo>
                    <a:pt x="2962" y="504"/>
                  </a:lnTo>
                  <a:cubicBezTo>
                    <a:pt x="2962" y="221"/>
                    <a:pt x="2741"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0" name="Google Shape;9550;p80"/>
            <p:cNvSpPr/>
            <p:nvPr/>
          </p:nvSpPr>
          <p:spPr>
            <a:xfrm>
              <a:off x="-2312225" y="3238300"/>
              <a:ext cx="241825" cy="241050"/>
            </a:xfrm>
            <a:custGeom>
              <a:avLst/>
              <a:gdLst/>
              <a:ahLst/>
              <a:cxnLst/>
              <a:rect l="l" t="t" r="r" b="b"/>
              <a:pathLst>
                <a:path w="9673" h="9642" extrusionOk="0">
                  <a:moveTo>
                    <a:pt x="379" y="1"/>
                  </a:moveTo>
                  <a:cubicBezTo>
                    <a:pt x="158" y="1"/>
                    <a:pt x="1" y="158"/>
                    <a:pt x="1" y="347"/>
                  </a:cubicBezTo>
                  <a:lnTo>
                    <a:pt x="1" y="1733"/>
                  </a:lnTo>
                  <a:cubicBezTo>
                    <a:pt x="1" y="1922"/>
                    <a:pt x="158" y="2080"/>
                    <a:pt x="379" y="2080"/>
                  </a:cubicBezTo>
                  <a:lnTo>
                    <a:pt x="726" y="2080"/>
                  </a:lnTo>
                  <a:lnTo>
                    <a:pt x="726" y="7562"/>
                  </a:lnTo>
                  <a:lnTo>
                    <a:pt x="379" y="7562"/>
                  </a:lnTo>
                  <a:cubicBezTo>
                    <a:pt x="158" y="7562"/>
                    <a:pt x="1" y="7719"/>
                    <a:pt x="1" y="7908"/>
                  </a:cubicBezTo>
                  <a:lnTo>
                    <a:pt x="1" y="9294"/>
                  </a:lnTo>
                  <a:cubicBezTo>
                    <a:pt x="1" y="9484"/>
                    <a:pt x="158" y="9641"/>
                    <a:pt x="379" y="9641"/>
                  </a:cubicBezTo>
                  <a:lnTo>
                    <a:pt x="1734" y="9641"/>
                  </a:lnTo>
                  <a:cubicBezTo>
                    <a:pt x="1954" y="9641"/>
                    <a:pt x="2112" y="9484"/>
                    <a:pt x="2112" y="9294"/>
                  </a:cubicBezTo>
                  <a:lnTo>
                    <a:pt x="2112" y="8916"/>
                  </a:lnTo>
                  <a:lnTo>
                    <a:pt x="4160" y="8916"/>
                  </a:lnTo>
                  <a:lnTo>
                    <a:pt x="3435" y="8223"/>
                  </a:lnTo>
                  <a:lnTo>
                    <a:pt x="2112" y="8223"/>
                  </a:lnTo>
                  <a:lnTo>
                    <a:pt x="2112" y="7877"/>
                  </a:lnTo>
                  <a:cubicBezTo>
                    <a:pt x="2112" y="7688"/>
                    <a:pt x="1954" y="7530"/>
                    <a:pt x="1734" y="7530"/>
                  </a:cubicBezTo>
                  <a:lnTo>
                    <a:pt x="1387" y="7530"/>
                  </a:lnTo>
                  <a:lnTo>
                    <a:pt x="1387" y="2080"/>
                  </a:lnTo>
                  <a:lnTo>
                    <a:pt x="1734" y="2080"/>
                  </a:lnTo>
                  <a:cubicBezTo>
                    <a:pt x="1954" y="2080"/>
                    <a:pt x="2112" y="1922"/>
                    <a:pt x="2112" y="1733"/>
                  </a:cubicBezTo>
                  <a:lnTo>
                    <a:pt x="2112" y="1387"/>
                  </a:lnTo>
                  <a:lnTo>
                    <a:pt x="7562" y="1387"/>
                  </a:lnTo>
                  <a:lnTo>
                    <a:pt x="7562" y="1733"/>
                  </a:lnTo>
                  <a:cubicBezTo>
                    <a:pt x="7562" y="1922"/>
                    <a:pt x="7720" y="2080"/>
                    <a:pt x="7940" y="2080"/>
                  </a:cubicBezTo>
                  <a:lnTo>
                    <a:pt x="8287" y="2080"/>
                  </a:lnTo>
                  <a:lnTo>
                    <a:pt x="8287" y="3592"/>
                  </a:lnTo>
                  <a:cubicBezTo>
                    <a:pt x="8444" y="3498"/>
                    <a:pt x="8602" y="3466"/>
                    <a:pt x="8791" y="3466"/>
                  </a:cubicBezTo>
                  <a:cubicBezTo>
                    <a:pt x="8885" y="3466"/>
                    <a:pt x="8917" y="3466"/>
                    <a:pt x="8948" y="3498"/>
                  </a:cubicBezTo>
                  <a:lnTo>
                    <a:pt x="8948" y="2080"/>
                  </a:lnTo>
                  <a:lnTo>
                    <a:pt x="9326" y="2080"/>
                  </a:lnTo>
                  <a:cubicBezTo>
                    <a:pt x="9515" y="2080"/>
                    <a:pt x="9673" y="1922"/>
                    <a:pt x="9673" y="1733"/>
                  </a:cubicBezTo>
                  <a:lnTo>
                    <a:pt x="9673" y="347"/>
                  </a:lnTo>
                  <a:cubicBezTo>
                    <a:pt x="9673" y="158"/>
                    <a:pt x="9515" y="1"/>
                    <a:pt x="9326" y="1"/>
                  </a:cubicBezTo>
                  <a:lnTo>
                    <a:pt x="7940" y="1"/>
                  </a:lnTo>
                  <a:cubicBezTo>
                    <a:pt x="7751" y="1"/>
                    <a:pt x="7562" y="158"/>
                    <a:pt x="7562" y="347"/>
                  </a:cubicBezTo>
                  <a:lnTo>
                    <a:pt x="7562" y="694"/>
                  </a:lnTo>
                  <a:lnTo>
                    <a:pt x="2112" y="694"/>
                  </a:lnTo>
                  <a:lnTo>
                    <a:pt x="2112" y="347"/>
                  </a:lnTo>
                  <a:cubicBezTo>
                    <a:pt x="2112" y="158"/>
                    <a:pt x="195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1" name="Google Shape;9551;p80"/>
          <p:cNvGrpSpPr/>
          <p:nvPr/>
        </p:nvGrpSpPr>
        <p:grpSpPr>
          <a:xfrm>
            <a:off x="7335742" y="2756825"/>
            <a:ext cx="423079" cy="419659"/>
            <a:chOff x="-2310650" y="3958175"/>
            <a:chExt cx="293825" cy="291450"/>
          </a:xfrm>
        </p:grpSpPr>
        <p:sp>
          <p:nvSpPr>
            <p:cNvPr id="9552" name="Google Shape;9552;p80"/>
            <p:cNvSpPr/>
            <p:nvPr/>
          </p:nvSpPr>
          <p:spPr>
            <a:xfrm>
              <a:off x="-2310650" y="3958175"/>
              <a:ext cx="185925" cy="118950"/>
            </a:xfrm>
            <a:custGeom>
              <a:avLst/>
              <a:gdLst/>
              <a:ahLst/>
              <a:cxnLst/>
              <a:rect l="l" t="t" r="r" b="b"/>
              <a:pathLst>
                <a:path w="7437" h="4758" extrusionOk="0">
                  <a:moveTo>
                    <a:pt x="1009" y="1"/>
                  </a:moveTo>
                  <a:cubicBezTo>
                    <a:pt x="474" y="1"/>
                    <a:pt x="1" y="474"/>
                    <a:pt x="1" y="1009"/>
                  </a:cubicBezTo>
                  <a:lnTo>
                    <a:pt x="1" y="2395"/>
                  </a:lnTo>
                  <a:cubicBezTo>
                    <a:pt x="1" y="2931"/>
                    <a:pt x="474" y="3372"/>
                    <a:pt x="1009" y="3372"/>
                  </a:cubicBezTo>
                  <a:lnTo>
                    <a:pt x="1356" y="3372"/>
                  </a:lnTo>
                  <a:lnTo>
                    <a:pt x="1356" y="4412"/>
                  </a:lnTo>
                  <a:cubicBezTo>
                    <a:pt x="1356" y="4618"/>
                    <a:pt x="1518" y="4757"/>
                    <a:pt x="1692" y="4757"/>
                  </a:cubicBezTo>
                  <a:cubicBezTo>
                    <a:pt x="1784" y="4757"/>
                    <a:pt x="1878" y="4719"/>
                    <a:pt x="1954" y="4632"/>
                  </a:cubicBezTo>
                  <a:lnTo>
                    <a:pt x="3214" y="3372"/>
                  </a:lnTo>
                  <a:lnTo>
                    <a:pt x="3403" y="3372"/>
                  </a:lnTo>
                  <a:lnTo>
                    <a:pt x="3403" y="2364"/>
                  </a:lnTo>
                  <a:cubicBezTo>
                    <a:pt x="3403" y="1419"/>
                    <a:pt x="4160" y="663"/>
                    <a:pt x="5105" y="663"/>
                  </a:cubicBezTo>
                  <a:lnTo>
                    <a:pt x="7436" y="663"/>
                  </a:lnTo>
                  <a:cubicBezTo>
                    <a:pt x="7279" y="253"/>
                    <a:pt x="6932" y="1"/>
                    <a:pt x="6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80"/>
            <p:cNvSpPr/>
            <p:nvPr/>
          </p:nvSpPr>
          <p:spPr>
            <a:xfrm>
              <a:off x="-2309075" y="3992050"/>
              <a:ext cx="292250" cy="257575"/>
            </a:xfrm>
            <a:custGeom>
              <a:avLst/>
              <a:gdLst/>
              <a:ahLst/>
              <a:cxnLst/>
              <a:rect l="l" t="t" r="r" b="b"/>
              <a:pathLst>
                <a:path w="11690" h="10303" extrusionOk="0">
                  <a:moveTo>
                    <a:pt x="5042" y="1"/>
                  </a:moveTo>
                  <a:cubicBezTo>
                    <a:pt x="4506" y="1"/>
                    <a:pt x="4034" y="473"/>
                    <a:pt x="4034" y="1040"/>
                  </a:cubicBezTo>
                  <a:lnTo>
                    <a:pt x="4034" y="2395"/>
                  </a:lnTo>
                  <a:cubicBezTo>
                    <a:pt x="4034" y="2962"/>
                    <a:pt x="4506" y="3435"/>
                    <a:pt x="5042" y="3435"/>
                  </a:cubicBezTo>
                  <a:lnTo>
                    <a:pt x="6964" y="3435"/>
                  </a:lnTo>
                  <a:lnTo>
                    <a:pt x="7814" y="4254"/>
                  </a:lnTo>
                  <a:cubicBezTo>
                    <a:pt x="7216" y="4537"/>
                    <a:pt x="6775" y="5136"/>
                    <a:pt x="6775" y="5829"/>
                  </a:cubicBezTo>
                  <a:cubicBezTo>
                    <a:pt x="6775" y="6270"/>
                    <a:pt x="6932" y="6680"/>
                    <a:pt x="7216" y="6932"/>
                  </a:cubicBezTo>
                  <a:cubicBezTo>
                    <a:pt x="6585" y="7089"/>
                    <a:pt x="6081" y="7499"/>
                    <a:pt x="5766" y="8034"/>
                  </a:cubicBezTo>
                  <a:cubicBezTo>
                    <a:pt x="5451" y="7499"/>
                    <a:pt x="4916" y="7089"/>
                    <a:pt x="4286" y="6932"/>
                  </a:cubicBezTo>
                  <a:cubicBezTo>
                    <a:pt x="4569" y="6617"/>
                    <a:pt x="4727" y="6270"/>
                    <a:pt x="4727" y="5829"/>
                  </a:cubicBezTo>
                  <a:cubicBezTo>
                    <a:pt x="4727" y="4884"/>
                    <a:pt x="3971" y="4159"/>
                    <a:pt x="3025" y="4159"/>
                  </a:cubicBezTo>
                  <a:cubicBezTo>
                    <a:pt x="2080" y="4159"/>
                    <a:pt x="1356" y="4884"/>
                    <a:pt x="1356" y="5829"/>
                  </a:cubicBezTo>
                  <a:cubicBezTo>
                    <a:pt x="1356" y="6270"/>
                    <a:pt x="1513" y="6680"/>
                    <a:pt x="1765" y="6932"/>
                  </a:cubicBezTo>
                  <a:cubicBezTo>
                    <a:pt x="757" y="7215"/>
                    <a:pt x="1" y="8129"/>
                    <a:pt x="1" y="9263"/>
                  </a:cubicBezTo>
                  <a:lnTo>
                    <a:pt x="1" y="9925"/>
                  </a:lnTo>
                  <a:cubicBezTo>
                    <a:pt x="1" y="10145"/>
                    <a:pt x="158" y="10303"/>
                    <a:pt x="348" y="10303"/>
                  </a:cubicBezTo>
                  <a:lnTo>
                    <a:pt x="11343" y="10303"/>
                  </a:lnTo>
                  <a:cubicBezTo>
                    <a:pt x="11532" y="10303"/>
                    <a:pt x="11689" y="10145"/>
                    <a:pt x="11689" y="9925"/>
                  </a:cubicBezTo>
                  <a:lnTo>
                    <a:pt x="11689" y="9263"/>
                  </a:lnTo>
                  <a:cubicBezTo>
                    <a:pt x="11689" y="8160"/>
                    <a:pt x="10965" y="7215"/>
                    <a:pt x="9925" y="6932"/>
                  </a:cubicBezTo>
                  <a:cubicBezTo>
                    <a:pt x="10209" y="6617"/>
                    <a:pt x="10366" y="6270"/>
                    <a:pt x="10366" y="5829"/>
                  </a:cubicBezTo>
                  <a:cubicBezTo>
                    <a:pt x="10366" y="5010"/>
                    <a:pt x="9767" y="4317"/>
                    <a:pt x="8980" y="4159"/>
                  </a:cubicBezTo>
                  <a:lnTo>
                    <a:pt x="8980" y="3435"/>
                  </a:lnTo>
                  <a:lnTo>
                    <a:pt x="10555" y="3435"/>
                  </a:lnTo>
                  <a:cubicBezTo>
                    <a:pt x="11122" y="3435"/>
                    <a:pt x="11595" y="2962"/>
                    <a:pt x="11595" y="2395"/>
                  </a:cubicBezTo>
                  <a:lnTo>
                    <a:pt x="11595" y="1040"/>
                  </a:lnTo>
                  <a:cubicBezTo>
                    <a:pt x="11595" y="473"/>
                    <a:pt x="11122" y="1"/>
                    <a:pt x="10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4" name="Google Shape;9554;p80"/>
          <p:cNvGrpSpPr/>
          <p:nvPr/>
        </p:nvGrpSpPr>
        <p:grpSpPr>
          <a:xfrm>
            <a:off x="4702603" y="3308459"/>
            <a:ext cx="424159" cy="419659"/>
            <a:chOff x="-1182750" y="3962900"/>
            <a:chExt cx="294575" cy="291450"/>
          </a:xfrm>
        </p:grpSpPr>
        <p:sp>
          <p:nvSpPr>
            <p:cNvPr id="9555" name="Google Shape;9555;p80"/>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80"/>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80"/>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80"/>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80"/>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80"/>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561;p80"/>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2" name="Google Shape;9562;p80"/>
          <p:cNvGrpSpPr/>
          <p:nvPr/>
        </p:nvGrpSpPr>
        <p:grpSpPr>
          <a:xfrm>
            <a:off x="2455739" y="1689223"/>
            <a:ext cx="424195" cy="419659"/>
            <a:chOff x="-5611575" y="3272950"/>
            <a:chExt cx="294600" cy="291450"/>
          </a:xfrm>
        </p:grpSpPr>
        <p:sp>
          <p:nvSpPr>
            <p:cNvPr id="9563" name="Google Shape;9563;p80"/>
            <p:cNvSpPr/>
            <p:nvPr/>
          </p:nvSpPr>
          <p:spPr>
            <a:xfrm>
              <a:off x="-5594250" y="3273750"/>
              <a:ext cx="85875" cy="84300"/>
            </a:xfrm>
            <a:custGeom>
              <a:avLst/>
              <a:gdLst/>
              <a:ahLst/>
              <a:cxnLst/>
              <a:rect l="l" t="t" r="r" b="b"/>
              <a:pathLst>
                <a:path w="3435" h="3372" extrusionOk="0">
                  <a:moveTo>
                    <a:pt x="1734" y="0"/>
                  </a:moveTo>
                  <a:cubicBezTo>
                    <a:pt x="788" y="0"/>
                    <a:pt x="32" y="756"/>
                    <a:pt x="32" y="1702"/>
                  </a:cubicBezTo>
                  <a:cubicBezTo>
                    <a:pt x="1" y="2678"/>
                    <a:pt x="820" y="3371"/>
                    <a:pt x="1702" y="3371"/>
                  </a:cubicBezTo>
                  <a:cubicBezTo>
                    <a:pt x="2269" y="3371"/>
                    <a:pt x="2899" y="3025"/>
                    <a:pt x="3214" y="2426"/>
                  </a:cubicBezTo>
                  <a:cubicBezTo>
                    <a:pt x="3340" y="2206"/>
                    <a:pt x="3435" y="1922"/>
                    <a:pt x="3435" y="1702"/>
                  </a:cubicBezTo>
                  <a:cubicBezTo>
                    <a:pt x="3435" y="756"/>
                    <a:pt x="2679" y="0"/>
                    <a:pt x="1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80"/>
            <p:cNvSpPr/>
            <p:nvPr/>
          </p:nvSpPr>
          <p:spPr>
            <a:xfrm>
              <a:off x="-5457200" y="3324950"/>
              <a:ext cx="67775" cy="67750"/>
            </a:xfrm>
            <a:custGeom>
              <a:avLst/>
              <a:gdLst/>
              <a:ahLst/>
              <a:cxnLst/>
              <a:rect l="l" t="t" r="r" b="b"/>
              <a:pathLst>
                <a:path w="2711" h="2710" extrusionOk="0">
                  <a:moveTo>
                    <a:pt x="1009" y="0"/>
                  </a:moveTo>
                  <a:cubicBezTo>
                    <a:pt x="410" y="158"/>
                    <a:pt x="1" y="662"/>
                    <a:pt x="1" y="1323"/>
                  </a:cubicBezTo>
                  <a:cubicBezTo>
                    <a:pt x="1" y="2079"/>
                    <a:pt x="631" y="2710"/>
                    <a:pt x="1355" y="2710"/>
                  </a:cubicBezTo>
                  <a:cubicBezTo>
                    <a:pt x="1985" y="2710"/>
                    <a:pt x="2553" y="2268"/>
                    <a:pt x="2710" y="1701"/>
                  </a:cubicBezTo>
                  <a:lnTo>
                    <a:pt x="1355" y="1701"/>
                  </a:lnTo>
                  <a:cubicBezTo>
                    <a:pt x="1166" y="1701"/>
                    <a:pt x="1009" y="1544"/>
                    <a:pt x="1009" y="1323"/>
                  </a:cubicBezTo>
                  <a:lnTo>
                    <a:pt x="10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80"/>
            <p:cNvSpPr/>
            <p:nvPr/>
          </p:nvSpPr>
          <p:spPr>
            <a:xfrm>
              <a:off x="-5415450" y="3325725"/>
              <a:ext cx="25225" cy="24450"/>
            </a:xfrm>
            <a:custGeom>
              <a:avLst/>
              <a:gdLst/>
              <a:ahLst/>
              <a:cxnLst/>
              <a:rect l="l" t="t" r="r" b="b"/>
              <a:pathLst>
                <a:path w="1009" h="978" extrusionOk="0">
                  <a:moveTo>
                    <a:pt x="0" y="1"/>
                  </a:moveTo>
                  <a:lnTo>
                    <a:pt x="0" y="977"/>
                  </a:lnTo>
                  <a:lnTo>
                    <a:pt x="1009" y="977"/>
                  </a:lnTo>
                  <a:cubicBezTo>
                    <a:pt x="883" y="473"/>
                    <a:pt x="473" y="12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80"/>
            <p:cNvSpPr/>
            <p:nvPr/>
          </p:nvSpPr>
          <p:spPr>
            <a:xfrm>
              <a:off x="-5611575" y="3359600"/>
              <a:ext cx="118950" cy="204800"/>
            </a:xfrm>
            <a:custGeom>
              <a:avLst/>
              <a:gdLst/>
              <a:ahLst/>
              <a:cxnLst/>
              <a:rect l="l" t="t" r="r" b="b"/>
              <a:pathLst>
                <a:path w="4758" h="8192" extrusionOk="0">
                  <a:moveTo>
                    <a:pt x="694" y="0"/>
                  </a:moveTo>
                  <a:cubicBezTo>
                    <a:pt x="253" y="410"/>
                    <a:pt x="1" y="1008"/>
                    <a:pt x="1" y="1670"/>
                  </a:cubicBezTo>
                  <a:lnTo>
                    <a:pt x="1" y="3718"/>
                  </a:lnTo>
                  <a:cubicBezTo>
                    <a:pt x="1" y="4159"/>
                    <a:pt x="253" y="4569"/>
                    <a:pt x="662" y="4726"/>
                  </a:cubicBezTo>
                  <a:lnTo>
                    <a:pt x="662" y="7152"/>
                  </a:lnTo>
                  <a:cubicBezTo>
                    <a:pt x="662" y="7687"/>
                    <a:pt x="1135" y="8192"/>
                    <a:pt x="1670" y="8192"/>
                  </a:cubicBezTo>
                  <a:lnTo>
                    <a:pt x="3057" y="8192"/>
                  </a:lnTo>
                  <a:cubicBezTo>
                    <a:pt x="3624" y="8192"/>
                    <a:pt x="4096" y="7719"/>
                    <a:pt x="4096" y="7152"/>
                  </a:cubicBezTo>
                  <a:lnTo>
                    <a:pt x="4096" y="4726"/>
                  </a:lnTo>
                  <a:cubicBezTo>
                    <a:pt x="4474" y="4569"/>
                    <a:pt x="4758" y="4190"/>
                    <a:pt x="4758" y="3718"/>
                  </a:cubicBezTo>
                  <a:lnTo>
                    <a:pt x="4758" y="1670"/>
                  </a:lnTo>
                  <a:cubicBezTo>
                    <a:pt x="4758" y="1008"/>
                    <a:pt x="4474" y="410"/>
                    <a:pt x="4033" y="0"/>
                  </a:cubicBezTo>
                  <a:cubicBezTo>
                    <a:pt x="3718" y="347"/>
                    <a:pt x="3246" y="567"/>
                    <a:pt x="2742" y="662"/>
                  </a:cubicBezTo>
                  <a:lnTo>
                    <a:pt x="2742" y="2395"/>
                  </a:lnTo>
                  <a:cubicBezTo>
                    <a:pt x="2742" y="2584"/>
                    <a:pt x="2584" y="2741"/>
                    <a:pt x="2395" y="2741"/>
                  </a:cubicBezTo>
                  <a:cubicBezTo>
                    <a:pt x="2175" y="2741"/>
                    <a:pt x="2017" y="2584"/>
                    <a:pt x="2017" y="2395"/>
                  </a:cubicBezTo>
                  <a:lnTo>
                    <a:pt x="2017" y="662"/>
                  </a:lnTo>
                  <a:cubicBezTo>
                    <a:pt x="1513" y="567"/>
                    <a:pt x="1040" y="347"/>
                    <a:pt x="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80"/>
            <p:cNvSpPr/>
            <p:nvPr/>
          </p:nvSpPr>
          <p:spPr>
            <a:xfrm>
              <a:off x="-5510750" y="3272950"/>
              <a:ext cx="193775" cy="187475"/>
            </a:xfrm>
            <a:custGeom>
              <a:avLst/>
              <a:gdLst/>
              <a:ahLst/>
              <a:cxnLst/>
              <a:rect l="l" t="t" r="r" b="b"/>
              <a:pathLst>
                <a:path w="7751" h="7499" extrusionOk="0">
                  <a:moveTo>
                    <a:pt x="3497" y="1355"/>
                  </a:moveTo>
                  <a:cubicBezTo>
                    <a:pt x="4663" y="1355"/>
                    <a:pt x="5577" y="2269"/>
                    <a:pt x="5577" y="3403"/>
                  </a:cubicBezTo>
                  <a:cubicBezTo>
                    <a:pt x="5577" y="4569"/>
                    <a:pt x="4600" y="5451"/>
                    <a:pt x="3497" y="5451"/>
                  </a:cubicBezTo>
                  <a:cubicBezTo>
                    <a:pt x="2363" y="5451"/>
                    <a:pt x="1450" y="4569"/>
                    <a:pt x="1450" y="3403"/>
                  </a:cubicBezTo>
                  <a:cubicBezTo>
                    <a:pt x="1450" y="2269"/>
                    <a:pt x="2363" y="1355"/>
                    <a:pt x="3497" y="1355"/>
                  </a:cubicBezTo>
                  <a:close/>
                  <a:moveTo>
                    <a:pt x="0" y="1"/>
                  </a:moveTo>
                  <a:cubicBezTo>
                    <a:pt x="441" y="410"/>
                    <a:pt x="725" y="1009"/>
                    <a:pt x="725" y="1671"/>
                  </a:cubicBezTo>
                  <a:cubicBezTo>
                    <a:pt x="725" y="2112"/>
                    <a:pt x="599" y="2521"/>
                    <a:pt x="410" y="2868"/>
                  </a:cubicBezTo>
                  <a:cubicBezTo>
                    <a:pt x="1040" y="3403"/>
                    <a:pt x="1387" y="4191"/>
                    <a:pt x="1387" y="5105"/>
                  </a:cubicBezTo>
                  <a:lnTo>
                    <a:pt x="1387" y="7152"/>
                  </a:lnTo>
                  <a:cubicBezTo>
                    <a:pt x="1387" y="7278"/>
                    <a:pt x="1387" y="7404"/>
                    <a:pt x="1355" y="7499"/>
                  </a:cubicBezTo>
                  <a:lnTo>
                    <a:pt x="5829" y="7499"/>
                  </a:lnTo>
                  <a:cubicBezTo>
                    <a:pt x="6396" y="7499"/>
                    <a:pt x="6900" y="7026"/>
                    <a:pt x="6900" y="6491"/>
                  </a:cubicBezTo>
                  <a:lnTo>
                    <a:pt x="6900" y="694"/>
                  </a:lnTo>
                  <a:lnTo>
                    <a:pt x="7246" y="694"/>
                  </a:lnTo>
                  <a:cubicBezTo>
                    <a:pt x="7751" y="694"/>
                    <a:pt x="7751" y="1"/>
                    <a:pt x="7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8" name="Google Shape;9568;p80"/>
          <p:cNvGrpSpPr/>
          <p:nvPr/>
        </p:nvGrpSpPr>
        <p:grpSpPr>
          <a:xfrm>
            <a:off x="2455739" y="2205770"/>
            <a:ext cx="424195" cy="418507"/>
            <a:chOff x="-5613150" y="3632900"/>
            <a:chExt cx="294600" cy="290650"/>
          </a:xfrm>
        </p:grpSpPr>
        <p:sp>
          <p:nvSpPr>
            <p:cNvPr id="9569" name="Google Shape;9569;p80"/>
            <p:cNvSpPr/>
            <p:nvPr/>
          </p:nvSpPr>
          <p:spPr>
            <a:xfrm>
              <a:off x="-5440825" y="3708275"/>
              <a:ext cx="49550" cy="41450"/>
            </a:xfrm>
            <a:custGeom>
              <a:avLst/>
              <a:gdLst/>
              <a:ahLst/>
              <a:cxnLst/>
              <a:rect l="l" t="t" r="r" b="b"/>
              <a:pathLst>
                <a:path w="1982" h="1658" extrusionOk="0">
                  <a:moveTo>
                    <a:pt x="522" y="1"/>
                  </a:moveTo>
                  <a:cubicBezTo>
                    <a:pt x="249" y="1"/>
                    <a:pt x="1" y="335"/>
                    <a:pt x="291" y="577"/>
                  </a:cubicBezTo>
                  <a:lnTo>
                    <a:pt x="1267" y="1554"/>
                  </a:lnTo>
                  <a:cubicBezTo>
                    <a:pt x="1341" y="1627"/>
                    <a:pt x="1422" y="1658"/>
                    <a:pt x="1501" y="1658"/>
                  </a:cubicBezTo>
                  <a:cubicBezTo>
                    <a:pt x="1760" y="1658"/>
                    <a:pt x="1982" y="1323"/>
                    <a:pt x="1740" y="1081"/>
                  </a:cubicBezTo>
                  <a:lnTo>
                    <a:pt x="763" y="104"/>
                  </a:lnTo>
                  <a:cubicBezTo>
                    <a:pt x="690" y="31"/>
                    <a:pt x="605" y="1"/>
                    <a:pt x="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80"/>
            <p:cNvSpPr/>
            <p:nvPr/>
          </p:nvSpPr>
          <p:spPr>
            <a:xfrm>
              <a:off x="-5613150" y="3632900"/>
              <a:ext cx="294600" cy="290650"/>
            </a:xfrm>
            <a:custGeom>
              <a:avLst/>
              <a:gdLst/>
              <a:ahLst/>
              <a:cxnLst/>
              <a:rect l="l" t="t" r="r" b="b"/>
              <a:pathLst>
                <a:path w="11784" h="11626" extrusionOk="0">
                  <a:moveTo>
                    <a:pt x="7444" y="2281"/>
                  </a:moveTo>
                  <a:cubicBezTo>
                    <a:pt x="7676" y="2281"/>
                    <a:pt x="7915" y="2370"/>
                    <a:pt x="8129" y="2584"/>
                  </a:cubicBezTo>
                  <a:lnTo>
                    <a:pt x="9106" y="3592"/>
                  </a:lnTo>
                  <a:cubicBezTo>
                    <a:pt x="9736" y="4254"/>
                    <a:pt x="9263" y="5356"/>
                    <a:pt x="8349" y="5356"/>
                  </a:cubicBezTo>
                  <a:cubicBezTo>
                    <a:pt x="8066" y="5356"/>
                    <a:pt x="7814" y="5230"/>
                    <a:pt x="7656" y="5041"/>
                  </a:cubicBezTo>
                  <a:lnTo>
                    <a:pt x="6648" y="4065"/>
                  </a:lnTo>
                  <a:cubicBezTo>
                    <a:pt x="5941" y="3333"/>
                    <a:pt x="6649" y="2281"/>
                    <a:pt x="7444" y="2281"/>
                  </a:cubicBezTo>
                  <a:close/>
                  <a:moveTo>
                    <a:pt x="5495" y="3992"/>
                  </a:moveTo>
                  <a:cubicBezTo>
                    <a:pt x="5754" y="3992"/>
                    <a:pt x="5976" y="4327"/>
                    <a:pt x="5735" y="4569"/>
                  </a:cubicBezTo>
                  <a:lnTo>
                    <a:pt x="5262" y="5041"/>
                  </a:lnTo>
                  <a:cubicBezTo>
                    <a:pt x="4978" y="5325"/>
                    <a:pt x="5262" y="5514"/>
                    <a:pt x="5483" y="5734"/>
                  </a:cubicBezTo>
                  <a:lnTo>
                    <a:pt x="6207" y="5041"/>
                  </a:lnTo>
                  <a:cubicBezTo>
                    <a:pt x="6280" y="4968"/>
                    <a:pt x="6362" y="4937"/>
                    <a:pt x="6440" y="4937"/>
                  </a:cubicBezTo>
                  <a:cubicBezTo>
                    <a:pt x="6699" y="4937"/>
                    <a:pt x="6922" y="5272"/>
                    <a:pt x="6680" y="5514"/>
                  </a:cubicBezTo>
                  <a:lnTo>
                    <a:pt x="5955" y="6207"/>
                  </a:lnTo>
                  <a:cubicBezTo>
                    <a:pt x="6132" y="6384"/>
                    <a:pt x="6294" y="6577"/>
                    <a:pt x="6462" y="6577"/>
                  </a:cubicBezTo>
                  <a:cubicBezTo>
                    <a:pt x="6533" y="6577"/>
                    <a:pt x="6605" y="6543"/>
                    <a:pt x="6680" y="6459"/>
                  </a:cubicBezTo>
                  <a:lnTo>
                    <a:pt x="7152" y="5986"/>
                  </a:lnTo>
                  <a:cubicBezTo>
                    <a:pt x="7213" y="5926"/>
                    <a:pt x="7285" y="5900"/>
                    <a:pt x="7358" y="5900"/>
                  </a:cubicBezTo>
                  <a:cubicBezTo>
                    <a:pt x="7626" y="5900"/>
                    <a:pt x="7904" y="6250"/>
                    <a:pt x="7656" y="6522"/>
                  </a:cubicBezTo>
                  <a:lnTo>
                    <a:pt x="7184" y="6995"/>
                  </a:lnTo>
                  <a:cubicBezTo>
                    <a:pt x="6963" y="7215"/>
                    <a:pt x="6743" y="7310"/>
                    <a:pt x="6459" y="7310"/>
                  </a:cubicBezTo>
                  <a:cubicBezTo>
                    <a:pt x="6176" y="7310"/>
                    <a:pt x="5924" y="7215"/>
                    <a:pt x="5766" y="6995"/>
                  </a:cubicBezTo>
                  <a:lnTo>
                    <a:pt x="4789" y="6018"/>
                  </a:lnTo>
                  <a:cubicBezTo>
                    <a:pt x="4380" y="5640"/>
                    <a:pt x="4380" y="4947"/>
                    <a:pt x="4789" y="4569"/>
                  </a:cubicBezTo>
                  <a:lnTo>
                    <a:pt x="5262" y="4096"/>
                  </a:lnTo>
                  <a:cubicBezTo>
                    <a:pt x="5335" y="4023"/>
                    <a:pt x="5417" y="3992"/>
                    <a:pt x="5495" y="3992"/>
                  </a:cubicBezTo>
                  <a:close/>
                  <a:moveTo>
                    <a:pt x="3510" y="5977"/>
                  </a:moveTo>
                  <a:cubicBezTo>
                    <a:pt x="3769" y="5977"/>
                    <a:pt x="3992" y="6312"/>
                    <a:pt x="3750" y="6553"/>
                  </a:cubicBezTo>
                  <a:lnTo>
                    <a:pt x="3277" y="7026"/>
                  </a:lnTo>
                  <a:cubicBezTo>
                    <a:pt x="3035" y="7268"/>
                    <a:pt x="3258" y="7603"/>
                    <a:pt x="3516" y="7603"/>
                  </a:cubicBezTo>
                  <a:cubicBezTo>
                    <a:pt x="3595" y="7603"/>
                    <a:pt x="3677" y="7572"/>
                    <a:pt x="3750" y="7499"/>
                  </a:cubicBezTo>
                  <a:cubicBezTo>
                    <a:pt x="3976" y="7273"/>
                    <a:pt x="4227" y="7178"/>
                    <a:pt x="4467" y="7178"/>
                  </a:cubicBezTo>
                  <a:cubicBezTo>
                    <a:pt x="5267" y="7178"/>
                    <a:pt x="5950" y="8221"/>
                    <a:pt x="5199" y="8948"/>
                  </a:cubicBezTo>
                  <a:lnTo>
                    <a:pt x="4726" y="9420"/>
                  </a:lnTo>
                  <a:cubicBezTo>
                    <a:pt x="4653" y="9494"/>
                    <a:pt x="4571" y="9524"/>
                    <a:pt x="4493" y="9524"/>
                  </a:cubicBezTo>
                  <a:cubicBezTo>
                    <a:pt x="4234" y="9524"/>
                    <a:pt x="4012" y="9190"/>
                    <a:pt x="4254" y="8948"/>
                  </a:cubicBezTo>
                  <a:lnTo>
                    <a:pt x="4726" y="8475"/>
                  </a:lnTo>
                  <a:cubicBezTo>
                    <a:pt x="4968" y="8233"/>
                    <a:pt x="4746" y="7899"/>
                    <a:pt x="4487" y="7899"/>
                  </a:cubicBezTo>
                  <a:cubicBezTo>
                    <a:pt x="4409" y="7899"/>
                    <a:pt x="4327" y="7929"/>
                    <a:pt x="4254" y="8003"/>
                  </a:cubicBezTo>
                  <a:cubicBezTo>
                    <a:pt x="4035" y="8222"/>
                    <a:pt x="3787" y="8314"/>
                    <a:pt x="3547" y="8314"/>
                  </a:cubicBezTo>
                  <a:cubicBezTo>
                    <a:pt x="2754" y="8314"/>
                    <a:pt x="2054" y="7304"/>
                    <a:pt x="2805" y="6553"/>
                  </a:cubicBezTo>
                  <a:lnTo>
                    <a:pt x="3277" y="6081"/>
                  </a:lnTo>
                  <a:cubicBezTo>
                    <a:pt x="3350" y="6008"/>
                    <a:pt x="3432" y="5977"/>
                    <a:pt x="3510" y="5977"/>
                  </a:cubicBezTo>
                  <a:close/>
                  <a:moveTo>
                    <a:pt x="11390" y="0"/>
                  </a:moveTo>
                  <a:cubicBezTo>
                    <a:pt x="11303" y="0"/>
                    <a:pt x="11216" y="32"/>
                    <a:pt x="11153" y="95"/>
                  </a:cubicBezTo>
                  <a:lnTo>
                    <a:pt x="10208" y="1009"/>
                  </a:lnTo>
                  <a:cubicBezTo>
                    <a:pt x="9893" y="820"/>
                    <a:pt x="9547" y="757"/>
                    <a:pt x="9169" y="757"/>
                  </a:cubicBezTo>
                  <a:lnTo>
                    <a:pt x="6396" y="914"/>
                  </a:lnTo>
                  <a:cubicBezTo>
                    <a:pt x="5798" y="946"/>
                    <a:pt x="5230" y="1166"/>
                    <a:pt x="4821" y="1607"/>
                  </a:cubicBezTo>
                  <a:lnTo>
                    <a:pt x="410" y="6018"/>
                  </a:lnTo>
                  <a:cubicBezTo>
                    <a:pt x="1" y="6427"/>
                    <a:pt x="1" y="7089"/>
                    <a:pt x="410" y="7467"/>
                  </a:cubicBezTo>
                  <a:lnTo>
                    <a:pt x="4254" y="11342"/>
                  </a:lnTo>
                  <a:cubicBezTo>
                    <a:pt x="4459" y="11531"/>
                    <a:pt x="4726" y="11626"/>
                    <a:pt x="4990" y="11626"/>
                  </a:cubicBezTo>
                  <a:cubicBezTo>
                    <a:pt x="5254" y="11626"/>
                    <a:pt x="5514" y="11531"/>
                    <a:pt x="5703" y="11342"/>
                  </a:cubicBezTo>
                  <a:cubicBezTo>
                    <a:pt x="9704" y="7373"/>
                    <a:pt x="8854" y="8192"/>
                    <a:pt x="9956" y="7058"/>
                  </a:cubicBezTo>
                  <a:cubicBezTo>
                    <a:pt x="10492" y="6616"/>
                    <a:pt x="10807" y="5986"/>
                    <a:pt x="10838" y="5325"/>
                  </a:cubicBezTo>
                  <a:lnTo>
                    <a:pt x="10996" y="2521"/>
                  </a:lnTo>
                  <a:cubicBezTo>
                    <a:pt x="10996" y="2174"/>
                    <a:pt x="10901" y="1765"/>
                    <a:pt x="10712" y="1481"/>
                  </a:cubicBezTo>
                  <a:lnTo>
                    <a:pt x="11689" y="568"/>
                  </a:lnTo>
                  <a:cubicBezTo>
                    <a:pt x="11784" y="442"/>
                    <a:pt x="11784" y="190"/>
                    <a:pt x="11626" y="95"/>
                  </a:cubicBezTo>
                  <a:cubicBezTo>
                    <a:pt x="11563" y="32"/>
                    <a:pt x="11476" y="0"/>
                    <a:pt x="113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1" name="Google Shape;9571;p80"/>
          <p:cNvGrpSpPr/>
          <p:nvPr/>
        </p:nvGrpSpPr>
        <p:grpSpPr>
          <a:xfrm>
            <a:off x="7324977" y="2153586"/>
            <a:ext cx="420811" cy="522864"/>
            <a:chOff x="-2310650" y="3525775"/>
            <a:chExt cx="292250" cy="363125"/>
          </a:xfrm>
        </p:grpSpPr>
        <p:sp>
          <p:nvSpPr>
            <p:cNvPr id="9572" name="Google Shape;9572;p80"/>
            <p:cNvSpPr/>
            <p:nvPr/>
          </p:nvSpPr>
          <p:spPr>
            <a:xfrm>
              <a:off x="-2053075" y="3648650"/>
              <a:ext cx="34675" cy="233950"/>
            </a:xfrm>
            <a:custGeom>
              <a:avLst/>
              <a:gdLst/>
              <a:ahLst/>
              <a:cxnLst/>
              <a:rect l="l" t="t" r="r" b="b"/>
              <a:pathLst>
                <a:path w="1387" h="9358" extrusionOk="0">
                  <a:moveTo>
                    <a:pt x="0" y="1"/>
                  </a:moveTo>
                  <a:lnTo>
                    <a:pt x="0" y="8286"/>
                  </a:lnTo>
                  <a:cubicBezTo>
                    <a:pt x="0" y="8664"/>
                    <a:pt x="158" y="9011"/>
                    <a:pt x="441" y="9263"/>
                  </a:cubicBezTo>
                  <a:cubicBezTo>
                    <a:pt x="504" y="9326"/>
                    <a:pt x="591" y="9358"/>
                    <a:pt x="677" y="9358"/>
                  </a:cubicBezTo>
                  <a:cubicBezTo>
                    <a:pt x="764" y="9358"/>
                    <a:pt x="851" y="9326"/>
                    <a:pt x="914" y="9263"/>
                  </a:cubicBezTo>
                  <a:cubicBezTo>
                    <a:pt x="1197" y="9011"/>
                    <a:pt x="1355" y="8664"/>
                    <a:pt x="1355" y="8286"/>
                  </a:cubicBezTo>
                  <a:lnTo>
                    <a:pt x="1355" y="347"/>
                  </a:lnTo>
                  <a:lnTo>
                    <a:pt x="1386" y="347"/>
                  </a:lnTo>
                  <a:cubicBezTo>
                    <a:pt x="1386" y="158"/>
                    <a:pt x="122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3" name="Google Shape;9573;p80"/>
            <p:cNvSpPr/>
            <p:nvPr/>
          </p:nvSpPr>
          <p:spPr>
            <a:xfrm>
              <a:off x="-2259450" y="3751825"/>
              <a:ext cx="51225" cy="51225"/>
            </a:xfrm>
            <a:custGeom>
              <a:avLst/>
              <a:gdLst/>
              <a:ahLst/>
              <a:cxnLst/>
              <a:rect l="l" t="t" r="r" b="b"/>
              <a:pathLst>
                <a:path w="2049" h="2049" extrusionOk="0">
                  <a:moveTo>
                    <a:pt x="1" y="1"/>
                  </a:moveTo>
                  <a:lnTo>
                    <a:pt x="1" y="2049"/>
                  </a:lnTo>
                  <a:lnTo>
                    <a:pt x="2049" y="2049"/>
                  </a:lnTo>
                  <a:lnTo>
                    <a:pt x="20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4" name="Google Shape;9574;p80"/>
            <p:cNvSpPr/>
            <p:nvPr/>
          </p:nvSpPr>
          <p:spPr>
            <a:xfrm>
              <a:off x="-2259450" y="3649450"/>
              <a:ext cx="137075" cy="51200"/>
            </a:xfrm>
            <a:custGeom>
              <a:avLst/>
              <a:gdLst/>
              <a:ahLst/>
              <a:cxnLst/>
              <a:rect l="l" t="t" r="r" b="b"/>
              <a:pathLst>
                <a:path w="5483" h="2048" extrusionOk="0">
                  <a:moveTo>
                    <a:pt x="1" y="0"/>
                  </a:moveTo>
                  <a:lnTo>
                    <a:pt x="1" y="2048"/>
                  </a:lnTo>
                  <a:lnTo>
                    <a:pt x="5483" y="2048"/>
                  </a:lnTo>
                  <a:lnTo>
                    <a:pt x="54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575;p80"/>
            <p:cNvSpPr/>
            <p:nvPr/>
          </p:nvSpPr>
          <p:spPr>
            <a:xfrm>
              <a:off x="-2310650" y="3525775"/>
              <a:ext cx="252075" cy="363125"/>
            </a:xfrm>
            <a:custGeom>
              <a:avLst/>
              <a:gdLst/>
              <a:ahLst/>
              <a:cxnLst/>
              <a:rect l="l" t="t" r="r" b="b"/>
              <a:pathLst>
                <a:path w="10083" h="14525" extrusionOk="0">
                  <a:moveTo>
                    <a:pt x="7814" y="4222"/>
                  </a:moveTo>
                  <a:cubicBezTo>
                    <a:pt x="8035" y="4222"/>
                    <a:pt x="8192" y="4380"/>
                    <a:pt x="8192" y="4569"/>
                  </a:cubicBezTo>
                  <a:lnTo>
                    <a:pt x="8192" y="7310"/>
                  </a:lnTo>
                  <a:cubicBezTo>
                    <a:pt x="8192" y="7530"/>
                    <a:pt x="8035" y="7657"/>
                    <a:pt x="7814" y="7657"/>
                  </a:cubicBezTo>
                  <a:lnTo>
                    <a:pt x="1671" y="7657"/>
                  </a:lnTo>
                  <a:cubicBezTo>
                    <a:pt x="1482" y="7657"/>
                    <a:pt x="1324" y="7530"/>
                    <a:pt x="1324" y="7310"/>
                  </a:cubicBezTo>
                  <a:lnTo>
                    <a:pt x="1324" y="4569"/>
                  </a:lnTo>
                  <a:cubicBezTo>
                    <a:pt x="1324" y="4380"/>
                    <a:pt x="1482" y="4222"/>
                    <a:pt x="1671" y="4222"/>
                  </a:cubicBezTo>
                  <a:close/>
                  <a:moveTo>
                    <a:pt x="7904" y="8380"/>
                  </a:moveTo>
                  <a:cubicBezTo>
                    <a:pt x="8287" y="8380"/>
                    <a:pt x="8278" y="9043"/>
                    <a:pt x="7877" y="9043"/>
                  </a:cubicBezTo>
                  <a:lnTo>
                    <a:pt x="5829" y="9043"/>
                  </a:lnTo>
                  <a:cubicBezTo>
                    <a:pt x="5388" y="9043"/>
                    <a:pt x="5357" y="8381"/>
                    <a:pt x="5829" y="8381"/>
                  </a:cubicBezTo>
                  <a:lnTo>
                    <a:pt x="7877" y="8381"/>
                  </a:lnTo>
                  <a:cubicBezTo>
                    <a:pt x="7886" y="8380"/>
                    <a:pt x="7895" y="8380"/>
                    <a:pt x="7904" y="8380"/>
                  </a:cubicBezTo>
                  <a:close/>
                  <a:moveTo>
                    <a:pt x="7904" y="9766"/>
                  </a:moveTo>
                  <a:cubicBezTo>
                    <a:pt x="8287" y="9766"/>
                    <a:pt x="8278" y="10429"/>
                    <a:pt x="7877" y="10429"/>
                  </a:cubicBezTo>
                  <a:lnTo>
                    <a:pt x="5829" y="10429"/>
                  </a:lnTo>
                  <a:cubicBezTo>
                    <a:pt x="5388" y="10429"/>
                    <a:pt x="5357" y="9767"/>
                    <a:pt x="5829" y="9767"/>
                  </a:cubicBezTo>
                  <a:lnTo>
                    <a:pt x="7877" y="9767"/>
                  </a:lnTo>
                  <a:cubicBezTo>
                    <a:pt x="7886" y="9767"/>
                    <a:pt x="7895" y="9766"/>
                    <a:pt x="7904" y="9766"/>
                  </a:cubicBezTo>
                  <a:close/>
                  <a:moveTo>
                    <a:pt x="7877" y="11091"/>
                  </a:moveTo>
                  <a:cubicBezTo>
                    <a:pt x="8287" y="11091"/>
                    <a:pt x="8287" y="11784"/>
                    <a:pt x="7877" y="11784"/>
                  </a:cubicBezTo>
                  <a:lnTo>
                    <a:pt x="5829" y="11784"/>
                  </a:lnTo>
                  <a:cubicBezTo>
                    <a:pt x="5388" y="11784"/>
                    <a:pt x="5357" y="11091"/>
                    <a:pt x="5829" y="11091"/>
                  </a:cubicBezTo>
                  <a:close/>
                  <a:moveTo>
                    <a:pt x="4475" y="8350"/>
                  </a:moveTo>
                  <a:cubicBezTo>
                    <a:pt x="4664" y="8350"/>
                    <a:pt x="4821" y="8507"/>
                    <a:pt x="4821" y="8696"/>
                  </a:cubicBezTo>
                  <a:lnTo>
                    <a:pt x="4821" y="11469"/>
                  </a:lnTo>
                  <a:cubicBezTo>
                    <a:pt x="4821" y="11658"/>
                    <a:pt x="4664" y="11815"/>
                    <a:pt x="4475" y="11815"/>
                  </a:cubicBezTo>
                  <a:lnTo>
                    <a:pt x="1734" y="11815"/>
                  </a:lnTo>
                  <a:cubicBezTo>
                    <a:pt x="1513" y="11815"/>
                    <a:pt x="1356" y="11658"/>
                    <a:pt x="1356" y="11469"/>
                  </a:cubicBezTo>
                  <a:lnTo>
                    <a:pt x="1356" y="8696"/>
                  </a:lnTo>
                  <a:cubicBezTo>
                    <a:pt x="1356" y="8507"/>
                    <a:pt x="1513" y="8350"/>
                    <a:pt x="1734" y="8350"/>
                  </a:cubicBezTo>
                  <a:close/>
                  <a:moveTo>
                    <a:pt x="7877" y="12508"/>
                  </a:moveTo>
                  <a:cubicBezTo>
                    <a:pt x="8287" y="12508"/>
                    <a:pt x="8287" y="13170"/>
                    <a:pt x="7877" y="13170"/>
                  </a:cubicBezTo>
                  <a:lnTo>
                    <a:pt x="1734" y="13170"/>
                  </a:lnTo>
                  <a:cubicBezTo>
                    <a:pt x="1293" y="13170"/>
                    <a:pt x="1261" y="12508"/>
                    <a:pt x="1734" y="12508"/>
                  </a:cubicBezTo>
                  <a:close/>
                  <a:moveTo>
                    <a:pt x="348" y="2868"/>
                  </a:moveTo>
                  <a:cubicBezTo>
                    <a:pt x="158" y="2868"/>
                    <a:pt x="1" y="3025"/>
                    <a:pt x="1" y="3214"/>
                  </a:cubicBezTo>
                  <a:lnTo>
                    <a:pt x="1" y="12823"/>
                  </a:lnTo>
                  <a:cubicBezTo>
                    <a:pt x="1" y="13768"/>
                    <a:pt x="726" y="14525"/>
                    <a:pt x="1702" y="14525"/>
                  </a:cubicBezTo>
                  <a:lnTo>
                    <a:pt x="10083" y="14525"/>
                  </a:lnTo>
                  <a:cubicBezTo>
                    <a:pt x="9767" y="14178"/>
                    <a:pt x="9515" y="13705"/>
                    <a:pt x="9515" y="13138"/>
                  </a:cubicBezTo>
                  <a:cubicBezTo>
                    <a:pt x="9547" y="1"/>
                    <a:pt x="9547" y="6333"/>
                    <a:pt x="9547" y="3214"/>
                  </a:cubicBezTo>
                  <a:cubicBezTo>
                    <a:pt x="9547" y="3025"/>
                    <a:pt x="9389" y="2868"/>
                    <a:pt x="9200" y="28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6" name="Google Shape;9576;p80"/>
          <p:cNvGrpSpPr/>
          <p:nvPr/>
        </p:nvGrpSpPr>
        <p:grpSpPr>
          <a:xfrm>
            <a:off x="2467638" y="2756270"/>
            <a:ext cx="424195" cy="420775"/>
            <a:chOff x="-5613150" y="3991275"/>
            <a:chExt cx="294600" cy="292225"/>
          </a:xfrm>
        </p:grpSpPr>
        <p:sp>
          <p:nvSpPr>
            <p:cNvPr id="9577" name="Google Shape;9577;p80"/>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80"/>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579;p80"/>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580;p80"/>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80"/>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80"/>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80"/>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80"/>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585;p80"/>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6" name="Google Shape;9586;p80"/>
          <p:cNvGrpSpPr/>
          <p:nvPr/>
        </p:nvGrpSpPr>
        <p:grpSpPr>
          <a:xfrm>
            <a:off x="5139126" y="1689438"/>
            <a:ext cx="434634" cy="419227"/>
            <a:chOff x="-3768700" y="3253275"/>
            <a:chExt cx="301850" cy="291150"/>
          </a:xfrm>
        </p:grpSpPr>
        <p:sp>
          <p:nvSpPr>
            <p:cNvPr id="9587" name="Google Shape;9587;p80"/>
            <p:cNvSpPr/>
            <p:nvPr/>
          </p:nvSpPr>
          <p:spPr>
            <a:xfrm>
              <a:off x="-3603925" y="3355650"/>
              <a:ext cx="69350" cy="33900"/>
            </a:xfrm>
            <a:custGeom>
              <a:avLst/>
              <a:gdLst/>
              <a:ahLst/>
              <a:cxnLst/>
              <a:rect l="l" t="t" r="r" b="b"/>
              <a:pathLst>
                <a:path w="2774" h="1356" extrusionOk="0">
                  <a:moveTo>
                    <a:pt x="1040" y="1"/>
                  </a:moveTo>
                  <a:cubicBezTo>
                    <a:pt x="505" y="1"/>
                    <a:pt x="1" y="473"/>
                    <a:pt x="1" y="1009"/>
                  </a:cubicBezTo>
                  <a:lnTo>
                    <a:pt x="1" y="1356"/>
                  </a:lnTo>
                  <a:lnTo>
                    <a:pt x="2773" y="1356"/>
                  </a:lnTo>
                  <a:lnTo>
                    <a:pt x="2773" y="1009"/>
                  </a:lnTo>
                  <a:cubicBezTo>
                    <a:pt x="2742" y="473"/>
                    <a:pt x="2269"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8" name="Google Shape;9588;p80"/>
            <p:cNvSpPr/>
            <p:nvPr/>
          </p:nvSpPr>
          <p:spPr>
            <a:xfrm>
              <a:off x="-3586600" y="3305250"/>
              <a:ext cx="33125" cy="33100"/>
            </a:xfrm>
            <a:custGeom>
              <a:avLst/>
              <a:gdLst/>
              <a:ahLst/>
              <a:cxnLst/>
              <a:rect l="l" t="t" r="r" b="b"/>
              <a:pathLst>
                <a:path w="1325" h="1324" extrusionOk="0">
                  <a:moveTo>
                    <a:pt x="663" y="0"/>
                  </a:moveTo>
                  <a:cubicBezTo>
                    <a:pt x="253" y="0"/>
                    <a:pt x="1" y="316"/>
                    <a:pt x="1" y="662"/>
                  </a:cubicBezTo>
                  <a:cubicBezTo>
                    <a:pt x="1" y="1009"/>
                    <a:pt x="316" y="1324"/>
                    <a:pt x="663" y="1324"/>
                  </a:cubicBezTo>
                  <a:cubicBezTo>
                    <a:pt x="1041" y="1324"/>
                    <a:pt x="1324" y="1009"/>
                    <a:pt x="1324" y="662"/>
                  </a:cubicBezTo>
                  <a:cubicBezTo>
                    <a:pt x="1324" y="284"/>
                    <a:pt x="1009" y="0"/>
                    <a:pt x="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80"/>
            <p:cNvSpPr/>
            <p:nvPr/>
          </p:nvSpPr>
          <p:spPr>
            <a:xfrm>
              <a:off x="-3768700" y="3253275"/>
              <a:ext cx="301850" cy="291150"/>
            </a:xfrm>
            <a:custGeom>
              <a:avLst/>
              <a:gdLst/>
              <a:ahLst/>
              <a:cxnLst/>
              <a:rect l="l" t="t" r="r" b="b"/>
              <a:pathLst>
                <a:path w="12074" h="11646" extrusionOk="0">
                  <a:moveTo>
                    <a:pt x="7947" y="1323"/>
                  </a:moveTo>
                  <a:cubicBezTo>
                    <a:pt x="8703" y="1323"/>
                    <a:pt x="9333" y="1953"/>
                    <a:pt x="9333" y="2710"/>
                  </a:cubicBezTo>
                  <a:cubicBezTo>
                    <a:pt x="9333" y="3025"/>
                    <a:pt x="9207" y="3340"/>
                    <a:pt x="9018" y="3560"/>
                  </a:cubicBezTo>
                  <a:cubicBezTo>
                    <a:pt x="9585" y="3844"/>
                    <a:pt x="9994" y="4442"/>
                    <a:pt x="9994" y="5104"/>
                  </a:cubicBezTo>
                  <a:lnTo>
                    <a:pt x="9994" y="5766"/>
                  </a:lnTo>
                  <a:lnTo>
                    <a:pt x="10026" y="5766"/>
                  </a:lnTo>
                  <a:cubicBezTo>
                    <a:pt x="10026" y="5955"/>
                    <a:pt x="9868" y="6112"/>
                    <a:pt x="9679" y="6112"/>
                  </a:cubicBezTo>
                  <a:lnTo>
                    <a:pt x="6245" y="6112"/>
                  </a:lnTo>
                  <a:cubicBezTo>
                    <a:pt x="6056" y="6112"/>
                    <a:pt x="5899" y="5955"/>
                    <a:pt x="5899" y="5766"/>
                  </a:cubicBezTo>
                  <a:lnTo>
                    <a:pt x="5899" y="5104"/>
                  </a:lnTo>
                  <a:cubicBezTo>
                    <a:pt x="5899" y="4442"/>
                    <a:pt x="6308" y="3844"/>
                    <a:pt x="6875" y="3560"/>
                  </a:cubicBezTo>
                  <a:cubicBezTo>
                    <a:pt x="6686" y="3340"/>
                    <a:pt x="6560" y="3056"/>
                    <a:pt x="6560" y="2710"/>
                  </a:cubicBezTo>
                  <a:cubicBezTo>
                    <a:pt x="6560" y="1953"/>
                    <a:pt x="7190" y="1323"/>
                    <a:pt x="7947" y="1323"/>
                  </a:cubicBezTo>
                  <a:close/>
                  <a:moveTo>
                    <a:pt x="7947" y="0"/>
                  </a:moveTo>
                  <a:cubicBezTo>
                    <a:pt x="5647" y="0"/>
                    <a:pt x="3851" y="1827"/>
                    <a:pt x="3851" y="4096"/>
                  </a:cubicBezTo>
                  <a:cubicBezTo>
                    <a:pt x="3851" y="5104"/>
                    <a:pt x="4197" y="6018"/>
                    <a:pt x="4828" y="6711"/>
                  </a:cubicBezTo>
                  <a:lnTo>
                    <a:pt x="4134" y="7435"/>
                  </a:lnTo>
                  <a:cubicBezTo>
                    <a:pt x="3981" y="7364"/>
                    <a:pt x="3823" y="7329"/>
                    <a:pt x="3669" y="7329"/>
                  </a:cubicBezTo>
                  <a:cubicBezTo>
                    <a:pt x="3412" y="7329"/>
                    <a:pt x="3166" y="7427"/>
                    <a:pt x="2969" y="7624"/>
                  </a:cubicBezTo>
                  <a:lnTo>
                    <a:pt x="732" y="9861"/>
                  </a:lnTo>
                  <a:cubicBezTo>
                    <a:pt x="0" y="10593"/>
                    <a:pt x="722" y="11645"/>
                    <a:pt x="1509" y="11645"/>
                  </a:cubicBezTo>
                  <a:cubicBezTo>
                    <a:pt x="1739" y="11645"/>
                    <a:pt x="1975" y="11555"/>
                    <a:pt x="2181" y="11342"/>
                  </a:cubicBezTo>
                  <a:lnTo>
                    <a:pt x="4449" y="9074"/>
                  </a:lnTo>
                  <a:cubicBezTo>
                    <a:pt x="4765" y="8759"/>
                    <a:pt x="4796" y="8286"/>
                    <a:pt x="4638" y="7939"/>
                  </a:cubicBezTo>
                  <a:lnTo>
                    <a:pt x="5332" y="7246"/>
                  </a:lnTo>
                  <a:cubicBezTo>
                    <a:pt x="6056" y="7813"/>
                    <a:pt x="7001" y="8223"/>
                    <a:pt x="7978" y="8223"/>
                  </a:cubicBezTo>
                  <a:cubicBezTo>
                    <a:pt x="10278" y="8223"/>
                    <a:pt x="12074" y="6364"/>
                    <a:pt x="12074" y="4127"/>
                  </a:cubicBezTo>
                  <a:cubicBezTo>
                    <a:pt x="12074" y="1796"/>
                    <a:pt x="10215" y="0"/>
                    <a:pt x="7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0" name="Google Shape;9590;p80"/>
          <p:cNvGrpSpPr/>
          <p:nvPr/>
        </p:nvGrpSpPr>
        <p:grpSpPr>
          <a:xfrm>
            <a:off x="5143209" y="2217090"/>
            <a:ext cx="426462" cy="395865"/>
            <a:chOff x="-3808700" y="3628950"/>
            <a:chExt cx="296175" cy="274925"/>
          </a:xfrm>
        </p:grpSpPr>
        <p:sp>
          <p:nvSpPr>
            <p:cNvPr id="9591" name="Google Shape;9591;p80"/>
            <p:cNvSpPr/>
            <p:nvPr/>
          </p:nvSpPr>
          <p:spPr>
            <a:xfrm>
              <a:off x="-3665972" y="3680950"/>
              <a:ext cx="51200" cy="51225"/>
            </a:xfrm>
            <a:custGeom>
              <a:avLst/>
              <a:gdLst/>
              <a:ahLst/>
              <a:cxnLst/>
              <a:rect l="l" t="t" r="r" b="b"/>
              <a:pathLst>
                <a:path w="2048" h="2049" extrusionOk="0">
                  <a:moveTo>
                    <a:pt x="1008" y="0"/>
                  </a:moveTo>
                  <a:cubicBezTo>
                    <a:pt x="441" y="0"/>
                    <a:pt x="0" y="473"/>
                    <a:pt x="0" y="1040"/>
                  </a:cubicBezTo>
                  <a:cubicBezTo>
                    <a:pt x="0" y="1607"/>
                    <a:pt x="441" y="2048"/>
                    <a:pt x="1008" y="2048"/>
                  </a:cubicBezTo>
                  <a:cubicBezTo>
                    <a:pt x="1575" y="2048"/>
                    <a:pt x="2048" y="1607"/>
                    <a:pt x="2048" y="1040"/>
                  </a:cubicBezTo>
                  <a:cubicBezTo>
                    <a:pt x="2048" y="473"/>
                    <a:pt x="1575"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592;p80"/>
            <p:cNvSpPr/>
            <p:nvPr/>
          </p:nvSpPr>
          <p:spPr>
            <a:xfrm>
              <a:off x="-3808700" y="3664400"/>
              <a:ext cx="296175" cy="239475"/>
            </a:xfrm>
            <a:custGeom>
              <a:avLst/>
              <a:gdLst/>
              <a:ahLst/>
              <a:cxnLst/>
              <a:rect l="l" t="t" r="r" b="b"/>
              <a:pathLst>
                <a:path w="11847" h="9579" extrusionOk="0">
                  <a:moveTo>
                    <a:pt x="3970" y="8223"/>
                  </a:moveTo>
                  <a:cubicBezTo>
                    <a:pt x="4159" y="8223"/>
                    <a:pt x="4316" y="8381"/>
                    <a:pt x="4316" y="8570"/>
                  </a:cubicBezTo>
                  <a:cubicBezTo>
                    <a:pt x="4316" y="8791"/>
                    <a:pt x="4159" y="8948"/>
                    <a:pt x="3970" y="8948"/>
                  </a:cubicBezTo>
                  <a:cubicBezTo>
                    <a:pt x="3781" y="8948"/>
                    <a:pt x="3623" y="8791"/>
                    <a:pt x="3623" y="8570"/>
                  </a:cubicBezTo>
                  <a:cubicBezTo>
                    <a:pt x="3623" y="8349"/>
                    <a:pt x="3781" y="8223"/>
                    <a:pt x="3970" y="8223"/>
                  </a:cubicBezTo>
                  <a:close/>
                  <a:moveTo>
                    <a:pt x="8727" y="8223"/>
                  </a:moveTo>
                  <a:cubicBezTo>
                    <a:pt x="8916" y="8223"/>
                    <a:pt x="9074" y="8381"/>
                    <a:pt x="9074" y="8570"/>
                  </a:cubicBezTo>
                  <a:cubicBezTo>
                    <a:pt x="9074" y="8791"/>
                    <a:pt x="8916" y="8948"/>
                    <a:pt x="8727" y="8948"/>
                  </a:cubicBezTo>
                  <a:cubicBezTo>
                    <a:pt x="8538" y="8948"/>
                    <a:pt x="8381" y="8791"/>
                    <a:pt x="8381" y="8570"/>
                  </a:cubicBezTo>
                  <a:cubicBezTo>
                    <a:pt x="8412" y="8349"/>
                    <a:pt x="8538" y="8223"/>
                    <a:pt x="8727" y="8223"/>
                  </a:cubicBezTo>
                  <a:close/>
                  <a:moveTo>
                    <a:pt x="473" y="1"/>
                  </a:moveTo>
                  <a:cubicBezTo>
                    <a:pt x="32" y="1"/>
                    <a:pt x="0" y="662"/>
                    <a:pt x="473" y="662"/>
                  </a:cubicBezTo>
                  <a:lnTo>
                    <a:pt x="819" y="662"/>
                  </a:lnTo>
                  <a:cubicBezTo>
                    <a:pt x="977" y="662"/>
                    <a:pt x="1134" y="788"/>
                    <a:pt x="1166" y="946"/>
                  </a:cubicBezTo>
                  <a:lnTo>
                    <a:pt x="2143" y="6428"/>
                  </a:lnTo>
                  <a:cubicBezTo>
                    <a:pt x="1481" y="7058"/>
                    <a:pt x="1922" y="8192"/>
                    <a:pt x="2867" y="8192"/>
                  </a:cubicBezTo>
                  <a:lnTo>
                    <a:pt x="2930" y="8192"/>
                  </a:lnTo>
                  <a:cubicBezTo>
                    <a:pt x="2899" y="8318"/>
                    <a:pt x="2867" y="8412"/>
                    <a:pt x="2867" y="8538"/>
                  </a:cubicBezTo>
                  <a:cubicBezTo>
                    <a:pt x="2867" y="9106"/>
                    <a:pt x="3340" y="9578"/>
                    <a:pt x="3875" y="9578"/>
                  </a:cubicBezTo>
                  <a:cubicBezTo>
                    <a:pt x="4442" y="9578"/>
                    <a:pt x="4915" y="9106"/>
                    <a:pt x="4915" y="8538"/>
                  </a:cubicBezTo>
                  <a:cubicBezTo>
                    <a:pt x="4915" y="8412"/>
                    <a:pt x="4884" y="8318"/>
                    <a:pt x="4821" y="8192"/>
                  </a:cubicBezTo>
                  <a:lnTo>
                    <a:pt x="7719" y="8192"/>
                  </a:lnTo>
                  <a:cubicBezTo>
                    <a:pt x="7656" y="8318"/>
                    <a:pt x="7624" y="8412"/>
                    <a:pt x="7624" y="8538"/>
                  </a:cubicBezTo>
                  <a:cubicBezTo>
                    <a:pt x="7624" y="9106"/>
                    <a:pt x="8097" y="9578"/>
                    <a:pt x="8664" y="9578"/>
                  </a:cubicBezTo>
                  <a:cubicBezTo>
                    <a:pt x="9200" y="9578"/>
                    <a:pt x="9672" y="9106"/>
                    <a:pt x="9672" y="8538"/>
                  </a:cubicBezTo>
                  <a:cubicBezTo>
                    <a:pt x="9672" y="8412"/>
                    <a:pt x="9641" y="8318"/>
                    <a:pt x="9609" y="8192"/>
                  </a:cubicBezTo>
                  <a:lnTo>
                    <a:pt x="9987" y="8192"/>
                  </a:lnTo>
                  <a:cubicBezTo>
                    <a:pt x="10176" y="8192"/>
                    <a:pt x="10334" y="8034"/>
                    <a:pt x="10334" y="7845"/>
                  </a:cubicBezTo>
                  <a:cubicBezTo>
                    <a:pt x="10334" y="7625"/>
                    <a:pt x="10176" y="7467"/>
                    <a:pt x="9987" y="7467"/>
                  </a:cubicBezTo>
                  <a:lnTo>
                    <a:pt x="2773" y="7467"/>
                  </a:lnTo>
                  <a:cubicBezTo>
                    <a:pt x="2759" y="7470"/>
                    <a:pt x="2746" y="7471"/>
                    <a:pt x="2733" y="7471"/>
                  </a:cubicBezTo>
                  <a:cubicBezTo>
                    <a:pt x="2459" y="7471"/>
                    <a:pt x="2477" y="6837"/>
                    <a:pt x="2899" y="6837"/>
                  </a:cubicBezTo>
                  <a:lnTo>
                    <a:pt x="10145" y="6837"/>
                  </a:lnTo>
                  <a:cubicBezTo>
                    <a:pt x="10302" y="6837"/>
                    <a:pt x="10428" y="6774"/>
                    <a:pt x="10460" y="6617"/>
                  </a:cubicBezTo>
                  <a:lnTo>
                    <a:pt x="11815" y="2553"/>
                  </a:lnTo>
                  <a:cubicBezTo>
                    <a:pt x="11846" y="2427"/>
                    <a:pt x="11815" y="2332"/>
                    <a:pt x="11752" y="2238"/>
                  </a:cubicBezTo>
                  <a:cubicBezTo>
                    <a:pt x="11657" y="2080"/>
                    <a:pt x="11500" y="2048"/>
                    <a:pt x="10775" y="2048"/>
                  </a:cubicBezTo>
                  <a:lnTo>
                    <a:pt x="10491" y="2048"/>
                  </a:lnTo>
                  <a:lnTo>
                    <a:pt x="10491" y="2395"/>
                  </a:lnTo>
                  <a:cubicBezTo>
                    <a:pt x="10491" y="2584"/>
                    <a:pt x="10334" y="2742"/>
                    <a:pt x="10145" y="2742"/>
                  </a:cubicBezTo>
                  <a:lnTo>
                    <a:pt x="9641" y="2742"/>
                  </a:lnTo>
                  <a:cubicBezTo>
                    <a:pt x="9609" y="2868"/>
                    <a:pt x="9546" y="2962"/>
                    <a:pt x="9515" y="3057"/>
                  </a:cubicBezTo>
                  <a:lnTo>
                    <a:pt x="9861" y="3435"/>
                  </a:lnTo>
                  <a:cubicBezTo>
                    <a:pt x="9987" y="3529"/>
                    <a:pt x="9987" y="3781"/>
                    <a:pt x="9861" y="3907"/>
                  </a:cubicBezTo>
                  <a:lnTo>
                    <a:pt x="8885" y="4884"/>
                  </a:lnTo>
                  <a:cubicBezTo>
                    <a:pt x="8822" y="4947"/>
                    <a:pt x="8735" y="4978"/>
                    <a:pt x="8648" y="4978"/>
                  </a:cubicBezTo>
                  <a:cubicBezTo>
                    <a:pt x="8562" y="4978"/>
                    <a:pt x="8475" y="4947"/>
                    <a:pt x="8412" y="4884"/>
                  </a:cubicBezTo>
                  <a:lnTo>
                    <a:pt x="8066" y="4537"/>
                  </a:lnTo>
                  <a:cubicBezTo>
                    <a:pt x="7971" y="4569"/>
                    <a:pt x="7877" y="4600"/>
                    <a:pt x="7751" y="4632"/>
                  </a:cubicBezTo>
                  <a:lnTo>
                    <a:pt x="7751" y="5167"/>
                  </a:lnTo>
                  <a:cubicBezTo>
                    <a:pt x="7751" y="5356"/>
                    <a:pt x="7593" y="5514"/>
                    <a:pt x="7404" y="5514"/>
                  </a:cubicBezTo>
                  <a:lnTo>
                    <a:pt x="5986" y="5514"/>
                  </a:lnTo>
                  <a:cubicBezTo>
                    <a:pt x="5766" y="5514"/>
                    <a:pt x="5608" y="5356"/>
                    <a:pt x="5608" y="5167"/>
                  </a:cubicBezTo>
                  <a:lnTo>
                    <a:pt x="5608" y="4632"/>
                  </a:lnTo>
                  <a:cubicBezTo>
                    <a:pt x="5514" y="4600"/>
                    <a:pt x="5419" y="4569"/>
                    <a:pt x="5293" y="4537"/>
                  </a:cubicBezTo>
                  <a:lnTo>
                    <a:pt x="4947" y="4884"/>
                  </a:lnTo>
                  <a:cubicBezTo>
                    <a:pt x="4884" y="4947"/>
                    <a:pt x="4797" y="4978"/>
                    <a:pt x="4710" y="4978"/>
                  </a:cubicBezTo>
                  <a:cubicBezTo>
                    <a:pt x="4624" y="4978"/>
                    <a:pt x="4537" y="4947"/>
                    <a:pt x="4474" y="4884"/>
                  </a:cubicBezTo>
                  <a:lnTo>
                    <a:pt x="3497" y="3907"/>
                  </a:lnTo>
                  <a:cubicBezTo>
                    <a:pt x="3371" y="3781"/>
                    <a:pt x="3371" y="3529"/>
                    <a:pt x="3497" y="3435"/>
                  </a:cubicBezTo>
                  <a:lnTo>
                    <a:pt x="3844" y="3057"/>
                  </a:lnTo>
                  <a:cubicBezTo>
                    <a:pt x="3812" y="2994"/>
                    <a:pt x="3781" y="2868"/>
                    <a:pt x="3718" y="2742"/>
                  </a:cubicBezTo>
                  <a:lnTo>
                    <a:pt x="3214" y="2742"/>
                  </a:lnTo>
                  <a:cubicBezTo>
                    <a:pt x="3025" y="2742"/>
                    <a:pt x="2867" y="2584"/>
                    <a:pt x="2867" y="2395"/>
                  </a:cubicBezTo>
                  <a:lnTo>
                    <a:pt x="2867" y="2048"/>
                  </a:lnTo>
                  <a:lnTo>
                    <a:pt x="2080" y="2048"/>
                  </a:lnTo>
                  <a:lnTo>
                    <a:pt x="1828" y="820"/>
                  </a:lnTo>
                  <a:cubicBezTo>
                    <a:pt x="1765" y="347"/>
                    <a:pt x="1324"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3" name="Google Shape;9593;p80"/>
            <p:cNvSpPr/>
            <p:nvPr/>
          </p:nvSpPr>
          <p:spPr>
            <a:xfrm>
              <a:off x="-3718359" y="3628950"/>
              <a:ext cx="155975" cy="156775"/>
            </a:xfrm>
            <a:custGeom>
              <a:avLst/>
              <a:gdLst/>
              <a:ahLst/>
              <a:cxnLst/>
              <a:rect l="l" t="t" r="r" b="b"/>
              <a:pathLst>
                <a:path w="6239" h="6271" extrusionOk="0">
                  <a:moveTo>
                    <a:pt x="3056" y="1419"/>
                  </a:moveTo>
                  <a:cubicBezTo>
                    <a:pt x="4001" y="1419"/>
                    <a:pt x="4758" y="2175"/>
                    <a:pt x="4758" y="3120"/>
                  </a:cubicBezTo>
                  <a:cubicBezTo>
                    <a:pt x="4758" y="4065"/>
                    <a:pt x="4001" y="4821"/>
                    <a:pt x="3056" y="4821"/>
                  </a:cubicBezTo>
                  <a:cubicBezTo>
                    <a:pt x="2111" y="4821"/>
                    <a:pt x="1355" y="4065"/>
                    <a:pt x="1355" y="3120"/>
                  </a:cubicBezTo>
                  <a:cubicBezTo>
                    <a:pt x="1355" y="2175"/>
                    <a:pt x="2111" y="1419"/>
                    <a:pt x="3056" y="1419"/>
                  </a:cubicBezTo>
                  <a:close/>
                  <a:moveTo>
                    <a:pt x="2773" y="1"/>
                  </a:moveTo>
                  <a:lnTo>
                    <a:pt x="2773" y="442"/>
                  </a:lnTo>
                  <a:cubicBezTo>
                    <a:pt x="2773" y="600"/>
                    <a:pt x="2678" y="726"/>
                    <a:pt x="2521" y="757"/>
                  </a:cubicBezTo>
                  <a:cubicBezTo>
                    <a:pt x="2300" y="789"/>
                    <a:pt x="2080" y="915"/>
                    <a:pt x="1891" y="1041"/>
                  </a:cubicBezTo>
                  <a:cubicBezTo>
                    <a:pt x="1846" y="1063"/>
                    <a:pt x="1793" y="1073"/>
                    <a:pt x="1739" y="1073"/>
                  </a:cubicBezTo>
                  <a:cubicBezTo>
                    <a:pt x="1639" y="1073"/>
                    <a:pt x="1531" y="1039"/>
                    <a:pt x="1450" y="978"/>
                  </a:cubicBezTo>
                  <a:lnTo>
                    <a:pt x="1135" y="663"/>
                  </a:lnTo>
                  <a:lnTo>
                    <a:pt x="662" y="1135"/>
                  </a:lnTo>
                  <a:lnTo>
                    <a:pt x="977" y="1450"/>
                  </a:lnTo>
                  <a:cubicBezTo>
                    <a:pt x="1103" y="1576"/>
                    <a:pt x="1103" y="1734"/>
                    <a:pt x="1009" y="1891"/>
                  </a:cubicBezTo>
                  <a:cubicBezTo>
                    <a:pt x="883" y="2080"/>
                    <a:pt x="819" y="2301"/>
                    <a:pt x="725" y="2521"/>
                  </a:cubicBezTo>
                  <a:cubicBezTo>
                    <a:pt x="693" y="2679"/>
                    <a:pt x="599" y="2805"/>
                    <a:pt x="410" y="2805"/>
                  </a:cubicBezTo>
                  <a:lnTo>
                    <a:pt x="0" y="2805"/>
                  </a:lnTo>
                  <a:lnTo>
                    <a:pt x="0" y="3466"/>
                  </a:lnTo>
                  <a:lnTo>
                    <a:pt x="410" y="3466"/>
                  </a:lnTo>
                  <a:cubicBezTo>
                    <a:pt x="567" y="3466"/>
                    <a:pt x="693" y="3593"/>
                    <a:pt x="725" y="3750"/>
                  </a:cubicBezTo>
                  <a:cubicBezTo>
                    <a:pt x="788" y="3939"/>
                    <a:pt x="883" y="4191"/>
                    <a:pt x="1009" y="4380"/>
                  </a:cubicBezTo>
                  <a:cubicBezTo>
                    <a:pt x="1103" y="4506"/>
                    <a:pt x="1040" y="4695"/>
                    <a:pt x="977" y="4821"/>
                  </a:cubicBezTo>
                  <a:lnTo>
                    <a:pt x="662" y="5136"/>
                  </a:lnTo>
                  <a:lnTo>
                    <a:pt x="1135" y="5609"/>
                  </a:lnTo>
                  <a:lnTo>
                    <a:pt x="1450" y="5294"/>
                  </a:lnTo>
                  <a:cubicBezTo>
                    <a:pt x="1523" y="5220"/>
                    <a:pt x="1608" y="5189"/>
                    <a:pt x="1697" y="5189"/>
                  </a:cubicBezTo>
                  <a:cubicBezTo>
                    <a:pt x="1760" y="5189"/>
                    <a:pt x="1825" y="5205"/>
                    <a:pt x="1891" y="5231"/>
                  </a:cubicBezTo>
                  <a:cubicBezTo>
                    <a:pt x="2080" y="5357"/>
                    <a:pt x="2269" y="5451"/>
                    <a:pt x="2521" y="5514"/>
                  </a:cubicBezTo>
                  <a:cubicBezTo>
                    <a:pt x="2678" y="5546"/>
                    <a:pt x="2773" y="5672"/>
                    <a:pt x="2773" y="5829"/>
                  </a:cubicBezTo>
                  <a:lnTo>
                    <a:pt x="2773" y="6270"/>
                  </a:lnTo>
                  <a:lnTo>
                    <a:pt x="3466" y="6270"/>
                  </a:lnTo>
                  <a:lnTo>
                    <a:pt x="3466" y="5829"/>
                  </a:lnTo>
                  <a:cubicBezTo>
                    <a:pt x="3466" y="5672"/>
                    <a:pt x="3560" y="5546"/>
                    <a:pt x="3718" y="5514"/>
                  </a:cubicBezTo>
                  <a:cubicBezTo>
                    <a:pt x="3938" y="5483"/>
                    <a:pt x="4159" y="5357"/>
                    <a:pt x="4348" y="5231"/>
                  </a:cubicBezTo>
                  <a:cubicBezTo>
                    <a:pt x="4393" y="5208"/>
                    <a:pt x="4445" y="5198"/>
                    <a:pt x="4500" y="5198"/>
                  </a:cubicBezTo>
                  <a:cubicBezTo>
                    <a:pt x="4600" y="5198"/>
                    <a:pt x="4708" y="5233"/>
                    <a:pt x="4789" y="5294"/>
                  </a:cubicBezTo>
                  <a:lnTo>
                    <a:pt x="5104" y="5609"/>
                  </a:lnTo>
                  <a:lnTo>
                    <a:pt x="5577" y="5136"/>
                  </a:lnTo>
                  <a:lnTo>
                    <a:pt x="5262" y="4821"/>
                  </a:lnTo>
                  <a:cubicBezTo>
                    <a:pt x="5136" y="4695"/>
                    <a:pt x="5136" y="4538"/>
                    <a:pt x="5230" y="4380"/>
                  </a:cubicBezTo>
                  <a:cubicBezTo>
                    <a:pt x="5356" y="4191"/>
                    <a:pt x="5419" y="3971"/>
                    <a:pt x="5514" y="3750"/>
                  </a:cubicBezTo>
                  <a:cubicBezTo>
                    <a:pt x="5545" y="3593"/>
                    <a:pt x="5671" y="3466"/>
                    <a:pt x="5829" y="3466"/>
                  </a:cubicBezTo>
                  <a:lnTo>
                    <a:pt x="6238" y="3466"/>
                  </a:lnTo>
                  <a:lnTo>
                    <a:pt x="6238" y="2805"/>
                  </a:lnTo>
                  <a:lnTo>
                    <a:pt x="5829" y="2805"/>
                  </a:lnTo>
                  <a:cubicBezTo>
                    <a:pt x="5671" y="2805"/>
                    <a:pt x="5545" y="2679"/>
                    <a:pt x="5514" y="2521"/>
                  </a:cubicBezTo>
                  <a:cubicBezTo>
                    <a:pt x="5451" y="2332"/>
                    <a:pt x="5356" y="2080"/>
                    <a:pt x="5230" y="1891"/>
                  </a:cubicBezTo>
                  <a:cubicBezTo>
                    <a:pt x="5136" y="1765"/>
                    <a:pt x="5199" y="1576"/>
                    <a:pt x="5262" y="1450"/>
                  </a:cubicBezTo>
                  <a:lnTo>
                    <a:pt x="5577" y="1135"/>
                  </a:lnTo>
                  <a:lnTo>
                    <a:pt x="5104" y="663"/>
                  </a:lnTo>
                  <a:lnTo>
                    <a:pt x="4789" y="978"/>
                  </a:lnTo>
                  <a:cubicBezTo>
                    <a:pt x="4715" y="1051"/>
                    <a:pt x="4641" y="1082"/>
                    <a:pt x="4555" y="1082"/>
                  </a:cubicBezTo>
                  <a:cubicBezTo>
                    <a:pt x="4494" y="1082"/>
                    <a:pt x="4426" y="1067"/>
                    <a:pt x="4348" y="1041"/>
                  </a:cubicBezTo>
                  <a:cubicBezTo>
                    <a:pt x="4159" y="915"/>
                    <a:pt x="3970" y="820"/>
                    <a:pt x="3718" y="757"/>
                  </a:cubicBezTo>
                  <a:cubicBezTo>
                    <a:pt x="3560" y="726"/>
                    <a:pt x="3466" y="600"/>
                    <a:pt x="3466" y="442"/>
                  </a:cubicBezTo>
                  <a:lnTo>
                    <a:pt x="3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4" name="Google Shape;9594;p80"/>
          <p:cNvGrpSpPr/>
          <p:nvPr/>
        </p:nvGrpSpPr>
        <p:grpSpPr>
          <a:xfrm>
            <a:off x="5208420" y="2756412"/>
            <a:ext cx="419443" cy="420487"/>
            <a:chOff x="-3771675" y="3971775"/>
            <a:chExt cx="291300" cy="292025"/>
          </a:xfrm>
        </p:grpSpPr>
        <p:sp>
          <p:nvSpPr>
            <p:cNvPr id="9595" name="Google Shape;9595;p80"/>
            <p:cNvSpPr/>
            <p:nvPr/>
          </p:nvSpPr>
          <p:spPr>
            <a:xfrm>
              <a:off x="-3770100" y="3971775"/>
              <a:ext cx="218975" cy="66775"/>
            </a:xfrm>
            <a:custGeom>
              <a:avLst/>
              <a:gdLst/>
              <a:ahLst/>
              <a:cxnLst/>
              <a:rect l="l" t="t" r="r" b="b"/>
              <a:pathLst>
                <a:path w="8759" h="2671" extrusionOk="0">
                  <a:moveTo>
                    <a:pt x="4391" y="0"/>
                  </a:moveTo>
                  <a:cubicBezTo>
                    <a:pt x="2410" y="0"/>
                    <a:pt x="426" y="449"/>
                    <a:pt x="0" y="1347"/>
                  </a:cubicBezTo>
                  <a:cubicBezTo>
                    <a:pt x="426" y="2229"/>
                    <a:pt x="2410" y="2670"/>
                    <a:pt x="4391" y="2670"/>
                  </a:cubicBezTo>
                  <a:cubicBezTo>
                    <a:pt x="6372" y="2670"/>
                    <a:pt x="8349" y="2229"/>
                    <a:pt x="8759" y="1347"/>
                  </a:cubicBezTo>
                  <a:cubicBezTo>
                    <a:pt x="8349" y="449"/>
                    <a:pt x="6372" y="0"/>
                    <a:pt x="4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596;p80"/>
            <p:cNvSpPr/>
            <p:nvPr/>
          </p:nvSpPr>
          <p:spPr>
            <a:xfrm>
              <a:off x="-3771675" y="4030650"/>
              <a:ext cx="222125" cy="78000"/>
            </a:xfrm>
            <a:custGeom>
              <a:avLst/>
              <a:gdLst/>
              <a:ahLst/>
              <a:cxnLst/>
              <a:rect l="l" t="t" r="r" b="b"/>
              <a:pathLst>
                <a:path w="8885" h="3120" extrusionOk="0">
                  <a:moveTo>
                    <a:pt x="0" y="0"/>
                  </a:moveTo>
                  <a:lnTo>
                    <a:pt x="0" y="1418"/>
                  </a:lnTo>
                  <a:cubicBezTo>
                    <a:pt x="0" y="2521"/>
                    <a:pt x="2048" y="3088"/>
                    <a:pt x="4127" y="3119"/>
                  </a:cubicBezTo>
                  <a:cubicBezTo>
                    <a:pt x="4915" y="1891"/>
                    <a:pt x="6301" y="1103"/>
                    <a:pt x="7877" y="1103"/>
                  </a:cubicBezTo>
                  <a:cubicBezTo>
                    <a:pt x="8223" y="1103"/>
                    <a:pt x="8570" y="1135"/>
                    <a:pt x="8885" y="1229"/>
                  </a:cubicBezTo>
                  <a:lnTo>
                    <a:pt x="8885" y="0"/>
                  </a:lnTo>
                  <a:cubicBezTo>
                    <a:pt x="7908" y="788"/>
                    <a:pt x="6112" y="1072"/>
                    <a:pt x="4443" y="1072"/>
                  </a:cubicBezTo>
                  <a:cubicBezTo>
                    <a:pt x="2804" y="1072"/>
                    <a:pt x="977" y="757"/>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597;p80"/>
            <p:cNvSpPr/>
            <p:nvPr/>
          </p:nvSpPr>
          <p:spPr>
            <a:xfrm>
              <a:off x="-3669425" y="4074750"/>
              <a:ext cx="189050" cy="189050"/>
            </a:xfrm>
            <a:custGeom>
              <a:avLst/>
              <a:gdLst/>
              <a:ahLst/>
              <a:cxnLst/>
              <a:rect l="l" t="t" r="r" b="b"/>
              <a:pathLst>
                <a:path w="7562" h="7562" extrusionOk="0">
                  <a:moveTo>
                    <a:pt x="5501" y="2732"/>
                  </a:moveTo>
                  <a:cubicBezTo>
                    <a:pt x="5748" y="2732"/>
                    <a:pt x="6008" y="3067"/>
                    <a:pt x="5766" y="3309"/>
                  </a:cubicBezTo>
                  <a:lnTo>
                    <a:pt x="3718" y="5356"/>
                  </a:lnTo>
                  <a:cubicBezTo>
                    <a:pt x="3655" y="5420"/>
                    <a:pt x="3568" y="5451"/>
                    <a:pt x="3482" y="5451"/>
                  </a:cubicBezTo>
                  <a:cubicBezTo>
                    <a:pt x="3395" y="5451"/>
                    <a:pt x="3308" y="5420"/>
                    <a:pt x="3245" y="5356"/>
                  </a:cubicBezTo>
                  <a:lnTo>
                    <a:pt x="1859" y="4002"/>
                  </a:lnTo>
                  <a:cubicBezTo>
                    <a:pt x="1617" y="3760"/>
                    <a:pt x="1840" y="3425"/>
                    <a:pt x="2099" y="3425"/>
                  </a:cubicBezTo>
                  <a:cubicBezTo>
                    <a:pt x="2177" y="3425"/>
                    <a:pt x="2259" y="3456"/>
                    <a:pt x="2332" y="3529"/>
                  </a:cubicBezTo>
                  <a:lnTo>
                    <a:pt x="3466" y="4663"/>
                  </a:lnTo>
                  <a:lnTo>
                    <a:pt x="5293" y="2836"/>
                  </a:lnTo>
                  <a:cubicBezTo>
                    <a:pt x="5352" y="2763"/>
                    <a:pt x="5426" y="2732"/>
                    <a:pt x="5501" y="2732"/>
                  </a:cubicBezTo>
                  <a:close/>
                  <a:moveTo>
                    <a:pt x="3781" y="1"/>
                  </a:moveTo>
                  <a:cubicBezTo>
                    <a:pt x="1702" y="1"/>
                    <a:pt x="0" y="1702"/>
                    <a:pt x="0" y="3781"/>
                  </a:cubicBezTo>
                  <a:cubicBezTo>
                    <a:pt x="0" y="5892"/>
                    <a:pt x="1702" y="7562"/>
                    <a:pt x="3781" y="7562"/>
                  </a:cubicBezTo>
                  <a:cubicBezTo>
                    <a:pt x="5860" y="7562"/>
                    <a:pt x="7562" y="5892"/>
                    <a:pt x="7562" y="3781"/>
                  </a:cubicBezTo>
                  <a:cubicBezTo>
                    <a:pt x="7562" y="1702"/>
                    <a:pt x="5860"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598;p80"/>
            <p:cNvSpPr/>
            <p:nvPr/>
          </p:nvSpPr>
          <p:spPr>
            <a:xfrm>
              <a:off x="-3771675" y="4099950"/>
              <a:ext cx="94525" cy="76425"/>
            </a:xfrm>
            <a:custGeom>
              <a:avLst/>
              <a:gdLst/>
              <a:ahLst/>
              <a:cxnLst/>
              <a:rect l="l" t="t" r="r" b="b"/>
              <a:pathLst>
                <a:path w="3781" h="3057" extrusionOk="0">
                  <a:moveTo>
                    <a:pt x="0" y="1"/>
                  </a:moveTo>
                  <a:lnTo>
                    <a:pt x="0" y="1419"/>
                  </a:lnTo>
                  <a:cubicBezTo>
                    <a:pt x="0" y="2364"/>
                    <a:pt x="1607" y="2899"/>
                    <a:pt x="3434" y="3057"/>
                  </a:cubicBezTo>
                  <a:cubicBezTo>
                    <a:pt x="3371" y="2364"/>
                    <a:pt x="3497" y="1671"/>
                    <a:pt x="3781" y="1040"/>
                  </a:cubicBezTo>
                  <a:cubicBezTo>
                    <a:pt x="2332" y="977"/>
                    <a:pt x="819" y="662"/>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80"/>
            <p:cNvSpPr/>
            <p:nvPr/>
          </p:nvSpPr>
          <p:spPr>
            <a:xfrm>
              <a:off x="-3771675" y="4167700"/>
              <a:ext cx="135500" cy="95325"/>
            </a:xfrm>
            <a:custGeom>
              <a:avLst/>
              <a:gdLst/>
              <a:ahLst/>
              <a:cxnLst/>
              <a:rect l="l" t="t" r="r" b="b"/>
              <a:pathLst>
                <a:path w="5420" h="3813" extrusionOk="0">
                  <a:moveTo>
                    <a:pt x="0" y="0"/>
                  </a:moveTo>
                  <a:lnTo>
                    <a:pt x="0" y="2111"/>
                  </a:lnTo>
                  <a:cubicBezTo>
                    <a:pt x="0" y="3277"/>
                    <a:pt x="2237" y="3812"/>
                    <a:pt x="4443" y="3812"/>
                  </a:cubicBezTo>
                  <a:cubicBezTo>
                    <a:pt x="4789" y="3812"/>
                    <a:pt x="5104" y="3812"/>
                    <a:pt x="5419" y="3781"/>
                  </a:cubicBezTo>
                  <a:cubicBezTo>
                    <a:pt x="4474" y="3151"/>
                    <a:pt x="3781" y="2206"/>
                    <a:pt x="3529" y="1071"/>
                  </a:cubicBezTo>
                  <a:cubicBezTo>
                    <a:pt x="2174" y="977"/>
                    <a:pt x="788" y="662"/>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0" name="Google Shape;9600;p80"/>
          <p:cNvGrpSpPr/>
          <p:nvPr/>
        </p:nvGrpSpPr>
        <p:grpSpPr>
          <a:xfrm>
            <a:off x="7869864" y="1716461"/>
            <a:ext cx="420271" cy="320774"/>
            <a:chOff x="-1951475" y="3273100"/>
            <a:chExt cx="291875" cy="222775"/>
          </a:xfrm>
        </p:grpSpPr>
        <p:sp>
          <p:nvSpPr>
            <p:cNvPr id="9601" name="Google Shape;9601;p80"/>
            <p:cNvSpPr/>
            <p:nvPr/>
          </p:nvSpPr>
          <p:spPr>
            <a:xfrm>
              <a:off x="-1951475" y="3325050"/>
              <a:ext cx="51225" cy="119250"/>
            </a:xfrm>
            <a:custGeom>
              <a:avLst/>
              <a:gdLst/>
              <a:ahLst/>
              <a:cxnLst/>
              <a:rect l="l" t="t" r="r" b="b"/>
              <a:pathLst>
                <a:path w="2049" h="4770" extrusionOk="0">
                  <a:moveTo>
                    <a:pt x="1033" y="0"/>
                  </a:moveTo>
                  <a:cubicBezTo>
                    <a:pt x="518" y="0"/>
                    <a:pt x="0" y="339"/>
                    <a:pt x="0" y="1004"/>
                  </a:cubicBezTo>
                  <a:lnTo>
                    <a:pt x="0" y="3777"/>
                  </a:lnTo>
                  <a:cubicBezTo>
                    <a:pt x="0" y="4438"/>
                    <a:pt x="512" y="4769"/>
                    <a:pt x="1024" y="4769"/>
                  </a:cubicBezTo>
                  <a:cubicBezTo>
                    <a:pt x="1536" y="4769"/>
                    <a:pt x="2048" y="4438"/>
                    <a:pt x="2048" y="3777"/>
                  </a:cubicBezTo>
                  <a:lnTo>
                    <a:pt x="2048" y="1004"/>
                  </a:lnTo>
                  <a:cubicBezTo>
                    <a:pt x="2048" y="331"/>
                    <a:pt x="1542" y="0"/>
                    <a:pt x="1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80"/>
            <p:cNvSpPr/>
            <p:nvPr/>
          </p:nvSpPr>
          <p:spPr>
            <a:xfrm>
              <a:off x="-1711250" y="3273100"/>
              <a:ext cx="51650" cy="221725"/>
            </a:xfrm>
            <a:custGeom>
              <a:avLst/>
              <a:gdLst/>
              <a:ahLst/>
              <a:cxnLst/>
              <a:rect l="l" t="t" r="r" b="b"/>
              <a:pathLst>
                <a:path w="2066" h="8869" extrusionOk="0">
                  <a:moveTo>
                    <a:pt x="1027" y="0"/>
                  </a:moveTo>
                  <a:cubicBezTo>
                    <a:pt x="608" y="0"/>
                    <a:pt x="186" y="229"/>
                    <a:pt x="32" y="719"/>
                  </a:cubicBezTo>
                  <a:cubicBezTo>
                    <a:pt x="0" y="814"/>
                    <a:pt x="0" y="940"/>
                    <a:pt x="0" y="1003"/>
                  </a:cubicBezTo>
                  <a:lnTo>
                    <a:pt x="0" y="7871"/>
                  </a:lnTo>
                  <a:cubicBezTo>
                    <a:pt x="0" y="7934"/>
                    <a:pt x="0" y="8060"/>
                    <a:pt x="32" y="8123"/>
                  </a:cubicBezTo>
                  <a:cubicBezTo>
                    <a:pt x="173" y="8632"/>
                    <a:pt x="594" y="8869"/>
                    <a:pt x="1015" y="8869"/>
                  </a:cubicBezTo>
                  <a:cubicBezTo>
                    <a:pt x="1532" y="8869"/>
                    <a:pt x="2048" y="8513"/>
                    <a:pt x="2048" y="7871"/>
                  </a:cubicBezTo>
                  <a:lnTo>
                    <a:pt x="2048" y="1003"/>
                  </a:lnTo>
                  <a:cubicBezTo>
                    <a:pt x="2066" y="356"/>
                    <a:pt x="1549" y="0"/>
                    <a:pt x="10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80"/>
            <p:cNvSpPr/>
            <p:nvPr/>
          </p:nvSpPr>
          <p:spPr>
            <a:xfrm>
              <a:off x="-1886900" y="3296575"/>
              <a:ext cx="156775" cy="199300"/>
            </a:xfrm>
            <a:custGeom>
              <a:avLst/>
              <a:gdLst/>
              <a:ahLst/>
              <a:cxnLst/>
              <a:rect l="l" t="t" r="r" b="b"/>
              <a:pathLst>
                <a:path w="6271" h="7972" extrusionOk="0">
                  <a:moveTo>
                    <a:pt x="851" y="5672"/>
                  </a:moveTo>
                  <a:lnTo>
                    <a:pt x="3466" y="6333"/>
                  </a:lnTo>
                  <a:cubicBezTo>
                    <a:pt x="3277" y="6869"/>
                    <a:pt x="2773" y="7279"/>
                    <a:pt x="2174" y="7279"/>
                  </a:cubicBezTo>
                  <a:cubicBezTo>
                    <a:pt x="1418" y="7279"/>
                    <a:pt x="788" y="6648"/>
                    <a:pt x="788" y="5892"/>
                  </a:cubicBezTo>
                  <a:cubicBezTo>
                    <a:pt x="851" y="5798"/>
                    <a:pt x="851" y="5735"/>
                    <a:pt x="851" y="5672"/>
                  </a:cubicBezTo>
                  <a:close/>
                  <a:moveTo>
                    <a:pt x="6270" y="1"/>
                  </a:moveTo>
                  <a:lnTo>
                    <a:pt x="1" y="1576"/>
                  </a:lnTo>
                  <a:cubicBezTo>
                    <a:pt x="95" y="1734"/>
                    <a:pt x="127" y="1923"/>
                    <a:pt x="127" y="2143"/>
                  </a:cubicBezTo>
                  <a:lnTo>
                    <a:pt x="127" y="4916"/>
                  </a:lnTo>
                  <a:cubicBezTo>
                    <a:pt x="127" y="5105"/>
                    <a:pt x="95" y="5294"/>
                    <a:pt x="1" y="5514"/>
                  </a:cubicBezTo>
                  <a:lnTo>
                    <a:pt x="158" y="5546"/>
                  </a:lnTo>
                  <a:cubicBezTo>
                    <a:pt x="127" y="5672"/>
                    <a:pt x="127" y="5829"/>
                    <a:pt x="127" y="5924"/>
                  </a:cubicBezTo>
                  <a:cubicBezTo>
                    <a:pt x="127" y="7090"/>
                    <a:pt x="1040" y="7972"/>
                    <a:pt x="2174" y="7972"/>
                  </a:cubicBezTo>
                  <a:cubicBezTo>
                    <a:pt x="3120" y="7972"/>
                    <a:pt x="3907" y="7405"/>
                    <a:pt x="4159" y="6522"/>
                  </a:cubicBezTo>
                  <a:lnTo>
                    <a:pt x="6270" y="7090"/>
                  </a:lnTo>
                  <a:lnTo>
                    <a:pt x="6270" y="5672"/>
                  </a:lnTo>
                  <a:lnTo>
                    <a:pt x="6270" y="2238"/>
                  </a:lnTo>
                  <a:lnTo>
                    <a:pt x="6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4" name="Google Shape;9604;p80"/>
          <p:cNvGrpSpPr/>
          <p:nvPr/>
        </p:nvGrpSpPr>
        <p:grpSpPr>
          <a:xfrm>
            <a:off x="7867344" y="2205191"/>
            <a:ext cx="425310" cy="419659"/>
            <a:chOff x="-1951475" y="3597450"/>
            <a:chExt cx="295375" cy="291450"/>
          </a:xfrm>
        </p:grpSpPr>
        <p:sp>
          <p:nvSpPr>
            <p:cNvPr id="9605" name="Google Shape;9605;p80"/>
            <p:cNvSpPr/>
            <p:nvPr/>
          </p:nvSpPr>
          <p:spPr>
            <a:xfrm>
              <a:off x="-1951475" y="3597450"/>
              <a:ext cx="170925" cy="34675"/>
            </a:xfrm>
            <a:custGeom>
              <a:avLst/>
              <a:gdLst/>
              <a:ahLst/>
              <a:cxnLst/>
              <a:rect l="l" t="t" r="r" b="b"/>
              <a:pathLst>
                <a:path w="6837" h="1387" extrusionOk="0">
                  <a:moveTo>
                    <a:pt x="1008" y="1"/>
                  </a:moveTo>
                  <a:cubicBezTo>
                    <a:pt x="473" y="1"/>
                    <a:pt x="0" y="473"/>
                    <a:pt x="0" y="1040"/>
                  </a:cubicBezTo>
                  <a:lnTo>
                    <a:pt x="0" y="1387"/>
                  </a:lnTo>
                  <a:lnTo>
                    <a:pt x="6837" y="1387"/>
                  </a:lnTo>
                  <a:lnTo>
                    <a:pt x="6837" y="1040"/>
                  </a:lnTo>
                  <a:cubicBezTo>
                    <a:pt x="6837" y="473"/>
                    <a:pt x="6364"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80"/>
            <p:cNvSpPr/>
            <p:nvPr/>
          </p:nvSpPr>
          <p:spPr>
            <a:xfrm>
              <a:off x="-1949900" y="3648650"/>
              <a:ext cx="171725" cy="173300"/>
            </a:xfrm>
            <a:custGeom>
              <a:avLst/>
              <a:gdLst/>
              <a:ahLst/>
              <a:cxnLst/>
              <a:rect l="l" t="t" r="r" b="b"/>
              <a:pathLst>
                <a:path w="6869" h="6932" extrusionOk="0">
                  <a:moveTo>
                    <a:pt x="0" y="1"/>
                  </a:moveTo>
                  <a:lnTo>
                    <a:pt x="0" y="6932"/>
                  </a:lnTo>
                  <a:lnTo>
                    <a:pt x="2426" y="6932"/>
                  </a:lnTo>
                  <a:cubicBezTo>
                    <a:pt x="2521" y="6585"/>
                    <a:pt x="2836" y="6333"/>
                    <a:pt x="3245" y="6270"/>
                  </a:cubicBezTo>
                  <a:lnTo>
                    <a:pt x="1166" y="4191"/>
                  </a:lnTo>
                  <a:cubicBezTo>
                    <a:pt x="693" y="3718"/>
                    <a:pt x="693" y="2962"/>
                    <a:pt x="1166" y="2489"/>
                  </a:cubicBezTo>
                  <a:cubicBezTo>
                    <a:pt x="1386" y="2237"/>
                    <a:pt x="1670" y="2143"/>
                    <a:pt x="2017" y="2143"/>
                  </a:cubicBezTo>
                  <a:cubicBezTo>
                    <a:pt x="2363" y="2143"/>
                    <a:pt x="2647" y="2237"/>
                    <a:pt x="2899" y="2489"/>
                  </a:cubicBezTo>
                  <a:lnTo>
                    <a:pt x="3560" y="3151"/>
                  </a:lnTo>
                  <a:cubicBezTo>
                    <a:pt x="3592" y="2994"/>
                    <a:pt x="3718" y="2836"/>
                    <a:pt x="3844" y="2710"/>
                  </a:cubicBezTo>
                  <a:cubicBezTo>
                    <a:pt x="4064" y="2489"/>
                    <a:pt x="4348" y="2363"/>
                    <a:pt x="4694" y="2363"/>
                  </a:cubicBezTo>
                  <a:cubicBezTo>
                    <a:pt x="4694" y="2048"/>
                    <a:pt x="4820" y="1733"/>
                    <a:pt x="5041" y="1513"/>
                  </a:cubicBezTo>
                  <a:cubicBezTo>
                    <a:pt x="5293" y="1261"/>
                    <a:pt x="5577" y="1135"/>
                    <a:pt x="5923" y="1135"/>
                  </a:cubicBezTo>
                  <a:cubicBezTo>
                    <a:pt x="6112" y="1135"/>
                    <a:pt x="6301" y="1198"/>
                    <a:pt x="6459" y="1261"/>
                  </a:cubicBezTo>
                  <a:cubicBezTo>
                    <a:pt x="6522" y="1072"/>
                    <a:pt x="6616" y="914"/>
                    <a:pt x="6774" y="757"/>
                  </a:cubicBezTo>
                  <a:lnTo>
                    <a:pt x="6868" y="662"/>
                  </a:lnTo>
                  <a:lnTo>
                    <a:pt x="68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80"/>
            <p:cNvSpPr/>
            <p:nvPr/>
          </p:nvSpPr>
          <p:spPr>
            <a:xfrm>
              <a:off x="-1951475" y="3838475"/>
              <a:ext cx="170925" cy="50425"/>
            </a:xfrm>
            <a:custGeom>
              <a:avLst/>
              <a:gdLst/>
              <a:ahLst/>
              <a:cxnLst/>
              <a:rect l="l" t="t" r="r" b="b"/>
              <a:pathLst>
                <a:path w="6837" h="2017" extrusionOk="0">
                  <a:moveTo>
                    <a:pt x="0" y="0"/>
                  </a:moveTo>
                  <a:lnTo>
                    <a:pt x="0" y="1008"/>
                  </a:lnTo>
                  <a:cubicBezTo>
                    <a:pt x="0" y="1544"/>
                    <a:pt x="473" y="2017"/>
                    <a:pt x="1008" y="2017"/>
                  </a:cubicBezTo>
                  <a:lnTo>
                    <a:pt x="5829" y="2017"/>
                  </a:lnTo>
                  <a:cubicBezTo>
                    <a:pt x="6333" y="2017"/>
                    <a:pt x="6774" y="1670"/>
                    <a:pt x="6837" y="1166"/>
                  </a:cubicBezTo>
                  <a:lnTo>
                    <a:pt x="6679" y="1071"/>
                  </a:lnTo>
                  <a:lnTo>
                    <a:pt x="3466" y="1071"/>
                  </a:lnTo>
                  <a:cubicBezTo>
                    <a:pt x="2867" y="1071"/>
                    <a:pt x="2363" y="599"/>
                    <a:pt x="2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80"/>
            <p:cNvSpPr/>
            <p:nvPr/>
          </p:nvSpPr>
          <p:spPr>
            <a:xfrm>
              <a:off x="-1912900" y="3675825"/>
              <a:ext cx="256800" cy="202825"/>
            </a:xfrm>
            <a:custGeom>
              <a:avLst/>
              <a:gdLst/>
              <a:ahLst/>
              <a:cxnLst/>
              <a:rect l="l" t="t" r="r" b="b"/>
              <a:pathLst>
                <a:path w="10272" h="8113" extrusionOk="0">
                  <a:moveTo>
                    <a:pt x="6085" y="0"/>
                  </a:moveTo>
                  <a:cubicBezTo>
                    <a:pt x="5955" y="0"/>
                    <a:pt x="5829" y="48"/>
                    <a:pt x="5735" y="142"/>
                  </a:cubicBezTo>
                  <a:cubicBezTo>
                    <a:pt x="5546" y="331"/>
                    <a:pt x="5546" y="646"/>
                    <a:pt x="5735" y="835"/>
                  </a:cubicBezTo>
                  <a:lnTo>
                    <a:pt x="6081" y="1213"/>
                  </a:lnTo>
                  <a:cubicBezTo>
                    <a:pt x="6207" y="1308"/>
                    <a:pt x="6207" y="1560"/>
                    <a:pt x="6081" y="1655"/>
                  </a:cubicBezTo>
                  <a:cubicBezTo>
                    <a:pt x="6034" y="1718"/>
                    <a:pt x="5948" y="1749"/>
                    <a:pt x="5857" y="1749"/>
                  </a:cubicBezTo>
                  <a:cubicBezTo>
                    <a:pt x="5766" y="1749"/>
                    <a:pt x="5672" y="1718"/>
                    <a:pt x="5609" y="1655"/>
                  </a:cubicBezTo>
                  <a:lnTo>
                    <a:pt x="4758" y="804"/>
                  </a:lnTo>
                  <a:cubicBezTo>
                    <a:pt x="4664" y="709"/>
                    <a:pt x="4538" y="662"/>
                    <a:pt x="4408" y="662"/>
                  </a:cubicBezTo>
                  <a:cubicBezTo>
                    <a:pt x="4278" y="662"/>
                    <a:pt x="4144" y="709"/>
                    <a:pt x="4034" y="804"/>
                  </a:cubicBezTo>
                  <a:cubicBezTo>
                    <a:pt x="3845" y="993"/>
                    <a:pt x="3845" y="1308"/>
                    <a:pt x="4034" y="1528"/>
                  </a:cubicBezTo>
                  <a:cubicBezTo>
                    <a:pt x="4034" y="1655"/>
                    <a:pt x="4884" y="2505"/>
                    <a:pt x="4821" y="2505"/>
                  </a:cubicBezTo>
                  <a:cubicBezTo>
                    <a:pt x="4947" y="2631"/>
                    <a:pt x="4947" y="2852"/>
                    <a:pt x="4821" y="2978"/>
                  </a:cubicBezTo>
                  <a:cubicBezTo>
                    <a:pt x="4774" y="3041"/>
                    <a:pt x="4687" y="3072"/>
                    <a:pt x="4601" y="3072"/>
                  </a:cubicBezTo>
                  <a:cubicBezTo>
                    <a:pt x="4514" y="3072"/>
                    <a:pt x="4427" y="3041"/>
                    <a:pt x="4380" y="2978"/>
                  </a:cubicBezTo>
                  <a:lnTo>
                    <a:pt x="3498" y="2096"/>
                  </a:lnTo>
                  <a:cubicBezTo>
                    <a:pt x="3403" y="2001"/>
                    <a:pt x="3277" y="1954"/>
                    <a:pt x="3151" y="1954"/>
                  </a:cubicBezTo>
                  <a:cubicBezTo>
                    <a:pt x="3025" y="1954"/>
                    <a:pt x="2899" y="2001"/>
                    <a:pt x="2805" y="2096"/>
                  </a:cubicBezTo>
                  <a:cubicBezTo>
                    <a:pt x="2584" y="2316"/>
                    <a:pt x="2584" y="2631"/>
                    <a:pt x="2805" y="2820"/>
                  </a:cubicBezTo>
                  <a:lnTo>
                    <a:pt x="3656" y="3671"/>
                  </a:lnTo>
                  <a:cubicBezTo>
                    <a:pt x="3782" y="3797"/>
                    <a:pt x="3782" y="4017"/>
                    <a:pt x="3656" y="4143"/>
                  </a:cubicBezTo>
                  <a:cubicBezTo>
                    <a:pt x="3593" y="4206"/>
                    <a:pt x="3506" y="4238"/>
                    <a:pt x="3419" y="4238"/>
                  </a:cubicBezTo>
                  <a:cubicBezTo>
                    <a:pt x="3333" y="4238"/>
                    <a:pt x="3246" y="4206"/>
                    <a:pt x="3183" y="4143"/>
                  </a:cubicBezTo>
                  <a:lnTo>
                    <a:pt x="883" y="1875"/>
                  </a:lnTo>
                  <a:cubicBezTo>
                    <a:pt x="789" y="1765"/>
                    <a:pt x="663" y="1710"/>
                    <a:pt x="537" y="1710"/>
                  </a:cubicBezTo>
                  <a:cubicBezTo>
                    <a:pt x="411" y="1710"/>
                    <a:pt x="284" y="1765"/>
                    <a:pt x="190" y="1875"/>
                  </a:cubicBezTo>
                  <a:cubicBezTo>
                    <a:pt x="1" y="2064"/>
                    <a:pt x="1" y="2379"/>
                    <a:pt x="190" y="2568"/>
                  </a:cubicBezTo>
                  <a:lnTo>
                    <a:pt x="1797" y="4206"/>
                  </a:lnTo>
                  <a:lnTo>
                    <a:pt x="3403" y="5845"/>
                  </a:lnTo>
                  <a:lnTo>
                    <a:pt x="1954" y="5845"/>
                  </a:lnTo>
                  <a:cubicBezTo>
                    <a:pt x="1671" y="5845"/>
                    <a:pt x="1450" y="6097"/>
                    <a:pt x="1450" y="6349"/>
                  </a:cubicBezTo>
                  <a:cubicBezTo>
                    <a:pt x="1450" y="6632"/>
                    <a:pt x="1671" y="6884"/>
                    <a:pt x="1954" y="6884"/>
                  </a:cubicBezTo>
                  <a:lnTo>
                    <a:pt x="5451" y="6884"/>
                  </a:lnTo>
                  <a:cubicBezTo>
                    <a:pt x="5514" y="6916"/>
                    <a:pt x="6491" y="7829"/>
                    <a:pt x="6491" y="7829"/>
                  </a:cubicBezTo>
                  <a:cubicBezTo>
                    <a:pt x="6680" y="8018"/>
                    <a:pt x="6948" y="8113"/>
                    <a:pt x="7216" y="8113"/>
                  </a:cubicBezTo>
                  <a:cubicBezTo>
                    <a:pt x="7483" y="8113"/>
                    <a:pt x="7751" y="8018"/>
                    <a:pt x="7940" y="7829"/>
                  </a:cubicBezTo>
                  <a:lnTo>
                    <a:pt x="9862" y="5876"/>
                  </a:lnTo>
                  <a:cubicBezTo>
                    <a:pt x="10272" y="5498"/>
                    <a:pt x="10272" y="4836"/>
                    <a:pt x="9862" y="4427"/>
                  </a:cubicBezTo>
                  <a:lnTo>
                    <a:pt x="9452" y="3986"/>
                  </a:lnTo>
                  <a:cubicBezTo>
                    <a:pt x="9326" y="3608"/>
                    <a:pt x="9043" y="3198"/>
                    <a:pt x="8822" y="2820"/>
                  </a:cubicBezTo>
                  <a:cubicBezTo>
                    <a:pt x="8570" y="2411"/>
                    <a:pt x="8350" y="2064"/>
                    <a:pt x="8035" y="1718"/>
                  </a:cubicBezTo>
                  <a:lnTo>
                    <a:pt x="6459" y="142"/>
                  </a:lnTo>
                  <a:cubicBezTo>
                    <a:pt x="6349" y="48"/>
                    <a:pt x="6215" y="0"/>
                    <a:pt x="60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9" name="Google Shape;9609;p80"/>
          <p:cNvGrpSpPr/>
          <p:nvPr/>
        </p:nvGrpSpPr>
        <p:grpSpPr>
          <a:xfrm>
            <a:off x="7869595" y="2756825"/>
            <a:ext cx="444605" cy="419659"/>
            <a:chOff x="-1960150" y="3956600"/>
            <a:chExt cx="308775" cy="291450"/>
          </a:xfrm>
        </p:grpSpPr>
        <p:sp>
          <p:nvSpPr>
            <p:cNvPr id="9610" name="Google Shape;9610;p80"/>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80"/>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2" name="Google Shape;9612;p80"/>
          <p:cNvGrpSpPr/>
          <p:nvPr/>
        </p:nvGrpSpPr>
        <p:grpSpPr>
          <a:xfrm>
            <a:off x="1923633" y="3307636"/>
            <a:ext cx="420775" cy="420775"/>
            <a:chOff x="-804700" y="3226500"/>
            <a:chExt cx="292225" cy="292225"/>
          </a:xfrm>
        </p:grpSpPr>
        <p:sp>
          <p:nvSpPr>
            <p:cNvPr id="9613" name="Google Shape;9613;p80"/>
            <p:cNvSpPr/>
            <p:nvPr/>
          </p:nvSpPr>
          <p:spPr>
            <a:xfrm>
              <a:off x="-804700" y="3467500"/>
              <a:ext cx="85875" cy="51225"/>
            </a:xfrm>
            <a:custGeom>
              <a:avLst/>
              <a:gdLst/>
              <a:ahLst/>
              <a:cxnLst/>
              <a:rect l="l" t="t" r="r" b="b"/>
              <a:pathLst>
                <a:path w="3435" h="2049" extrusionOk="0">
                  <a:moveTo>
                    <a:pt x="1040" y="0"/>
                  </a:moveTo>
                  <a:cubicBezTo>
                    <a:pt x="473" y="0"/>
                    <a:pt x="0" y="473"/>
                    <a:pt x="0" y="1040"/>
                  </a:cubicBezTo>
                  <a:cubicBezTo>
                    <a:pt x="0" y="1576"/>
                    <a:pt x="473" y="2048"/>
                    <a:pt x="1040" y="2048"/>
                  </a:cubicBezTo>
                  <a:lnTo>
                    <a:pt x="2395" y="2048"/>
                  </a:lnTo>
                  <a:cubicBezTo>
                    <a:pt x="2962" y="2048"/>
                    <a:pt x="3434" y="1576"/>
                    <a:pt x="3434" y="1040"/>
                  </a:cubicBezTo>
                  <a:cubicBezTo>
                    <a:pt x="3434" y="473"/>
                    <a:pt x="2962" y="0"/>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614;p80"/>
            <p:cNvSpPr/>
            <p:nvPr/>
          </p:nvSpPr>
          <p:spPr>
            <a:xfrm>
              <a:off x="-710975" y="3466700"/>
              <a:ext cx="196925" cy="51225"/>
            </a:xfrm>
            <a:custGeom>
              <a:avLst/>
              <a:gdLst/>
              <a:ahLst/>
              <a:cxnLst/>
              <a:rect l="l" t="t" r="r" b="b"/>
              <a:pathLst>
                <a:path w="7877" h="2049" extrusionOk="0">
                  <a:moveTo>
                    <a:pt x="1" y="1"/>
                  </a:moveTo>
                  <a:cubicBezTo>
                    <a:pt x="221" y="253"/>
                    <a:pt x="347" y="663"/>
                    <a:pt x="347" y="1009"/>
                  </a:cubicBezTo>
                  <a:cubicBezTo>
                    <a:pt x="347" y="1419"/>
                    <a:pt x="221" y="1765"/>
                    <a:pt x="1" y="2049"/>
                  </a:cubicBezTo>
                  <a:lnTo>
                    <a:pt x="6837" y="2049"/>
                  </a:lnTo>
                  <a:cubicBezTo>
                    <a:pt x="7404" y="2049"/>
                    <a:pt x="7877" y="1576"/>
                    <a:pt x="7877" y="1009"/>
                  </a:cubicBezTo>
                  <a:cubicBezTo>
                    <a:pt x="7877" y="474"/>
                    <a:pt x="7436" y="1"/>
                    <a:pt x="6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80"/>
            <p:cNvSpPr/>
            <p:nvPr/>
          </p:nvSpPr>
          <p:spPr>
            <a:xfrm>
              <a:off x="-667650" y="3312350"/>
              <a:ext cx="18125" cy="17350"/>
            </a:xfrm>
            <a:custGeom>
              <a:avLst/>
              <a:gdLst/>
              <a:ahLst/>
              <a:cxnLst/>
              <a:rect l="l" t="t" r="r" b="b"/>
              <a:pathLst>
                <a:path w="725" h="694" extrusionOk="0">
                  <a:moveTo>
                    <a:pt x="347" y="0"/>
                  </a:moveTo>
                  <a:cubicBezTo>
                    <a:pt x="158" y="0"/>
                    <a:pt x="0" y="158"/>
                    <a:pt x="0" y="347"/>
                  </a:cubicBezTo>
                  <a:cubicBezTo>
                    <a:pt x="0" y="567"/>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80"/>
            <p:cNvSpPr/>
            <p:nvPr/>
          </p:nvSpPr>
          <p:spPr>
            <a:xfrm>
              <a:off x="-683400" y="3347775"/>
              <a:ext cx="48050" cy="16575"/>
            </a:xfrm>
            <a:custGeom>
              <a:avLst/>
              <a:gdLst/>
              <a:ahLst/>
              <a:cxnLst/>
              <a:rect l="l" t="t" r="r" b="b"/>
              <a:pathLst>
                <a:path w="1922" h="663" extrusionOk="0">
                  <a:moveTo>
                    <a:pt x="977" y="1"/>
                  </a:moveTo>
                  <a:cubicBezTo>
                    <a:pt x="567" y="1"/>
                    <a:pt x="158" y="253"/>
                    <a:pt x="0" y="662"/>
                  </a:cubicBezTo>
                  <a:lnTo>
                    <a:pt x="1922" y="662"/>
                  </a:lnTo>
                  <a:cubicBezTo>
                    <a:pt x="1796" y="253"/>
                    <a:pt x="1418"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80"/>
            <p:cNvSpPr/>
            <p:nvPr/>
          </p:nvSpPr>
          <p:spPr>
            <a:xfrm>
              <a:off x="-735400" y="3261925"/>
              <a:ext cx="153625" cy="187875"/>
            </a:xfrm>
            <a:custGeom>
              <a:avLst/>
              <a:gdLst/>
              <a:ahLst/>
              <a:cxnLst/>
              <a:rect l="l" t="t" r="r" b="b"/>
              <a:pathLst>
                <a:path w="6145" h="7515" extrusionOk="0">
                  <a:moveTo>
                    <a:pt x="3025" y="1324"/>
                  </a:moveTo>
                  <a:cubicBezTo>
                    <a:pt x="3561" y="1324"/>
                    <a:pt x="4034" y="1796"/>
                    <a:pt x="4034" y="2364"/>
                  </a:cubicBezTo>
                  <a:cubicBezTo>
                    <a:pt x="4034" y="2553"/>
                    <a:pt x="3970" y="2742"/>
                    <a:pt x="3844" y="2962"/>
                  </a:cubicBezTo>
                  <a:cubicBezTo>
                    <a:pt x="4349" y="3277"/>
                    <a:pt x="4727" y="3781"/>
                    <a:pt x="4727" y="4443"/>
                  </a:cubicBezTo>
                  <a:cubicBezTo>
                    <a:pt x="4758" y="4632"/>
                    <a:pt x="4601" y="4789"/>
                    <a:pt x="4443" y="4789"/>
                  </a:cubicBezTo>
                  <a:lnTo>
                    <a:pt x="1671" y="4789"/>
                  </a:lnTo>
                  <a:cubicBezTo>
                    <a:pt x="1482" y="4789"/>
                    <a:pt x="1324" y="4632"/>
                    <a:pt x="1324" y="4443"/>
                  </a:cubicBezTo>
                  <a:cubicBezTo>
                    <a:pt x="1324" y="3813"/>
                    <a:pt x="1671" y="3277"/>
                    <a:pt x="2206" y="2962"/>
                  </a:cubicBezTo>
                  <a:cubicBezTo>
                    <a:pt x="2080" y="2805"/>
                    <a:pt x="1986" y="2584"/>
                    <a:pt x="1986" y="2364"/>
                  </a:cubicBezTo>
                  <a:cubicBezTo>
                    <a:pt x="1986" y="1796"/>
                    <a:pt x="2458" y="1324"/>
                    <a:pt x="3025" y="1324"/>
                  </a:cubicBezTo>
                  <a:close/>
                  <a:moveTo>
                    <a:pt x="1009" y="1"/>
                  </a:moveTo>
                  <a:cubicBezTo>
                    <a:pt x="473" y="1"/>
                    <a:pt x="1" y="473"/>
                    <a:pt x="1" y="1009"/>
                  </a:cubicBezTo>
                  <a:lnTo>
                    <a:pt x="1" y="5105"/>
                  </a:lnTo>
                  <a:cubicBezTo>
                    <a:pt x="1" y="5672"/>
                    <a:pt x="473" y="6144"/>
                    <a:pt x="1009" y="6144"/>
                  </a:cubicBezTo>
                  <a:lnTo>
                    <a:pt x="1954" y="6144"/>
                  </a:lnTo>
                  <a:lnTo>
                    <a:pt x="2773" y="7373"/>
                  </a:lnTo>
                  <a:cubicBezTo>
                    <a:pt x="2836" y="7467"/>
                    <a:pt x="2947" y="7515"/>
                    <a:pt x="3057" y="7515"/>
                  </a:cubicBezTo>
                  <a:cubicBezTo>
                    <a:pt x="3167" y="7515"/>
                    <a:pt x="3277" y="7467"/>
                    <a:pt x="3340" y="7373"/>
                  </a:cubicBezTo>
                  <a:lnTo>
                    <a:pt x="4160" y="6144"/>
                  </a:lnTo>
                  <a:lnTo>
                    <a:pt x="5105" y="6144"/>
                  </a:lnTo>
                  <a:cubicBezTo>
                    <a:pt x="5672" y="6144"/>
                    <a:pt x="6144" y="5672"/>
                    <a:pt x="6144" y="5105"/>
                  </a:cubicBezTo>
                  <a:lnTo>
                    <a:pt x="6144" y="1009"/>
                  </a:lnTo>
                  <a:cubicBezTo>
                    <a:pt x="6144" y="473"/>
                    <a:pt x="5672" y="1"/>
                    <a:pt x="5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618;p80"/>
            <p:cNvSpPr/>
            <p:nvPr/>
          </p:nvSpPr>
          <p:spPr>
            <a:xfrm>
              <a:off x="-804700" y="3226500"/>
              <a:ext cx="118175" cy="170925"/>
            </a:xfrm>
            <a:custGeom>
              <a:avLst/>
              <a:gdLst/>
              <a:ahLst/>
              <a:cxnLst/>
              <a:rect l="l" t="t" r="r" b="b"/>
              <a:pathLst>
                <a:path w="4727" h="6837" extrusionOk="0">
                  <a:moveTo>
                    <a:pt x="1040" y="0"/>
                  </a:moveTo>
                  <a:cubicBezTo>
                    <a:pt x="473" y="0"/>
                    <a:pt x="0" y="473"/>
                    <a:pt x="0" y="1008"/>
                  </a:cubicBezTo>
                  <a:lnTo>
                    <a:pt x="0" y="4442"/>
                  </a:lnTo>
                  <a:cubicBezTo>
                    <a:pt x="0" y="5009"/>
                    <a:pt x="473" y="5450"/>
                    <a:pt x="1040" y="5450"/>
                  </a:cubicBezTo>
                  <a:cubicBezTo>
                    <a:pt x="1040" y="5450"/>
                    <a:pt x="1198" y="5986"/>
                    <a:pt x="1387" y="6490"/>
                  </a:cubicBezTo>
                  <a:cubicBezTo>
                    <a:pt x="1481" y="6679"/>
                    <a:pt x="1544" y="6837"/>
                    <a:pt x="1733" y="6837"/>
                  </a:cubicBezTo>
                  <a:cubicBezTo>
                    <a:pt x="1891" y="6837"/>
                    <a:pt x="1985" y="6774"/>
                    <a:pt x="2111" y="6648"/>
                  </a:cubicBezTo>
                  <a:lnTo>
                    <a:pt x="2111" y="6522"/>
                  </a:lnTo>
                  <a:lnTo>
                    <a:pt x="2111" y="2426"/>
                  </a:lnTo>
                  <a:cubicBezTo>
                    <a:pt x="2111" y="1481"/>
                    <a:pt x="2836" y="725"/>
                    <a:pt x="3781" y="725"/>
                  </a:cubicBezTo>
                  <a:lnTo>
                    <a:pt x="4726" y="725"/>
                  </a:lnTo>
                  <a:cubicBezTo>
                    <a:pt x="4569" y="284"/>
                    <a:pt x="4222" y="0"/>
                    <a:pt x="3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9" name="Google Shape;9619;p80"/>
            <p:cNvSpPr/>
            <p:nvPr/>
          </p:nvSpPr>
          <p:spPr>
            <a:xfrm>
              <a:off x="-630625" y="3226500"/>
              <a:ext cx="118150" cy="170950"/>
            </a:xfrm>
            <a:custGeom>
              <a:avLst/>
              <a:gdLst/>
              <a:ahLst/>
              <a:cxnLst/>
              <a:rect l="l" t="t" r="r" b="b"/>
              <a:pathLst>
                <a:path w="4726" h="6838" extrusionOk="0">
                  <a:moveTo>
                    <a:pt x="945" y="0"/>
                  </a:moveTo>
                  <a:cubicBezTo>
                    <a:pt x="536" y="0"/>
                    <a:pt x="126" y="284"/>
                    <a:pt x="0" y="662"/>
                  </a:cubicBezTo>
                  <a:lnTo>
                    <a:pt x="945" y="662"/>
                  </a:lnTo>
                  <a:cubicBezTo>
                    <a:pt x="1890" y="662"/>
                    <a:pt x="2646" y="1418"/>
                    <a:pt x="2646" y="2363"/>
                  </a:cubicBezTo>
                  <a:lnTo>
                    <a:pt x="2646" y="6490"/>
                  </a:lnTo>
                  <a:lnTo>
                    <a:pt x="2646" y="6616"/>
                  </a:lnTo>
                  <a:cubicBezTo>
                    <a:pt x="2766" y="6736"/>
                    <a:pt x="2868" y="6838"/>
                    <a:pt x="2993" y="6838"/>
                  </a:cubicBezTo>
                  <a:cubicBezTo>
                    <a:pt x="3032" y="6838"/>
                    <a:pt x="3074" y="6828"/>
                    <a:pt x="3119" y="6805"/>
                  </a:cubicBezTo>
                  <a:cubicBezTo>
                    <a:pt x="3245" y="6774"/>
                    <a:pt x="3277" y="6616"/>
                    <a:pt x="3308" y="6490"/>
                  </a:cubicBezTo>
                  <a:cubicBezTo>
                    <a:pt x="3497" y="6017"/>
                    <a:pt x="3686" y="5482"/>
                    <a:pt x="3686" y="5482"/>
                  </a:cubicBezTo>
                  <a:cubicBezTo>
                    <a:pt x="4222" y="5482"/>
                    <a:pt x="4694" y="5009"/>
                    <a:pt x="4694" y="4442"/>
                  </a:cubicBezTo>
                  <a:lnTo>
                    <a:pt x="4694" y="1008"/>
                  </a:lnTo>
                  <a:cubicBezTo>
                    <a:pt x="4726" y="473"/>
                    <a:pt x="4253" y="0"/>
                    <a:pt x="3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0" name="Google Shape;9620;p80"/>
          <p:cNvGrpSpPr/>
          <p:nvPr/>
        </p:nvGrpSpPr>
        <p:grpSpPr>
          <a:xfrm>
            <a:off x="3003724" y="1688647"/>
            <a:ext cx="420775" cy="420811"/>
            <a:chOff x="-5251625" y="3272950"/>
            <a:chExt cx="292225" cy="292250"/>
          </a:xfrm>
        </p:grpSpPr>
        <p:sp>
          <p:nvSpPr>
            <p:cNvPr id="9621" name="Google Shape;9621;p80"/>
            <p:cNvSpPr/>
            <p:nvPr/>
          </p:nvSpPr>
          <p:spPr>
            <a:xfrm>
              <a:off x="-5156325" y="3462775"/>
              <a:ext cx="33900" cy="33100"/>
            </a:xfrm>
            <a:custGeom>
              <a:avLst/>
              <a:gdLst/>
              <a:ahLst/>
              <a:cxnLst/>
              <a:rect l="l" t="t" r="r" b="b"/>
              <a:pathLst>
                <a:path w="1356" h="1324" extrusionOk="0">
                  <a:moveTo>
                    <a:pt x="662" y="0"/>
                  </a:moveTo>
                  <a:cubicBezTo>
                    <a:pt x="284" y="0"/>
                    <a:pt x="1" y="315"/>
                    <a:pt x="1" y="662"/>
                  </a:cubicBezTo>
                  <a:cubicBezTo>
                    <a:pt x="1" y="1072"/>
                    <a:pt x="316" y="1324"/>
                    <a:pt x="662" y="1324"/>
                  </a:cubicBezTo>
                  <a:cubicBezTo>
                    <a:pt x="1072" y="1324"/>
                    <a:pt x="1355" y="1009"/>
                    <a:pt x="1355" y="662"/>
                  </a:cubicBezTo>
                  <a:cubicBezTo>
                    <a:pt x="1355" y="284"/>
                    <a:pt x="1040"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80"/>
            <p:cNvSpPr/>
            <p:nvPr/>
          </p:nvSpPr>
          <p:spPr>
            <a:xfrm>
              <a:off x="-5251625" y="3272950"/>
              <a:ext cx="292225" cy="292250"/>
            </a:xfrm>
            <a:custGeom>
              <a:avLst/>
              <a:gdLst/>
              <a:ahLst/>
              <a:cxnLst/>
              <a:rect l="l" t="t" r="r" b="b"/>
              <a:pathLst>
                <a:path w="11689" h="11690" extrusionOk="0">
                  <a:moveTo>
                    <a:pt x="3699" y="2764"/>
                  </a:moveTo>
                  <a:cubicBezTo>
                    <a:pt x="3958" y="2764"/>
                    <a:pt x="4180" y="3098"/>
                    <a:pt x="3939" y="3340"/>
                  </a:cubicBezTo>
                  <a:lnTo>
                    <a:pt x="3497" y="3781"/>
                  </a:lnTo>
                  <a:lnTo>
                    <a:pt x="3939" y="4191"/>
                  </a:lnTo>
                  <a:cubicBezTo>
                    <a:pt x="4180" y="4433"/>
                    <a:pt x="3958" y="4767"/>
                    <a:pt x="3699" y="4767"/>
                  </a:cubicBezTo>
                  <a:cubicBezTo>
                    <a:pt x="3621" y="4767"/>
                    <a:pt x="3539" y="4737"/>
                    <a:pt x="3466" y="4664"/>
                  </a:cubicBezTo>
                  <a:lnTo>
                    <a:pt x="3025" y="4222"/>
                  </a:lnTo>
                  <a:lnTo>
                    <a:pt x="2584" y="4664"/>
                  </a:lnTo>
                  <a:cubicBezTo>
                    <a:pt x="2515" y="4756"/>
                    <a:pt x="2432" y="4794"/>
                    <a:pt x="2352" y="4794"/>
                  </a:cubicBezTo>
                  <a:cubicBezTo>
                    <a:pt x="2103" y="4794"/>
                    <a:pt x="1873" y="4429"/>
                    <a:pt x="2111" y="4191"/>
                  </a:cubicBezTo>
                  <a:lnTo>
                    <a:pt x="2552" y="3781"/>
                  </a:lnTo>
                  <a:lnTo>
                    <a:pt x="2111" y="3340"/>
                  </a:lnTo>
                  <a:cubicBezTo>
                    <a:pt x="1869" y="3098"/>
                    <a:pt x="2092" y="2764"/>
                    <a:pt x="2351" y="2764"/>
                  </a:cubicBezTo>
                  <a:cubicBezTo>
                    <a:pt x="2429" y="2764"/>
                    <a:pt x="2511" y="2795"/>
                    <a:pt x="2584" y="2868"/>
                  </a:cubicBezTo>
                  <a:lnTo>
                    <a:pt x="3025" y="3309"/>
                  </a:lnTo>
                  <a:lnTo>
                    <a:pt x="3466" y="2868"/>
                  </a:lnTo>
                  <a:cubicBezTo>
                    <a:pt x="3539" y="2795"/>
                    <a:pt x="3621" y="2764"/>
                    <a:pt x="3699" y="2764"/>
                  </a:cubicBezTo>
                  <a:close/>
                  <a:moveTo>
                    <a:pt x="8583" y="6922"/>
                  </a:moveTo>
                  <a:cubicBezTo>
                    <a:pt x="8841" y="6922"/>
                    <a:pt x="9064" y="7257"/>
                    <a:pt x="8822" y="7499"/>
                  </a:cubicBezTo>
                  <a:lnTo>
                    <a:pt x="8381" y="7940"/>
                  </a:lnTo>
                  <a:lnTo>
                    <a:pt x="8822" y="8381"/>
                  </a:lnTo>
                  <a:cubicBezTo>
                    <a:pt x="9064" y="8623"/>
                    <a:pt x="8841" y="8958"/>
                    <a:pt x="8583" y="8958"/>
                  </a:cubicBezTo>
                  <a:cubicBezTo>
                    <a:pt x="8504" y="8958"/>
                    <a:pt x="8422" y="8927"/>
                    <a:pt x="8349" y="8854"/>
                  </a:cubicBezTo>
                  <a:lnTo>
                    <a:pt x="7908" y="8413"/>
                  </a:lnTo>
                  <a:lnTo>
                    <a:pt x="7467" y="8854"/>
                  </a:lnTo>
                  <a:cubicBezTo>
                    <a:pt x="7394" y="8927"/>
                    <a:pt x="7312" y="8958"/>
                    <a:pt x="7234" y="8958"/>
                  </a:cubicBezTo>
                  <a:cubicBezTo>
                    <a:pt x="6975" y="8958"/>
                    <a:pt x="6753" y="8623"/>
                    <a:pt x="6995" y="8381"/>
                  </a:cubicBezTo>
                  <a:lnTo>
                    <a:pt x="7436" y="7940"/>
                  </a:lnTo>
                  <a:lnTo>
                    <a:pt x="6995" y="7499"/>
                  </a:lnTo>
                  <a:cubicBezTo>
                    <a:pt x="6753" y="7257"/>
                    <a:pt x="6975" y="6922"/>
                    <a:pt x="7234" y="6922"/>
                  </a:cubicBezTo>
                  <a:cubicBezTo>
                    <a:pt x="7312" y="6922"/>
                    <a:pt x="7394" y="6953"/>
                    <a:pt x="7467" y="7026"/>
                  </a:cubicBezTo>
                  <a:lnTo>
                    <a:pt x="7908" y="7467"/>
                  </a:lnTo>
                  <a:lnTo>
                    <a:pt x="8349" y="7026"/>
                  </a:lnTo>
                  <a:cubicBezTo>
                    <a:pt x="8422" y="6953"/>
                    <a:pt x="8504" y="6922"/>
                    <a:pt x="8583" y="6922"/>
                  </a:cubicBezTo>
                  <a:close/>
                  <a:moveTo>
                    <a:pt x="7895" y="2732"/>
                  </a:moveTo>
                  <a:cubicBezTo>
                    <a:pt x="7974" y="2732"/>
                    <a:pt x="8055" y="2763"/>
                    <a:pt x="8129" y="2836"/>
                  </a:cubicBezTo>
                  <a:lnTo>
                    <a:pt x="8790" y="3498"/>
                  </a:lnTo>
                  <a:cubicBezTo>
                    <a:pt x="8916" y="3624"/>
                    <a:pt x="8916" y="3844"/>
                    <a:pt x="8790" y="3970"/>
                  </a:cubicBezTo>
                  <a:lnTo>
                    <a:pt x="8129" y="4632"/>
                  </a:lnTo>
                  <a:cubicBezTo>
                    <a:pt x="8055" y="4705"/>
                    <a:pt x="7974" y="4736"/>
                    <a:pt x="7895" y="4736"/>
                  </a:cubicBezTo>
                  <a:cubicBezTo>
                    <a:pt x="7637" y="4736"/>
                    <a:pt x="7414" y="4401"/>
                    <a:pt x="7656" y="4159"/>
                  </a:cubicBezTo>
                  <a:lnTo>
                    <a:pt x="7719" y="4096"/>
                  </a:lnTo>
                  <a:lnTo>
                    <a:pt x="7719" y="4096"/>
                  </a:lnTo>
                  <a:cubicBezTo>
                    <a:pt x="6175" y="4159"/>
                    <a:pt x="4978" y="5388"/>
                    <a:pt x="4852" y="6932"/>
                  </a:cubicBezTo>
                  <a:cubicBezTo>
                    <a:pt x="5451" y="7089"/>
                    <a:pt x="5829" y="7593"/>
                    <a:pt x="5829" y="8224"/>
                  </a:cubicBezTo>
                  <a:cubicBezTo>
                    <a:pt x="5829" y="9011"/>
                    <a:pt x="5230" y="9641"/>
                    <a:pt x="4474" y="9641"/>
                  </a:cubicBezTo>
                  <a:cubicBezTo>
                    <a:pt x="3750" y="9641"/>
                    <a:pt x="3119" y="9011"/>
                    <a:pt x="3119" y="8255"/>
                  </a:cubicBezTo>
                  <a:cubicBezTo>
                    <a:pt x="3119" y="7625"/>
                    <a:pt x="3529" y="7089"/>
                    <a:pt x="4128" y="6932"/>
                  </a:cubicBezTo>
                  <a:cubicBezTo>
                    <a:pt x="4285" y="5042"/>
                    <a:pt x="5829" y="3498"/>
                    <a:pt x="7751" y="3403"/>
                  </a:cubicBezTo>
                  <a:lnTo>
                    <a:pt x="7656" y="3309"/>
                  </a:lnTo>
                  <a:cubicBezTo>
                    <a:pt x="7414" y="3067"/>
                    <a:pt x="7637" y="2732"/>
                    <a:pt x="7895" y="2732"/>
                  </a:cubicBezTo>
                  <a:close/>
                  <a:moveTo>
                    <a:pt x="5829" y="1"/>
                  </a:moveTo>
                  <a:cubicBezTo>
                    <a:pt x="2647" y="1"/>
                    <a:pt x="0" y="2584"/>
                    <a:pt x="0" y="5829"/>
                  </a:cubicBezTo>
                  <a:cubicBezTo>
                    <a:pt x="0" y="9011"/>
                    <a:pt x="2615" y="11689"/>
                    <a:pt x="5829" y="11689"/>
                  </a:cubicBezTo>
                  <a:cubicBezTo>
                    <a:pt x="9011" y="11689"/>
                    <a:pt x="11689" y="9043"/>
                    <a:pt x="11689" y="5829"/>
                  </a:cubicBezTo>
                  <a:cubicBezTo>
                    <a:pt x="11657" y="5357"/>
                    <a:pt x="11563" y="4884"/>
                    <a:pt x="11500" y="4443"/>
                  </a:cubicBezTo>
                  <a:cubicBezTo>
                    <a:pt x="11248" y="4884"/>
                    <a:pt x="10838" y="5136"/>
                    <a:pt x="10303" y="5136"/>
                  </a:cubicBezTo>
                  <a:cubicBezTo>
                    <a:pt x="9578" y="5136"/>
                    <a:pt x="8948" y="4506"/>
                    <a:pt x="8948" y="3781"/>
                  </a:cubicBezTo>
                  <a:cubicBezTo>
                    <a:pt x="8948" y="3025"/>
                    <a:pt x="9578" y="2395"/>
                    <a:pt x="10303" y="2395"/>
                  </a:cubicBezTo>
                  <a:cubicBezTo>
                    <a:pt x="10397" y="2395"/>
                    <a:pt x="10523" y="2395"/>
                    <a:pt x="10586" y="2427"/>
                  </a:cubicBezTo>
                  <a:cubicBezTo>
                    <a:pt x="9483" y="883"/>
                    <a:pt x="7719"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80"/>
            <p:cNvSpPr/>
            <p:nvPr/>
          </p:nvSpPr>
          <p:spPr>
            <a:xfrm>
              <a:off x="-5011400" y="3350150"/>
              <a:ext cx="33900" cy="33875"/>
            </a:xfrm>
            <a:custGeom>
              <a:avLst/>
              <a:gdLst/>
              <a:ahLst/>
              <a:cxnLst/>
              <a:rect l="l" t="t" r="r" b="b"/>
              <a:pathLst>
                <a:path w="1356" h="1355" extrusionOk="0">
                  <a:moveTo>
                    <a:pt x="662" y="0"/>
                  </a:moveTo>
                  <a:cubicBezTo>
                    <a:pt x="315" y="0"/>
                    <a:pt x="0" y="284"/>
                    <a:pt x="0" y="693"/>
                  </a:cubicBezTo>
                  <a:cubicBezTo>
                    <a:pt x="0" y="1071"/>
                    <a:pt x="315" y="1355"/>
                    <a:pt x="662" y="1355"/>
                  </a:cubicBezTo>
                  <a:cubicBezTo>
                    <a:pt x="1072" y="1355"/>
                    <a:pt x="1355" y="1040"/>
                    <a:pt x="1355" y="693"/>
                  </a:cubicBezTo>
                  <a:cubicBezTo>
                    <a:pt x="1355" y="315"/>
                    <a:pt x="1040"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4" name="Google Shape;9624;p80"/>
          <p:cNvGrpSpPr/>
          <p:nvPr/>
        </p:nvGrpSpPr>
        <p:grpSpPr>
          <a:xfrm>
            <a:off x="3000322" y="2204348"/>
            <a:ext cx="427578" cy="421351"/>
            <a:chOff x="-5254775" y="3631325"/>
            <a:chExt cx="296950" cy="292625"/>
          </a:xfrm>
        </p:grpSpPr>
        <p:sp>
          <p:nvSpPr>
            <p:cNvPr id="9625" name="Google Shape;9625;p80"/>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6" name="Google Shape;9626;p80"/>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627;p80"/>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80"/>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629;p80"/>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80"/>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631;p80"/>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2" name="Google Shape;9632;p80"/>
          <p:cNvGrpSpPr/>
          <p:nvPr/>
        </p:nvGrpSpPr>
        <p:grpSpPr>
          <a:xfrm>
            <a:off x="3016181" y="2756270"/>
            <a:ext cx="419659" cy="420775"/>
            <a:chOff x="-5251625" y="3991275"/>
            <a:chExt cx="291450" cy="292225"/>
          </a:xfrm>
        </p:grpSpPr>
        <p:sp>
          <p:nvSpPr>
            <p:cNvPr id="9633" name="Google Shape;9633;p80"/>
            <p:cNvSpPr/>
            <p:nvPr/>
          </p:nvSpPr>
          <p:spPr>
            <a:xfrm>
              <a:off x="-5179950" y="4198400"/>
              <a:ext cx="145725" cy="85100"/>
            </a:xfrm>
            <a:custGeom>
              <a:avLst/>
              <a:gdLst/>
              <a:ahLst/>
              <a:cxnLst/>
              <a:rect l="l" t="t" r="r" b="b"/>
              <a:pathLst>
                <a:path w="5829" h="3404" extrusionOk="0">
                  <a:moveTo>
                    <a:pt x="0" y="1"/>
                  </a:moveTo>
                  <a:lnTo>
                    <a:pt x="504" y="3151"/>
                  </a:lnTo>
                  <a:cubicBezTo>
                    <a:pt x="567" y="3309"/>
                    <a:pt x="662" y="3403"/>
                    <a:pt x="883" y="3403"/>
                  </a:cubicBezTo>
                  <a:lnTo>
                    <a:pt x="4978" y="3403"/>
                  </a:lnTo>
                  <a:cubicBezTo>
                    <a:pt x="5136" y="3403"/>
                    <a:pt x="5293" y="3309"/>
                    <a:pt x="5325" y="3151"/>
                  </a:cubicBezTo>
                  <a:lnTo>
                    <a:pt x="58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80"/>
            <p:cNvSpPr/>
            <p:nvPr/>
          </p:nvSpPr>
          <p:spPr>
            <a:xfrm>
              <a:off x="-5203575" y="4129100"/>
              <a:ext cx="196925" cy="51225"/>
            </a:xfrm>
            <a:custGeom>
              <a:avLst/>
              <a:gdLst/>
              <a:ahLst/>
              <a:cxnLst/>
              <a:rect l="l" t="t" r="r" b="b"/>
              <a:pathLst>
                <a:path w="7877" h="2049" extrusionOk="0">
                  <a:moveTo>
                    <a:pt x="1229" y="1"/>
                  </a:moveTo>
                  <a:cubicBezTo>
                    <a:pt x="504" y="1"/>
                    <a:pt x="0" y="662"/>
                    <a:pt x="284" y="1387"/>
                  </a:cubicBezTo>
                  <a:cubicBezTo>
                    <a:pt x="284" y="1702"/>
                    <a:pt x="567" y="1922"/>
                    <a:pt x="882" y="2017"/>
                  </a:cubicBezTo>
                  <a:cubicBezTo>
                    <a:pt x="945" y="2048"/>
                    <a:pt x="1071" y="2048"/>
                    <a:pt x="1197" y="2048"/>
                  </a:cubicBezTo>
                  <a:lnTo>
                    <a:pt x="6648" y="2048"/>
                  </a:lnTo>
                  <a:cubicBezTo>
                    <a:pt x="6774" y="2048"/>
                    <a:pt x="6868" y="2017"/>
                    <a:pt x="6963" y="2017"/>
                  </a:cubicBezTo>
                  <a:cubicBezTo>
                    <a:pt x="7278" y="1922"/>
                    <a:pt x="7530" y="1702"/>
                    <a:pt x="7656" y="1387"/>
                  </a:cubicBezTo>
                  <a:cubicBezTo>
                    <a:pt x="7876" y="662"/>
                    <a:pt x="7372" y="1"/>
                    <a:pt x="6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80"/>
            <p:cNvSpPr/>
            <p:nvPr/>
          </p:nvSpPr>
          <p:spPr>
            <a:xfrm>
              <a:off x="-5251625" y="3991275"/>
              <a:ext cx="291450" cy="172500"/>
            </a:xfrm>
            <a:custGeom>
              <a:avLst/>
              <a:gdLst/>
              <a:ahLst/>
              <a:cxnLst/>
              <a:rect l="l" t="t" r="r" b="b"/>
              <a:pathLst>
                <a:path w="11658" h="6900" extrusionOk="0">
                  <a:moveTo>
                    <a:pt x="1009" y="0"/>
                  </a:moveTo>
                  <a:cubicBezTo>
                    <a:pt x="473" y="0"/>
                    <a:pt x="0" y="473"/>
                    <a:pt x="0" y="1040"/>
                  </a:cubicBezTo>
                  <a:lnTo>
                    <a:pt x="0" y="5829"/>
                  </a:lnTo>
                  <a:cubicBezTo>
                    <a:pt x="0" y="6396"/>
                    <a:pt x="473" y="6900"/>
                    <a:pt x="1009" y="6900"/>
                  </a:cubicBezTo>
                  <a:lnTo>
                    <a:pt x="1418" y="6900"/>
                  </a:lnTo>
                  <a:cubicBezTo>
                    <a:pt x="1387" y="6774"/>
                    <a:pt x="1387" y="6648"/>
                    <a:pt x="1387" y="6553"/>
                  </a:cubicBezTo>
                  <a:cubicBezTo>
                    <a:pt x="1387" y="5608"/>
                    <a:pt x="2111" y="4852"/>
                    <a:pt x="3056" y="4852"/>
                  </a:cubicBezTo>
                  <a:lnTo>
                    <a:pt x="3781" y="4852"/>
                  </a:lnTo>
                  <a:cubicBezTo>
                    <a:pt x="3907" y="4285"/>
                    <a:pt x="4254" y="3875"/>
                    <a:pt x="4726" y="3623"/>
                  </a:cubicBezTo>
                  <a:cubicBezTo>
                    <a:pt x="4537" y="3371"/>
                    <a:pt x="4411" y="3119"/>
                    <a:pt x="4411" y="2773"/>
                  </a:cubicBezTo>
                  <a:cubicBezTo>
                    <a:pt x="4411" y="2016"/>
                    <a:pt x="5041" y="1386"/>
                    <a:pt x="5797" y="1386"/>
                  </a:cubicBezTo>
                  <a:cubicBezTo>
                    <a:pt x="6522" y="1386"/>
                    <a:pt x="7152" y="2016"/>
                    <a:pt x="7152" y="2773"/>
                  </a:cubicBezTo>
                  <a:cubicBezTo>
                    <a:pt x="7152" y="3088"/>
                    <a:pt x="7058" y="3403"/>
                    <a:pt x="6837" y="3623"/>
                  </a:cubicBezTo>
                  <a:cubicBezTo>
                    <a:pt x="7310" y="3875"/>
                    <a:pt x="7688" y="4285"/>
                    <a:pt x="7782" y="4852"/>
                  </a:cubicBezTo>
                  <a:lnTo>
                    <a:pt x="8507" y="4852"/>
                  </a:lnTo>
                  <a:cubicBezTo>
                    <a:pt x="9452" y="4852"/>
                    <a:pt x="10208" y="5608"/>
                    <a:pt x="10208" y="6553"/>
                  </a:cubicBezTo>
                  <a:cubicBezTo>
                    <a:pt x="10208" y="6648"/>
                    <a:pt x="10208" y="6774"/>
                    <a:pt x="10145" y="6900"/>
                  </a:cubicBezTo>
                  <a:lnTo>
                    <a:pt x="10586" y="6900"/>
                  </a:lnTo>
                  <a:cubicBezTo>
                    <a:pt x="11153" y="6900"/>
                    <a:pt x="11626" y="6427"/>
                    <a:pt x="11626" y="5829"/>
                  </a:cubicBezTo>
                  <a:lnTo>
                    <a:pt x="11626" y="1040"/>
                  </a:lnTo>
                  <a:cubicBezTo>
                    <a:pt x="11657" y="473"/>
                    <a:pt x="11185"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80"/>
            <p:cNvSpPr/>
            <p:nvPr/>
          </p:nvSpPr>
          <p:spPr>
            <a:xfrm>
              <a:off x="-5139775" y="4096025"/>
              <a:ext cx="65400" cy="17350"/>
            </a:xfrm>
            <a:custGeom>
              <a:avLst/>
              <a:gdLst/>
              <a:ahLst/>
              <a:cxnLst/>
              <a:rect l="l" t="t" r="r" b="b"/>
              <a:pathLst>
                <a:path w="2616" h="694" extrusionOk="0">
                  <a:moveTo>
                    <a:pt x="1008" y="0"/>
                  </a:moveTo>
                  <a:cubicBezTo>
                    <a:pt x="567" y="0"/>
                    <a:pt x="158" y="315"/>
                    <a:pt x="0" y="693"/>
                  </a:cubicBezTo>
                  <a:lnTo>
                    <a:pt x="2615" y="693"/>
                  </a:lnTo>
                  <a:cubicBezTo>
                    <a:pt x="2489" y="252"/>
                    <a:pt x="2111"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7" name="Google Shape;9637;p80"/>
            <p:cNvSpPr/>
            <p:nvPr/>
          </p:nvSpPr>
          <p:spPr>
            <a:xfrm>
              <a:off x="-5122450" y="4044825"/>
              <a:ext cx="33100" cy="33100"/>
            </a:xfrm>
            <a:custGeom>
              <a:avLst/>
              <a:gdLst/>
              <a:ahLst/>
              <a:cxnLst/>
              <a:rect l="l" t="t" r="r" b="b"/>
              <a:pathLst>
                <a:path w="1324" h="1324" extrusionOk="0">
                  <a:moveTo>
                    <a:pt x="662" y="0"/>
                  </a:moveTo>
                  <a:cubicBezTo>
                    <a:pt x="252" y="0"/>
                    <a:pt x="0" y="316"/>
                    <a:pt x="0" y="662"/>
                  </a:cubicBezTo>
                  <a:cubicBezTo>
                    <a:pt x="0" y="1009"/>
                    <a:pt x="315" y="1324"/>
                    <a:pt x="662" y="1324"/>
                  </a:cubicBezTo>
                  <a:cubicBezTo>
                    <a:pt x="1008" y="1324"/>
                    <a:pt x="1323" y="1009"/>
                    <a:pt x="1323" y="662"/>
                  </a:cubicBezTo>
                  <a:cubicBezTo>
                    <a:pt x="1323" y="253"/>
                    <a:pt x="1008" y="0"/>
                    <a:pt x="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8" name="Google Shape;9638;p80"/>
          <p:cNvGrpSpPr/>
          <p:nvPr/>
        </p:nvGrpSpPr>
        <p:grpSpPr>
          <a:xfrm>
            <a:off x="5756763" y="1689240"/>
            <a:ext cx="319874" cy="419623"/>
            <a:chOff x="-3365275" y="3253275"/>
            <a:chExt cx="222150" cy="291425"/>
          </a:xfrm>
        </p:grpSpPr>
        <p:sp>
          <p:nvSpPr>
            <p:cNvPr id="9639" name="Google Shape;9639;p80"/>
            <p:cNvSpPr/>
            <p:nvPr/>
          </p:nvSpPr>
          <p:spPr>
            <a:xfrm>
              <a:off x="-3365275" y="3253275"/>
              <a:ext cx="222150" cy="291425"/>
            </a:xfrm>
            <a:custGeom>
              <a:avLst/>
              <a:gdLst/>
              <a:ahLst/>
              <a:cxnLst/>
              <a:rect l="l" t="t" r="r" b="b"/>
              <a:pathLst>
                <a:path w="8886" h="11657" extrusionOk="0">
                  <a:moveTo>
                    <a:pt x="5861" y="662"/>
                  </a:moveTo>
                  <a:cubicBezTo>
                    <a:pt x="6302" y="662"/>
                    <a:pt x="6302" y="1323"/>
                    <a:pt x="5861" y="1323"/>
                  </a:cubicBezTo>
                  <a:lnTo>
                    <a:pt x="3120" y="1323"/>
                  </a:lnTo>
                  <a:cubicBezTo>
                    <a:pt x="2647" y="1323"/>
                    <a:pt x="2647" y="662"/>
                    <a:pt x="3120" y="662"/>
                  </a:cubicBezTo>
                  <a:close/>
                  <a:moveTo>
                    <a:pt x="7215" y="3466"/>
                  </a:moveTo>
                  <a:cubicBezTo>
                    <a:pt x="7625" y="3466"/>
                    <a:pt x="7625" y="4127"/>
                    <a:pt x="7215" y="4127"/>
                  </a:cubicBezTo>
                  <a:lnTo>
                    <a:pt x="4443" y="4127"/>
                  </a:lnTo>
                  <a:cubicBezTo>
                    <a:pt x="4002" y="4127"/>
                    <a:pt x="3970" y="3466"/>
                    <a:pt x="4443" y="3466"/>
                  </a:cubicBezTo>
                  <a:close/>
                  <a:moveTo>
                    <a:pt x="3101" y="2795"/>
                  </a:moveTo>
                  <a:cubicBezTo>
                    <a:pt x="3360" y="2795"/>
                    <a:pt x="3582" y="3129"/>
                    <a:pt x="3340" y="3371"/>
                  </a:cubicBezTo>
                  <a:lnTo>
                    <a:pt x="2899" y="3812"/>
                  </a:lnTo>
                  <a:lnTo>
                    <a:pt x="3340" y="4253"/>
                  </a:lnTo>
                  <a:cubicBezTo>
                    <a:pt x="3582" y="4495"/>
                    <a:pt x="3360" y="4830"/>
                    <a:pt x="3101" y="4830"/>
                  </a:cubicBezTo>
                  <a:cubicBezTo>
                    <a:pt x="3023" y="4830"/>
                    <a:pt x="2941" y="4799"/>
                    <a:pt x="2868" y="4726"/>
                  </a:cubicBezTo>
                  <a:lnTo>
                    <a:pt x="2427" y="4285"/>
                  </a:lnTo>
                  <a:lnTo>
                    <a:pt x="2017" y="4726"/>
                  </a:lnTo>
                  <a:cubicBezTo>
                    <a:pt x="1944" y="4799"/>
                    <a:pt x="1862" y="4830"/>
                    <a:pt x="1784" y="4830"/>
                  </a:cubicBezTo>
                  <a:cubicBezTo>
                    <a:pt x="1525" y="4830"/>
                    <a:pt x="1303" y="4495"/>
                    <a:pt x="1545" y="4253"/>
                  </a:cubicBezTo>
                  <a:lnTo>
                    <a:pt x="1954" y="3812"/>
                  </a:lnTo>
                  <a:lnTo>
                    <a:pt x="1545" y="3371"/>
                  </a:lnTo>
                  <a:cubicBezTo>
                    <a:pt x="1303" y="3129"/>
                    <a:pt x="1525" y="2795"/>
                    <a:pt x="1784" y="2795"/>
                  </a:cubicBezTo>
                  <a:cubicBezTo>
                    <a:pt x="1862" y="2795"/>
                    <a:pt x="1944" y="2825"/>
                    <a:pt x="2017" y="2899"/>
                  </a:cubicBezTo>
                  <a:lnTo>
                    <a:pt x="2427" y="3340"/>
                  </a:lnTo>
                  <a:lnTo>
                    <a:pt x="2868" y="2899"/>
                  </a:lnTo>
                  <a:cubicBezTo>
                    <a:pt x="2941" y="2825"/>
                    <a:pt x="3023" y="2795"/>
                    <a:pt x="3101" y="2795"/>
                  </a:cubicBezTo>
                  <a:close/>
                  <a:moveTo>
                    <a:pt x="7242" y="6206"/>
                  </a:moveTo>
                  <a:cubicBezTo>
                    <a:pt x="7625" y="6206"/>
                    <a:pt x="7616" y="6868"/>
                    <a:pt x="7215" y="6868"/>
                  </a:cubicBezTo>
                  <a:lnTo>
                    <a:pt x="4443" y="6868"/>
                  </a:lnTo>
                  <a:cubicBezTo>
                    <a:pt x="4002" y="6868"/>
                    <a:pt x="3970" y="6207"/>
                    <a:pt x="4443" y="6207"/>
                  </a:cubicBezTo>
                  <a:lnTo>
                    <a:pt x="7215" y="6207"/>
                  </a:lnTo>
                  <a:cubicBezTo>
                    <a:pt x="7225" y="6206"/>
                    <a:pt x="7233" y="6206"/>
                    <a:pt x="7242" y="6206"/>
                  </a:cubicBezTo>
                  <a:close/>
                  <a:moveTo>
                    <a:pt x="3101" y="5504"/>
                  </a:moveTo>
                  <a:cubicBezTo>
                    <a:pt x="3360" y="5504"/>
                    <a:pt x="3582" y="5839"/>
                    <a:pt x="3340" y="6081"/>
                  </a:cubicBezTo>
                  <a:lnTo>
                    <a:pt x="2899" y="6522"/>
                  </a:lnTo>
                  <a:lnTo>
                    <a:pt x="3340" y="6963"/>
                  </a:lnTo>
                  <a:cubicBezTo>
                    <a:pt x="3582" y="7205"/>
                    <a:pt x="3360" y="7539"/>
                    <a:pt x="3101" y="7539"/>
                  </a:cubicBezTo>
                  <a:cubicBezTo>
                    <a:pt x="3023" y="7539"/>
                    <a:pt x="2941" y="7509"/>
                    <a:pt x="2868" y="7435"/>
                  </a:cubicBezTo>
                  <a:lnTo>
                    <a:pt x="2427" y="6994"/>
                  </a:lnTo>
                  <a:lnTo>
                    <a:pt x="2017" y="7435"/>
                  </a:lnTo>
                  <a:cubicBezTo>
                    <a:pt x="1944" y="7509"/>
                    <a:pt x="1862" y="7539"/>
                    <a:pt x="1784" y="7539"/>
                  </a:cubicBezTo>
                  <a:cubicBezTo>
                    <a:pt x="1525" y="7539"/>
                    <a:pt x="1303" y="7205"/>
                    <a:pt x="1545" y="6963"/>
                  </a:cubicBezTo>
                  <a:lnTo>
                    <a:pt x="1954" y="6522"/>
                  </a:lnTo>
                  <a:lnTo>
                    <a:pt x="1545" y="6081"/>
                  </a:lnTo>
                  <a:cubicBezTo>
                    <a:pt x="1303" y="5839"/>
                    <a:pt x="1525" y="5504"/>
                    <a:pt x="1784" y="5504"/>
                  </a:cubicBezTo>
                  <a:cubicBezTo>
                    <a:pt x="1862" y="5504"/>
                    <a:pt x="1944" y="5535"/>
                    <a:pt x="2017" y="5608"/>
                  </a:cubicBezTo>
                  <a:lnTo>
                    <a:pt x="2427" y="6049"/>
                  </a:lnTo>
                  <a:lnTo>
                    <a:pt x="2868" y="5608"/>
                  </a:lnTo>
                  <a:cubicBezTo>
                    <a:pt x="2941" y="5535"/>
                    <a:pt x="3023" y="5504"/>
                    <a:pt x="3101" y="5504"/>
                  </a:cubicBezTo>
                  <a:close/>
                  <a:moveTo>
                    <a:pt x="7215" y="8916"/>
                  </a:moveTo>
                  <a:cubicBezTo>
                    <a:pt x="7625" y="8916"/>
                    <a:pt x="7625" y="9609"/>
                    <a:pt x="7215" y="9609"/>
                  </a:cubicBezTo>
                  <a:lnTo>
                    <a:pt x="4443" y="9609"/>
                  </a:lnTo>
                  <a:cubicBezTo>
                    <a:pt x="4002" y="9609"/>
                    <a:pt x="3970" y="8916"/>
                    <a:pt x="4443" y="8916"/>
                  </a:cubicBezTo>
                  <a:close/>
                  <a:moveTo>
                    <a:pt x="2395" y="8254"/>
                  </a:moveTo>
                  <a:cubicBezTo>
                    <a:pt x="2962" y="8254"/>
                    <a:pt x="3435" y="8727"/>
                    <a:pt x="3435" y="9263"/>
                  </a:cubicBezTo>
                  <a:cubicBezTo>
                    <a:pt x="3435" y="9830"/>
                    <a:pt x="2994" y="10302"/>
                    <a:pt x="2395" y="10302"/>
                  </a:cubicBezTo>
                  <a:cubicBezTo>
                    <a:pt x="1860" y="10302"/>
                    <a:pt x="1387" y="9830"/>
                    <a:pt x="1387" y="9263"/>
                  </a:cubicBezTo>
                  <a:cubicBezTo>
                    <a:pt x="1387" y="8727"/>
                    <a:pt x="1860" y="8254"/>
                    <a:pt x="2395" y="8254"/>
                  </a:cubicBezTo>
                  <a:close/>
                  <a:moveTo>
                    <a:pt x="3057" y="0"/>
                  </a:moveTo>
                  <a:cubicBezTo>
                    <a:pt x="2647" y="0"/>
                    <a:pt x="2238" y="252"/>
                    <a:pt x="2112" y="662"/>
                  </a:cubicBezTo>
                  <a:lnTo>
                    <a:pt x="1009" y="662"/>
                  </a:lnTo>
                  <a:cubicBezTo>
                    <a:pt x="473" y="662"/>
                    <a:pt x="1" y="1134"/>
                    <a:pt x="1" y="1670"/>
                  </a:cubicBezTo>
                  <a:lnTo>
                    <a:pt x="1" y="10617"/>
                  </a:lnTo>
                  <a:cubicBezTo>
                    <a:pt x="1" y="11153"/>
                    <a:pt x="473" y="11657"/>
                    <a:pt x="1009" y="11657"/>
                  </a:cubicBezTo>
                  <a:lnTo>
                    <a:pt x="7877" y="11657"/>
                  </a:lnTo>
                  <a:cubicBezTo>
                    <a:pt x="8413" y="11657"/>
                    <a:pt x="8885" y="11184"/>
                    <a:pt x="8885" y="10617"/>
                  </a:cubicBezTo>
                  <a:lnTo>
                    <a:pt x="8885" y="1670"/>
                  </a:lnTo>
                  <a:cubicBezTo>
                    <a:pt x="8885" y="1134"/>
                    <a:pt x="8476" y="662"/>
                    <a:pt x="7877" y="662"/>
                  </a:cubicBezTo>
                  <a:lnTo>
                    <a:pt x="6774" y="662"/>
                  </a:lnTo>
                  <a:cubicBezTo>
                    <a:pt x="6617" y="252"/>
                    <a:pt x="6270"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80"/>
            <p:cNvSpPr/>
            <p:nvPr/>
          </p:nvSpPr>
          <p:spPr>
            <a:xfrm>
              <a:off x="-3314075" y="34761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1" name="Google Shape;9641;p80"/>
          <p:cNvGrpSpPr/>
          <p:nvPr/>
        </p:nvGrpSpPr>
        <p:grpSpPr>
          <a:xfrm>
            <a:off x="5730701" y="2204058"/>
            <a:ext cx="371998" cy="421927"/>
            <a:chOff x="-3383375" y="3611625"/>
            <a:chExt cx="258350" cy="293025"/>
          </a:xfrm>
        </p:grpSpPr>
        <p:sp>
          <p:nvSpPr>
            <p:cNvPr id="9642" name="Google Shape;9642;p80"/>
            <p:cNvSpPr/>
            <p:nvPr/>
          </p:nvSpPr>
          <p:spPr>
            <a:xfrm>
              <a:off x="-3383375" y="3611625"/>
              <a:ext cx="258350" cy="85175"/>
            </a:xfrm>
            <a:custGeom>
              <a:avLst/>
              <a:gdLst/>
              <a:ahLst/>
              <a:cxnLst/>
              <a:rect l="l" t="t" r="r" b="b"/>
              <a:pathLst>
                <a:path w="10334" h="3407" extrusionOk="0">
                  <a:moveTo>
                    <a:pt x="6049" y="694"/>
                  </a:moveTo>
                  <a:cubicBezTo>
                    <a:pt x="6207" y="694"/>
                    <a:pt x="6301" y="757"/>
                    <a:pt x="6364" y="946"/>
                  </a:cubicBezTo>
                  <a:lnTo>
                    <a:pt x="6522" y="1356"/>
                  </a:lnTo>
                  <a:lnTo>
                    <a:pt x="3781" y="1356"/>
                  </a:lnTo>
                  <a:lnTo>
                    <a:pt x="4001" y="946"/>
                  </a:lnTo>
                  <a:cubicBezTo>
                    <a:pt x="4033" y="788"/>
                    <a:pt x="4190" y="694"/>
                    <a:pt x="4316" y="694"/>
                  </a:cubicBezTo>
                  <a:close/>
                  <a:moveTo>
                    <a:pt x="4316" y="1"/>
                  </a:moveTo>
                  <a:cubicBezTo>
                    <a:pt x="3875" y="1"/>
                    <a:pt x="3466" y="253"/>
                    <a:pt x="3308" y="694"/>
                  </a:cubicBezTo>
                  <a:lnTo>
                    <a:pt x="3088" y="1356"/>
                  </a:lnTo>
                  <a:lnTo>
                    <a:pt x="1040" y="1356"/>
                  </a:lnTo>
                  <a:cubicBezTo>
                    <a:pt x="473" y="1356"/>
                    <a:pt x="0" y="1828"/>
                    <a:pt x="0" y="2395"/>
                  </a:cubicBezTo>
                  <a:lnTo>
                    <a:pt x="0" y="3057"/>
                  </a:lnTo>
                  <a:cubicBezTo>
                    <a:pt x="0" y="3370"/>
                    <a:pt x="221" y="3407"/>
                    <a:pt x="480" y="3407"/>
                  </a:cubicBezTo>
                  <a:cubicBezTo>
                    <a:pt x="560" y="3407"/>
                    <a:pt x="643" y="3403"/>
                    <a:pt x="725" y="3403"/>
                  </a:cubicBezTo>
                  <a:lnTo>
                    <a:pt x="9924" y="3403"/>
                  </a:lnTo>
                  <a:cubicBezTo>
                    <a:pt x="10145" y="3403"/>
                    <a:pt x="10302" y="3246"/>
                    <a:pt x="10302" y="3057"/>
                  </a:cubicBezTo>
                  <a:lnTo>
                    <a:pt x="10302" y="2395"/>
                  </a:lnTo>
                  <a:cubicBezTo>
                    <a:pt x="10334" y="1828"/>
                    <a:pt x="9861" y="1356"/>
                    <a:pt x="9294" y="1356"/>
                  </a:cubicBezTo>
                  <a:lnTo>
                    <a:pt x="7246" y="1356"/>
                  </a:lnTo>
                  <a:lnTo>
                    <a:pt x="7026" y="694"/>
                  </a:lnTo>
                  <a:cubicBezTo>
                    <a:pt x="6868" y="253"/>
                    <a:pt x="6522" y="1"/>
                    <a:pt x="6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80"/>
            <p:cNvSpPr/>
            <p:nvPr/>
          </p:nvSpPr>
          <p:spPr>
            <a:xfrm>
              <a:off x="-3362900" y="3716375"/>
              <a:ext cx="218200" cy="188275"/>
            </a:xfrm>
            <a:custGeom>
              <a:avLst/>
              <a:gdLst/>
              <a:ahLst/>
              <a:cxnLst/>
              <a:rect l="l" t="t" r="r" b="b"/>
              <a:pathLst>
                <a:path w="8728" h="7531" extrusionOk="0">
                  <a:moveTo>
                    <a:pt x="2324" y="666"/>
                  </a:moveTo>
                  <a:cubicBezTo>
                    <a:pt x="2487" y="666"/>
                    <a:pt x="2647" y="777"/>
                    <a:pt x="2647" y="1009"/>
                  </a:cubicBezTo>
                  <a:lnTo>
                    <a:pt x="2647" y="5798"/>
                  </a:lnTo>
                  <a:cubicBezTo>
                    <a:pt x="2647" y="6022"/>
                    <a:pt x="2476" y="6141"/>
                    <a:pt x="2307" y="6141"/>
                  </a:cubicBezTo>
                  <a:cubicBezTo>
                    <a:pt x="2145" y="6141"/>
                    <a:pt x="1985" y="6030"/>
                    <a:pt x="1985" y="5798"/>
                  </a:cubicBezTo>
                  <a:lnTo>
                    <a:pt x="1985" y="1009"/>
                  </a:lnTo>
                  <a:cubicBezTo>
                    <a:pt x="1985" y="785"/>
                    <a:pt x="2156" y="666"/>
                    <a:pt x="2324" y="666"/>
                  </a:cubicBezTo>
                  <a:close/>
                  <a:moveTo>
                    <a:pt x="4372" y="666"/>
                  </a:moveTo>
                  <a:cubicBezTo>
                    <a:pt x="4535" y="666"/>
                    <a:pt x="4695" y="777"/>
                    <a:pt x="4695" y="1009"/>
                  </a:cubicBezTo>
                  <a:lnTo>
                    <a:pt x="4695" y="5798"/>
                  </a:lnTo>
                  <a:cubicBezTo>
                    <a:pt x="4695" y="6022"/>
                    <a:pt x="4523" y="6141"/>
                    <a:pt x="4355" y="6141"/>
                  </a:cubicBezTo>
                  <a:cubicBezTo>
                    <a:pt x="4193" y="6141"/>
                    <a:pt x="4033" y="6030"/>
                    <a:pt x="4033" y="5798"/>
                  </a:cubicBezTo>
                  <a:lnTo>
                    <a:pt x="4033" y="1009"/>
                  </a:lnTo>
                  <a:cubicBezTo>
                    <a:pt x="4033" y="785"/>
                    <a:pt x="4204" y="666"/>
                    <a:pt x="4372" y="666"/>
                  </a:cubicBezTo>
                  <a:close/>
                  <a:moveTo>
                    <a:pt x="6427" y="631"/>
                  </a:moveTo>
                  <a:cubicBezTo>
                    <a:pt x="6648" y="631"/>
                    <a:pt x="6805" y="789"/>
                    <a:pt x="6805" y="1009"/>
                  </a:cubicBezTo>
                  <a:lnTo>
                    <a:pt x="6805" y="5798"/>
                  </a:lnTo>
                  <a:cubicBezTo>
                    <a:pt x="6805" y="6022"/>
                    <a:pt x="6626" y="6141"/>
                    <a:pt x="6450" y="6141"/>
                  </a:cubicBezTo>
                  <a:cubicBezTo>
                    <a:pt x="6280" y="6141"/>
                    <a:pt x="6112" y="6030"/>
                    <a:pt x="6112" y="5798"/>
                  </a:cubicBezTo>
                  <a:lnTo>
                    <a:pt x="6112" y="1009"/>
                  </a:lnTo>
                  <a:lnTo>
                    <a:pt x="6081" y="1009"/>
                  </a:lnTo>
                  <a:cubicBezTo>
                    <a:pt x="6081" y="789"/>
                    <a:pt x="6238" y="631"/>
                    <a:pt x="6427" y="631"/>
                  </a:cubicBezTo>
                  <a:close/>
                  <a:moveTo>
                    <a:pt x="0" y="1"/>
                  </a:moveTo>
                  <a:lnTo>
                    <a:pt x="536" y="6585"/>
                  </a:lnTo>
                  <a:cubicBezTo>
                    <a:pt x="567" y="7121"/>
                    <a:pt x="1008" y="7531"/>
                    <a:pt x="1576" y="7531"/>
                  </a:cubicBezTo>
                  <a:lnTo>
                    <a:pt x="7152" y="7531"/>
                  </a:lnTo>
                  <a:cubicBezTo>
                    <a:pt x="7688" y="7531"/>
                    <a:pt x="8129" y="7121"/>
                    <a:pt x="8192" y="6585"/>
                  </a:cubicBezTo>
                  <a:lnTo>
                    <a:pt x="872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4" name="Google Shape;9644;p80"/>
          <p:cNvGrpSpPr/>
          <p:nvPr/>
        </p:nvGrpSpPr>
        <p:grpSpPr>
          <a:xfrm>
            <a:off x="5793050" y="2756826"/>
            <a:ext cx="271097" cy="419659"/>
            <a:chOff x="-3347950" y="3971575"/>
            <a:chExt cx="188275" cy="291450"/>
          </a:xfrm>
        </p:grpSpPr>
        <p:sp>
          <p:nvSpPr>
            <p:cNvPr id="9645" name="Google Shape;9645;p80"/>
            <p:cNvSpPr/>
            <p:nvPr/>
          </p:nvSpPr>
          <p:spPr>
            <a:xfrm>
              <a:off x="-3246325" y="4032225"/>
              <a:ext cx="29950" cy="42550"/>
            </a:xfrm>
            <a:custGeom>
              <a:avLst/>
              <a:gdLst/>
              <a:ahLst/>
              <a:cxnLst/>
              <a:rect l="l" t="t" r="r" b="b"/>
              <a:pathLst>
                <a:path w="1198" h="1702" extrusionOk="0">
                  <a:moveTo>
                    <a:pt x="347" y="0"/>
                  </a:moveTo>
                  <a:lnTo>
                    <a:pt x="0" y="536"/>
                  </a:lnTo>
                  <a:lnTo>
                    <a:pt x="599" y="1702"/>
                  </a:lnTo>
                  <a:lnTo>
                    <a:pt x="1197" y="1702"/>
                  </a:lnTo>
                  <a:lnTo>
                    <a:pt x="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80"/>
            <p:cNvSpPr/>
            <p:nvPr/>
          </p:nvSpPr>
          <p:spPr>
            <a:xfrm>
              <a:off x="-3291225" y="4034575"/>
              <a:ext cx="40975" cy="40200"/>
            </a:xfrm>
            <a:custGeom>
              <a:avLst/>
              <a:gdLst/>
              <a:ahLst/>
              <a:cxnLst/>
              <a:rect l="l" t="t" r="r" b="b"/>
              <a:pathLst>
                <a:path w="1639" h="1608" extrusionOk="0">
                  <a:moveTo>
                    <a:pt x="819" y="1"/>
                  </a:moveTo>
                  <a:lnTo>
                    <a:pt x="0" y="1608"/>
                  </a:lnTo>
                  <a:lnTo>
                    <a:pt x="1639" y="1608"/>
                  </a:lnTo>
                  <a:lnTo>
                    <a:pt x="8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80"/>
            <p:cNvSpPr/>
            <p:nvPr/>
          </p:nvSpPr>
          <p:spPr>
            <a:xfrm>
              <a:off x="-3347950" y="3971575"/>
              <a:ext cx="188275" cy="291450"/>
            </a:xfrm>
            <a:custGeom>
              <a:avLst/>
              <a:gdLst/>
              <a:ahLst/>
              <a:cxnLst/>
              <a:rect l="l" t="t" r="r" b="b"/>
              <a:pathLst>
                <a:path w="7531" h="11658" extrusionOk="0">
                  <a:moveTo>
                    <a:pt x="4491" y="1351"/>
                  </a:moveTo>
                  <a:cubicBezTo>
                    <a:pt x="4609" y="1351"/>
                    <a:pt x="4725" y="1414"/>
                    <a:pt x="4790" y="1544"/>
                  </a:cubicBezTo>
                  <a:lnTo>
                    <a:pt x="6144" y="4285"/>
                  </a:lnTo>
                  <a:cubicBezTo>
                    <a:pt x="6239" y="4569"/>
                    <a:pt x="6081" y="4821"/>
                    <a:pt x="5829" y="4821"/>
                  </a:cubicBezTo>
                  <a:lnTo>
                    <a:pt x="1702" y="4821"/>
                  </a:lnTo>
                  <a:cubicBezTo>
                    <a:pt x="1482" y="4821"/>
                    <a:pt x="1261" y="4537"/>
                    <a:pt x="1387" y="4285"/>
                  </a:cubicBezTo>
                  <a:lnTo>
                    <a:pt x="2773" y="1544"/>
                  </a:lnTo>
                  <a:cubicBezTo>
                    <a:pt x="2836" y="1418"/>
                    <a:pt x="2962" y="1355"/>
                    <a:pt x="3088" y="1355"/>
                  </a:cubicBezTo>
                  <a:cubicBezTo>
                    <a:pt x="3214" y="1355"/>
                    <a:pt x="3340" y="1418"/>
                    <a:pt x="3403" y="1544"/>
                  </a:cubicBezTo>
                  <a:lnTo>
                    <a:pt x="3719" y="2174"/>
                  </a:lnTo>
                  <a:lnTo>
                    <a:pt x="4191" y="1513"/>
                  </a:lnTo>
                  <a:cubicBezTo>
                    <a:pt x="4267" y="1406"/>
                    <a:pt x="4380" y="1351"/>
                    <a:pt x="4491" y="1351"/>
                  </a:cubicBezTo>
                  <a:close/>
                  <a:moveTo>
                    <a:pt x="5136" y="5514"/>
                  </a:moveTo>
                  <a:cubicBezTo>
                    <a:pt x="5609" y="5514"/>
                    <a:pt x="5609" y="6175"/>
                    <a:pt x="5136" y="6175"/>
                  </a:cubicBezTo>
                  <a:lnTo>
                    <a:pt x="2364" y="6175"/>
                  </a:lnTo>
                  <a:cubicBezTo>
                    <a:pt x="1954" y="6175"/>
                    <a:pt x="1891" y="5514"/>
                    <a:pt x="2364" y="5514"/>
                  </a:cubicBezTo>
                  <a:close/>
                  <a:moveTo>
                    <a:pt x="5136" y="6869"/>
                  </a:moveTo>
                  <a:cubicBezTo>
                    <a:pt x="5609" y="6900"/>
                    <a:pt x="5609" y="7562"/>
                    <a:pt x="5136" y="7562"/>
                  </a:cubicBezTo>
                  <a:lnTo>
                    <a:pt x="2364" y="7562"/>
                  </a:lnTo>
                  <a:cubicBezTo>
                    <a:pt x="2175" y="7562"/>
                    <a:pt x="2017" y="7404"/>
                    <a:pt x="2017" y="7215"/>
                  </a:cubicBezTo>
                  <a:cubicBezTo>
                    <a:pt x="2017" y="7026"/>
                    <a:pt x="2175" y="6869"/>
                    <a:pt x="2364" y="6869"/>
                  </a:cubicBezTo>
                  <a:close/>
                  <a:moveTo>
                    <a:pt x="4790" y="8948"/>
                  </a:moveTo>
                  <a:lnTo>
                    <a:pt x="4790" y="10996"/>
                  </a:lnTo>
                  <a:lnTo>
                    <a:pt x="2742" y="10996"/>
                  </a:lnTo>
                  <a:lnTo>
                    <a:pt x="2742" y="8948"/>
                  </a:lnTo>
                  <a:close/>
                  <a:moveTo>
                    <a:pt x="1041" y="1"/>
                  </a:moveTo>
                  <a:cubicBezTo>
                    <a:pt x="505" y="1"/>
                    <a:pt x="1" y="473"/>
                    <a:pt x="1" y="1040"/>
                  </a:cubicBezTo>
                  <a:lnTo>
                    <a:pt x="1" y="7908"/>
                  </a:lnTo>
                  <a:cubicBezTo>
                    <a:pt x="1" y="8475"/>
                    <a:pt x="473" y="8948"/>
                    <a:pt x="1041" y="8948"/>
                  </a:cubicBezTo>
                  <a:lnTo>
                    <a:pt x="2080" y="8948"/>
                  </a:lnTo>
                  <a:lnTo>
                    <a:pt x="2080" y="10996"/>
                  </a:lnTo>
                  <a:lnTo>
                    <a:pt x="1041" y="10996"/>
                  </a:lnTo>
                  <a:cubicBezTo>
                    <a:pt x="600" y="10996"/>
                    <a:pt x="568" y="11657"/>
                    <a:pt x="1041" y="11657"/>
                  </a:cubicBezTo>
                  <a:lnTo>
                    <a:pt x="6522" y="11657"/>
                  </a:lnTo>
                  <a:cubicBezTo>
                    <a:pt x="6711" y="11657"/>
                    <a:pt x="6869" y="11500"/>
                    <a:pt x="6869" y="11311"/>
                  </a:cubicBezTo>
                  <a:cubicBezTo>
                    <a:pt x="6869" y="11122"/>
                    <a:pt x="6711" y="10964"/>
                    <a:pt x="6522" y="10964"/>
                  </a:cubicBezTo>
                  <a:lnTo>
                    <a:pt x="5483" y="10964"/>
                  </a:lnTo>
                  <a:lnTo>
                    <a:pt x="5483" y="8916"/>
                  </a:lnTo>
                  <a:lnTo>
                    <a:pt x="6522" y="8916"/>
                  </a:lnTo>
                  <a:cubicBezTo>
                    <a:pt x="7058" y="8916"/>
                    <a:pt x="7531" y="8444"/>
                    <a:pt x="7531" y="7877"/>
                  </a:cubicBezTo>
                  <a:lnTo>
                    <a:pt x="7531" y="977"/>
                  </a:lnTo>
                  <a:cubicBezTo>
                    <a:pt x="7531" y="442"/>
                    <a:pt x="7058" y="1"/>
                    <a:pt x="65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8" name="Google Shape;9648;p80"/>
          <p:cNvGrpSpPr/>
          <p:nvPr/>
        </p:nvGrpSpPr>
        <p:grpSpPr>
          <a:xfrm>
            <a:off x="842909" y="3307061"/>
            <a:ext cx="371998" cy="421927"/>
            <a:chOff x="-1575775" y="3238300"/>
            <a:chExt cx="258350" cy="293025"/>
          </a:xfrm>
        </p:grpSpPr>
        <p:sp>
          <p:nvSpPr>
            <p:cNvPr id="9649" name="Google Shape;9649;p80"/>
            <p:cNvSpPr/>
            <p:nvPr/>
          </p:nvSpPr>
          <p:spPr>
            <a:xfrm>
              <a:off x="-1489150" y="3306825"/>
              <a:ext cx="85875" cy="33100"/>
            </a:xfrm>
            <a:custGeom>
              <a:avLst/>
              <a:gdLst/>
              <a:ahLst/>
              <a:cxnLst/>
              <a:rect l="l" t="t" r="r" b="b"/>
              <a:pathLst>
                <a:path w="3435" h="1324" extrusionOk="0">
                  <a:moveTo>
                    <a:pt x="1" y="0"/>
                  </a:moveTo>
                  <a:lnTo>
                    <a:pt x="1702" y="1324"/>
                  </a:lnTo>
                  <a:lnTo>
                    <a:pt x="34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80"/>
            <p:cNvSpPr/>
            <p:nvPr/>
          </p:nvSpPr>
          <p:spPr>
            <a:xfrm>
              <a:off x="-1506475" y="3316275"/>
              <a:ext cx="46500" cy="67750"/>
            </a:xfrm>
            <a:custGeom>
              <a:avLst/>
              <a:gdLst/>
              <a:ahLst/>
              <a:cxnLst/>
              <a:rect l="l" t="t" r="r" b="b"/>
              <a:pathLst>
                <a:path w="1860" h="2710" extrusionOk="0">
                  <a:moveTo>
                    <a:pt x="1" y="1"/>
                  </a:moveTo>
                  <a:lnTo>
                    <a:pt x="1" y="2710"/>
                  </a:lnTo>
                  <a:lnTo>
                    <a:pt x="1859" y="132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80"/>
            <p:cNvSpPr/>
            <p:nvPr/>
          </p:nvSpPr>
          <p:spPr>
            <a:xfrm>
              <a:off x="-1575775" y="3238300"/>
              <a:ext cx="258350" cy="293025"/>
            </a:xfrm>
            <a:custGeom>
              <a:avLst/>
              <a:gdLst/>
              <a:ahLst/>
              <a:cxnLst/>
              <a:rect l="l" t="t" r="r" b="b"/>
              <a:pathLst>
                <a:path w="10334" h="11721" extrusionOk="0">
                  <a:moveTo>
                    <a:pt x="1418" y="694"/>
                  </a:moveTo>
                  <a:lnTo>
                    <a:pt x="1418" y="1387"/>
                  </a:lnTo>
                  <a:lnTo>
                    <a:pt x="756" y="1387"/>
                  </a:lnTo>
                  <a:lnTo>
                    <a:pt x="756" y="694"/>
                  </a:lnTo>
                  <a:close/>
                  <a:moveTo>
                    <a:pt x="9609" y="694"/>
                  </a:moveTo>
                  <a:lnTo>
                    <a:pt x="9609" y="1387"/>
                  </a:lnTo>
                  <a:lnTo>
                    <a:pt x="8947" y="1387"/>
                  </a:lnTo>
                  <a:lnTo>
                    <a:pt x="8947" y="694"/>
                  </a:lnTo>
                  <a:close/>
                  <a:moveTo>
                    <a:pt x="8002" y="2080"/>
                  </a:moveTo>
                  <a:cubicBezTo>
                    <a:pt x="8160" y="2080"/>
                    <a:pt x="8286" y="2206"/>
                    <a:pt x="8317" y="2395"/>
                  </a:cubicBezTo>
                  <a:lnTo>
                    <a:pt x="8317" y="2426"/>
                  </a:lnTo>
                  <a:lnTo>
                    <a:pt x="8317" y="6522"/>
                  </a:lnTo>
                  <a:lnTo>
                    <a:pt x="8254" y="6522"/>
                  </a:lnTo>
                  <a:cubicBezTo>
                    <a:pt x="8191" y="6774"/>
                    <a:pt x="8034" y="6900"/>
                    <a:pt x="7876" y="6900"/>
                  </a:cubicBezTo>
                  <a:lnTo>
                    <a:pt x="2457" y="6900"/>
                  </a:lnTo>
                  <a:cubicBezTo>
                    <a:pt x="2300" y="6900"/>
                    <a:pt x="2142" y="6774"/>
                    <a:pt x="2142" y="6554"/>
                  </a:cubicBezTo>
                  <a:lnTo>
                    <a:pt x="2142" y="6522"/>
                  </a:lnTo>
                  <a:lnTo>
                    <a:pt x="2142" y="2426"/>
                  </a:lnTo>
                  <a:cubicBezTo>
                    <a:pt x="2142" y="2269"/>
                    <a:pt x="2300" y="2080"/>
                    <a:pt x="2489" y="2080"/>
                  </a:cubicBezTo>
                  <a:close/>
                  <a:moveTo>
                    <a:pt x="7215" y="7562"/>
                  </a:moveTo>
                  <a:cubicBezTo>
                    <a:pt x="7687" y="7562"/>
                    <a:pt x="7687" y="8223"/>
                    <a:pt x="7215" y="8223"/>
                  </a:cubicBezTo>
                  <a:lnTo>
                    <a:pt x="3119" y="8223"/>
                  </a:lnTo>
                  <a:cubicBezTo>
                    <a:pt x="2678" y="8223"/>
                    <a:pt x="2646" y="7562"/>
                    <a:pt x="3119" y="7562"/>
                  </a:cubicBezTo>
                  <a:close/>
                  <a:moveTo>
                    <a:pt x="7215" y="8979"/>
                  </a:moveTo>
                  <a:cubicBezTo>
                    <a:pt x="7687" y="8979"/>
                    <a:pt x="7687" y="9641"/>
                    <a:pt x="7215" y="9641"/>
                  </a:cubicBezTo>
                  <a:lnTo>
                    <a:pt x="3119" y="9641"/>
                  </a:lnTo>
                  <a:cubicBezTo>
                    <a:pt x="2678" y="9641"/>
                    <a:pt x="2646" y="8979"/>
                    <a:pt x="3119" y="8979"/>
                  </a:cubicBezTo>
                  <a:close/>
                  <a:moveTo>
                    <a:pt x="1418" y="10366"/>
                  </a:moveTo>
                  <a:lnTo>
                    <a:pt x="1418" y="11027"/>
                  </a:lnTo>
                  <a:lnTo>
                    <a:pt x="756" y="11027"/>
                  </a:lnTo>
                  <a:lnTo>
                    <a:pt x="756" y="10366"/>
                  </a:lnTo>
                  <a:close/>
                  <a:moveTo>
                    <a:pt x="9609" y="10366"/>
                  </a:moveTo>
                  <a:lnTo>
                    <a:pt x="9609" y="11027"/>
                  </a:lnTo>
                  <a:lnTo>
                    <a:pt x="8947" y="11027"/>
                  </a:lnTo>
                  <a:lnTo>
                    <a:pt x="8947" y="10366"/>
                  </a:lnTo>
                  <a:close/>
                  <a:moveTo>
                    <a:pt x="378" y="1"/>
                  </a:moveTo>
                  <a:cubicBezTo>
                    <a:pt x="158" y="1"/>
                    <a:pt x="0" y="158"/>
                    <a:pt x="0" y="347"/>
                  </a:cubicBezTo>
                  <a:lnTo>
                    <a:pt x="0" y="1733"/>
                  </a:lnTo>
                  <a:cubicBezTo>
                    <a:pt x="0" y="1922"/>
                    <a:pt x="158" y="2080"/>
                    <a:pt x="378" y="2080"/>
                  </a:cubicBezTo>
                  <a:lnTo>
                    <a:pt x="725" y="2080"/>
                  </a:lnTo>
                  <a:lnTo>
                    <a:pt x="725" y="9641"/>
                  </a:lnTo>
                  <a:lnTo>
                    <a:pt x="378" y="9641"/>
                  </a:lnTo>
                  <a:cubicBezTo>
                    <a:pt x="158" y="9641"/>
                    <a:pt x="0" y="9799"/>
                    <a:pt x="0" y="9988"/>
                  </a:cubicBezTo>
                  <a:lnTo>
                    <a:pt x="0" y="11374"/>
                  </a:lnTo>
                  <a:cubicBezTo>
                    <a:pt x="0" y="11563"/>
                    <a:pt x="158" y="11720"/>
                    <a:pt x="378" y="11720"/>
                  </a:cubicBezTo>
                  <a:lnTo>
                    <a:pt x="1733" y="11720"/>
                  </a:lnTo>
                  <a:cubicBezTo>
                    <a:pt x="1953" y="11720"/>
                    <a:pt x="2111" y="11563"/>
                    <a:pt x="2111" y="11374"/>
                  </a:cubicBezTo>
                  <a:lnTo>
                    <a:pt x="2111" y="11027"/>
                  </a:lnTo>
                  <a:lnTo>
                    <a:pt x="8254" y="11027"/>
                  </a:lnTo>
                  <a:lnTo>
                    <a:pt x="8254" y="11374"/>
                  </a:lnTo>
                  <a:cubicBezTo>
                    <a:pt x="8254" y="11563"/>
                    <a:pt x="8412" y="11720"/>
                    <a:pt x="8601" y="11720"/>
                  </a:cubicBezTo>
                  <a:lnTo>
                    <a:pt x="9987" y="11720"/>
                  </a:lnTo>
                  <a:cubicBezTo>
                    <a:pt x="10176" y="11720"/>
                    <a:pt x="10334" y="11563"/>
                    <a:pt x="10334" y="11374"/>
                  </a:cubicBezTo>
                  <a:lnTo>
                    <a:pt x="10334" y="9988"/>
                  </a:lnTo>
                  <a:cubicBezTo>
                    <a:pt x="10334" y="9799"/>
                    <a:pt x="10176" y="9641"/>
                    <a:pt x="9987" y="9641"/>
                  </a:cubicBezTo>
                  <a:lnTo>
                    <a:pt x="9609" y="9641"/>
                  </a:lnTo>
                  <a:lnTo>
                    <a:pt x="9609" y="2080"/>
                  </a:lnTo>
                  <a:lnTo>
                    <a:pt x="9987" y="2080"/>
                  </a:lnTo>
                  <a:cubicBezTo>
                    <a:pt x="10176" y="2080"/>
                    <a:pt x="10334" y="1922"/>
                    <a:pt x="10334" y="1733"/>
                  </a:cubicBezTo>
                  <a:lnTo>
                    <a:pt x="10334" y="347"/>
                  </a:lnTo>
                  <a:cubicBezTo>
                    <a:pt x="10334" y="158"/>
                    <a:pt x="10176" y="1"/>
                    <a:pt x="9987" y="1"/>
                  </a:cubicBezTo>
                  <a:lnTo>
                    <a:pt x="8601" y="1"/>
                  </a:lnTo>
                  <a:cubicBezTo>
                    <a:pt x="8412" y="1"/>
                    <a:pt x="8254" y="158"/>
                    <a:pt x="8254" y="347"/>
                  </a:cubicBezTo>
                  <a:lnTo>
                    <a:pt x="8254" y="694"/>
                  </a:lnTo>
                  <a:lnTo>
                    <a:pt x="2111" y="694"/>
                  </a:lnTo>
                  <a:lnTo>
                    <a:pt x="2111" y="347"/>
                  </a:lnTo>
                  <a:cubicBezTo>
                    <a:pt x="2111" y="158"/>
                    <a:pt x="1953"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80"/>
            <p:cNvSpPr/>
            <p:nvPr/>
          </p:nvSpPr>
          <p:spPr>
            <a:xfrm>
              <a:off x="-1489150" y="3360375"/>
              <a:ext cx="85875" cy="32325"/>
            </a:xfrm>
            <a:custGeom>
              <a:avLst/>
              <a:gdLst/>
              <a:ahLst/>
              <a:cxnLst/>
              <a:rect l="l" t="t" r="r" b="b"/>
              <a:pathLst>
                <a:path w="3435" h="1293" extrusionOk="0">
                  <a:moveTo>
                    <a:pt x="1702" y="1"/>
                  </a:moveTo>
                  <a:lnTo>
                    <a:pt x="1" y="1293"/>
                  </a:lnTo>
                  <a:lnTo>
                    <a:pt x="3435" y="1293"/>
                  </a:lnTo>
                  <a:lnTo>
                    <a:pt x="17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80"/>
            <p:cNvSpPr/>
            <p:nvPr/>
          </p:nvSpPr>
          <p:spPr>
            <a:xfrm>
              <a:off x="-1431650" y="3316275"/>
              <a:ext cx="44925" cy="67750"/>
            </a:xfrm>
            <a:custGeom>
              <a:avLst/>
              <a:gdLst/>
              <a:ahLst/>
              <a:cxnLst/>
              <a:rect l="l" t="t" r="r" b="b"/>
              <a:pathLst>
                <a:path w="1797" h="2710" extrusionOk="0">
                  <a:moveTo>
                    <a:pt x="1796" y="1"/>
                  </a:moveTo>
                  <a:lnTo>
                    <a:pt x="0" y="1324"/>
                  </a:lnTo>
                  <a:lnTo>
                    <a:pt x="1796" y="2710"/>
                  </a:lnTo>
                  <a:lnTo>
                    <a:pt x="17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4" name="Google Shape;9654;p80"/>
          <p:cNvGrpSpPr/>
          <p:nvPr/>
        </p:nvGrpSpPr>
        <p:grpSpPr>
          <a:xfrm>
            <a:off x="2487807" y="3309051"/>
            <a:ext cx="423079" cy="424159"/>
            <a:chOff x="-1591550" y="3597475"/>
            <a:chExt cx="293825" cy="294575"/>
          </a:xfrm>
        </p:grpSpPr>
        <p:sp>
          <p:nvSpPr>
            <p:cNvPr id="9655" name="Google Shape;9655;p80"/>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80"/>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80"/>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8" name="Google Shape;9658;p80"/>
          <p:cNvGrpSpPr/>
          <p:nvPr/>
        </p:nvGrpSpPr>
        <p:grpSpPr>
          <a:xfrm>
            <a:off x="4137277" y="3318663"/>
            <a:ext cx="421927" cy="399248"/>
            <a:chOff x="-1592325" y="3957400"/>
            <a:chExt cx="293025" cy="277275"/>
          </a:xfrm>
        </p:grpSpPr>
        <p:sp>
          <p:nvSpPr>
            <p:cNvPr id="9659" name="Google Shape;9659;p80"/>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80"/>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80"/>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80"/>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3" name="Google Shape;9663;p80"/>
          <p:cNvGrpSpPr/>
          <p:nvPr/>
        </p:nvGrpSpPr>
        <p:grpSpPr>
          <a:xfrm>
            <a:off x="3624147" y="3310744"/>
            <a:ext cx="369730" cy="420775"/>
            <a:chOff x="-778700" y="3612425"/>
            <a:chExt cx="256775" cy="292225"/>
          </a:xfrm>
        </p:grpSpPr>
        <p:sp>
          <p:nvSpPr>
            <p:cNvPr id="9664" name="Google Shape;9664;p80"/>
            <p:cNvSpPr/>
            <p:nvPr/>
          </p:nvSpPr>
          <p:spPr>
            <a:xfrm>
              <a:off x="-692850" y="36990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80"/>
            <p:cNvSpPr/>
            <p:nvPr/>
          </p:nvSpPr>
          <p:spPr>
            <a:xfrm>
              <a:off x="-777925" y="3612425"/>
              <a:ext cx="204800" cy="34675"/>
            </a:xfrm>
            <a:custGeom>
              <a:avLst/>
              <a:gdLst/>
              <a:ahLst/>
              <a:cxnLst/>
              <a:rect l="l" t="t" r="r" b="b"/>
              <a:pathLst>
                <a:path w="8192" h="1387" extrusionOk="0">
                  <a:moveTo>
                    <a:pt x="1009" y="0"/>
                  </a:moveTo>
                  <a:cubicBezTo>
                    <a:pt x="473" y="0"/>
                    <a:pt x="1" y="473"/>
                    <a:pt x="1" y="1009"/>
                  </a:cubicBezTo>
                  <a:lnTo>
                    <a:pt x="1" y="1387"/>
                  </a:lnTo>
                  <a:lnTo>
                    <a:pt x="8192" y="1387"/>
                  </a:lnTo>
                  <a:lnTo>
                    <a:pt x="8192" y="1009"/>
                  </a:lnTo>
                  <a:cubicBezTo>
                    <a:pt x="8192" y="473"/>
                    <a:pt x="7719" y="0"/>
                    <a:pt x="7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80"/>
            <p:cNvSpPr/>
            <p:nvPr/>
          </p:nvSpPr>
          <p:spPr>
            <a:xfrm>
              <a:off x="-727525" y="3699050"/>
              <a:ext cx="17375" cy="17350"/>
            </a:xfrm>
            <a:custGeom>
              <a:avLst/>
              <a:gdLst/>
              <a:ahLst/>
              <a:cxnLst/>
              <a:rect l="l" t="t" r="r" b="b"/>
              <a:pathLst>
                <a:path w="695"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80"/>
            <p:cNvSpPr/>
            <p:nvPr/>
          </p:nvSpPr>
          <p:spPr>
            <a:xfrm>
              <a:off x="-778700" y="3664400"/>
              <a:ext cx="205575" cy="102425"/>
            </a:xfrm>
            <a:custGeom>
              <a:avLst/>
              <a:gdLst/>
              <a:ahLst/>
              <a:cxnLst/>
              <a:rect l="l" t="t" r="r" b="b"/>
              <a:pathLst>
                <a:path w="8223" h="4097" extrusionOk="0">
                  <a:moveTo>
                    <a:pt x="3781" y="694"/>
                  </a:moveTo>
                  <a:cubicBezTo>
                    <a:pt x="4316" y="694"/>
                    <a:pt x="4789" y="1166"/>
                    <a:pt x="4789" y="1733"/>
                  </a:cubicBezTo>
                  <a:cubicBezTo>
                    <a:pt x="4789" y="2301"/>
                    <a:pt x="4316" y="2773"/>
                    <a:pt x="3781" y="2773"/>
                  </a:cubicBezTo>
                  <a:cubicBezTo>
                    <a:pt x="3497" y="2773"/>
                    <a:pt x="3245" y="2647"/>
                    <a:pt x="3088" y="2490"/>
                  </a:cubicBezTo>
                  <a:cubicBezTo>
                    <a:pt x="2899" y="2647"/>
                    <a:pt x="2678" y="2773"/>
                    <a:pt x="2426" y="2773"/>
                  </a:cubicBezTo>
                  <a:cubicBezTo>
                    <a:pt x="1890" y="2773"/>
                    <a:pt x="1418" y="2301"/>
                    <a:pt x="1418" y="1733"/>
                  </a:cubicBezTo>
                  <a:cubicBezTo>
                    <a:pt x="1418" y="1198"/>
                    <a:pt x="1890" y="694"/>
                    <a:pt x="2426" y="694"/>
                  </a:cubicBezTo>
                  <a:cubicBezTo>
                    <a:pt x="2710" y="694"/>
                    <a:pt x="2930" y="820"/>
                    <a:pt x="3088" y="977"/>
                  </a:cubicBezTo>
                  <a:cubicBezTo>
                    <a:pt x="3308" y="820"/>
                    <a:pt x="3529" y="694"/>
                    <a:pt x="3781" y="694"/>
                  </a:cubicBezTo>
                  <a:close/>
                  <a:moveTo>
                    <a:pt x="0" y="1"/>
                  </a:moveTo>
                  <a:lnTo>
                    <a:pt x="0" y="3088"/>
                  </a:lnTo>
                  <a:cubicBezTo>
                    <a:pt x="0" y="3624"/>
                    <a:pt x="473" y="4096"/>
                    <a:pt x="1008" y="4096"/>
                  </a:cubicBezTo>
                  <a:lnTo>
                    <a:pt x="6837" y="4096"/>
                  </a:lnTo>
                  <a:lnTo>
                    <a:pt x="6837" y="3498"/>
                  </a:lnTo>
                  <a:lnTo>
                    <a:pt x="5766" y="2458"/>
                  </a:lnTo>
                  <a:cubicBezTo>
                    <a:pt x="5034" y="1726"/>
                    <a:pt x="5756" y="674"/>
                    <a:pt x="6558" y="674"/>
                  </a:cubicBezTo>
                  <a:cubicBezTo>
                    <a:pt x="6792" y="674"/>
                    <a:pt x="7033" y="764"/>
                    <a:pt x="7246" y="977"/>
                  </a:cubicBezTo>
                  <a:lnTo>
                    <a:pt x="8223" y="1985"/>
                  </a:lnTo>
                  <a:lnTo>
                    <a:pt x="82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80"/>
            <p:cNvSpPr/>
            <p:nvPr/>
          </p:nvSpPr>
          <p:spPr>
            <a:xfrm>
              <a:off x="-659775" y="3835325"/>
              <a:ext cx="137850" cy="69325"/>
            </a:xfrm>
            <a:custGeom>
              <a:avLst/>
              <a:gdLst/>
              <a:ahLst/>
              <a:cxnLst/>
              <a:rect l="l" t="t" r="r" b="b"/>
              <a:pathLst>
                <a:path w="5514" h="2773" extrusionOk="0">
                  <a:moveTo>
                    <a:pt x="1733" y="693"/>
                  </a:moveTo>
                  <a:cubicBezTo>
                    <a:pt x="1922" y="693"/>
                    <a:pt x="2080" y="851"/>
                    <a:pt x="2080" y="1040"/>
                  </a:cubicBezTo>
                  <a:cubicBezTo>
                    <a:pt x="2080" y="1229"/>
                    <a:pt x="1922" y="1386"/>
                    <a:pt x="1733" y="1386"/>
                  </a:cubicBezTo>
                  <a:cubicBezTo>
                    <a:pt x="1544" y="1386"/>
                    <a:pt x="1387" y="1229"/>
                    <a:pt x="1387" y="1040"/>
                  </a:cubicBezTo>
                  <a:cubicBezTo>
                    <a:pt x="1387" y="851"/>
                    <a:pt x="1544" y="693"/>
                    <a:pt x="1733" y="693"/>
                  </a:cubicBezTo>
                  <a:close/>
                  <a:moveTo>
                    <a:pt x="63" y="0"/>
                  </a:moveTo>
                  <a:cubicBezTo>
                    <a:pt x="32" y="126"/>
                    <a:pt x="0" y="252"/>
                    <a:pt x="0" y="378"/>
                  </a:cubicBezTo>
                  <a:lnTo>
                    <a:pt x="0" y="2426"/>
                  </a:lnTo>
                  <a:cubicBezTo>
                    <a:pt x="0" y="2615"/>
                    <a:pt x="158" y="2773"/>
                    <a:pt x="347" y="2773"/>
                  </a:cubicBezTo>
                  <a:lnTo>
                    <a:pt x="5167" y="2773"/>
                  </a:lnTo>
                  <a:cubicBezTo>
                    <a:pt x="5356" y="2773"/>
                    <a:pt x="5514" y="2615"/>
                    <a:pt x="5514" y="2426"/>
                  </a:cubicBezTo>
                  <a:lnTo>
                    <a:pt x="5514" y="378"/>
                  </a:lnTo>
                  <a:cubicBezTo>
                    <a:pt x="5514" y="252"/>
                    <a:pt x="5482" y="126"/>
                    <a:pt x="5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80"/>
            <p:cNvSpPr/>
            <p:nvPr/>
          </p:nvSpPr>
          <p:spPr>
            <a:xfrm>
              <a:off x="-658200" y="3669925"/>
              <a:ext cx="136275" cy="148875"/>
            </a:xfrm>
            <a:custGeom>
              <a:avLst/>
              <a:gdLst/>
              <a:ahLst/>
              <a:cxnLst/>
              <a:rect l="l" t="t" r="r" b="b"/>
              <a:pathLst>
                <a:path w="5451" h="5955" extrusionOk="0">
                  <a:moveTo>
                    <a:pt x="4064" y="0"/>
                  </a:moveTo>
                  <a:lnTo>
                    <a:pt x="4064" y="2615"/>
                  </a:lnTo>
                  <a:cubicBezTo>
                    <a:pt x="4064" y="2829"/>
                    <a:pt x="3905" y="2970"/>
                    <a:pt x="3734" y="2970"/>
                  </a:cubicBezTo>
                  <a:cubicBezTo>
                    <a:pt x="3652" y="2970"/>
                    <a:pt x="3568" y="2938"/>
                    <a:pt x="3497" y="2867"/>
                  </a:cubicBezTo>
                  <a:lnTo>
                    <a:pt x="1922" y="1292"/>
                  </a:lnTo>
                  <a:cubicBezTo>
                    <a:pt x="1858" y="1228"/>
                    <a:pt x="1780" y="1201"/>
                    <a:pt x="1701" y="1201"/>
                  </a:cubicBezTo>
                  <a:cubicBezTo>
                    <a:pt x="1429" y="1201"/>
                    <a:pt x="1150" y="1520"/>
                    <a:pt x="1418" y="1764"/>
                  </a:cubicBezTo>
                  <a:lnTo>
                    <a:pt x="2615" y="2930"/>
                  </a:lnTo>
                  <a:cubicBezTo>
                    <a:pt x="2710" y="3025"/>
                    <a:pt x="2741" y="3088"/>
                    <a:pt x="2741" y="3182"/>
                  </a:cubicBezTo>
                  <a:lnTo>
                    <a:pt x="2741" y="3970"/>
                  </a:lnTo>
                  <a:cubicBezTo>
                    <a:pt x="2741" y="4222"/>
                    <a:pt x="2804" y="4505"/>
                    <a:pt x="2930" y="4789"/>
                  </a:cubicBezTo>
                  <a:cubicBezTo>
                    <a:pt x="3052" y="5074"/>
                    <a:pt x="2833" y="5280"/>
                    <a:pt x="2611" y="5280"/>
                  </a:cubicBezTo>
                  <a:cubicBezTo>
                    <a:pt x="2490" y="5280"/>
                    <a:pt x="2367" y="5218"/>
                    <a:pt x="2300" y="5072"/>
                  </a:cubicBezTo>
                  <a:cubicBezTo>
                    <a:pt x="2206" y="4915"/>
                    <a:pt x="2174" y="4757"/>
                    <a:pt x="2143" y="4600"/>
                  </a:cubicBezTo>
                  <a:lnTo>
                    <a:pt x="0" y="4600"/>
                  </a:lnTo>
                  <a:lnTo>
                    <a:pt x="0" y="4631"/>
                  </a:lnTo>
                  <a:cubicBezTo>
                    <a:pt x="0" y="5104"/>
                    <a:pt x="126" y="5545"/>
                    <a:pt x="378" y="5923"/>
                  </a:cubicBezTo>
                  <a:lnTo>
                    <a:pt x="5104" y="5923"/>
                  </a:lnTo>
                  <a:lnTo>
                    <a:pt x="5104" y="5955"/>
                  </a:lnTo>
                  <a:cubicBezTo>
                    <a:pt x="5325" y="5577"/>
                    <a:pt x="5451" y="5104"/>
                    <a:pt x="5451" y="4663"/>
                  </a:cubicBezTo>
                  <a:lnTo>
                    <a:pt x="5451" y="2111"/>
                  </a:lnTo>
                  <a:cubicBezTo>
                    <a:pt x="5451" y="1638"/>
                    <a:pt x="5262" y="1197"/>
                    <a:pt x="4947" y="882"/>
                  </a:cubicBezTo>
                  <a:lnTo>
                    <a:pt x="40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0" name="Google Shape;9670;p80"/>
          <p:cNvGrpSpPr/>
          <p:nvPr/>
        </p:nvGrpSpPr>
        <p:grpSpPr>
          <a:xfrm>
            <a:off x="6095649" y="3828305"/>
            <a:ext cx="340731" cy="387641"/>
            <a:chOff x="7728464" y="1561258"/>
            <a:chExt cx="349719" cy="397866"/>
          </a:xfrm>
        </p:grpSpPr>
        <p:sp>
          <p:nvSpPr>
            <p:cNvPr id="9671" name="Google Shape;9671;p80"/>
            <p:cNvSpPr/>
            <p:nvPr/>
          </p:nvSpPr>
          <p:spPr>
            <a:xfrm>
              <a:off x="7891642" y="1678585"/>
              <a:ext cx="23354" cy="23333"/>
            </a:xfrm>
            <a:custGeom>
              <a:avLst/>
              <a:gdLst/>
              <a:ahLst/>
              <a:cxnLst/>
              <a:rect l="l" t="t" r="r" b="b"/>
              <a:pathLst>
                <a:path w="1119" h="1118" extrusionOk="0">
                  <a:moveTo>
                    <a:pt x="0" y="1"/>
                  </a:moveTo>
                  <a:lnTo>
                    <a:pt x="0" y="1117"/>
                  </a:lnTo>
                  <a:lnTo>
                    <a:pt x="1118" y="1117"/>
                  </a:lnTo>
                  <a:lnTo>
                    <a:pt x="11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80"/>
            <p:cNvSpPr/>
            <p:nvPr/>
          </p:nvSpPr>
          <p:spPr>
            <a:xfrm>
              <a:off x="7728464" y="1561258"/>
              <a:ext cx="349719" cy="397866"/>
            </a:xfrm>
            <a:custGeom>
              <a:avLst/>
              <a:gdLst/>
              <a:ahLst/>
              <a:cxnLst/>
              <a:rect l="l" t="t" r="r" b="b"/>
              <a:pathLst>
                <a:path w="16757" h="19064" extrusionOk="0">
                  <a:moveTo>
                    <a:pt x="9496" y="2830"/>
                  </a:moveTo>
                  <a:cubicBezTo>
                    <a:pt x="9804" y="2830"/>
                    <a:pt x="10054" y="3079"/>
                    <a:pt x="10054" y="3389"/>
                  </a:cubicBezTo>
                  <a:lnTo>
                    <a:pt x="10054" y="4505"/>
                  </a:lnTo>
                  <a:lnTo>
                    <a:pt x="11172" y="4505"/>
                  </a:lnTo>
                  <a:cubicBezTo>
                    <a:pt x="11480" y="4505"/>
                    <a:pt x="11729" y="4756"/>
                    <a:pt x="11729" y="5064"/>
                  </a:cubicBezTo>
                  <a:cubicBezTo>
                    <a:pt x="11729" y="5373"/>
                    <a:pt x="11480" y="5623"/>
                    <a:pt x="11172" y="5623"/>
                  </a:cubicBezTo>
                  <a:lnTo>
                    <a:pt x="10054" y="5623"/>
                  </a:lnTo>
                  <a:lnTo>
                    <a:pt x="10054" y="6739"/>
                  </a:lnTo>
                  <a:lnTo>
                    <a:pt x="11172" y="6739"/>
                  </a:lnTo>
                  <a:cubicBezTo>
                    <a:pt x="11480" y="6739"/>
                    <a:pt x="11729" y="6990"/>
                    <a:pt x="11729" y="7298"/>
                  </a:cubicBezTo>
                  <a:cubicBezTo>
                    <a:pt x="11729" y="7608"/>
                    <a:pt x="11480" y="7857"/>
                    <a:pt x="11172" y="7857"/>
                  </a:cubicBezTo>
                  <a:lnTo>
                    <a:pt x="10054" y="7857"/>
                  </a:lnTo>
                  <a:lnTo>
                    <a:pt x="10054" y="8973"/>
                  </a:lnTo>
                  <a:cubicBezTo>
                    <a:pt x="10054" y="9283"/>
                    <a:pt x="9804" y="9532"/>
                    <a:pt x="9495" y="9532"/>
                  </a:cubicBezTo>
                  <a:cubicBezTo>
                    <a:pt x="9187" y="9532"/>
                    <a:pt x="8936" y="9283"/>
                    <a:pt x="8936" y="8973"/>
                  </a:cubicBezTo>
                  <a:lnTo>
                    <a:pt x="8936" y="7857"/>
                  </a:lnTo>
                  <a:lnTo>
                    <a:pt x="7819" y="7857"/>
                  </a:lnTo>
                  <a:lnTo>
                    <a:pt x="7819" y="8973"/>
                  </a:lnTo>
                  <a:cubicBezTo>
                    <a:pt x="7819" y="9283"/>
                    <a:pt x="7570" y="9532"/>
                    <a:pt x="7260" y="9532"/>
                  </a:cubicBezTo>
                  <a:cubicBezTo>
                    <a:pt x="6953" y="9532"/>
                    <a:pt x="6701" y="9283"/>
                    <a:pt x="6701" y="8973"/>
                  </a:cubicBezTo>
                  <a:lnTo>
                    <a:pt x="6701" y="7857"/>
                  </a:lnTo>
                  <a:lnTo>
                    <a:pt x="5585" y="7857"/>
                  </a:lnTo>
                  <a:cubicBezTo>
                    <a:pt x="5276" y="7857"/>
                    <a:pt x="5026" y="7608"/>
                    <a:pt x="5026" y="7298"/>
                  </a:cubicBezTo>
                  <a:cubicBezTo>
                    <a:pt x="5026" y="6990"/>
                    <a:pt x="5276" y="6739"/>
                    <a:pt x="5585" y="6739"/>
                  </a:cubicBezTo>
                  <a:lnTo>
                    <a:pt x="6701" y="6739"/>
                  </a:lnTo>
                  <a:lnTo>
                    <a:pt x="6701" y="5623"/>
                  </a:lnTo>
                  <a:lnTo>
                    <a:pt x="5585" y="5623"/>
                  </a:lnTo>
                  <a:cubicBezTo>
                    <a:pt x="5277" y="5623"/>
                    <a:pt x="5028" y="5373"/>
                    <a:pt x="5028" y="5064"/>
                  </a:cubicBezTo>
                  <a:cubicBezTo>
                    <a:pt x="5028" y="4756"/>
                    <a:pt x="5277" y="4505"/>
                    <a:pt x="5585" y="4505"/>
                  </a:cubicBezTo>
                  <a:lnTo>
                    <a:pt x="6703" y="4505"/>
                  </a:lnTo>
                  <a:lnTo>
                    <a:pt x="6703" y="3389"/>
                  </a:lnTo>
                  <a:cubicBezTo>
                    <a:pt x="6703" y="3079"/>
                    <a:pt x="6953" y="2830"/>
                    <a:pt x="7262" y="2830"/>
                  </a:cubicBezTo>
                  <a:cubicBezTo>
                    <a:pt x="7570" y="2830"/>
                    <a:pt x="7819" y="3079"/>
                    <a:pt x="7819" y="3389"/>
                  </a:cubicBezTo>
                  <a:lnTo>
                    <a:pt x="7819" y="4505"/>
                  </a:lnTo>
                  <a:lnTo>
                    <a:pt x="8937" y="4505"/>
                  </a:lnTo>
                  <a:lnTo>
                    <a:pt x="8937" y="3389"/>
                  </a:lnTo>
                  <a:cubicBezTo>
                    <a:pt x="8937" y="3079"/>
                    <a:pt x="9187" y="2830"/>
                    <a:pt x="9496" y="2830"/>
                  </a:cubicBezTo>
                  <a:close/>
                  <a:moveTo>
                    <a:pt x="12845" y="10091"/>
                  </a:moveTo>
                  <a:cubicBezTo>
                    <a:pt x="12952" y="10091"/>
                    <a:pt x="13060" y="10121"/>
                    <a:pt x="13157" y="10185"/>
                  </a:cubicBezTo>
                  <a:cubicBezTo>
                    <a:pt x="13413" y="10357"/>
                    <a:pt x="13482" y="10702"/>
                    <a:pt x="13310" y="10960"/>
                  </a:cubicBezTo>
                  <a:cubicBezTo>
                    <a:pt x="12210" y="12612"/>
                    <a:pt x="10365" y="13599"/>
                    <a:pt x="8378" y="13599"/>
                  </a:cubicBezTo>
                  <a:cubicBezTo>
                    <a:pt x="6392" y="13599"/>
                    <a:pt x="4547" y="12612"/>
                    <a:pt x="3445" y="10960"/>
                  </a:cubicBezTo>
                  <a:cubicBezTo>
                    <a:pt x="3275" y="10702"/>
                    <a:pt x="3344" y="10355"/>
                    <a:pt x="3600" y="10185"/>
                  </a:cubicBezTo>
                  <a:cubicBezTo>
                    <a:pt x="3696" y="10121"/>
                    <a:pt x="3804" y="10091"/>
                    <a:pt x="3910" y="10091"/>
                  </a:cubicBezTo>
                  <a:cubicBezTo>
                    <a:pt x="4090" y="10091"/>
                    <a:pt x="4267" y="10178"/>
                    <a:pt x="4375" y="10339"/>
                  </a:cubicBezTo>
                  <a:cubicBezTo>
                    <a:pt x="5269" y="11682"/>
                    <a:pt x="6765" y="12481"/>
                    <a:pt x="8378" y="12481"/>
                  </a:cubicBezTo>
                  <a:cubicBezTo>
                    <a:pt x="9990" y="12481"/>
                    <a:pt x="11487" y="11682"/>
                    <a:pt x="12382" y="10339"/>
                  </a:cubicBezTo>
                  <a:cubicBezTo>
                    <a:pt x="12488" y="10178"/>
                    <a:pt x="12665" y="10091"/>
                    <a:pt x="12845" y="10091"/>
                  </a:cubicBezTo>
                  <a:close/>
                  <a:moveTo>
                    <a:pt x="2794" y="1"/>
                  </a:moveTo>
                  <a:cubicBezTo>
                    <a:pt x="1253" y="1"/>
                    <a:pt x="0" y="1291"/>
                    <a:pt x="0" y="2830"/>
                  </a:cubicBezTo>
                  <a:lnTo>
                    <a:pt x="0" y="14001"/>
                  </a:lnTo>
                  <a:cubicBezTo>
                    <a:pt x="0" y="15540"/>
                    <a:pt x="1253" y="16792"/>
                    <a:pt x="2794" y="16792"/>
                  </a:cubicBezTo>
                  <a:lnTo>
                    <a:pt x="5912" y="16792"/>
                  </a:lnTo>
                  <a:lnTo>
                    <a:pt x="7984" y="18901"/>
                  </a:lnTo>
                  <a:cubicBezTo>
                    <a:pt x="8092" y="19009"/>
                    <a:pt x="8235" y="19064"/>
                    <a:pt x="8378" y="19064"/>
                  </a:cubicBezTo>
                  <a:cubicBezTo>
                    <a:pt x="8522" y="19064"/>
                    <a:pt x="8665" y="19009"/>
                    <a:pt x="8773" y="18901"/>
                  </a:cubicBezTo>
                  <a:lnTo>
                    <a:pt x="10844" y="16792"/>
                  </a:lnTo>
                  <a:lnTo>
                    <a:pt x="13963" y="16792"/>
                  </a:lnTo>
                  <a:cubicBezTo>
                    <a:pt x="15504" y="16792"/>
                    <a:pt x="16756" y="15540"/>
                    <a:pt x="16756" y="14001"/>
                  </a:cubicBezTo>
                  <a:lnTo>
                    <a:pt x="16756" y="2830"/>
                  </a:lnTo>
                  <a:cubicBezTo>
                    <a:pt x="16756" y="1291"/>
                    <a:pt x="15504" y="1"/>
                    <a:pt x="139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3" name="Google Shape;9673;p80"/>
          <p:cNvGrpSpPr/>
          <p:nvPr/>
        </p:nvGrpSpPr>
        <p:grpSpPr>
          <a:xfrm>
            <a:off x="4018617" y="3828305"/>
            <a:ext cx="387681" cy="387641"/>
            <a:chOff x="5611350" y="1561258"/>
            <a:chExt cx="397907" cy="397866"/>
          </a:xfrm>
        </p:grpSpPr>
        <p:sp>
          <p:nvSpPr>
            <p:cNvPr id="9674" name="Google Shape;9674;p80"/>
            <p:cNvSpPr/>
            <p:nvPr/>
          </p:nvSpPr>
          <p:spPr>
            <a:xfrm>
              <a:off x="5713589" y="1812337"/>
              <a:ext cx="38443" cy="39653"/>
            </a:xfrm>
            <a:custGeom>
              <a:avLst/>
              <a:gdLst/>
              <a:ahLst/>
              <a:cxnLst/>
              <a:rect l="l" t="t" r="r" b="b"/>
              <a:pathLst>
                <a:path w="1842" h="1900" extrusionOk="0">
                  <a:moveTo>
                    <a:pt x="1842" y="1"/>
                  </a:moveTo>
                  <a:lnTo>
                    <a:pt x="630" y="486"/>
                  </a:lnTo>
                  <a:cubicBezTo>
                    <a:pt x="81" y="705"/>
                    <a:pt x="0" y="1450"/>
                    <a:pt x="490" y="1782"/>
                  </a:cubicBezTo>
                  <a:cubicBezTo>
                    <a:pt x="608" y="1862"/>
                    <a:pt x="755" y="1900"/>
                    <a:pt x="908" y="1900"/>
                  </a:cubicBezTo>
                  <a:cubicBezTo>
                    <a:pt x="1349" y="1900"/>
                    <a:pt x="1842" y="1590"/>
                    <a:pt x="1842" y="1092"/>
                  </a:cubicBezTo>
                  <a:lnTo>
                    <a:pt x="18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80"/>
            <p:cNvSpPr/>
            <p:nvPr/>
          </p:nvSpPr>
          <p:spPr>
            <a:xfrm>
              <a:off x="5830124" y="1789047"/>
              <a:ext cx="38505" cy="39653"/>
            </a:xfrm>
            <a:custGeom>
              <a:avLst/>
              <a:gdLst/>
              <a:ahLst/>
              <a:cxnLst/>
              <a:rect l="l" t="t" r="r" b="b"/>
              <a:pathLst>
                <a:path w="1845" h="1900" extrusionOk="0">
                  <a:moveTo>
                    <a:pt x="1844" y="1"/>
                  </a:moveTo>
                  <a:lnTo>
                    <a:pt x="631" y="485"/>
                  </a:lnTo>
                  <a:cubicBezTo>
                    <a:pt x="82" y="705"/>
                    <a:pt x="1" y="1450"/>
                    <a:pt x="491" y="1782"/>
                  </a:cubicBezTo>
                  <a:cubicBezTo>
                    <a:pt x="608" y="1862"/>
                    <a:pt x="755" y="1899"/>
                    <a:pt x="908" y="1899"/>
                  </a:cubicBezTo>
                  <a:cubicBezTo>
                    <a:pt x="1349" y="1899"/>
                    <a:pt x="1844" y="1588"/>
                    <a:pt x="1844" y="1090"/>
                  </a:cubicBezTo>
                  <a:lnTo>
                    <a:pt x="18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80"/>
            <p:cNvSpPr/>
            <p:nvPr/>
          </p:nvSpPr>
          <p:spPr>
            <a:xfrm>
              <a:off x="5611350" y="1561258"/>
              <a:ext cx="397907" cy="397866"/>
            </a:xfrm>
            <a:custGeom>
              <a:avLst/>
              <a:gdLst/>
              <a:ahLst/>
              <a:cxnLst/>
              <a:rect l="l" t="t" r="r" b="b"/>
              <a:pathLst>
                <a:path w="19066" h="19064" extrusionOk="0">
                  <a:moveTo>
                    <a:pt x="12883" y="3949"/>
                  </a:moveTo>
                  <a:cubicBezTo>
                    <a:pt x="13013" y="3949"/>
                    <a:pt x="13138" y="3991"/>
                    <a:pt x="13238" y="4073"/>
                  </a:cubicBezTo>
                  <a:cubicBezTo>
                    <a:pt x="13369" y="4179"/>
                    <a:pt x="13443" y="4339"/>
                    <a:pt x="13443" y="4505"/>
                  </a:cubicBezTo>
                  <a:lnTo>
                    <a:pt x="13443" y="12005"/>
                  </a:lnTo>
                  <a:cubicBezTo>
                    <a:pt x="13443" y="13161"/>
                    <a:pt x="12421" y="13941"/>
                    <a:pt x="11388" y="13941"/>
                  </a:cubicBezTo>
                  <a:cubicBezTo>
                    <a:pt x="10369" y="13941"/>
                    <a:pt x="9534" y="13113"/>
                    <a:pt x="9534" y="12085"/>
                  </a:cubicBezTo>
                  <a:cubicBezTo>
                    <a:pt x="9534" y="11323"/>
                    <a:pt x="9990" y="10647"/>
                    <a:pt x="10700" y="10364"/>
                  </a:cubicBezTo>
                  <a:lnTo>
                    <a:pt x="12327" y="9713"/>
                  </a:lnTo>
                  <a:lnTo>
                    <a:pt x="12327" y="7420"/>
                  </a:lnTo>
                  <a:lnTo>
                    <a:pt x="7859" y="8315"/>
                  </a:lnTo>
                  <a:lnTo>
                    <a:pt x="7859" y="13123"/>
                  </a:lnTo>
                  <a:cubicBezTo>
                    <a:pt x="7859" y="14277"/>
                    <a:pt x="6834" y="15057"/>
                    <a:pt x="5803" y="15057"/>
                  </a:cubicBezTo>
                  <a:cubicBezTo>
                    <a:pt x="4784" y="15057"/>
                    <a:pt x="3949" y="14229"/>
                    <a:pt x="3949" y="13203"/>
                  </a:cubicBezTo>
                  <a:cubicBezTo>
                    <a:pt x="3949" y="12439"/>
                    <a:pt x="4406" y="11763"/>
                    <a:pt x="5115" y="11480"/>
                  </a:cubicBezTo>
                  <a:lnTo>
                    <a:pt x="6741" y="10829"/>
                  </a:lnTo>
                  <a:lnTo>
                    <a:pt x="6741" y="5623"/>
                  </a:lnTo>
                  <a:cubicBezTo>
                    <a:pt x="6741" y="5356"/>
                    <a:pt x="6930" y="5128"/>
                    <a:pt x="7190" y="5074"/>
                  </a:cubicBezTo>
                  <a:lnTo>
                    <a:pt x="12775" y="3958"/>
                  </a:lnTo>
                  <a:cubicBezTo>
                    <a:pt x="12811" y="3952"/>
                    <a:pt x="12847" y="3949"/>
                    <a:pt x="12883" y="3949"/>
                  </a:cubicBezTo>
                  <a:close/>
                  <a:moveTo>
                    <a:pt x="9534" y="1"/>
                  </a:moveTo>
                  <a:cubicBezTo>
                    <a:pt x="4298" y="1"/>
                    <a:pt x="1" y="4296"/>
                    <a:pt x="1" y="9532"/>
                  </a:cubicBezTo>
                  <a:cubicBezTo>
                    <a:pt x="1" y="14769"/>
                    <a:pt x="4298" y="19064"/>
                    <a:pt x="9534" y="19064"/>
                  </a:cubicBezTo>
                  <a:cubicBezTo>
                    <a:pt x="14768" y="19064"/>
                    <a:pt x="19065" y="14769"/>
                    <a:pt x="19065" y="9532"/>
                  </a:cubicBezTo>
                  <a:cubicBezTo>
                    <a:pt x="19065" y="4296"/>
                    <a:pt x="14768" y="1"/>
                    <a:pt x="9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80"/>
            <p:cNvSpPr/>
            <p:nvPr/>
          </p:nvSpPr>
          <p:spPr>
            <a:xfrm>
              <a:off x="5775341" y="1669507"/>
              <a:ext cx="93247" cy="41531"/>
            </a:xfrm>
            <a:custGeom>
              <a:avLst/>
              <a:gdLst/>
              <a:ahLst/>
              <a:cxnLst/>
              <a:rect l="l" t="t" r="r" b="b"/>
              <a:pathLst>
                <a:path w="4468" h="1990" extrusionOk="0">
                  <a:moveTo>
                    <a:pt x="4467" y="1"/>
                  </a:moveTo>
                  <a:lnTo>
                    <a:pt x="1" y="894"/>
                  </a:lnTo>
                  <a:lnTo>
                    <a:pt x="1" y="1989"/>
                  </a:lnTo>
                  <a:lnTo>
                    <a:pt x="4467" y="1096"/>
                  </a:lnTo>
                  <a:lnTo>
                    <a:pt x="4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8" name="Google Shape;9678;p80"/>
          <p:cNvGrpSpPr/>
          <p:nvPr/>
        </p:nvGrpSpPr>
        <p:grpSpPr>
          <a:xfrm>
            <a:off x="4537903" y="3925571"/>
            <a:ext cx="387610" cy="193109"/>
            <a:chOff x="6140660" y="1661097"/>
            <a:chExt cx="397835" cy="198202"/>
          </a:xfrm>
        </p:grpSpPr>
        <p:sp>
          <p:nvSpPr>
            <p:cNvPr id="9679" name="Google Shape;9679;p80"/>
            <p:cNvSpPr/>
            <p:nvPr/>
          </p:nvSpPr>
          <p:spPr>
            <a:xfrm>
              <a:off x="6281298" y="1707719"/>
              <a:ext cx="58290" cy="151579"/>
            </a:xfrm>
            <a:custGeom>
              <a:avLst/>
              <a:gdLst/>
              <a:ahLst/>
              <a:cxnLst/>
              <a:rect l="l" t="t" r="r" b="b"/>
              <a:pathLst>
                <a:path w="2793" h="7263" extrusionOk="0">
                  <a:moveTo>
                    <a:pt x="1397" y="1"/>
                  </a:moveTo>
                  <a:cubicBezTo>
                    <a:pt x="627" y="1"/>
                    <a:pt x="1" y="627"/>
                    <a:pt x="1" y="1398"/>
                  </a:cubicBezTo>
                  <a:lnTo>
                    <a:pt x="1" y="5865"/>
                  </a:lnTo>
                  <a:cubicBezTo>
                    <a:pt x="1" y="6636"/>
                    <a:pt x="627" y="7262"/>
                    <a:pt x="1397" y="7262"/>
                  </a:cubicBezTo>
                  <a:cubicBezTo>
                    <a:pt x="2166" y="7262"/>
                    <a:pt x="2792" y="6634"/>
                    <a:pt x="2792" y="5865"/>
                  </a:cubicBezTo>
                  <a:lnTo>
                    <a:pt x="2792" y="1398"/>
                  </a:lnTo>
                  <a:cubicBezTo>
                    <a:pt x="2792" y="627"/>
                    <a:pt x="2166" y="1"/>
                    <a:pt x="13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80"/>
            <p:cNvSpPr/>
            <p:nvPr/>
          </p:nvSpPr>
          <p:spPr>
            <a:xfrm>
              <a:off x="6480225" y="1742675"/>
              <a:ext cx="58269" cy="58332"/>
            </a:xfrm>
            <a:custGeom>
              <a:avLst/>
              <a:gdLst/>
              <a:ahLst/>
              <a:cxnLst/>
              <a:rect l="l" t="t" r="r" b="b"/>
              <a:pathLst>
                <a:path w="2792" h="2795" extrusionOk="0">
                  <a:moveTo>
                    <a:pt x="1396" y="1"/>
                  </a:moveTo>
                  <a:cubicBezTo>
                    <a:pt x="627" y="1"/>
                    <a:pt x="0" y="629"/>
                    <a:pt x="0" y="1398"/>
                  </a:cubicBezTo>
                  <a:cubicBezTo>
                    <a:pt x="0" y="2168"/>
                    <a:pt x="627" y="2794"/>
                    <a:pt x="1396" y="2794"/>
                  </a:cubicBezTo>
                  <a:cubicBezTo>
                    <a:pt x="2167" y="2794"/>
                    <a:pt x="2792" y="2168"/>
                    <a:pt x="2792" y="1398"/>
                  </a:cubicBezTo>
                  <a:cubicBezTo>
                    <a:pt x="2792" y="629"/>
                    <a:pt x="2167" y="1"/>
                    <a:pt x="1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1" name="Google Shape;9681;p80"/>
            <p:cNvSpPr/>
            <p:nvPr/>
          </p:nvSpPr>
          <p:spPr>
            <a:xfrm>
              <a:off x="6352004" y="1661097"/>
              <a:ext cx="129206" cy="198202"/>
            </a:xfrm>
            <a:custGeom>
              <a:avLst/>
              <a:gdLst/>
              <a:ahLst/>
              <a:cxnLst/>
              <a:rect l="l" t="t" r="r" b="b"/>
              <a:pathLst>
                <a:path w="6191" h="9497" extrusionOk="0">
                  <a:moveTo>
                    <a:pt x="1396" y="0"/>
                  </a:moveTo>
                  <a:cubicBezTo>
                    <a:pt x="627" y="0"/>
                    <a:pt x="1" y="628"/>
                    <a:pt x="1" y="1398"/>
                  </a:cubicBezTo>
                  <a:lnTo>
                    <a:pt x="1" y="8099"/>
                  </a:lnTo>
                  <a:cubicBezTo>
                    <a:pt x="1" y="8870"/>
                    <a:pt x="627" y="9496"/>
                    <a:pt x="1396" y="9496"/>
                  </a:cubicBezTo>
                  <a:cubicBezTo>
                    <a:pt x="2168" y="9496"/>
                    <a:pt x="2792" y="8868"/>
                    <a:pt x="2792" y="8099"/>
                  </a:cubicBezTo>
                  <a:lnTo>
                    <a:pt x="2792" y="7683"/>
                  </a:lnTo>
                  <a:lnTo>
                    <a:pt x="3586" y="8874"/>
                  </a:lnTo>
                  <a:cubicBezTo>
                    <a:pt x="3845" y="9263"/>
                    <a:pt x="4280" y="9496"/>
                    <a:pt x="4749" y="9496"/>
                  </a:cubicBezTo>
                  <a:cubicBezTo>
                    <a:pt x="5025" y="9496"/>
                    <a:pt x="5293" y="9415"/>
                    <a:pt x="5522" y="9261"/>
                  </a:cubicBezTo>
                  <a:cubicBezTo>
                    <a:pt x="5833" y="9054"/>
                    <a:pt x="6044" y="8739"/>
                    <a:pt x="6118" y="8373"/>
                  </a:cubicBezTo>
                  <a:cubicBezTo>
                    <a:pt x="6190" y="8007"/>
                    <a:pt x="6116" y="7635"/>
                    <a:pt x="5909" y="7324"/>
                  </a:cubicBezTo>
                  <a:lnTo>
                    <a:pt x="4535" y="5261"/>
                  </a:lnTo>
                  <a:lnTo>
                    <a:pt x="5177" y="4619"/>
                  </a:lnTo>
                  <a:cubicBezTo>
                    <a:pt x="5722" y="4074"/>
                    <a:pt x="5722" y="3188"/>
                    <a:pt x="5177" y="2643"/>
                  </a:cubicBezTo>
                  <a:cubicBezTo>
                    <a:pt x="4904" y="2372"/>
                    <a:pt x="4547" y="2236"/>
                    <a:pt x="4190" y="2236"/>
                  </a:cubicBezTo>
                  <a:cubicBezTo>
                    <a:pt x="3832" y="2236"/>
                    <a:pt x="3475" y="2372"/>
                    <a:pt x="3203" y="2643"/>
                  </a:cubicBezTo>
                  <a:lnTo>
                    <a:pt x="2792" y="3054"/>
                  </a:lnTo>
                  <a:lnTo>
                    <a:pt x="2792" y="1398"/>
                  </a:lnTo>
                  <a:cubicBezTo>
                    <a:pt x="2792" y="627"/>
                    <a:pt x="2166" y="0"/>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80"/>
            <p:cNvSpPr/>
            <p:nvPr/>
          </p:nvSpPr>
          <p:spPr>
            <a:xfrm>
              <a:off x="6140660" y="1661097"/>
              <a:ext cx="129185" cy="198202"/>
            </a:xfrm>
            <a:custGeom>
              <a:avLst/>
              <a:gdLst/>
              <a:ahLst/>
              <a:cxnLst/>
              <a:rect l="l" t="t" r="r" b="b"/>
              <a:pathLst>
                <a:path w="6190" h="9497" extrusionOk="0">
                  <a:moveTo>
                    <a:pt x="1396" y="0"/>
                  </a:moveTo>
                  <a:cubicBezTo>
                    <a:pt x="626" y="0"/>
                    <a:pt x="0" y="628"/>
                    <a:pt x="0" y="1398"/>
                  </a:cubicBezTo>
                  <a:lnTo>
                    <a:pt x="0" y="8099"/>
                  </a:lnTo>
                  <a:cubicBezTo>
                    <a:pt x="0" y="8870"/>
                    <a:pt x="626" y="9496"/>
                    <a:pt x="1396" y="9496"/>
                  </a:cubicBezTo>
                  <a:cubicBezTo>
                    <a:pt x="2165" y="9496"/>
                    <a:pt x="2792" y="8868"/>
                    <a:pt x="2792" y="8099"/>
                  </a:cubicBezTo>
                  <a:lnTo>
                    <a:pt x="2792" y="7683"/>
                  </a:lnTo>
                  <a:lnTo>
                    <a:pt x="3586" y="8874"/>
                  </a:lnTo>
                  <a:cubicBezTo>
                    <a:pt x="3844" y="9263"/>
                    <a:pt x="4279" y="9496"/>
                    <a:pt x="4748" y="9496"/>
                  </a:cubicBezTo>
                  <a:cubicBezTo>
                    <a:pt x="5024" y="9496"/>
                    <a:pt x="5291" y="9415"/>
                    <a:pt x="5521" y="9261"/>
                  </a:cubicBezTo>
                  <a:cubicBezTo>
                    <a:pt x="5832" y="9054"/>
                    <a:pt x="6043" y="8739"/>
                    <a:pt x="6117" y="8373"/>
                  </a:cubicBezTo>
                  <a:cubicBezTo>
                    <a:pt x="6190" y="8007"/>
                    <a:pt x="6115" y="7635"/>
                    <a:pt x="5909" y="7324"/>
                  </a:cubicBezTo>
                  <a:lnTo>
                    <a:pt x="4534" y="5261"/>
                  </a:lnTo>
                  <a:lnTo>
                    <a:pt x="5176" y="4619"/>
                  </a:lnTo>
                  <a:cubicBezTo>
                    <a:pt x="5721" y="4074"/>
                    <a:pt x="5721" y="3188"/>
                    <a:pt x="5176" y="2643"/>
                  </a:cubicBezTo>
                  <a:cubicBezTo>
                    <a:pt x="4904" y="2372"/>
                    <a:pt x="4546" y="2236"/>
                    <a:pt x="4188" y="2236"/>
                  </a:cubicBezTo>
                  <a:cubicBezTo>
                    <a:pt x="3831" y="2236"/>
                    <a:pt x="3473" y="2372"/>
                    <a:pt x="3202" y="2643"/>
                  </a:cubicBezTo>
                  <a:lnTo>
                    <a:pt x="2792" y="3054"/>
                  </a:lnTo>
                  <a:lnTo>
                    <a:pt x="2792" y="1398"/>
                  </a:lnTo>
                  <a:cubicBezTo>
                    <a:pt x="2792" y="627"/>
                    <a:pt x="2165" y="0"/>
                    <a:pt x="1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3" name="Google Shape;9683;p80"/>
          <p:cNvGrpSpPr/>
          <p:nvPr/>
        </p:nvGrpSpPr>
        <p:grpSpPr>
          <a:xfrm>
            <a:off x="5057118" y="3828305"/>
            <a:ext cx="387681" cy="387641"/>
            <a:chOff x="6669907" y="1561258"/>
            <a:chExt cx="397907" cy="397866"/>
          </a:xfrm>
        </p:grpSpPr>
        <p:sp>
          <p:nvSpPr>
            <p:cNvPr id="9684" name="Google Shape;9684;p80"/>
            <p:cNvSpPr/>
            <p:nvPr/>
          </p:nvSpPr>
          <p:spPr>
            <a:xfrm>
              <a:off x="6950454" y="1655253"/>
              <a:ext cx="23312" cy="23354"/>
            </a:xfrm>
            <a:custGeom>
              <a:avLst/>
              <a:gdLst/>
              <a:ahLst/>
              <a:cxnLst/>
              <a:rect l="l" t="t" r="r" b="b"/>
              <a:pathLst>
                <a:path w="1117" h="1119" extrusionOk="0">
                  <a:moveTo>
                    <a:pt x="558" y="1"/>
                  </a:moveTo>
                  <a:cubicBezTo>
                    <a:pt x="250" y="1"/>
                    <a:pt x="0" y="252"/>
                    <a:pt x="0" y="560"/>
                  </a:cubicBezTo>
                  <a:cubicBezTo>
                    <a:pt x="0" y="868"/>
                    <a:pt x="250" y="1119"/>
                    <a:pt x="558" y="1119"/>
                  </a:cubicBezTo>
                  <a:cubicBezTo>
                    <a:pt x="867" y="1119"/>
                    <a:pt x="1117" y="868"/>
                    <a:pt x="1117" y="560"/>
                  </a:cubicBezTo>
                  <a:cubicBezTo>
                    <a:pt x="1117" y="252"/>
                    <a:pt x="867" y="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80"/>
            <p:cNvSpPr/>
            <p:nvPr/>
          </p:nvSpPr>
          <p:spPr>
            <a:xfrm>
              <a:off x="6740633" y="1725228"/>
              <a:ext cx="36919" cy="39632"/>
            </a:xfrm>
            <a:custGeom>
              <a:avLst/>
              <a:gdLst/>
              <a:ahLst/>
              <a:cxnLst/>
              <a:rect l="l" t="t" r="r" b="b"/>
              <a:pathLst>
                <a:path w="1769" h="1899" extrusionOk="0">
                  <a:moveTo>
                    <a:pt x="1117" y="0"/>
                  </a:moveTo>
                  <a:cubicBezTo>
                    <a:pt x="502" y="0"/>
                    <a:pt x="1" y="501"/>
                    <a:pt x="1" y="1116"/>
                  </a:cubicBezTo>
                  <a:cubicBezTo>
                    <a:pt x="1" y="1419"/>
                    <a:pt x="135" y="1691"/>
                    <a:pt x="341" y="1898"/>
                  </a:cubicBezTo>
                  <a:cubicBezTo>
                    <a:pt x="643" y="1261"/>
                    <a:pt x="1133" y="690"/>
                    <a:pt x="1768" y="219"/>
                  </a:cubicBezTo>
                  <a:cubicBezTo>
                    <a:pt x="1581" y="83"/>
                    <a:pt x="1358" y="0"/>
                    <a:pt x="1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80"/>
            <p:cNvSpPr/>
            <p:nvPr/>
          </p:nvSpPr>
          <p:spPr>
            <a:xfrm>
              <a:off x="6763944" y="1725228"/>
              <a:ext cx="209827" cy="139892"/>
            </a:xfrm>
            <a:custGeom>
              <a:avLst/>
              <a:gdLst/>
              <a:ahLst/>
              <a:cxnLst/>
              <a:rect l="l" t="t" r="r" b="b"/>
              <a:pathLst>
                <a:path w="10054" h="6703" extrusionOk="0">
                  <a:moveTo>
                    <a:pt x="2793" y="1116"/>
                  </a:moveTo>
                  <a:cubicBezTo>
                    <a:pt x="3409" y="1116"/>
                    <a:pt x="3910" y="1619"/>
                    <a:pt x="3910" y="2234"/>
                  </a:cubicBezTo>
                  <a:cubicBezTo>
                    <a:pt x="3910" y="2850"/>
                    <a:pt x="3409" y="3351"/>
                    <a:pt x="2793" y="3351"/>
                  </a:cubicBezTo>
                  <a:cubicBezTo>
                    <a:pt x="2178" y="3351"/>
                    <a:pt x="1675" y="2850"/>
                    <a:pt x="1675" y="2234"/>
                  </a:cubicBezTo>
                  <a:cubicBezTo>
                    <a:pt x="1675" y="1619"/>
                    <a:pt x="2178" y="1116"/>
                    <a:pt x="2793" y="1116"/>
                  </a:cubicBezTo>
                  <a:close/>
                  <a:moveTo>
                    <a:pt x="7262" y="1116"/>
                  </a:moveTo>
                  <a:cubicBezTo>
                    <a:pt x="7878" y="1116"/>
                    <a:pt x="8378" y="1619"/>
                    <a:pt x="8378" y="2234"/>
                  </a:cubicBezTo>
                  <a:cubicBezTo>
                    <a:pt x="8378" y="2850"/>
                    <a:pt x="7878" y="3351"/>
                    <a:pt x="7262" y="3351"/>
                  </a:cubicBezTo>
                  <a:cubicBezTo>
                    <a:pt x="6645" y="3351"/>
                    <a:pt x="6144" y="2850"/>
                    <a:pt x="6144" y="2234"/>
                  </a:cubicBezTo>
                  <a:cubicBezTo>
                    <a:pt x="6144" y="1619"/>
                    <a:pt x="6645" y="1116"/>
                    <a:pt x="7262" y="1116"/>
                  </a:cubicBezTo>
                  <a:close/>
                  <a:moveTo>
                    <a:pt x="7261" y="4469"/>
                  </a:moveTo>
                  <a:cubicBezTo>
                    <a:pt x="7466" y="4469"/>
                    <a:pt x="7663" y="4581"/>
                    <a:pt x="7761" y="4776"/>
                  </a:cubicBezTo>
                  <a:cubicBezTo>
                    <a:pt x="7899" y="5052"/>
                    <a:pt x="7787" y="5389"/>
                    <a:pt x="7511" y="5527"/>
                  </a:cubicBezTo>
                  <a:cubicBezTo>
                    <a:pt x="6733" y="5916"/>
                    <a:pt x="5880" y="6109"/>
                    <a:pt x="5028" y="6109"/>
                  </a:cubicBezTo>
                  <a:cubicBezTo>
                    <a:pt x="4173" y="6109"/>
                    <a:pt x="3321" y="5916"/>
                    <a:pt x="2544" y="5527"/>
                  </a:cubicBezTo>
                  <a:cubicBezTo>
                    <a:pt x="2268" y="5389"/>
                    <a:pt x="2155" y="5052"/>
                    <a:pt x="2293" y="4776"/>
                  </a:cubicBezTo>
                  <a:cubicBezTo>
                    <a:pt x="2391" y="4581"/>
                    <a:pt x="2589" y="4469"/>
                    <a:pt x="2794" y="4469"/>
                  </a:cubicBezTo>
                  <a:cubicBezTo>
                    <a:pt x="2878" y="4469"/>
                    <a:pt x="2963" y="4487"/>
                    <a:pt x="3043" y="4527"/>
                  </a:cubicBezTo>
                  <a:cubicBezTo>
                    <a:pt x="3664" y="4838"/>
                    <a:pt x="4345" y="4994"/>
                    <a:pt x="5027" y="4994"/>
                  </a:cubicBezTo>
                  <a:cubicBezTo>
                    <a:pt x="5708" y="4994"/>
                    <a:pt x="6390" y="4838"/>
                    <a:pt x="7011" y="4527"/>
                  </a:cubicBezTo>
                  <a:cubicBezTo>
                    <a:pt x="7092" y="4487"/>
                    <a:pt x="7177" y="4469"/>
                    <a:pt x="7261" y="4469"/>
                  </a:cubicBezTo>
                  <a:close/>
                  <a:moveTo>
                    <a:pt x="5028" y="0"/>
                  </a:moveTo>
                  <a:cubicBezTo>
                    <a:pt x="2256" y="0"/>
                    <a:pt x="0" y="1504"/>
                    <a:pt x="0" y="3351"/>
                  </a:cubicBezTo>
                  <a:cubicBezTo>
                    <a:pt x="0" y="5199"/>
                    <a:pt x="2256" y="6703"/>
                    <a:pt x="5028" y="6703"/>
                  </a:cubicBezTo>
                  <a:cubicBezTo>
                    <a:pt x="7798" y="6703"/>
                    <a:pt x="10054" y="5199"/>
                    <a:pt x="10054" y="3351"/>
                  </a:cubicBezTo>
                  <a:cubicBezTo>
                    <a:pt x="10054" y="1504"/>
                    <a:pt x="7798" y="0"/>
                    <a:pt x="50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80"/>
            <p:cNvSpPr/>
            <p:nvPr/>
          </p:nvSpPr>
          <p:spPr>
            <a:xfrm>
              <a:off x="6669907" y="1561258"/>
              <a:ext cx="397907" cy="397866"/>
            </a:xfrm>
            <a:custGeom>
              <a:avLst/>
              <a:gdLst/>
              <a:ahLst/>
              <a:cxnLst/>
              <a:rect l="l" t="t" r="r" b="b"/>
              <a:pathLst>
                <a:path w="19066" h="19064" extrusionOk="0">
                  <a:moveTo>
                    <a:pt x="10650" y="3388"/>
                  </a:moveTo>
                  <a:cubicBezTo>
                    <a:pt x="10708" y="3388"/>
                    <a:pt x="10768" y="3398"/>
                    <a:pt x="10827" y="3417"/>
                  </a:cubicBezTo>
                  <a:lnTo>
                    <a:pt x="12686" y="4038"/>
                  </a:lnTo>
                  <a:cubicBezTo>
                    <a:pt x="12994" y="3645"/>
                    <a:pt x="13466" y="3389"/>
                    <a:pt x="14001" y="3389"/>
                  </a:cubicBezTo>
                  <a:cubicBezTo>
                    <a:pt x="14924" y="3389"/>
                    <a:pt x="15676" y="4140"/>
                    <a:pt x="15676" y="5064"/>
                  </a:cubicBezTo>
                  <a:cubicBezTo>
                    <a:pt x="15676" y="5987"/>
                    <a:pt x="14924" y="6739"/>
                    <a:pt x="14001" y="6739"/>
                  </a:cubicBezTo>
                  <a:cubicBezTo>
                    <a:pt x="13088" y="6739"/>
                    <a:pt x="12345" y="6003"/>
                    <a:pt x="12329" y="5094"/>
                  </a:cubicBezTo>
                  <a:lnTo>
                    <a:pt x="11004" y="4653"/>
                  </a:lnTo>
                  <a:lnTo>
                    <a:pt x="10294" y="6778"/>
                  </a:lnTo>
                  <a:cubicBezTo>
                    <a:pt x="11251" y="6865"/>
                    <a:pt x="12140" y="7109"/>
                    <a:pt x="12909" y="7479"/>
                  </a:cubicBezTo>
                  <a:cubicBezTo>
                    <a:pt x="13327" y="7017"/>
                    <a:pt x="13919" y="6739"/>
                    <a:pt x="14560" y="6739"/>
                  </a:cubicBezTo>
                  <a:cubicBezTo>
                    <a:pt x="15791" y="6739"/>
                    <a:pt x="16794" y="7742"/>
                    <a:pt x="16794" y="8973"/>
                  </a:cubicBezTo>
                  <a:cubicBezTo>
                    <a:pt x="16794" y="9780"/>
                    <a:pt x="16336" y="10498"/>
                    <a:pt x="15655" y="10891"/>
                  </a:cubicBezTo>
                  <a:cubicBezTo>
                    <a:pt x="15665" y="10997"/>
                    <a:pt x="15676" y="11101"/>
                    <a:pt x="15676" y="11208"/>
                  </a:cubicBezTo>
                  <a:cubicBezTo>
                    <a:pt x="15676" y="13672"/>
                    <a:pt x="12921" y="15676"/>
                    <a:pt x="9532" y="15676"/>
                  </a:cubicBezTo>
                  <a:cubicBezTo>
                    <a:pt x="6144" y="15676"/>
                    <a:pt x="3388" y="13672"/>
                    <a:pt x="3388" y="11208"/>
                  </a:cubicBezTo>
                  <a:cubicBezTo>
                    <a:pt x="3388" y="11101"/>
                    <a:pt x="3401" y="10997"/>
                    <a:pt x="3411" y="10891"/>
                  </a:cubicBezTo>
                  <a:cubicBezTo>
                    <a:pt x="2730" y="10498"/>
                    <a:pt x="2272" y="9780"/>
                    <a:pt x="2272" y="8973"/>
                  </a:cubicBezTo>
                  <a:cubicBezTo>
                    <a:pt x="2272" y="7742"/>
                    <a:pt x="3273" y="6739"/>
                    <a:pt x="4506" y="6739"/>
                  </a:cubicBezTo>
                  <a:cubicBezTo>
                    <a:pt x="5145" y="6739"/>
                    <a:pt x="5737" y="7017"/>
                    <a:pt x="6157" y="7479"/>
                  </a:cubicBezTo>
                  <a:cubicBezTo>
                    <a:pt x="7018" y="7065"/>
                    <a:pt x="8034" y="6806"/>
                    <a:pt x="9125" y="6755"/>
                  </a:cubicBezTo>
                  <a:lnTo>
                    <a:pt x="10119" y="3771"/>
                  </a:lnTo>
                  <a:cubicBezTo>
                    <a:pt x="10199" y="3537"/>
                    <a:pt x="10415" y="3388"/>
                    <a:pt x="10650" y="3388"/>
                  </a:cubicBezTo>
                  <a:close/>
                  <a:moveTo>
                    <a:pt x="9534" y="1"/>
                  </a:moveTo>
                  <a:cubicBezTo>
                    <a:pt x="4297" y="1"/>
                    <a:pt x="1" y="4296"/>
                    <a:pt x="1" y="9532"/>
                  </a:cubicBezTo>
                  <a:cubicBezTo>
                    <a:pt x="1" y="14769"/>
                    <a:pt x="4297" y="19064"/>
                    <a:pt x="9534" y="19064"/>
                  </a:cubicBezTo>
                  <a:cubicBezTo>
                    <a:pt x="14768" y="19064"/>
                    <a:pt x="19065" y="14769"/>
                    <a:pt x="19065" y="9532"/>
                  </a:cubicBezTo>
                  <a:cubicBezTo>
                    <a:pt x="19065" y="4296"/>
                    <a:pt x="14768" y="1"/>
                    <a:pt x="95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80"/>
            <p:cNvSpPr/>
            <p:nvPr/>
          </p:nvSpPr>
          <p:spPr>
            <a:xfrm>
              <a:off x="6960158" y="1725228"/>
              <a:ext cx="36940" cy="39632"/>
            </a:xfrm>
            <a:custGeom>
              <a:avLst/>
              <a:gdLst/>
              <a:ahLst/>
              <a:cxnLst/>
              <a:rect l="l" t="t" r="r" b="b"/>
              <a:pathLst>
                <a:path w="1770" h="1899" extrusionOk="0">
                  <a:moveTo>
                    <a:pt x="652" y="0"/>
                  </a:moveTo>
                  <a:cubicBezTo>
                    <a:pt x="413" y="0"/>
                    <a:pt x="188" y="83"/>
                    <a:pt x="1" y="219"/>
                  </a:cubicBezTo>
                  <a:cubicBezTo>
                    <a:pt x="637" y="690"/>
                    <a:pt x="1127" y="1261"/>
                    <a:pt x="1428" y="1898"/>
                  </a:cubicBezTo>
                  <a:cubicBezTo>
                    <a:pt x="1635" y="1691"/>
                    <a:pt x="1770" y="1419"/>
                    <a:pt x="1770" y="1116"/>
                  </a:cubicBezTo>
                  <a:cubicBezTo>
                    <a:pt x="1770" y="501"/>
                    <a:pt x="1267" y="0"/>
                    <a:pt x="6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9" name="Google Shape;9689;p80"/>
          <p:cNvGrpSpPr/>
          <p:nvPr/>
        </p:nvGrpSpPr>
        <p:grpSpPr>
          <a:xfrm>
            <a:off x="1942348" y="3885842"/>
            <a:ext cx="387681" cy="272572"/>
            <a:chOff x="3386036" y="1746339"/>
            <a:chExt cx="397907" cy="279762"/>
          </a:xfrm>
        </p:grpSpPr>
        <p:sp>
          <p:nvSpPr>
            <p:cNvPr id="9690" name="Google Shape;9690;p80"/>
            <p:cNvSpPr/>
            <p:nvPr/>
          </p:nvSpPr>
          <p:spPr>
            <a:xfrm>
              <a:off x="3561652" y="1848954"/>
              <a:ext cx="59646" cy="74506"/>
            </a:xfrm>
            <a:custGeom>
              <a:avLst/>
              <a:gdLst/>
              <a:ahLst/>
              <a:cxnLst/>
              <a:rect l="l" t="t" r="r" b="b"/>
              <a:pathLst>
                <a:path w="2858" h="3570" extrusionOk="0">
                  <a:moveTo>
                    <a:pt x="1" y="0"/>
                  </a:moveTo>
                  <a:lnTo>
                    <a:pt x="1" y="3570"/>
                  </a:lnTo>
                  <a:lnTo>
                    <a:pt x="2858" y="1785"/>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80"/>
            <p:cNvSpPr/>
            <p:nvPr/>
          </p:nvSpPr>
          <p:spPr>
            <a:xfrm>
              <a:off x="3386036" y="1746339"/>
              <a:ext cx="397907" cy="279762"/>
            </a:xfrm>
            <a:custGeom>
              <a:avLst/>
              <a:gdLst/>
              <a:ahLst/>
              <a:cxnLst/>
              <a:rect l="l" t="t" r="r" b="b"/>
              <a:pathLst>
                <a:path w="19066" h="13405" extrusionOk="0">
                  <a:moveTo>
                    <a:pt x="7858" y="3351"/>
                  </a:moveTo>
                  <a:cubicBezTo>
                    <a:pt x="7961" y="3351"/>
                    <a:pt x="8064" y="3379"/>
                    <a:pt x="8154" y="3436"/>
                  </a:cubicBezTo>
                  <a:lnTo>
                    <a:pt x="12622" y="6230"/>
                  </a:lnTo>
                  <a:cubicBezTo>
                    <a:pt x="12785" y="6330"/>
                    <a:pt x="12884" y="6509"/>
                    <a:pt x="12884" y="6702"/>
                  </a:cubicBezTo>
                  <a:cubicBezTo>
                    <a:pt x="12884" y="6895"/>
                    <a:pt x="12785" y="7073"/>
                    <a:pt x="12622" y="7176"/>
                  </a:cubicBezTo>
                  <a:lnTo>
                    <a:pt x="8154" y="9968"/>
                  </a:lnTo>
                  <a:cubicBezTo>
                    <a:pt x="8063" y="10025"/>
                    <a:pt x="7961" y="10053"/>
                    <a:pt x="7859" y="10053"/>
                  </a:cubicBezTo>
                  <a:cubicBezTo>
                    <a:pt x="7765" y="10053"/>
                    <a:pt x="7671" y="10029"/>
                    <a:pt x="7588" y="9983"/>
                  </a:cubicBezTo>
                  <a:cubicBezTo>
                    <a:pt x="7409" y="9884"/>
                    <a:pt x="7299" y="9699"/>
                    <a:pt x="7299" y="9495"/>
                  </a:cubicBezTo>
                  <a:lnTo>
                    <a:pt x="7299" y="3910"/>
                  </a:lnTo>
                  <a:cubicBezTo>
                    <a:pt x="7299" y="3707"/>
                    <a:pt x="7409" y="3519"/>
                    <a:pt x="7588" y="3420"/>
                  </a:cubicBezTo>
                  <a:cubicBezTo>
                    <a:pt x="7671" y="3374"/>
                    <a:pt x="7765" y="3351"/>
                    <a:pt x="7858" y="3351"/>
                  </a:cubicBezTo>
                  <a:close/>
                  <a:moveTo>
                    <a:pt x="2794" y="1"/>
                  </a:moveTo>
                  <a:cubicBezTo>
                    <a:pt x="1255" y="1"/>
                    <a:pt x="1" y="1253"/>
                    <a:pt x="1" y="2792"/>
                  </a:cubicBezTo>
                  <a:lnTo>
                    <a:pt x="1" y="10611"/>
                  </a:lnTo>
                  <a:cubicBezTo>
                    <a:pt x="1" y="12152"/>
                    <a:pt x="1255" y="13405"/>
                    <a:pt x="2794" y="13405"/>
                  </a:cubicBezTo>
                  <a:lnTo>
                    <a:pt x="16274" y="13405"/>
                  </a:lnTo>
                  <a:cubicBezTo>
                    <a:pt x="17813" y="13405"/>
                    <a:pt x="19065" y="12152"/>
                    <a:pt x="19065" y="10611"/>
                  </a:cubicBezTo>
                  <a:lnTo>
                    <a:pt x="19065" y="2792"/>
                  </a:lnTo>
                  <a:cubicBezTo>
                    <a:pt x="19065" y="1253"/>
                    <a:pt x="17813" y="1"/>
                    <a:pt x="16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2" name="Google Shape;9692;p80"/>
          <p:cNvGrpSpPr/>
          <p:nvPr/>
        </p:nvGrpSpPr>
        <p:grpSpPr>
          <a:xfrm>
            <a:off x="2980045" y="3828288"/>
            <a:ext cx="387681" cy="387681"/>
            <a:chOff x="4417380" y="1687279"/>
            <a:chExt cx="397907" cy="397907"/>
          </a:xfrm>
        </p:grpSpPr>
        <p:sp>
          <p:nvSpPr>
            <p:cNvPr id="9693" name="Google Shape;9693;p80"/>
            <p:cNvSpPr/>
            <p:nvPr/>
          </p:nvSpPr>
          <p:spPr>
            <a:xfrm>
              <a:off x="4417380" y="1687279"/>
              <a:ext cx="397907" cy="397907"/>
            </a:xfrm>
            <a:custGeom>
              <a:avLst/>
              <a:gdLst/>
              <a:ahLst/>
              <a:cxnLst/>
              <a:rect l="l" t="t" r="r" b="b"/>
              <a:pathLst>
                <a:path w="19066" h="19066" extrusionOk="0">
                  <a:moveTo>
                    <a:pt x="9525" y="2794"/>
                  </a:moveTo>
                  <a:cubicBezTo>
                    <a:pt x="11382" y="2845"/>
                    <a:pt x="13514" y="4021"/>
                    <a:pt x="13514" y="6949"/>
                  </a:cubicBezTo>
                  <a:cubicBezTo>
                    <a:pt x="13514" y="7361"/>
                    <a:pt x="13500" y="7674"/>
                    <a:pt x="13486" y="7912"/>
                  </a:cubicBezTo>
                  <a:cubicBezTo>
                    <a:pt x="13689" y="7867"/>
                    <a:pt x="14004" y="7789"/>
                    <a:pt x="14208" y="7789"/>
                  </a:cubicBezTo>
                  <a:cubicBezTo>
                    <a:pt x="14882" y="7789"/>
                    <a:pt x="15370" y="8202"/>
                    <a:pt x="15370" y="8769"/>
                  </a:cubicBezTo>
                  <a:cubicBezTo>
                    <a:pt x="15370" y="9574"/>
                    <a:pt x="14598" y="9882"/>
                    <a:pt x="14137" y="10066"/>
                  </a:cubicBezTo>
                  <a:cubicBezTo>
                    <a:pt x="14020" y="10112"/>
                    <a:pt x="13857" y="10178"/>
                    <a:pt x="13767" y="10231"/>
                  </a:cubicBezTo>
                  <a:cubicBezTo>
                    <a:pt x="13822" y="10949"/>
                    <a:pt x="14437" y="11278"/>
                    <a:pt x="15354" y="11690"/>
                  </a:cubicBezTo>
                  <a:cubicBezTo>
                    <a:pt x="16061" y="12007"/>
                    <a:pt x="16794" y="12336"/>
                    <a:pt x="16794" y="13104"/>
                  </a:cubicBezTo>
                  <a:cubicBezTo>
                    <a:pt x="16794" y="13896"/>
                    <a:pt x="16088" y="14016"/>
                    <a:pt x="15520" y="14112"/>
                  </a:cubicBezTo>
                  <a:cubicBezTo>
                    <a:pt x="15333" y="14146"/>
                    <a:pt x="15111" y="14183"/>
                    <a:pt x="14855" y="14239"/>
                  </a:cubicBezTo>
                  <a:cubicBezTo>
                    <a:pt x="14768" y="14620"/>
                    <a:pt x="14600" y="15156"/>
                    <a:pt x="13939" y="15156"/>
                  </a:cubicBezTo>
                  <a:cubicBezTo>
                    <a:pt x="13709" y="15156"/>
                    <a:pt x="13258" y="15035"/>
                    <a:pt x="12916" y="15035"/>
                  </a:cubicBezTo>
                  <a:cubicBezTo>
                    <a:pt x="12370" y="15035"/>
                    <a:pt x="12048" y="15253"/>
                    <a:pt x="11642" y="15531"/>
                  </a:cubicBezTo>
                  <a:cubicBezTo>
                    <a:pt x="11160" y="15860"/>
                    <a:pt x="10556" y="16272"/>
                    <a:pt x="9534" y="16272"/>
                  </a:cubicBezTo>
                  <a:cubicBezTo>
                    <a:pt x="8510" y="16272"/>
                    <a:pt x="7908" y="15860"/>
                    <a:pt x="7425" y="15531"/>
                  </a:cubicBezTo>
                  <a:cubicBezTo>
                    <a:pt x="7020" y="15255"/>
                    <a:pt x="6698" y="15035"/>
                    <a:pt x="6151" y="15035"/>
                  </a:cubicBezTo>
                  <a:cubicBezTo>
                    <a:pt x="5810" y="15035"/>
                    <a:pt x="5357" y="15156"/>
                    <a:pt x="5129" y="15156"/>
                  </a:cubicBezTo>
                  <a:cubicBezTo>
                    <a:pt x="4467" y="15156"/>
                    <a:pt x="4298" y="14620"/>
                    <a:pt x="4211" y="14239"/>
                  </a:cubicBezTo>
                  <a:cubicBezTo>
                    <a:pt x="3956" y="14183"/>
                    <a:pt x="3735" y="14146"/>
                    <a:pt x="3547" y="14112"/>
                  </a:cubicBezTo>
                  <a:cubicBezTo>
                    <a:pt x="2980" y="14016"/>
                    <a:pt x="2272" y="13896"/>
                    <a:pt x="2272" y="13104"/>
                  </a:cubicBezTo>
                  <a:cubicBezTo>
                    <a:pt x="2272" y="12336"/>
                    <a:pt x="3004" y="12007"/>
                    <a:pt x="3712" y="11690"/>
                  </a:cubicBezTo>
                  <a:cubicBezTo>
                    <a:pt x="4630" y="11280"/>
                    <a:pt x="5246" y="10949"/>
                    <a:pt x="5299" y="10231"/>
                  </a:cubicBezTo>
                  <a:cubicBezTo>
                    <a:pt x="5209" y="10178"/>
                    <a:pt x="5046" y="10112"/>
                    <a:pt x="4929" y="10066"/>
                  </a:cubicBezTo>
                  <a:cubicBezTo>
                    <a:pt x="4469" y="9882"/>
                    <a:pt x="3696" y="9573"/>
                    <a:pt x="3696" y="8769"/>
                  </a:cubicBezTo>
                  <a:cubicBezTo>
                    <a:pt x="3696" y="8202"/>
                    <a:pt x="4186" y="7789"/>
                    <a:pt x="4858" y="7789"/>
                  </a:cubicBezTo>
                  <a:cubicBezTo>
                    <a:pt x="5062" y="7789"/>
                    <a:pt x="5378" y="7867"/>
                    <a:pt x="5580" y="7912"/>
                  </a:cubicBezTo>
                  <a:cubicBezTo>
                    <a:pt x="5568" y="7674"/>
                    <a:pt x="5554" y="7361"/>
                    <a:pt x="5554" y="6949"/>
                  </a:cubicBezTo>
                  <a:cubicBezTo>
                    <a:pt x="5554" y="4011"/>
                    <a:pt x="7692" y="2840"/>
                    <a:pt x="9525" y="2794"/>
                  </a:cubicBezTo>
                  <a:close/>
                  <a:moveTo>
                    <a:pt x="2794" y="1"/>
                  </a:moveTo>
                  <a:cubicBezTo>
                    <a:pt x="1255" y="1"/>
                    <a:pt x="1" y="1253"/>
                    <a:pt x="1" y="2794"/>
                  </a:cubicBezTo>
                  <a:lnTo>
                    <a:pt x="1" y="16272"/>
                  </a:lnTo>
                  <a:cubicBezTo>
                    <a:pt x="1" y="17811"/>
                    <a:pt x="1255" y="19065"/>
                    <a:pt x="2794" y="19065"/>
                  </a:cubicBezTo>
                  <a:lnTo>
                    <a:pt x="16274" y="19065"/>
                  </a:lnTo>
                  <a:cubicBezTo>
                    <a:pt x="17813" y="19065"/>
                    <a:pt x="19065" y="17811"/>
                    <a:pt x="19065" y="16272"/>
                  </a:cubicBezTo>
                  <a:lnTo>
                    <a:pt x="19065" y="2792"/>
                  </a:lnTo>
                  <a:cubicBezTo>
                    <a:pt x="19065" y="1253"/>
                    <a:pt x="17813" y="1"/>
                    <a:pt x="16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80"/>
            <p:cNvSpPr/>
            <p:nvPr/>
          </p:nvSpPr>
          <p:spPr>
            <a:xfrm>
              <a:off x="4492363" y="1768878"/>
              <a:ext cx="248270" cy="234704"/>
            </a:xfrm>
            <a:custGeom>
              <a:avLst/>
              <a:gdLst/>
              <a:ahLst/>
              <a:cxnLst/>
              <a:rect l="l" t="t" r="r" b="b"/>
              <a:pathLst>
                <a:path w="11896" h="11246" extrusionOk="0">
                  <a:moveTo>
                    <a:pt x="5930" y="0"/>
                  </a:moveTo>
                  <a:cubicBezTo>
                    <a:pt x="5093" y="21"/>
                    <a:pt x="3077" y="428"/>
                    <a:pt x="3077" y="3039"/>
                  </a:cubicBezTo>
                  <a:cubicBezTo>
                    <a:pt x="3077" y="3478"/>
                    <a:pt x="3094" y="3798"/>
                    <a:pt x="3107" y="4028"/>
                  </a:cubicBezTo>
                  <a:cubicBezTo>
                    <a:pt x="3142" y="4647"/>
                    <a:pt x="3077" y="5187"/>
                    <a:pt x="2410" y="5187"/>
                  </a:cubicBezTo>
                  <a:cubicBezTo>
                    <a:pt x="2173" y="5187"/>
                    <a:pt x="1840" y="5114"/>
                    <a:pt x="1608" y="5061"/>
                  </a:cubicBezTo>
                  <a:lnTo>
                    <a:pt x="1608" y="5061"/>
                  </a:lnTo>
                  <a:cubicBezTo>
                    <a:pt x="2217" y="5314"/>
                    <a:pt x="2827" y="5535"/>
                    <a:pt x="2827" y="6215"/>
                  </a:cubicBezTo>
                  <a:cubicBezTo>
                    <a:pt x="2827" y="7791"/>
                    <a:pt x="1472" y="8398"/>
                    <a:pt x="577" y="8799"/>
                  </a:cubicBezTo>
                  <a:cubicBezTo>
                    <a:pt x="400" y="8879"/>
                    <a:pt x="169" y="8981"/>
                    <a:pt x="0" y="9077"/>
                  </a:cubicBezTo>
                  <a:cubicBezTo>
                    <a:pt x="386" y="9148"/>
                    <a:pt x="526" y="9160"/>
                    <a:pt x="965" y="9263"/>
                  </a:cubicBezTo>
                  <a:cubicBezTo>
                    <a:pt x="1348" y="9355"/>
                    <a:pt x="1603" y="9620"/>
                    <a:pt x="1713" y="10103"/>
                  </a:cubicBezTo>
                  <a:cubicBezTo>
                    <a:pt x="2012" y="10046"/>
                    <a:pt x="2244" y="10007"/>
                    <a:pt x="2558" y="10007"/>
                  </a:cubicBezTo>
                  <a:cubicBezTo>
                    <a:pt x="3450" y="10007"/>
                    <a:pt x="3988" y="10373"/>
                    <a:pt x="4460" y="10697"/>
                  </a:cubicBezTo>
                  <a:cubicBezTo>
                    <a:pt x="4892" y="10991"/>
                    <a:pt x="5261" y="11244"/>
                    <a:pt x="5941" y="11246"/>
                  </a:cubicBezTo>
                  <a:cubicBezTo>
                    <a:pt x="6620" y="11244"/>
                    <a:pt x="6990" y="10991"/>
                    <a:pt x="7420" y="10697"/>
                  </a:cubicBezTo>
                  <a:cubicBezTo>
                    <a:pt x="7894" y="10373"/>
                    <a:pt x="8430" y="10007"/>
                    <a:pt x="9323" y="10007"/>
                  </a:cubicBezTo>
                  <a:cubicBezTo>
                    <a:pt x="9638" y="10007"/>
                    <a:pt x="9870" y="10044"/>
                    <a:pt x="10169" y="10103"/>
                  </a:cubicBezTo>
                  <a:cubicBezTo>
                    <a:pt x="10280" y="9616"/>
                    <a:pt x="10535" y="9355"/>
                    <a:pt x="10917" y="9263"/>
                  </a:cubicBezTo>
                  <a:cubicBezTo>
                    <a:pt x="11308" y="9171"/>
                    <a:pt x="11524" y="9140"/>
                    <a:pt x="11895" y="9075"/>
                  </a:cubicBezTo>
                  <a:cubicBezTo>
                    <a:pt x="11727" y="8988"/>
                    <a:pt x="11487" y="8880"/>
                    <a:pt x="11304" y="8799"/>
                  </a:cubicBezTo>
                  <a:cubicBezTo>
                    <a:pt x="10409" y="8398"/>
                    <a:pt x="9054" y="7791"/>
                    <a:pt x="9054" y="6215"/>
                  </a:cubicBezTo>
                  <a:cubicBezTo>
                    <a:pt x="9054" y="5541"/>
                    <a:pt x="9663" y="5312"/>
                    <a:pt x="10271" y="5061"/>
                  </a:cubicBezTo>
                  <a:lnTo>
                    <a:pt x="10271" y="5061"/>
                  </a:lnTo>
                  <a:cubicBezTo>
                    <a:pt x="9985" y="5105"/>
                    <a:pt x="9811" y="5187"/>
                    <a:pt x="9472" y="5187"/>
                  </a:cubicBezTo>
                  <a:cubicBezTo>
                    <a:pt x="8805" y="5187"/>
                    <a:pt x="8739" y="4647"/>
                    <a:pt x="8773" y="4028"/>
                  </a:cubicBezTo>
                  <a:cubicBezTo>
                    <a:pt x="8787" y="3798"/>
                    <a:pt x="8805" y="3478"/>
                    <a:pt x="8805" y="3039"/>
                  </a:cubicBezTo>
                  <a:cubicBezTo>
                    <a:pt x="8805" y="439"/>
                    <a:pt x="6795" y="25"/>
                    <a:pt x="59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5" name="Google Shape;9695;p80"/>
          <p:cNvGrpSpPr/>
          <p:nvPr/>
        </p:nvGrpSpPr>
        <p:grpSpPr>
          <a:xfrm>
            <a:off x="7926526" y="3308537"/>
            <a:ext cx="387661" cy="387661"/>
            <a:chOff x="2869999" y="1687279"/>
            <a:chExt cx="397887" cy="397887"/>
          </a:xfrm>
        </p:grpSpPr>
        <p:sp>
          <p:nvSpPr>
            <p:cNvPr id="9696" name="Google Shape;9696;p80"/>
            <p:cNvSpPr/>
            <p:nvPr/>
          </p:nvSpPr>
          <p:spPr>
            <a:xfrm>
              <a:off x="2994590" y="1833740"/>
              <a:ext cx="148657" cy="81685"/>
            </a:xfrm>
            <a:custGeom>
              <a:avLst/>
              <a:gdLst/>
              <a:ahLst/>
              <a:cxnLst/>
              <a:rect l="l" t="t" r="r" b="b"/>
              <a:pathLst>
                <a:path w="7123" h="3914" extrusionOk="0">
                  <a:moveTo>
                    <a:pt x="2491" y="0"/>
                  </a:moveTo>
                  <a:lnTo>
                    <a:pt x="1" y="3112"/>
                  </a:lnTo>
                  <a:lnTo>
                    <a:pt x="1" y="3112"/>
                  </a:lnTo>
                  <a:lnTo>
                    <a:pt x="2196" y="2015"/>
                  </a:lnTo>
                  <a:cubicBezTo>
                    <a:pt x="2275" y="1975"/>
                    <a:pt x="2360" y="1956"/>
                    <a:pt x="2445" y="1956"/>
                  </a:cubicBezTo>
                  <a:cubicBezTo>
                    <a:pt x="2590" y="1956"/>
                    <a:pt x="2733" y="2012"/>
                    <a:pt x="2840" y="2119"/>
                  </a:cubicBezTo>
                  <a:lnTo>
                    <a:pt x="4634" y="3913"/>
                  </a:lnTo>
                  <a:lnTo>
                    <a:pt x="7123" y="800"/>
                  </a:lnTo>
                  <a:lnTo>
                    <a:pt x="4929" y="1897"/>
                  </a:lnTo>
                  <a:cubicBezTo>
                    <a:pt x="4850" y="1937"/>
                    <a:pt x="4764" y="1957"/>
                    <a:pt x="4679" y="1957"/>
                  </a:cubicBezTo>
                  <a:cubicBezTo>
                    <a:pt x="4535" y="1957"/>
                    <a:pt x="4392" y="1900"/>
                    <a:pt x="4285" y="1792"/>
                  </a:cubicBezTo>
                  <a:lnTo>
                    <a:pt x="249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80"/>
            <p:cNvSpPr/>
            <p:nvPr/>
          </p:nvSpPr>
          <p:spPr>
            <a:xfrm>
              <a:off x="2869999" y="1687279"/>
              <a:ext cx="397887" cy="397887"/>
            </a:xfrm>
            <a:custGeom>
              <a:avLst/>
              <a:gdLst/>
              <a:ahLst/>
              <a:cxnLst/>
              <a:rect l="l" t="t" r="r" b="b"/>
              <a:pathLst>
                <a:path w="19065" h="19065" extrusionOk="0">
                  <a:moveTo>
                    <a:pt x="8420" y="5623"/>
                  </a:moveTo>
                  <a:cubicBezTo>
                    <a:pt x="8569" y="5623"/>
                    <a:pt x="8707" y="5682"/>
                    <a:pt x="8810" y="5787"/>
                  </a:cubicBezTo>
                  <a:lnTo>
                    <a:pt x="10759" y="7736"/>
                  </a:lnTo>
                  <a:lnTo>
                    <a:pt x="14867" y="5683"/>
                  </a:lnTo>
                  <a:cubicBezTo>
                    <a:pt x="14947" y="5643"/>
                    <a:pt x="15033" y="5624"/>
                    <a:pt x="15118" y="5624"/>
                  </a:cubicBezTo>
                  <a:cubicBezTo>
                    <a:pt x="15283" y="5624"/>
                    <a:pt x="15443" y="5695"/>
                    <a:pt x="15552" y="5829"/>
                  </a:cubicBezTo>
                  <a:cubicBezTo>
                    <a:pt x="15716" y="6035"/>
                    <a:pt x="15718" y="6325"/>
                    <a:pt x="15553" y="6530"/>
                  </a:cubicBezTo>
                  <a:lnTo>
                    <a:pt x="11085" y="12116"/>
                  </a:lnTo>
                  <a:cubicBezTo>
                    <a:pt x="10973" y="12256"/>
                    <a:pt x="10812" y="12324"/>
                    <a:pt x="10652" y="12324"/>
                  </a:cubicBezTo>
                  <a:cubicBezTo>
                    <a:pt x="10507" y="12324"/>
                    <a:pt x="10363" y="12269"/>
                    <a:pt x="10255" y="12161"/>
                  </a:cubicBezTo>
                  <a:lnTo>
                    <a:pt x="8306" y="10211"/>
                  </a:lnTo>
                  <a:lnTo>
                    <a:pt x="4196" y="12267"/>
                  </a:lnTo>
                  <a:cubicBezTo>
                    <a:pt x="4117" y="12306"/>
                    <a:pt x="4032" y="12325"/>
                    <a:pt x="3948" y="12325"/>
                  </a:cubicBezTo>
                  <a:cubicBezTo>
                    <a:pt x="3784" y="12325"/>
                    <a:pt x="3622" y="12253"/>
                    <a:pt x="3514" y="12118"/>
                  </a:cubicBezTo>
                  <a:cubicBezTo>
                    <a:pt x="3347" y="11913"/>
                    <a:pt x="3347" y="11623"/>
                    <a:pt x="3510" y="11418"/>
                  </a:cubicBezTo>
                  <a:lnTo>
                    <a:pt x="7979" y="5833"/>
                  </a:lnTo>
                  <a:cubicBezTo>
                    <a:pt x="8078" y="5709"/>
                    <a:pt x="8226" y="5633"/>
                    <a:pt x="8384" y="5624"/>
                  </a:cubicBezTo>
                  <a:cubicBezTo>
                    <a:pt x="8396" y="5623"/>
                    <a:pt x="8408" y="5623"/>
                    <a:pt x="8420" y="5623"/>
                  </a:cubicBezTo>
                  <a:close/>
                  <a:moveTo>
                    <a:pt x="9532" y="1"/>
                  </a:moveTo>
                  <a:cubicBezTo>
                    <a:pt x="4297" y="1"/>
                    <a:pt x="0" y="4046"/>
                    <a:pt x="0" y="8975"/>
                  </a:cubicBezTo>
                  <a:cubicBezTo>
                    <a:pt x="0" y="11616"/>
                    <a:pt x="1255" y="14085"/>
                    <a:pt x="3388" y="15787"/>
                  </a:cubicBezTo>
                  <a:lnTo>
                    <a:pt x="3388" y="18506"/>
                  </a:lnTo>
                  <a:cubicBezTo>
                    <a:pt x="3388" y="18699"/>
                    <a:pt x="3489" y="18879"/>
                    <a:pt x="3653" y="18980"/>
                  </a:cubicBezTo>
                  <a:cubicBezTo>
                    <a:pt x="3742" y="19036"/>
                    <a:pt x="3843" y="19064"/>
                    <a:pt x="3946" y="19064"/>
                  </a:cubicBezTo>
                  <a:cubicBezTo>
                    <a:pt x="4031" y="19064"/>
                    <a:pt x="4117" y="19045"/>
                    <a:pt x="4196" y="19005"/>
                  </a:cubicBezTo>
                  <a:lnTo>
                    <a:pt x="6970" y="17581"/>
                  </a:lnTo>
                  <a:cubicBezTo>
                    <a:pt x="7802" y="17799"/>
                    <a:pt x="8661" y="17910"/>
                    <a:pt x="9532" y="17910"/>
                  </a:cubicBezTo>
                  <a:cubicBezTo>
                    <a:pt x="14768" y="17910"/>
                    <a:pt x="19065" y="13901"/>
                    <a:pt x="19065" y="8975"/>
                  </a:cubicBezTo>
                  <a:cubicBezTo>
                    <a:pt x="19065" y="4046"/>
                    <a:pt x="14768" y="1"/>
                    <a:pt x="9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8" name="Google Shape;9698;p80"/>
          <p:cNvGrpSpPr/>
          <p:nvPr/>
        </p:nvGrpSpPr>
        <p:grpSpPr>
          <a:xfrm>
            <a:off x="2461634" y="3828664"/>
            <a:ext cx="386807" cy="386929"/>
            <a:chOff x="3902887" y="1687655"/>
            <a:chExt cx="397010" cy="397135"/>
          </a:xfrm>
        </p:grpSpPr>
        <p:sp>
          <p:nvSpPr>
            <p:cNvPr id="9699" name="Google Shape;9699;p80"/>
            <p:cNvSpPr/>
            <p:nvPr/>
          </p:nvSpPr>
          <p:spPr>
            <a:xfrm>
              <a:off x="4023345" y="1785845"/>
              <a:ext cx="156275" cy="200269"/>
            </a:xfrm>
            <a:custGeom>
              <a:avLst/>
              <a:gdLst/>
              <a:ahLst/>
              <a:cxnLst/>
              <a:rect l="l" t="t" r="r" b="b"/>
              <a:pathLst>
                <a:path w="7488" h="9596" extrusionOk="0">
                  <a:moveTo>
                    <a:pt x="3585" y="1"/>
                  </a:moveTo>
                  <a:cubicBezTo>
                    <a:pt x="3550" y="1"/>
                    <a:pt x="36" y="31"/>
                    <a:pt x="36" y="2561"/>
                  </a:cubicBezTo>
                  <a:cubicBezTo>
                    <a:pt x="36" y="4296"/>
                    <a:pt x="1381" y="4712"/>
                    <a:pt x="3429" y="5147"/>
                  </a:cubicBezTo>
                  <a:cubicBezTo>
                    <a:pt x="4813" y="5440"/>
                    <a:pt x="6242" y="5745"/>
                    <a:pt x="6242" y="7084"/>
                  </a:cubicBezTo>
                  <a:cubicBezTo>
                    <a:pt x="6242" y="8290"/>
                    <a:pt x="4968" y="9010"/>
                    <a:pt x="3737" y="9010"/>
                  </a:cubicBezTo>
                  <a:cubicBezTo>
                    <a:pt x="2265" y="9010"/>
                    <a:pt x="1591" y="8227"/>
                    <a:pt x="1100" y="7655"/>
                  </a:cubicBezTo>
                  <a:cubicBezTo>
                    <a:pt x="793" y="7298"/>
                    <a:pt x="640" y="7140"/>
                    <a:pt x="463" y="7140"/>
                  </a:cubicBezTo>
                  <a:cubicBezTo>
                    <a:pt x="330" y="7140"/>
                    <a:pt x="1" y="7243"/>
                    <a:pt x="1" y="7485"/>
                  </a:cubicBezTo>
                  <a:cubicBezTo>
                    <a:pt x="1" y="8301"/>
                    <a:pt x="1016" y="9596"/>
                    <a:pt x="3744" y="9596"/>
                  </a:cubicBezTo>
                  <a:cubicBezTo>
                    <a:pt x="5165" y="9594"/>
                    <a:pt x="6203" y="9265"/>
                    <a:pt x="6831" y="8616"/>
                  </a:cubicBezTo>
                  <a:cubicBezTo>
                    <a:pt x="7479" y="7947"/>
                    <a:pt x="7487" y="7116"/>
                    <a:pt x="7482" y="6957"/>
                  </a:cubicBezTo>
                  <a:cubicBezTo>
                    <a:pt x="7482" y="5087"/>
                    <a:pt x="6088" y="4674"/>
                    <a:pt x="3964" y="4255"/>
                  </a:cubicBezTo>
                  <a:cubicBezTo>
                    <a:pt x="2598" y="3986"/>
                    <a:pt x="1186" y="3709"/>
                    <a:pt x="1186" y="2410"/>
                  </a:cubicBezTo>
                  <a:cubicBezTo>
                    <a:pt x="1186" y="1420"/>
                    <a:pt x="2170" y="675"/>
                    <a:pt x="3475" y="675"/>
                  </a:cubicBezTo>
                  <a:cubicBezTo>
                    <a:pt x="4868" y="675"/>
                    <a:pt x="5485" y="1305"/>
                    <a:pt x="5938" y="1766"/>
                  </a:cubicBezTo>
                  <a:cubicBezTo>
                    <a:pt x="6247" y="2081"/>
                    <a:pt x="6375" y="2191"/>
                    <a:pt x="6598" y="2191"/>
                  </a:cubicBezTo>
                  <a:cubicBezTo>
                    <a:pt x="6794" y="2191"/>
                    <a:pt x="7082" y="2072"/>
                    <a:pt x="7082" y="1818"/>
                  </a:cubicBezTo>
                  <a:cubicBezTo>
                    <a:pt x="7082" y="1381"/>
                    <a:pt x="5803" y="1"/>
                    <a:pt x="3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80"/>
            <p:cNvSpPr/>
            <p:nvPr/>
          </p:nvSpPr>
          <p:spPr>
            <a:xfrm>
              <a:off x="3902887" y="1687655"/>
              <a:ext cx="397010" cy="397135"/>
            </a:xfrm>
            <a:custGeom>
              <a:avLst/>
              <a:gdLst/>
              <a:ahLst/>
              <a:cxnLst/>
              <a:rect l="l" t="t" r="r" b="b"/>
              <a:pathLst>
                <a:path w="19023" h="19029" extrusionOk="0">
                  <a:moveTo>
                    <a:pt x="9357" y="3591"/>
                  </a:moveTo>
                  <a:cubicBezTo>
                    <a:pt x="11911" y="3591"/>
                    <a:pt x="13969" y="5196"/>
                    <a:pt x="13969" y="6523"/>
                  </a:cubicBezTo>
                  <a:cubicBezTo>
                    <a:pt x="13969" y="7455"/>
                    <a:pt x="13157" y="8010"/>
                    <a:pt x="12370" y="8010"/>
                  </a:cubicBezTo>
                  <a:cubicBezTo>
                    <a:pt x="11658" y="8010"/>
                    <a:pt x="11246" y="7589"/>
                    <a:pt x="10914" y="7251"/>
                  </a:cubicBezTo>
                  <a:cubicBezTo>
                    <a:pt x="10514" y="6845"/>
                    <a:pt x="10171" y="6494"/>
                    <a:pt x="9247" y="6494"/>
                  </a:cubicBezTo>
                  <a:cubicBezTo>
                    <a:pt x="8481" y="6494"/>
                    <a:pt x="8073" y="6855"/>
                    <a:pt x="8073" y="7115"/>
                  </a:cubicBezTo>
                  <a:cubicBezTo>
                    <a:pt x="8073" y="7497"/>
                    <a:pt x="9028" y="7685"/>
                    <a:pt x="9950" y="7867"/>
                  </a:cubicBezTo>
                  <a:cubicBezTo>
                    <a:pt x="11710" y="8214"/>
                    <a:pt x="14369" y="8739"/>
                    <a:pt x="14369" y="11635"/>
                  </a:cubicBezTo>
                  <a:cubicBezTo>
                    <a:pt x="14379" y="11960"/>
                    <a:pt x="14340" y="13128"/>
                    <a:pt x="13404" y="14096"/>
                  </a:cubicBezTo>
                  <a:cubicBezTo>
                    <a:pt x="12561" y="14970"/>
                    <a:pt x="11252" y="15414"/>
                    <a:pt x="9518" y="15415"/>
                  </a:cubicBezTo>
                  <a:lnTo>
                    <a:pt x="9516" y="15415"/>
                  </a:lnTo>
                  <a:cubicBezTo>
                    <a:pt x="5952" y="15415"/>
                    <a:pt x="4658" y="13487"/>
                    <a:pt x="4658" y="12190"/>
                  </a:cubicBezTo>
                  <a:cubicBezTo>
                    <a:pt x="4658" y="11290"/>
                    <a:pt x="5476" y="10731"/>
                    <a:pt x="6235" y="10731"/>
                  </a:cubicBezTo>
                  <a:cubicBezTo>
                    <a:pt x="6942" y="10731"/>
                    <a:pt x="7354" y="11210"/>
                    <a:pt x="7717" y="11633"/>
                  </a:cubicBezTo>
                  <a:cubicBezTo>
                    <a:pt x="8145" y="12132"/>
                    <a:pt x="8549" y="12601"/>
                    <a:pt x="9509" y="12601"/>
                  </a:cubicBezTo>
                  <a:cubicBezTo>
                    <a:pt x="10165" y="12601"/>
                    <a:pt x="10898" y="12254"/>
                    <a:pt x="10898" y="11789"/>
                  </a:cubicBezTo>
                  <a:cubicBezTo>
                    <a:pt x="10898" y="11384"/>
                    <a:pt x="10135" y="11191"/>
                    <a:pt x="8970" y="10943"/>
                  </a:cubicBezTo>
                  <a:cubicBezTo>
                    <a:pt x="7165" y="10559"/>
                    <a:pt x="4694" y="10032"/>
                    <a:pt x="4694" y="7266"/>
                  </a:cubicBezTo>
                  <a:cubicBezTo>
                    <a:pt x="4694" y="4359"/>
                    <a:pt x="7744" y="3591"/>
                    <a:pt x="9357" y="3591"/>
                  </a:cubicBezTo>
                  <a:close/>
                  <a:moveTo>
                    <a:pt x="5202" y="0"/>
                  </a:moveTo>
                  <a:cubicBezTo>
                    <a:pt x="2338" y="0"/>
                    <a:pt x="6" y="2303"/>
                    <a:pt x="1" y="5148"/>
                  </a:cubicBezTo>
                  <a:lnTo>
                    <a:pt x="1" y="5159"/>
                  </a:lnTo>
                  <a:cubicBezTo>
                    <a:pt x="2" y="6225"/>
                    <a:pt x="261" y="6830"/>
                    <a:pt x="469" y="7319"/>
                  </a:cubicBezTo>
                  <a:cubicBezTo>
                    <a:pt x="609" y="7646"/>
                    <a:pt x="712" y="7885"/>
                    <a:pt x="712" y="8212"/>
                  </a:cubicBezTo>
                  <a:cubicBezTo>
                    <a:pt x="712" y="8219"/>
                    <a:pt x="632" y="9035"/>
                    <a:pt x="632" y="9553"/>
                  </a:cubicBezTo>
                  <a:cubicBezTo>
                    <a:pt x="632" y="12302"/>
                    <a:pt x="2927" y="18423"/>
                    <a:pt x="9541" y="18423"/>
                  </a:cubicBezTo>
                  <a:cubicBezTo>
                    <a:pt x="10171" y="18423"/>
                    <a:pt x="10931" y="18343"/>
                    <a:pt x="10931" y="18343"/>
                  </a:cubicBezTo>
                  <a:cubicBezTo>
                    <a:pt x="11190" y="18343"/>
                    <a:pt x="11441" y="18446"/>
                    <a:pt x="11759" y="18577"/>
                  </a:cubicBezTo>
                  <a:cubicBezTo>
                    <a:pt x="12509" y="18886"/>
                    <a:pt x="13241" y="19028"/>
                    <a:pt x="13937" y="19028"/>
                  </a:cubicBezTo>
                  <a:cubicBezTo>
                    <a:pt x="15330" y="19028"/>
                    <a:pt x="16576" y="18458"/>
                    <a:pt x="17517" y="17520"/>
                  </a:cubicBezTo>
                  <a:cubicBezTo>
                    <a:pt x="18489" y="16555"/>
                    <a:pt x="19023" y="15260"/>
                    <a:pt x="19023" y="13878"/>
                  </a:cubicBezTo>
                  <a:cubicBezTo>
                    <a:pt x="19023" y="12804"/>
                    <a:pt x="18763" y="12198"/>
                    <a:pt x="18554" y="11708"/>
                  </a:cubicBezTo>
                  <a:cubicBezTo>
                    <a:pt x="18414" y="11380"/>
                    <a:pt x="18312" y="11141"/>
                    <a:pt x="18312" y="10814"/>
                  </a:cubicBezTo>
                  <a:cubicBezTo>
                    <a:pt x="18312" y="10804"/>
                    <a:pt x="18391" y="9993"/>
                    <a:pt x="18391" y="9473"/>
                  </a:cubicBezTo>
                  <a:cubicBezTo>
                    <a:pt x="18391" y="6724"/>
                    <a:pt x="16095" y="603"/>
                    <a:pt x="9483" y="603"/>
                  </a:cubicBezTo>
                  <a:cubicBezTo>
                    <a:pt x="8853" y="603"/>
                    <a:pt x="8092" y="683"/>
                    <a:pt x="8092" y="683"/>
                  </a:cubicBezTo>
                  <a:cubicBezTo>
                    <a:pt x="7832" y="683"/>
                    <a:pt x="7583" y="580"/>
                    <a:pt x="7264" y="450"/>
                  </a:cubicBezTo>
                  <a:cubicBezTo>
                    <a:pt x="6767" y="244"/>
                    <a:pt x="6150" y="0"/>
                    <a:pt x="5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1" name="Google Shape;9701;p80"/>
          <p:cNvGrpSpPr/>
          <p:nvPr/>
        </p:nvGrpSpPr>
        <p:grpSpPr>
          <a:xfrm>
            <a:off x="3499331" y="3828344"/>
            <a:ext cx="387681" cy="387681"/>
            <a:chOff x="4933458" y="1687279"/>
            <a:chExt cx="397907" cy="397907"/>
          </a:xfrm>
        </p:grpSpPr>
        <p:sp>
          <p:nvSpPr>
            <p:cNvPr id="9702" name="Google Shape;9702;p80"/>
            <p:cNvSpPr/>
            <p:nvPr/>
          </p:nvSpPr>
          <p:spPr>
            <a:xfrm>
              <a:off x="5071801" y="1766541"/>
              <a:ext cx="125867" cy="241215"/>
            </a:xfrm>
            <a:custGeom>
              <a:avLst/>
              <a:gdLst/>
              <a:ahLst/>
              <a:cxnLst/>
              <a:rect l="l" t="t" r="r" b="b"/>
              <a:pathLst>
                <a:path w="6031" h="11558" extrusionOk="0">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80"/>
            <p:cNvSpPr/>
            <p:nvPr/>
          </p:nvSpPr>
          <p:spPr>
            <a:xfrm>
              <a:off x="4933458" y="1687279"/>
              <a:ext cx="397907" cy="397907"/>
            </a:xfrm>
            <a:custGeom>
              <a:avLst/>
              <a:gdLst/>
              <a:ahLst/>
              <a:cxnLst/>
              <a:rect l="l" t="t" r="r" b="b"/>
              <a:pathLst>
                <a:path w="19066" h="19066" extrusionOk="0">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4" name="Google Shape;9704;p80"/>
          <p:cNvGrpSpPr/>
          <p:nvPr/>
        </p:nvGrpSpPr>
        <p:grpSpPr>
          <a:xfrm>
            <a:off x="5273586" y="3308775"/>
            <a:ext cx="387681" cy="387661"/>
            <a:chOff x="266768" y="1721375"/>
            <a:chExt cx="397907" cy="397887"/>
          </a:xfrm>
        </p:grpSpPr>
        <p:sp>
          <p:nvSpPr>
            <p:cNvPr id="9705" name="Google Shape;9705;p8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8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7" name="Google Shape;9707;p80"/>
          <p:cNvGrpSpPr/>
          <p:nvPr/>
        </p:nvGrpSpPr>
        <p:grpSpPr>
          <a:xfrm>
            <a:off x="7395588" y="3308924"/>
            <a:ext cx="387539" cy="386888"/>
            <a:chOff x="2408992" y="1722875"/>
            <a:chExt cx="397761" cy="397093"/>
          </a:xfrm>
        </p:grpSpPr>
        <p:sp>
          <p:nvSpPr>
            <p:cNvPr id="9708" name="Google Shape;9708;p80"/>
            <p:cNvSpPr/>
            <p:nvPr/>
          </p:nvSpPr>
          <p:spPr>
            <a:xfrm>
              <a:off x="2492135" y="1827639"/>
              <a:ext cx="213667" cy="185326"/>
            </a:xfrm>
            <a:custGeom>
              <a:avLst/>
              <a:gdLst/>
              <a:ahLst/>
              <a:cxnLst/>
              <a:rect l="l" t="t" r="r" b="b"/>
              <a:pathLst>
                <a:path w="10238" h="8880" extrusionOk="0">
                  <a:moveTo>
                    <a:pt x="2548" y="1"/>
                  </a:moveTo>
                  <a:cubicBezTo>
                    <a:pt x="2277" y="1"/>
                    <a:pt x="2002" y="169"/>
                    <a:pt x="1743" y="427"/>
                  </a:cubicBezTo>
                  <a:cubicBezTo>
                    <a:pt x="1" y="2171"/>
                    <a:pt x="2739" y="5655"/>
                    <a:pt x="3567" y="6491"/>
                  </a:cubicBezTo>
                  <a:cubicBezTo>
                    <a:pt x="4206" y="7123"/>
                    <a:pt x="6403" y="8880"/>
                    <a:pt x="8179" y="8880"/>
                  </a:cubicBezTo>
                  <a:cubicBezTo>
                    <a:pt x="8718" y="8880"/>
                    <a:pt x="9219" y="8718"/>
                    <a:pt x="9626" y="8312"/>
                  </a:cubicBezTo>
                  <a:cubicBezTo>
                    <a:pt x="10054" y="7884"/>
                    <a:pt x="10238" y="7401"/>
                    <a:pt x="9812" y="6981"/>
                  </a:cubicBezTo>
                  <a:cubicBezTo>
                    <a:pt x="9168" y="6339"/>
                    <a:pt x="8797" y="6140"/>
                    <a:pt x="8555" y="6140"/>
                  </a:cubicBezTo>
                  <a:cubicBezTo>
                    <a:pt x="8422" y="6140"/>
                    <a:pt x="8327" y="6200"/>
                    <a:pt x="8248" y="6279"/>
                  </a:cubicBezTo>
                  <a:cubicBezTo>
                    <a:pt x="8064" y="6461"/>
                    <a:pt x="7636" y="7077"/>
                    <a:pt x="7461" y="7252"/>
                  </a:cubicBezTo>
                  <a:cubicBezTo>
                    <a:pt x="7260" y="7452"/>
                    <a:pt x="7021" y="7534"/>
                    <a:pt x="6762" y="7534"/>
                  </a:cubicBezTo>
                  <a:cubicBezTo>
                    <a:pt x="5839" y="7534"/>
                    <a:pt x="4665" y="6485"/>
                    <a:pt x="4117" y="5939"/>
                  </a:cubicBezTo>
                  <a:lnTo>
                    <a:pt x="4115" y="5938"/>
                  </a:lnTo>
                  <a:cubicBezTo>
                    <a:pt x="3417" y="5235"/>
                    <a:pt x="1890" y="3505"/>
                    <a:pt x="2803" y="2592"/>
                  </a:cubicBezTo>
                  <a:cubicBezTo>
                    <a:pt x="2879" y="2516"/>
                    <a:pt x="3056" y="2378"/>
                    <a:pt x="3254" y="2228"/>
                  </a:cubicBezTo>
                  <a:cubicBezTo>
                    <a:pt x="3445" y="2083"/>
                    <a:pt x="3661" y="1922"/>
                    <a:pt x="3776" y="1807"/>
                  </a:cubicBezTo>
                  <a:cubicBezTo>
                    <a:pt x="3999" y="1584"/>
                    <a:pt x="4069" y="1241"/>
                    <a:pt x="3080" y="250"/>
                  </a:cubicBezTo>
                  <a:cubicBezTo>
                    <a:pt x="2909" y="76"/>
                    <a:pt x="2730" y="1"/>
                    <a:pt x="2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80"/>
            <p:cNvSpPr/>
            <p:nvPr/>
          </p:nvSpPr>
          <p:spPr>
            <a:xfrm>
              <a:off x="2408992" y="1722875"/>
              <a:ext cx="397761" cy="397093"/>
            </a:xfrm>
            <a:custGeom>
              <a:avLst/>
              <a:gdLst/>
              <a:ahLst/>
              <a:cxnLst/>
              <a:rect l="l" t="t" r="r" b="b"/>
              <a:pathLst>
                <a:path w="19059" h="19027" extrusionOk="0">
                  <a:moveTo>
                    <a:pt x="6538" y="3907"/>
                  </a:moveTo>
                  <a:cubicBezTo>
                    <a:pt x="7030" y="3907"/>
                    <a:pt x="7490" y="4114"/>
                    <a:pt x="7853" y="4483"/>
                  </a:cubicBezTo>
                  <a:cubicBezTo>
                    <a:pt x="8326" y="4955"/>
                    <a:pt x="9768" y="6397"/>
                    <a:pt x="8549" y="7616"/>
                  </a:cubicBezTo>
                  <a:cubicBezTo>
                    <a:pt x="8407" y="7756"/>
                    <a:pt x="8145" y="7957"/>
                    <a:pt x="7912" y="8136"/>
                  </a:cubicBezTo>
                  <a:cubicBezTo>
                    <a:pt x="7767" y="8246"/>
                    <a:pt x="7634" y="8343"/>
                    <a:pt x="7576" y="8400"/>
                  </a:cubicBezTo>
                  <a:cubicBezTo>
                    <a:pt x="7599" y="8585"/>
                    <a:pt x="8227" y="9504"/>
                    <a:pt x="8888" y="10169"/>
                  </a:cubicBezTo>
                  <a:cubicBezTo>
                    <a:pt x="9546" y="10823"/>
                    <a:pt x="10450" y="11437"/>
                    <a:pt x="10732" y="11437"/>
                  </a:cubicBezTo>
                  <a:cubicBezTo>
                    <a:pt x="10736" y="11437"/>
                    <a:pt x="10740" y="11437"/>
                    <a:pt x="10744" y="11437"/>
                  </a:cubicBezTo>
                  <a:cubicBezTo>
                    <a:pt x="10716" y="11423"/>
                    <a:pt x="10813" y="11292"/>
                    <a:pt x="10923" y="11147"/>
                  </a:cubicBezTo>
                  <a:cubicBezTo>
                    <a:pt x="11100" y="10913"/>
                    <a:pt x="11301" y="10650"/>
                    <a:pt x="11443" y="10510"/>
                  </a:cubicBezTo>
                  <a:cubicBezTo>
                    <a:pt x="11789" y="10163"/>
                    <a:pt x="12153" y="10031"/>
                    <a:pt x="12508" y="10031"/>
                  </a:cubicBezTo>
                  <a:cubicBezTo>
                    <a:pt x="13402" y="10031"/>
                    <a:pt x="14236" y="10866"/>
                    <a:pt x="14576" y="11205"/>
                  </a:cubicBezTo>
                  <a:cubicBezTo>
                    <a:pt x="15328" y="11943"/>
                    <a:pt x="15425" y="13093"/>
                    <a:pt x="14399" y="14119"/>
                  </a:cubicBezTo>
                  <a:cubicBezTo>
                    <a:pt x="13750" y="14770"/>
                    <a:pt x="12980" y="15023"/>
                    <a:pt x="12179" y="15023"/>
                  </a:cubicBezTo>
                  <a:cubicBezTo>
                    <a:pt x="10063" y="15023"/>
                    <a:pt x="7723" y="13248"/>
                    <a:pt x="6764" y="12299"/>
                  </a:cubicBezTo>
                  <a:cubicBezTo>
                    <a:pt x="5451" y="10974"/>
                    <a:pt x="2573" y="7025"/>
                    <a:pt x="4938" y="4660"/>
                  </a:cubicBezTo>
                  <a:cubicBezTo>
                    <a:pt x="5458" y="4140"/>
                    <a:pt x="6017" y="3907"/>
                    <a:pt x="6538" y="3907"/>
                  </a:cubicBezTo>
                  <a:close/>
                  <a:moveTo>
                    <a:pt x="9545" y="0"/>
                  </a:moveTo>
                  <a:cubicBezTo>
                    <a:pt x="4319" y="0"/>
                    <a:pt x="31" y="4288"/>
                    <a:pt x="31" y="9514"/>
                  </a:cubicBezTo>
                  <a:cubicBezTo>
                    <a:pt x="31" y="11064"/>
                    <a:pt x="448" y="12594"/>
                    <a:pt x="1172" y="13954"/>
                  </a:cubicBezTo>
                  <a:lnTo>
                    <a:pt x="49" y="18334"/>
                  </a:lnTo>
                  <a:cubicBezTo>
                    <a:pt x="1" y="18524"/>
                    <a:pt x="57" y="18725"/>
                    <a:pt x="195" y="18863"/>
                  </a:cubicBezTo>
                  <a:cubicBezTo>
                    <a:pt x="302" y="18971"/>
                    <a:pt x="445" y="19027"/>
                    <a:pt x="590" y="19027"/>
                  </a:cubicBezTo>
                  <a:cubicBezTo>
                    <a:pt x="635" y="19027"/>
                    <a:pt x="680" y="19021"/>
                    <a:pt x="724" y="19010"/>
                  </a:cubicBezTo>
                  <a:lnTo>
                    <a:pt x="5104" y="17887"/>
                  </a:lnTo>
                  <a:cubicBezTo>
                    <a:pt x="6465" y="18609"/>
                    <a:pt x="7995" y="19026"/>
                    <a:pt x="9545" y="19026"/>
                  </a:cubicBezTo>
                  <a:cubicBezTo>
                    <a:pt x="14770" y="19026"/>
                    <a:pt x="19058" y="14738"/>
                    <a:pt x="19058" y="9514"/>
                  </a:cubicBezTo>
                  <a:cubicBezTo>
                    <a:pt x="19058" y="4288"/>
                    <a:pt x="14770" y="0"/>
                    <a:pt x="9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0" name="Google Shape;9710;p80"/>
          <p:cNvGrpSpPr/>
          <p:nvPr/>
        </p:nvGrpSpPr>
        <p:grpSpPr>
          <a:xfrm>
            <a:off x="5576404" y="3828305"/>
            <a:ext cx="387641" cy="387641"/>
            <a:chOff x="7199196" y="1561258"/>
            <a:chExt cx="397866" cy="397866"/>
          </a:xfrm>
        </p:grpSpPr>
        <p:sp>
          <p:nvSpPr>
            <p:cNvPr id="9711" name="Google Shape;9711;p80"/>
            <p:cNvSpPr/>
            <p:nvPr/>
          </p:nvSpPr>
          <p:spPr>
            <a:xfrm>
              <a:off x="7316523" y="1655253"/>
              <a:ext cx="163203" cy="209869"/>
            </a:xfrm>
            <a:custGeom>
              <a:avLst/>
              <a:gdLst/>
              <a:ahLst/>
              <a:cxnLst/>
              <a:rect l="l" t="t" r="r" b="b"/>
              <a:pathLst>
                <a:path w="7820" h="10056" extrusionOk="0">
                  <a:moveTo>
                    <a:pt x="3910" y="1119"/>
                  </a:moveTo>
                  <a:cubicBezTo>
                    <a:pt x="5449" y="1119"/>
                    <a:pt x="6704" y="2371"/>
                    <a:pt x="6704" y="3910"/>
                  </a:cubicBezTo>
                  <a:cubicBezTo>
                    <a:pt x="6704" y="5451"/>
                    <a:pt x="5449" y="6704"/>
                    <a:pt x="3910" y="6704"/>
                  </a:cubicBezTo>
                  <a:cubicBezTo>
                    <a:pt x="2371" y="6704"/>
                    <a:pt x="1117" y="5451"/>
                    <a:pt x="1117" y="3912"/>
                  </a:cubicBezTo>
                  <a:cubicBezTo>
                    <a:pt x="1117" y="3652"/>
                    <a:pt x="1161" y="3383"/>
                    <a:pt x="1251" y="3091"/>
                  </a:cubicBezTo>
                  <a:cubicBezTo>
                    <a:pt x="1299" y="2939"/>
                    <a:pt x="1409" y="2814"/>
                    <a:pt x="1554" y="2746"/>
                  </a:cubicBezTo>
                  <a:cubicBezTo>
                    <a:pt x="1627" y="2713"/>
                    <a:pt x="1706" y="2696"/>
                    <a:pt x="1786" y="2696"/>
                  </a:cubicBezTo>
                  <a:cubicBezTo>
                    <a:pt x="1863" y="2696"/>
                    <a:pt x="1940" y="2712"/>
                    <a:pt x="2012" y="2745"/>
                  </a:cubicBezTo>
                  <a:cubicBezTo>
                    <a:pt x="2088" y="2779"/>
                    <a:pt x="2165" y="2794"/>
                    <a:pt x="2239" y="2794"/>
                  </a:cubicBezTo>
                  <a:cubicBezTo>
                    <a:pt x="2538" y="2794"/>
                    <a:pt x="2794" y="2541"/>
                    <a:pt x="2794" y="2235"/>
                  </a:cubicBezTo>
                  <a:cubicBezTo>
                    <a:pt x="2794" y="1934"/>
                    <a:pt x="2584" y="1911"/>
                    <a:pt x="2746" y="1554"/>
                  </a:cubicBezTo>
                  <a:cubicBezTo>
                    <a:pt x="2812" y="1409"/>
                    <a:pt x="2937" y="1299"/>
                    <a:pt x="3089" y="1252"/>
                  </a:cubicBezTo>
                  <a:cubicBezTo>
                    <a:pt x="3381" y="1163"/>
                    <a:pt x="3650" y="1119"/>
                    <a:pt x="3910" y="1119"/>
                  </a:cubicBezTo>
                  <a:close/>
                  <a:moveTo>
                    <a:pt x="3910" y="1"/>
                  </a:moveTo>
                  <a:cubicBezTo>
                    <a:pt x="1756" y="1"/>
                    <a:pt x="1" y="1756"/>
                    <a:pt x="1" y="3912"/>
                  </a:cubicBezTo>
                  <a:cubicBezTo>
                    <a:pt x="1" y="6194"/>
                    <a:pt x="3139" y="9964"/>
                    <a:pt x="3917" y="10056"/>
                  </a:cubicBezTo>
                  <a:cubicBezTo>
                    <a:pt x="4682" y="9964"/>
                    <a:pt x="7820" y="6194"/>
                    <a:pt x="7820" y="3912"/>
                  </a:cubicBezTo>
                  <a:cubicBezTo>
                    <a:pt x="7820" y="1756"/>
                    <a:pt x="6065" y="1"/>
                    <a:pt x="39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80"/>
            <p:cNvSpPr/>
            <p:nvPr/>
          </p:nvSpPr>
          <p:spPr>
            <a:xfrm>
              <a:off x="7199196" y="1561258"/>
              <a:ext cx="397866" cy="397866"/>
            </a:xfrm>
            <a:custGeom>
              <a:avLst/>
              <a:gdLst/>
              <a:ahLst/>
              <a:cxnLst/>
              <a:rect l="l" t="t" r="r" b="b"/>
              <a:pathLst>
                <a:path w="19064" h="19064" extrusionOk="0">
                  <a:moveTo>
                    <a:pt x="9532" y="3389"/>
                  </a:moveTo>
                  <a:cubicBezTo>
                    <a:pt x="12304" y="3389"/>
                    <a:pt x="14560" y="5644"/>
                    <a:pt x="14560" y="8416"/>
                  </a:cubicBezTo>
                  <a:cubicBezTo>
                    <a:pt x="14560" y="11045"/>
                    <a:pt x="11089" y="15676"/>
                    <a:pt x="9532" y="15676"/>
                  </a:cubicBezTo>
                  <a:cubicBezTo>
                    <a:pt x="7974" y="15676"/>
                    <a:pt x="4507" y="11045"/>
                    <a:pt x="4507" y="8416"/>
                  </a:cubicBezTo>
                  <a:cubicBezTo>
                    <a:pt x="4507" y="5644"/>
                    <a:pt x="6760" y="3389"/>
                    <a:pt x="9532" y="3389"/>
                  </a:cubicBezTo>
                  <a:close/>
                  <a:moveTo>
                    <a:pt x="9532" y="1"/>
                  </a:moveTo>
                  <a:cubicBezTo>
                    <a:pt x="4296" y="1"/>
                    <a:pt x="1" y="4296"/>
                    <a:pt x="1" y="9532"/>
                  </a:cubicBezTo>
                  <a:cubicBezTo>
                    <a:pt x="1" y="14769"/>
                    <a:pt x="4296" y="19064"/>
                    <a:pt x="9532" y="19064"/>
                  </a:cubicBezTo>
                  <a:cubicBezTo>
                    <a:pt x="14769" y="19064"/>
                    <a:pt x="19064" y="14769"/>
                    <a:pt x="19064" y="9532"/>
                  </a:cubicBezTo>
                  <a:cubicBezTo>
                    <a:pt x="19064" y="4296"/>
                    <a:pt x="14769" y="1"/>
                    <a:pt x="9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80"/>
            <p:cNvSpPr/>
            <p:nvPr/>
          </p:nvSpPr>
          <p:spPr>
            <a:xfrm>
              <a:off x="7363167" y="1701896"/>
              <a:ext cx="69935" cy="69977"/>
            </a:xfrm>
            <a:custGeom>
              <a:avLst/>
              <a:gdLst/>
              <a:ahLst/>
              <a:cxnLst/>
              <a:rect l="l" t="t" r="r" b="b"/>
              <a:pathLst>
                <a:path w="3351" h="3353" extrusionOk="0">
                  <a:moveTo>
                    <a:pt x="1675" y="0"/>
                  </a:moveTo>
                  <a:cubicBezTo>
                    <a:pt x="1675" y="925"/>
                    <a:pt x="923" y="1677"/>
                    <a:pt x="0" y="1677"/>
                  </a:cubicBezTo>
                  <a:cubicBezTo>
                    <a:pt x="0" y="2601"/>
                    <a:pt x="752" y="3352"/>
                    <a:pt x="1675" y="3352"/>
                  </a:cubicBezTo>
                  <a:cubicBezTo>
                    <a:pt x="2599" y="3352"/>
                    <a:pt x="3351" y="2601"/>
                    <a:pt x="3351" y="1677"/>
                  </a:cubicBezTo>
                  <a:cubicBezTo>
                    <a:pt x="3351" y="752"/>
                    <a:pt x="2599" y="0"/>
                    <a:pt x="16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4" name="Google Shape;9714;p80"/>
          <p:cNvGrpSpPr/>
          <p:nvPr/>
        </p:nvGrpSpPr>
        <p:grpSpPr>
          <a:xfrm>
            <a:off x="6332282" y="3308537"/>
            <a:ext cx="387661" cy="387661"/>
            <a:chOff x="1379798" y="1723250"/>
            <a:chExt cx="397887" cy="397887"/>
          </a:xfrm>
        </p:grpSpPr>
        <p:sp>
          <p:nvSpPr>
            <p:cNvPr id="9715" name="Google Shape;9715;p80"/>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6" name="Google Shape;9716;p80"/>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80"/>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80"/>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9" name="Google Shape;9719;p80"/>
          <p:cNvGrpSpPr/>
          <p:nvPr/>
        </p:nvGrpSpPr>
        <p:grpSpPr>
          <a:xfrm>
            <a:off x="5801242" y="3308537"/>
            <a:ext cx="387641" cy="387661"/>
            <a:chOff x="864491" y="1723250"/>
            <a:chExt cx="397866" cy="397887"/>
          </a:xfrm>
        </p:grpSpPr>
        <p:sp>
          <p:nvSpPr>
            <p:cNvPr id="9720" name="Google Shape;9720;p8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1" name="Google Shape;9721;p8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2" name="Google Shape;9722;p8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23" name="Google Shape;9723;p80"/>
          <p:cNvSpPr/>
          <p:nvPr/>
        </p:nvSpPr>
        <p:spPr>
          <a:xfrm>
            <a:off x="6863342" y="3343765"/>
            <a:ext cx="388846" cy="31714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4" name="Google Shape;9724;p80"/>
          <p:cNvGrpSpPr/>
          <p:nvPr/>
        </p:nvGrpSpPr>
        <p:grpSpPr>
          <a:xfrm>
            <a:off x="6568070" y="3827060"/>
            <a:ext cx="388966" cy="388966"/>
            <a:chOff x="1190625" y="238125"/>
            <a:chExt cx="5235075" cy="5235075"/>
          </a:xfrm>
        </p:grpSpPr>
        <p:sp>
          <p:nvSpPr>
            <p:cNvPr id="9725" name="Google Shape;9725;p80"/>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6" name="Google Shape;9726;p80"/>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27" name="Google Shape;9727;p80"/>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
              <a:t>SEO &amp; Marketing Icons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grpSp>
        <p:nvGrpSpPr>
          <p:cNvPr id="1921" name="Google Shape;1921;p35"/>
          <p:cNvGrpSpPr/>
          <p:nvPr/>
        </p:nvGrpSpPr>
        <p:grpSpPr>
          <a:xfrm>
            <a:off x="7358250" y="1285575"/>
            <a:ext cx="130200" cy="126125"/>
            <a:chOff x="3935725" y="167575"/>
            <a:chExt cx="130200" cy="126125"/>
          </a:xfrm>
        </p:grpSpPr>
        <p:sp>
          <p:nvSpPr>
            <p:cNvPr id="1922" name="Google Shape;1922;p35"/>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23" name="Google Shape;1923;p35"/>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24" name="Google Shape;1924;p35"/>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925" name="Google Shape;1925;p35"/>
          <p:cNvGrpSpPr/>
          <p:nvPr/>
        </p:nvGrpSpPr>
        <p:grpSpPr>
          <a:xfrm>
            <a:off x="8146817" y="1602437"/>
            <a:ext cx="449076" cy="119073"/>
            <a:chOff x="7108302" y="2550931"/>
            <a:chExt cx="281323" cy="74593"/>
          </a:xfrm>
        </p:grpSpPr>
        <p:sp>
          <p:nvSpPr>
            <p:cNvPr id="1926" name="Google Shape;1926;p3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Title 2">
            <a:extLst>
              <a:ext uri="{FF2B5EF4-FFF2-40B4-BE49-F238E27FC236}">
                <a16:creationId xmlns:a16="http://schemas.microsoft.com/office/drawing/2014/main" id="{7DFDFB3E-96AE-4BA9-B36B-DB0EB4002F29}"/>
              </a:ext>
            </a:extLst>
          </p:cNvPr>
          <p:cNvSpPr>
            <a:spLocks noGrp="1"/>
          </p:cNvSpPr>
          <p:nvPr>
            <p:ph type="title"/>
          </p:nvPr>
        </p:nvSpPr>
        <p:spPr>
          <a:xfrm>
            <a:off x="1720650" y="788837"/>
            <a:ext cx="4124349" cy="524938"/>
          </a:xfrm>
        </p:spPr>
        <p:txBody>
          <a:bodyPr/>
          <a:lstStyle/>
          <a:p>
            <a:r>
              <a:rPr lang="en-US" sz="3200" dirty="0"/>
              <a:t>Thesis</a:t>
            </a:r>
            <a:endParaRPr lang="en-GH" sz="3200" dirty="0"/>
          </a:p>
        </p:txBody>
      </p:sp>
      <p:sp>
        <p:nvSpPr>
          <p:cNvPr id="24" name="Rectangle 18">
            <a:extLst>
              <a:ext uri="{FF2B5EF4-FFF2-40B4-BE49-F238E27FC236}">
                <a16:creationId xmlns:a16="http://schemas.microsoft.com/office/drawing/2014/main" id="{1E154BD9-ABD2-4149-A703-606777C1857D}"/>
              </a:ext>
            </a:extLst>
          </p:cNvPr>
          <p:cNvSpPr>
            <a:spLocks noChangeArrowheads="1"/>
          </p:cNvSpPr>
          <p:nvPr/>
        </p:nvSpPr>
        <p:spPr bwMode="auto">
          <a:xfrm>
            <a:off x="1337905" y="1341975"/>
            <a:ext cx="570668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solidFill>
                  <a:schemeClr val="tx1"/>
                </a:solidFill>
              </a:rPr>
              <a:t>Leveraging Data Analytics to Optimize Tour Bookings and Customer Retention for Ghana Adventures</a:t>
            </a:r>
          </a:p>
          <a:p>
            <a:endParaRPr lang="en-US" dirty="0">
              <a:solidFill>
                <a:schemeClr val="tx1"/>
              </a:solidFill>
            </a:endParaRPr>
          </a:p>
          <a:p>
            <a:r>
              <a:rPr lang="en-US" dirty="0">
                <a:solidFill>
                  <a:schemeClr val="tx1"/>
                </a:solidFill>
              </a:rPr>
              <a:t>This report explores how data analytics can help Ghana Adventures address critical business challenges—such as inconsistent seasonal bookings, low repeat customer rates, and underperforming tour packages—by uncovering patterns, predicting customer behavior, and informing strategic decisions to boost operational efficiency and growth.</a:t>
            </a:r>
          </a:p>
        </p:txBody>
      </p:sp>
      <p:grpSp>
        <p:nvGrpSpPr>
          <p:cNvPr id="19" name="Google Shape;6999;p74">
            <a:extLst>
              <a:ext uri="{FF2B5EF4-FFF2-40B4-BE49-F238E27FC236}">
                <a16:creationId xmlns:a16="http://schemas.microsoft.com/office/drawing/2014/main" id="{644FD907-769D-4D58-BAFF-31A7EF933ABB}"/>
              </a:ext>
            </a:extLst>
          </p:cNvPr>
          <p:cNvGrpSpPr/>
          <p:nvPr/>
        </p:nvGrpSpPr>
        <p:grpSpPr>
          <a:xfrm>
            <a:off x="3782824" y="3401500"/>
            <a:ext cx="1075615" cy="1126433"/>
            <a:chOff x="4335888" y="4398114"/>
            <a:chExt cx="277088" cy="259611"/>
          </a:xfrm>
          <a:solidFill>
            <a:schemeClr val="tx2"/>
          </a:solidFill>
        </p:grpSpPr>
        <p:grpSp>
          <p:nvGrpSpPr>
            <p:cNvPr id="20" name="Google Shape;7000;p74">
              <a:extLst>
                <a:ext uri="{FF2B5EF4-FFF2-40B4-BE49-F238E27FC236}">
                  <a16:creationId xmlns:a16="http://schemas.microsoft.com/office/drawing/2014/main" id="{47BFC772-69B5-47A5-BBEA-BD38D8363B20}"/>
                </a:ext>
              </a:extLst>
            </p:cNvPr>
            <p:cNvGrpSpPr/>
            <p:nvPr/>
          </p:nvGrpSpPr>
          <p:grpSpPr>
            <a:xfrm>
              <a:off x="4335888" y="4462425"/>
              <a:ext cx="195300" cy="195300"/>
              <a:chOff x="4335888" y="4462425"/>
              <a:chExt cx="195300" cy="195300"/>
            </a:xfrm>
            <a:grpFill/>
          </p:grpSpPr>
          <p:sp>
            <p:nvSpPr>
              <p:cNvPr id="25" name="Google Shape;7001;p74">
                <a:extLst>
                  <a:ext uri="{FF2B5EF4-FFF2-40B4-BE49-F238E27FC236}">
                    <a16:creationId xmlns:a16="http://schemas.microsoft.com/office/drawing/2014/main" id="{7A770D4E-206B-46A2-91DB-A2D7676F1906}"/>
                  </a:ext>
                </a:extLst>
              </p:cNvPr>
              <p:cNvSpPr/>
              <p:nvPr/>
            </p:nvSpPr>
            <p:spPr>
              <a:xfrm>
                <a:off x="4335888" y="4462425"/>
                <a:ext cx="195300" cy="195300"/>
              </a:xfrm>
              <a:prstGeom prst="ellipse">
                <a:avLst/>
              </a:prstGeom>
              <a:grp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02;p74">
                <a:extLst>
                  <a:ext uri="{FF2B5EF4-FFF2-40B4-BE49-F238E27FC236}">
                    <a16:creationId xmlns:a16="http://schemas.microsoft.com/office/drawing/2014/main" id="{A22BA9C5-B7AA-43DD-8A78-C8470D58B702}"/>
                  </a:ext>
                </a:extLst>
              </p:cNvPr>
              <p:cNvSpPr/>
              <p:nvPr/>
            </p:nvSpPr>
            <p:spPr>
              <a:xfrm>
                <a:off x="4366388" y="4492900"/>
                <a:ext cx="134400" cy="134400"/>
              </a:xfrm>
              <a:prstGeom prst="ellipse">
                <a:avLst/>
              </a:prstGeom>
              <a:grp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003;p74">
              <a:extLst>
                <a:ext uri="{FF2B5EF4-FFF2-40B4-BE49-F238E27FC236}">
                  <a16:creationId xmlns:a16="http://schemas.microsoft.com/office/drawing/2014/main" id="{FE1CC550-4357-4011-9D8A-BF2ABC8034B5}"/>
                </a:ext>
              </a:extLst>
            </p:cNvPr>
            <p:cNvGrpSpPr/>
            <p:nvPr/>
          </p:nvGrpSpPr>
          <p:grpSpPr>
            <a:xfrm>
              <a:off x="4509813" y="4398114"/>
              <a:ext cx="103162" cy="103198"/>
              <a:chOff x="2277975" y="2021700"/>
              <a:chExt cx="215325" cy="215400"/>
            </a:xfrm>
            <a:grpFill/>
          </p:grpSpPr>
          <p:sp>
            <p:nvSpPr>
              <p:cNvPr id="22" name="Google Shape;7004;p74">
                <a:extLst>
                  <a:ext uri="{FF2B5EF4-FFF2-40B4-BE49-F238E27FC236}">
                    <a16:creationId xmlns:a16="http://schemas.microsoft.com/office/drawing/2014/main" id="{2BB0DC82-D9D3-4C74-9AAD-A2C483A74D5B}"/>
                  </a:ext>
                </a:extLst>
              </p:cNvPr>
              <p:cNvSpPr/>
              <p:nvPr/>
            </p:nvSpPr>
            <p:spPr>
              <a:xfrm>
                <a:off x="2277975" y="2026475"/>
                <a:ext cx="210650" cy="210625"/>
              </a:xfrm>
              <a:custGeom>
                <a:avLst/>
                <a:gdLst/>
                <a:ahLst/>
                <a:cxnLst/>
                <a:rect l="l" t="t" r="r" b="b"/>
                <a:pathLst>
                  <a:path w="8426" h="8425" fill="none" extrusionOk="0">
                    <a:moveTo>
                      <a:pt x="8425" y="0"/>
                    </a:moveTo>
                    <a:lnTo>
                      <a:pt x="1" y="8425"/>
                    </a:lnTo>
                  </a:path>
                </a:pathLst>
              </a:custGeom>
              <a:grpFill/>
              <a:ln w="19050" cap="rnd"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05;p74">
                <a:extLst>
                  <a:ext uri="{FF2B5EF4-FFF2-40B4-BE49-F238E27FC236}">
                    <a16:creationId xmlns:a16="http://schemas.microsoft.com/office/drawing/2014/main" id="{0E3A1579-3AC4-48FB-9CB2-0858E6CA5757}"/>
                  </a:ext>
                </a:extLst>
              </p:cNvPr>
              <p:cNvSpPr/>
              <p:nvPr/>
            </p:nvSpPr>
            <p:spPr>
              <a:xfrm>
                <a:off x="2349675" y="2021700"/>
                <a:ext cx="143625" cy="143500"/>
              </a:xfrm>
              <a:custGeom>
                <a:avLst/>
                <a:gdLst/>
                <a:ahLst/>
                <a:cxnLst/>
                <a:rect l="l" t="t" r="r" b="b"/>
                <a:pathLst>
                  <a:path w="5745" h="5740" fill="none" extrusionOk="0">
                    <a:moveTo>
                      <a:pt x="1" y="0"/>
                    </a:moveTo>
                    <a:lnTo>
                      <a:pt x="5744" y="0"/>
                    </a:lnTo>
                    <a:lnTo>
                      <a:pt x="5744" y="5740"/>
                    </a:lnTo>
                  </a:path>
                </a:pathLst>
              </a:custGeom>
              <a:grpFill/>
              <a:ln w="19050" cap="rnd"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50085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grpSp>
        <p:nvGrpSpPr>
          <p:cNvPr id="1921" name="Google Shape;1921;p35"/>
          <p:cNvGrpSpPr/>
          <p:nvPr/>
        </p:nvGrpSpPr>
        <p:grpSpPr>
          <a:xfrm>
            <a:off x="7358250" y="1285575"/>
            <a:ext cx="130200" cy="126125"/>
            <a:chOff x="3935725" y="167575"/>
            <a:chExt cx="130200" cy="126125"/>
          </a:xfrm>
        </p:grpSpPr>
        <p:sp>
          <p:nvSpPr>
            <p:cNvPr id="1922" name="Google Shape;1922;p35"/>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23" name="Google Shape;1923;p35"/>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24" name="Google Shape;1924;p35"/>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925" name="Google Shape;1925;p35"/>
          <p:cNvGrpSpPr/>
          <p:nvPr/>
        </p:nvGrpSpPr>
        <p:grpSpPr>
          <a:xfrm>
            <a:off x="8146817" y="1602437"/>
            <a:ext cx="449076" cy="119073"/>
            <a:chOff x="7108302" y="2550931"/>
            <a:chExt cx="281323" cy="74593"/>
          </a:xfrm>
        </p:grpSpPr>
        <p:sp>
          <p:nvSpPr>
            <p:cNvPr id="1926" name="Google Shape;1926;p3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Title 2">
            <a:extLst>
              <a:ext uri="{FF2B5EF4-FFF2-40B4-BE49-F238E27FC236}">
                <a16:creationId xmlns:a16="http://schemas.microsoft.com/office/drawing/2014/main" id="{7DFDFB3E-96AE-4BA9-B36B-DB0EB4002F29}"/>
              </a:ext>
            </a:extLst>
          </p:cNvPr>
          <p:cNvSpPr>
            <a:spLocks noGrp="1"/>
          </p:cNvSpPr>
          <p:nvPr>
            <p:ph type="title"/>
          </p:nvPr>
        </p:nvSpPr>
        <p:spPr>
          <a:xfrm>
            <a:off x="1653000" y="544880"/>
            <a:ext cx="4124349" cy="524938"/>
          </a:xfrm>
        </p:spPr>
        <p:txBody>
          <a:bodyPr/>
          <a:lstStyle/>
          <a:p>
            <a:r>
              <a:rPr lang="en-US" sz="3200" dirty="0"/>
              <a:t>Executive Summary</a:t>
            </a:r>
            <a:endParaRPr lang="en-GH" sz="3200" dirty="0"/>
          </a:p>
        </p:txBody>
      </p:sp>
      <p:sp>
        <p:nvSpPr>
          <p:cNvPr id="24" name="Rectangle 18">
            <a:extLst>
              <a:ext uri="{FF2B5EF4-FFF2-40B4-BE49-F238E27FC236}">
                <a16:creationId xmlns:a16="http://schemas.microsoft.com/office/drawing/2014/main" id="{1E154BD9-ABD2-4149-A703-606777C1857D}"/>
              </a:ext>
            </a:extLst>
          </p:cNvPr>
          <p:cNvSpPr>
            <a:spLocks noChangeArrowheads="1"/>
          </p:cNvSpPr>
          <p:nvPr/>
        </p:nvSpPr>
        <p:spPr bwMode="auto">
          <a:xfrm>
            <a:off x="1356955" y="1076828"/>
            <a:ext cx="5706681"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endParaRPr kumimoji="0" lang="en-GH" altLang="en-GH"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GH" altLang="en-GH" sz="1200" b="1" i="0" u="none" strike="noStrike" cap="none" normalizeH="0" baseline="0" dirty="0">
                <a:ln>
                  <a:noFill/>
                </a:ln>
                <a:solidFill>
                  <a:schemeClr val="tx1"/>
                </a:solidFill>
                <a:effectLst/>
                <a:latin typeface="Arial" panose="020B0604020202020204" pitchFamily="34" charset="0"/>
              </a:rPr>
              <a:t>Ghana Adventures</a:t>
            </a:r>
            <a:r>
              <a:rPr kumimoji="0" lang="en-GH" altLang="en-GH" sz="1200" b="0" i="0" u="none" strike="noStrike" cap="none" normalizeH="0" baseline="0" dirty="0">
                <a:ln>
                  <a:noFill/>
                </a:ln>
                <a:solidFill>
                  <a:schemeClr val="tx1"/>
                </a:solidFill>
                <a:effectLst/>
                <a:latin typeface="Arial" panose="020B0604020202020204" pitchFamily="34" charset="0"/>
              </a:rPr>
              <a:t> generated GHS 54K from 76 customers, with strong </a:t>
            </a:r>
            <a:endParaRPr kumimoji="0" lang="en-US" altLang="en-GH"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GH" altLang="en-GH" sz="1200" b="0" i="0" u="none" strike="noStrike" cap="none" normalizeH="0" baseline="0" dirty="0">
                <a:ln>
                  <a:noFill/>
                </a:ln>
                <a:solidFill>
                  <a:schemeClr val="tx1"/>
                </a:solidFill>
                <a:effectLst/>
                <a:latin typeface="Arial" panose="020B0604020202020204" pitchFamily="34" charset="0"/>
              </a:rPr>
              <a:t>seasonal trends—</a:t>
            </a:r>
            <a:r>
              <a:rPr kumimoji="0" lang="en-GH" altLang="en-GH" sz="1200" b="1" i="0" u="none" strike="noStrike" cap="none" normalizeH="0" baseline="0" dirty="0">
                <a:ln>
                  <a:noFill/>
                </a:ln>
                <a:solidFill>
                  <a:schemeClr val="tx1"/>
                </a:solidFill>
                <a:effectLst/>
                <a:latin typeface="Arial" panose="020B0604020202020204" pitchFamily="34" charset="0"/>
              </a:rPr>
              <a:t>peak seasons</a:t>
            </a:r>
            <a:r>
              <a:rPr kumimoji="0" lang="en-GH" altLang="en-GH" sz="1200" b="0" i="0" u="none" strike="noStrike" cap="none" normalizeH="0" baseline="0" dirty="0">
                <a:ln>
                  <a:noFill/>
                </a:ln>
                <a:solidFill>
                  <a:schemeClr val="tx1"/>
                </a:solidFill>
                <a:effectLst/>
                <a:latin typeface="Arial" panose="020B0604020202020204" pitchFamily="34" charset="0"/>
              </a:rPr>
              <a:t> bringing in more revenue and bookings. </a:t>
            </a:r>
            <a:endParaRPr kumimoji="0" lang="en-US" altLang="en-GH"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GH" altLang="en-GH" sz="1200" b="0" i="0" u="none" strike="noStrike" cap="none" normalizeH="0" baseline="0" dirty="0">
                <a:ln>
                  <a:noFill/>
                </a:ln>
                <a:solidFill>
                  <a:schemeClr val="tx1"/>
                </a:solidFill>
                <a:effectLst/>
                <a:latin typeface="Arial" panose="020B0604020202020204" pitchFamily="34" charset="0"/>
              </a:rPr>
              <a:t>However, </a:t>
            </a:r>
            <a:r>
              <a:rPr kumimoji="0" lang="en-GH" altLang="en-GH" sz="1200" b="1" i="0" u="none" strike="noStrike" cap="none" normalizeH="0" baseline="0" dirty="0">
                <a:ln>
                  <a:noFill/>
                </a:ln>
                <a:solidFill>
                  <a:schemeClr val="tx1"/>
                </a:solidFill>
                <a:effectLst/>
                <a:latin typeface="Arial" panose="020B0604020202020204" pitchFamily="34" charset="0"/>
              </a:rPr>
              <a:t>customer retention is low</a:t>
            </a:r>
            <a:r>
              <a:rPr kumimoji="0" lang="en-GH" altLang="en-GH" sz="1200" b="0" i="0" u="none" strike="noStrike" cap="none" normalizeH="0" baseline="0" dirty="0">
                <a:ln>
                  <a:noFill/>
                </a:ln>
                <a:solidFill>
                  <a:schemeClr val="tx1"/>
                </a:solidFill>
                <a:effectLst/>
                <a:latin typeface="Arial" panose="020B0604020202020204" pitchFamily="34" charset="0"/>
              </a:rPr>
              <a:t>, with over </a:t>
            </a:r>
            <a:r>
              <a:rPr kumimoji="0" lang="en-GH" altLang="en-GH" sz="1200" b="1" i="0" u="none" strike="noStrike" cap="none" normalizeH="0" baseline="0" dirty="0">
                <a:ln>
                  <a:noFill/>
                </a:ln>
                <a:solidFill>
                  <a:schemeClr val="tx1"/>
                </a:solidFill>
                <a:effectLst/>
                <a:latin typeface="Arial" panose="020B0604020202020204" pitchFamily="34" charset="0"/>
              </a:rPr>
              <a:t>55%</a:t>
            </a:r>
            <a:r>
              <a:rPr kumimoji="0" lang="en-GH" altLang="en-GH" sz="1200" b="0" i="0" u="none" strike="noStrike" cap="none" normalizeH="0" baseline="0" dirty="0">
                <a:ln>
                  <a:noFill/>
                </a:ln>
                <a:solidFill>
                  <a:schemeClr val="tx1"/>
                </a:solidFill>
                <a:effectLst/>
                <a:latin typeface="Arial" panose="020B0604020202020204" pitchFamily="34" charset="0"/>
              </a:rPr>
              <a:t> being one-time clients.</a:t>
            </a:r>
            <a:endParaRPr kumimoji="0" lang="en-US" altLang="en-GH"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endParaRPr kumimoji="0" lang="en-GH" altLang="en-GH"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GH" altLang="en-GH" sz="1200" b="1" i="0" u="none" strike="noStrike" cap="none" normalizeH="0" baseline="0" dirty="0">
                <a:ln>
                  <a:noFill/>
                </a:ln>
                <a:solidFill>
                  <a:schemeClr val="tx1"/>
                </a:solidFill>
                <a:effectLst/>
                <a:latin typeface="Arial" panose="020B0604020202020204" pitchFamily="34" charset="0"/>
              </a:rPr>
              <a:t>Top-performing tour packages</a:t>
            </a:r>
            <a:r>
              <a:rPr kumimoji="0" lang="en-GH" altLang="en-GH" sz="1200" b="0" i="0" u="none" strike="noStrike" cap="none" normalizeH="0" baseline="0" dirty="0">
                <a:ln>
                  <a:noFill/>
                </a:ln>
                <a:solidFill>
                  <a:schemeClr val="tx1"/>
                </a:solidFill>
                <a:effectLst/>
                <a:latin typeface="Arial" panose="020B0604020202020204" pitchFamily="34" charset="0"/>
              </a:rPr>
              <a:t> (e.g., </a:t>
            </a:r>
            <a:r>
              <a:rPr kumimoji="0" lang="en-GH" altLang="en-GH" sz="1200" b="0" i="1" u="none" strike="noStrike" cap="none" normalizeH="0" baseline="0" dirty="0">
                <a:ln>
                  <a:noFill/>
                </a:ln>
                <a:solidFill>
                  <a:schemeClr val="tx1"/>
                </a:solidFill>
                <a:effectLst/>
                <a:latin typeface="Arial" panose="020B0604020202020204" pitchFamily="34" charset="0"/>
              </a:rPr>
              <a:t>New Year Safari</a:t>
            </a:r>
            <a:r>
              <a:rPr kumimoji="0" lang="en-GH" altLang="en-GH" sz="1200" b="0" i="0" u="none" strike="noStrike" cap="none" normalizeH="0" baseline="0" dirty="0">
                <a:ln>
                  <a:noFill/>
                </a:ln>
                <a:solidFill>
                  <a:schemeClr val="tx1"/>
                </a:solidFill>
                <a:effectLst/>
                <a:latin typeface="Arial" panose="020B0604020202020204" pitchFamily="34" charset="0"/>
              </a:rPr>
              <a:t>, </a:t>
            </a:r>
            <a:r>
              <a:rPr kumimoji="0" lang="en-GH" altLang="en-GH" sz="1200" b="0" i="1" u="none" strike="noStrike" cap="none" normalizeH="0" baseline="0" dirty="0">
                <a:ln>
                  <a:noFill/>
                </a:ln>
                <a:solidFill>
                  <a:schemeClr val="tx1"/>
                </a:solidFill>
                <a:effectLst/>
                <a:latin typeface="Arial" panose="020B0604020202020204" pitchFamily="34" charset="0"/>
              </a:rPr>
              <a:t>Volta River Cruise</a:t>
            </a:r>
            <a:r>
              <a:rPr kumimoji="0" lang="en-GH" altLang="en-GH" sz="1200" b="0" i="0" u="none" strike="noStrike" cap="none" normalizeH="0" baseline="0" dirty="0">
                <a:ln>
                  <a:noFill/>
                </a:ln>
                <a:solidFill>
                  <a:schemeClr val="tx1"/>
                </a:solidFill>
                <a:effectLst/>
                <a:latin typeface="Arial" panose="020B0604020202020204" pitchFamily="34" charset="0"/>
              </a:rPr>
              <a:t>) </a:t>
            </a:r>
            <a:endParaRPr kumimoji="0" lang="en-US" altLang="en-GH"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GH" altLang="en-GH" sz="1200" b="0" i="0" u="none" strike="noStrike" cap="none" normalizeH="0" baseline="0" dirty="0">
                <a:ln>
                  <a:noFill/>
                </a:ln>
                <a:solidFill>
                  <a:schemeClr val="tx1"/>
                </a:solidFill>
                <a:effectLst/>
                <a:latin typeface="Arial" panose="020B0604020202020204" pitchFamily="34" charset="0"/>
              </a:rPr>
              <a:t>significantly outperform others, while </a:t>
            </a:r>
            <a:r>
              <a:rPr kumimoji="0" lang="en-GH" altLang="en-GH" sz="1200" b="1" i="0" u="none" strike="noStrike" cap="none" normalizeH="0" baseline="0" dirty="0">
                <a:ln>
                  <a:noFill/>
                </a:ln>
                <a:solidFill>
                  <a:schemeClr val="tx1"/>
                </a:solidFill>
                <a:effectLst/>
                <a:latin typeface="Arial" panose="020B0604020202020204" pitchFamily="34" charset="0"/>
              </a:rPr>
              <a:t>booking channels</a:t>
            </a:r>
            <a:r>
              <a:rPr kumimoji="0" lang="en-GH" altLang="en-GH" sz="1200" b="0" i="0" u="none" strike="noStrike" cap="none" normalizeH="0" baseline="0" dirty="0">
                <a:ln>
                  <a:noFill/>
                </a:ln>
                <a:solidFill>
                  <a:schemeClr val="tx1"/>
                </a:solidFill>
                <a:effectLst/>
                <a:latin typeface="Arial" panose="020B0604020202020204" pitchFamily="34" charset="0"/>
              </a:rPr>
              <a:t> like </a:t>
            </a:r>
            <a:r>
              <a:rPr kumimoji="0" lang="en-GH" altLang="en-GH" sz="1200" b="0" i="1" u="none" strike="noStrike" cap="none" normalizeH="0" baseline="0" dirty="0">
                <a:ln>
                  <a:noFill/>
                </a:ln>
                <a:solidFill>
                  <a:schemeClr val="tx1"/>
                </a:solidFill>
                <a:effectLst/>
                <a:latin typeface="Arial" panose="020B0604020202020204" pitchFamily="34" charset="0"/>
              </a:rPr>
              <a:t>Travel Agencies</a:t>
            </a:r>
            <a:endParaRPr kumimoji="0" lang="en-US" altLang="en-GH" sz="12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GH" altLang="en-GH" sz="1200" b="0" i="0" u="none" strike="noStrike" cap="none" normalizeH="0" baseline="0" dirty="0">
                <a:ln>
                  <a:noFill/>
                </a:ln>
                <a:solidFill>
                  <a:schemeClr val="tx1"/>
                </a:solidFill>
                <a:effectLst/>
                <a:latin typeface="Arial" panose="020B0604020202020204" pitchFamily="34" charset="0"/>
              </a:rPr>
              <a:t>and </a:t>
            </a:r>
            <a:r>
              <a:rPr kumimoji="0" lang="en-GH" altLang="en-GH" sz="1200" b="0" i="1" u="none" strike="noStrike" cap="none" normalizeH="0" baseline="0" dirty="0">
                <a:ln>
                  <a:noFill/>
                </a:ln>
                <a:solidFill>
                  <a:schemeClr val="tx1"/>
                </a:solidFill>
                <a:effectLst/>
                <a:latin typeface="Arial" panose="020B0604020202020204" pitchFamily="34" charset="0"/>
              </a:rPr>
              <a:t>Websites</a:t>
            </a:r>
            <a:r>
              <a:rPr kumimoji="0" lang="en-GH" altLang="en-GH" sz="1200" b="0" i="0" u="none" strike="noStrike" cap="none" normalizeH="0" baseline="0" dirty="0">
                <a:ln>
                  <a:noFill/>
                </a:ln>
                <a:solidFill>
                  <a:schemeClr val="tx1"/>
                </a:solidFill>
                <a:effectLst/>
                <a:latin typeface="Arial" panose="020B0604020202020204" pitchFamily="34" charset="0"/>
              </a:rPr>
              <a:t> are the most effective. </a:t>
            </a:r>
            <a:r>
              <a:rPr kumimoji="0" lang="en-GH" altLang="en-GH" sz="1200" b="1" i="0" u="none" strike="noStrike" cap="none" normalizeH="0" baseline="0" dirty="0">
                <a:ln>
                  <a:noFill/>
                </a:ln>
                <a:solidFill>
                  <a:schemeClr val="tx1"/>
                </a:solidFill>
                <a:effectLst/>
                <a:latin typeface="Arial" panose="020B0604020202020204" pitchFamily="34" charset="0"/>
              </a:rPr>
              <a:t>Individual bookings</a:t>
            </a:r>
            <a:r>
              <a:rPr kumimoji="0" lang="en-GH" altLang="en-GH" sz="1200" b="0" i="0" u="none" strike="noStrike" cap="none" normalizeH="0" baseline="0" dirty="0">
                <a:ln>
                  <a:noFill/>
                </a:ln>
                <a:solidFill>
                  <a:schemeClr val="tx1"/>
                </a:solidFill>
                <a:effectLst/>
                <a:latin typeface="Arial" panose="020B0604020202020204" pitchFamily="34" charset="0"/>
              </a:rPr>
              <a:t> are most common,</a:t>
            </a:r>
            <a:endParaRPr kumimoji="0" lang="en-US" altLang="en-GH"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GH" altLang="en-GH" sz="1200" b="0" i="0" u="none" strike="noStrike" cap="none" normalizeH="0" baseline="0" dirty="0">
                <a:ln>
                  <a:noFill/>
                </a:ln>
                <a:solidFill>
                  <a:schemeClr val="tx1"/>
                </a:solidFill>
                <a:effectLst/>
                <a:latin typeface="Arial" panose="020B0604020202020204" pitchFamily="34" charset="0"/>
              </a:rPr>
              <a:t> though group and private tours present growth opportunities.</a:t>
            </a:r>
            <a:endParaRPr kumimoji="0" lang="en-US" altLang="en-GH"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endParaRPr kumimoji="0" lang="en-GH" altLang="en-GH"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GH" altLang="en-GH" sz="12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spcBef>
                <a:spcPct val="0"/>
              </a:spcBef>
              <a:spcAft>
                <a:spcPct val="0"/>
              </a:spcAft>
              <a:buClrTx/>
              <a:buSzTx/>
              <a:buFontTx/>
              <a:buChar char="•"/>
              <a:tabLst/>
            </a:pPr>
            <a:r>
              <a:rPr kumimoji="0" lang="en-GH" altLang="en-GH" sz="1200" b="0" i="0" u="none" strike="noStrike" cap="none" normalizeH="0" baseline="0" dirty="0">
                <a:ln>
                  <a:noFill/>
                </a:ln>
                <a:solidFill>
                  <a:schemeClr val="tx1"/>
                </a:solidFill>
                <a:effectLst/>
                <a:latin typeface="Arial" panose="020B0604020202020204" pitchFamily="34" charset="0"/>
              </a:rPr>
              <a:t>Use seasonal trends to predict demand and run timely promotions.</a:t>
            </a:r>
          </a:p>
          <a:p>
            <a:pPr marL="0" marR="0" lvl="0" indent="0" algn="l" defTabSz="914400" rtl="0" eaLnBrk="0" fontAlgn="base" latinLnBrk="0" hangingPunct="0">
              <a:spcBef>
                <a:spcPct val="0"/>
              </a:spcBef>
              <a:spcAft>
                <a:spcPct val="0"/>
              </a:spcAft>
              <a:buClrTx/>
              <a:buSzTx/>
              <a:buFontTx/>
              <a:buChar char="•"/>
              <a:tabLst/>
            </a:pPr>
            <a:r>
              <a:rPr kumimoji="0" lang="en-GH" altLang="en-GH" sz="1200" b="0" i="0" u="none" strike="noStrike" cap="none" normalizeH="0" baseline="0" dirty="0">
                <a:ln>
                  <a:noFill/>
                </a:ln>
                <a:solidFill>
                  <a:schemeClr val="tx1"/>
                </a:solidFill>
                <a:effectLst/>
                <a:latin typeface="Arial" panose="020B0604020202020204" pitchFamily="34" charset="0"/>
              </a:rPr>
              <a:t>Boost </a:t>
            </a:r>
            <a:r>
              <a:rPr kumimoji="0" lang="en-GH" altLang="en-GH" sz="1200" b="1" i="0" u="none" strike="noStrike" cap="none" normalizeH="0" baseline="0" dirty="0">
                <a:ln>
                  <a:noFill/>
                </a:ln>
                <a:solidFill>
                  <a:schemeClr val="tx1"/>
                </a:solidFill>
                <a:effectLst/>
                <a:latin typeface="Arial" panose="020B0604020202020204" pitchFamily="34" charset="0"/>
              </a:rPr>
              <a:t>repeat customers</a:t>
            </a:r>
            <a:r>
              <a:rPr kumimoji="0" lang="en-GH" altLang="en-GH" sz="1200" b="0" i="0" u="none" strike="noStrike" cap="none" normalizeH="0" baseline="0" dirty="0">
                <a:ln>
                  <a:noFill/>
                </a:ln>
                <a:solidFill>
                  <a:schemeClr val="tx1"/>
                </a:solidFill>
                <a:effectLst/>
                <a:latin typeface="Arial" panose="020B0604020202020204" pitchFamily="34" charset="0"/>
              </a:rPr>
              <a:t> through loyalty programs and targeted offers.</a:t>
            </a:r>
          </a:p>
          <a:p>
            <a:pPr marL="0" marR="0" lvl="0" indent="0" algn="l" defTabSz="914400" rtl="0" eaLnBrk="0" fontAlgn="base" latinLnBrk="0" hangingPunct="0">
              <a:spcBef>
                <a:spcPct val="0"/>
              </a:spcBef>
              <a:spcAft>
                <a:spcPct val="0"/>
              </a:spcAft>
              <a:buClrTx/>
              <a:buSzTx/>
              <a:buFontTx/>
              <a:buChar char="•"/>
              <a:tabLst/>
            </a:pPr>
            <a:r>
              <a:rPr kumimoji="0" lang="en-GH" altLang="en-GH" sz="1200" b="0" i="0" u="none" strike="noStrike" cap="none" normalizeH="0" baseline="0" dirty="0">
                <a:ln>
                  <a:noFill/>
                </a:ln>
                <a:solidFill>
                  <a:schemeClr val="tx1"/>
                </a:solidFill>
                <a:effectLst/>
                <a:latin typeface="Arial" panose="020B0604020202020204" pitchFamily="34" charset="0"/>
              </a:rPr>
              <a:t>Invest in high-performing booking channels; optimize low ones.</a:t>
            </a:r>
          </a:p>
          <a:p>
            <a:pPr marL="0" marR="0" lvl="0" indent="0" algn="l" defTabSz="914400" rtl="0" eaLnBrk="0" fontAlgn="base" latinLnBrk="0" hangingPunct="0">
              <a:spcBef>
                <a:spcPct val="0"/>
              </a:spcBef>
              <a:spcAft>
                <a:spcPct val="0"/>
              </a:spcAft>
              <a:buClrTx/>
              <a:buSzTx/>
              <a:buFontTx/>
              <a:buChar char="•"/>
              <a:tabLst/>
            </a:pPr>
            <a:r>
              <a:rPr kumimoji="0" lang="en-GH" altLang="en-GH" sz="1200" b="0" i="0" u="none" strike="noStrike" cap="none" normalizeH="0" baseline="0" dirty="0">
                <a:ln>
                  <a:noFill/>
                </a:ln>
                <a:solidFill>
                  <a:schemeClr val="tx1"/>
                </a:solidFill>
                <a:effectLst/>
                <a:latin typeface="Arial" panose="020B0604020202020204" pitchFamily="34" charset="0"/>
              </a:rPr>
              <a:t>Rebrand or bundle underperforming tours.</a:t>
            </a:r>
          </a:p>
          <a:p>
            <a:pPr marL="0" marR="0" lvl="0" indent="0" algn="l" defTabSz="914400" rtl="0" eaLnBrk="0" fontAlgn="base" latinLnBrk="0" hangingPunct="0">
              <a:spcBef>
                <a:spcPct val="0"/>
              </a:spcBef>
              <a:spcAft>
                <a:spcPct val="0"/>
              </a:spcAft>
              <a:buClrTx/>
              <a:buSzTx/>
              <a:buFontTx/>
              <a:buChar char="•"/>
              <a:tabLst/>
            </a:pPr>
            <a:r>
              <a:rPr kumimoji="0" lang="en-GH" altLang="en-GH" sz="1200" b="0" i="0" u="none" strike="noStrike" cap="none" normalizeH="0" baseline="0" dirty="0">
                <a:ln>
                  <a:noFill/>
                </a:ln>
                <a:solidFill>
                  <a:schemeClr val="tx1"/>
                </a:solidFill>
                <a:effectLst/>
                <a:latin typeface="Arial" panose="020B0604020202020204" pitchFamily="34" charset="0"/>
              </a:rPr>
              <a:t>Promote group/corporate packages to increase off-peak bookings.</a:t>
            </a:r>
          </a:p>
          <a:p>
            <a:pPr marL="0" marR="0" lvl="0" indent="0" algn="l" defTabSz="914400" rtl="0" eaLnBrk="0" fontAlgn="base" latinLnBrk="0" hangingPunct="0">
              <a:spcBef>
                <a:spcPct val="0"/>
              </a:spcBef>
              <a:spcAft>
                <a:spcPct val="0"/>
              </a:spcAft>
              <a:buClrTx/>
              <a:buSzTx/>
              <a:buFontTx/>
              <a:buNone/>
              <a:tabLst/>
            </a:pPr>
            <a:endParaRPr kumimoji="0" lang="en-GH" altLang="en-GH"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85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7"/>
        <p:cNvGrpSpPr/>
        <p:nvPr/>
      </p:nvGrpSpPr>
      <p:grpSpPr>
        <a:xfrm>
          <a:off x="0" y="0"/>
          <a:ext cx="0" cy="0"/>
          <a:chOff x="0" y="0"/>
          <a:chExt cx="0" cy="0"/>
        </a:xfrm>
      </p:grpSpPr>
      <p:grpSp>
        <p:nvGrpSpPr>
          <p:cNvPr id="1921" name="Google Shape;1921;p35"/>
          <p:cNvGrpSpPr/>
          <p:nvPr/>
        </p:nvGrpSpPr>
        <p:grpSpPr>
          <a:xfrm>
            <a:off x="7358250" y="1285575"/>
            <a:ext cx="130200" cy="126125"/>
            <a:chOff x="3935725" y="167575"/>
            <a:chExt cx="130200" cy="126125"/>
          </a:xfrm>
        </p:grpSpPr>
        <p:sp>
          <p:nvSpPr>
            <p:cNvPr id="1922" name="Google Shape;1922;p35"/>
            <p:cNvSpPr/>
            <p:nvPr/>
          </p:nvSpPr>
          <p:spPr>
            <a:xfrm>
              <a:off x="3935725" y="1675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23" name="Google Shape;1923;p35"/>
            <p:cNvSpPr/>
            <p:nvPr/>
          </p:nvSpPr>
          <p:spPr>
            <a:xfrm>
              <a:off x="4000825" y="201775"/>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sp>
          <p:nvSpPr>
            <p:cNvPr id="1924" name="Google Shape;1924;p35"/>
            <p:cNvSpPr/>
            <p:nvPr/>
          </p:nvSpPr>
          <p:spPr>
            <a:xfrm>
              <a:off x="3935725" y="237300"/>
              <a:ext cx="65100" cy="56400"/>
            </a:xfrm>
            <a:prstGeom prst="hexagon">
              <a:avLst>
                <a:gd name="adj" fmla="val 25000"/>
                <a:gd name="vf" fmla="val 11547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njari"/>
                <a:ea typeface="Manjari"/>
                <a:cs typeface="Manjari"/>
                <a:sym typeface="Manjari"/>
              </a:endParaRPr>
            </a:p>
          </p:txBody>
        </p:sp>
      </p:grpSp>
      <p:grpSp>
        <p:nvGrpSpPr>
          <p:cNvPr id="1925" name="Google Shape;1925;p35"/>
          <p:cNvGrpSpPr/>
          <p:nvPr/>
        </p:nvGrpSpPr>
        <p:grpSpPr>
          <a:xfrm>
            <a:off x="8146817" y="1602437"/>
            <a:ext cx="449076" cy="119073"/>
            <a:chOff x="7108302" y="2550931"/>
            <a:chExt cx="281323" cy="74593"/>
          </a:xfrm>
        </p:grpSpPr>
        <p:sp>
          <p:nvSpPr>
            <p:cNvPr id="1926" name="Google Shape;1926;p3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5"/>
            <p:cNvSpPr/>
            <p:nvPr/>
          </p:nvSpPr>
          <p:spPr>
            <a:xfrm>
              <a:off x="7347000" y="2550931"/>
              <a:ext cx="42625" cy="74593"/>
            </a:xfrm>
            <a:custGeom>
              <a:avLst/>
              <a:gdLst/>
              <a:ahLst/>
              <a:cxnLst/>
              <a:rect l="l" t="t" r="r" b="b"/>
              <a:pathLst>
                <a:path w="20" h="35" extrusionOk="0">
                  <a:moveTo>
                    <a:pt x="20" y="32"/>
                  </a:moveTo>
                  <a:lnTo>
                    <a:pt x="5"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5"/>
            <p:cNvSpPr/>
            <p:nvPr/>
          </p:nvSpPr>
          <p:spPr>
            <a:xfrm>
              <a:off x="7285195" y="2550931"/>
              <a:ext cx="44757" cy="74593"/>
            </a:xfrm>
            <a:custGeom>
              <a:avLst/>
              <a:gdLst/>
              <a:ahLst/>
              <a:cxnLst/>
              <a:rect l="l" t="t" r="r" b="b"/>
              <a:pathLst>
                <a:path w="21" h="35" extrusionOk="0">
                  <a:moveTo>
                    <a:pt x="21" y="32"/>
                  </a:moveTo>
                  <a:lnTo>
                    <a:pt x="7" y="17"/>
                  </a:lnTo>
                  <a:lnTo>
                    <a:pt x="21" y="3"/>
                  </a:lnTo>
                  <a:lnTo>
                    <a:pt x="18" y="0"/>
                  </a:lnTo>
                  <a:lnTo>
                    <a:pt x="0" y="17"/>
                  </a:lnTo>
                  <a:lnTo>
                    <a:pt x="18" y="35"/>
                  </a:lnTo>
                  <a:lnTo>
                    <a:pt x="21" y="32"/>
                  </a:lnTo>
                  <a:lnTo>
                    <a:pt x="21"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5"/>
            <p:cNvSpPr/>
            <p:nvPr/>
          </p:nvSpPr>
          <p:spPr>
            <a:xfrm>
              <a:off x="7227651" y="2550931"/>
              <a:ext cx="42625" cy="74593"/>
            </a:xfrm>
            <a:custGeom>
              <a:avLst/>
              <a:gdLst/>
              <a:ahLst/>
              <a:cxnLst/>
              <a:rect l="l" t="t" r="r" b="b"/>
              <a:pathLst>
                <a:path w="20" h="35" extrusionOk="0">
                  <a:moveTo>
                    <a:pt x="20" y="32"/>
                  </a:moveTo>
                  <a:lnTo>
                    <a:pt x="6" y="17"/>
                  </a:lnTo>
                  <a:lnTo>
                    <a:pt x="20" y="3"/>
                  </a:lnTo>
                  <a:lnTo>
                    <a:pt x="17" y="0"/>
                  </a:lnTo>
                  <a:lnTo>
                    <a:pt x="0" y="17"/>
                  </a:lnTo>
                  <a:lnTo>
                    <a:pt x="17"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5"/>
            <p:cNvSpPr/>
            <p:nvPr/>
          </p:nvSpPr>
          <p:spPr>
            <a:xfrm>
              <a:off x="7170108" y="2550931"/>
              <a:ext cx="42625" cy="74593"/>
            </a:xfrm>
            <a:custGeom>
              <a:avLst/>
              <a:gdLst/>
              <a:ahLst/>
              <a:cxnLst/>
              <a:rect l="l" t="t" r="r" b="b"/>
              <a:pathLst>
                <a:path w="20" h="35" extrusionOk="0">
                  <a:moveTo>
                    <a:pt x="20" y="32"/>
                  </a:moveTo>
                  <a:lnTo>
                    <a:pt x="5" y="17"/>
                  </a:lnTo>
                  <a:lnTo>
                    <a:pt x="20" y="3"/>
                  </a:lnTo>
                  <a:lnTo>
                    <a:pt x="16" y="0"/>
                  </a:lnTo>
                  <a:lnTo>
                    <a:pt x="0" y="17"/>
                  </a:lnTo>
                  <a:lnTo>
                    <a:pt x="16"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5"/>
            <p:cNvSpPr/>
            <p:nvPr/>
          </p:nvSpPr>
          <p:spPr>
            <a:xfrm>
              <a:off x="7108302" y="2550931"/>
              <a:ext cx="42625" cy="74593"/>
            </a:xfrm>
            <a:custGeom>
              <a:avLst/>
              <a:gdLst/>
              <a:ahLst/>
              <a:cxnLst/>
              <a:rect l="l" t="t" r="r" b="b"/>
              <a:pathLst>
                <a:path w="20" h="35" extrusionOk="0">
                  <a:moveTo>
                    <a:pt x="20" y="32"/>
                  </a:moveTo>
                  <a:lnTo>
                    <a:pt x="6" y="17"/>
                  </a:lnTo>
                  <a:lnTo>
                    <a:pt x="20" y="3"/>
                  </a:lnTo>
                  <a:lnTo>
                    <a:pt x="18" y="0"/>
                  </a:lnTo>
                  <a:lnTo>
                    <a:pt x="0" y="17"/>
                  </a:lnTo>
                  <a:lnTo>
                    <a:pt x="18" y="35"/>
                  </a:lnTo>
                  <a:lnTo>
                    <a:pt x="20" y="32"/>
                  </a:lnTo>
                  <a:lnTo>
                    <a:pt x="20" y="3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Title 2">
            <a:extLst>
              <a:ext uri="{FF2B5EF4-FFF2-40B4-BE49-F238E27FC236}">
                <a16:creationId xmlns:a16="http://schemas.microsoft.com/office/drawing/2014/main" id="{7DFDFB3E-96AE-4BA9-B36B-DB0EB4002F29}"/>
              </a:ext>
            </a:extLst>
          </p:cNvPr>
          <p:cNvSpPr>
            <a:spLocks noGrp="1"/>
          </p:cNvSpPr>
          <p:nvPr>
            <p:ph type="title"/>
          </p:nvPr>
        </p:nvSpPr>
        <p:spPr>
          <a:xfrm>
            <a:off x="1609220" y="668705"/>
            <a:ext cx="4124349" cy="524938"/>
          </a:xfrm>
        </p:spPr>
        <p:txBody>
          <a:bodyPr/>
          <a:lstStyle/>
          <a:p>
            <a:r>
              <a:rPr lang="en-US" sz="3200" dirty="0"/>
              <a:t>Introduction</a:t>
            </a:r>
            <a:endParaRPr lang="en-GH" sz="3200" dirty="0"/>
          </a:p>
        </p:txBody>
      </p:sp>
      <p:sp>
        <p:nvSpPr>
          <p:cNvPr id="24" name="Rectangle 18">
            <a:extLst>
              <a:ext uri="{FF2B5EF4-FFF2-40B4-BE49-F238E27FC236}">
                <a16:creationId xmlns:a16="http://schemas.microsoft.com/office/drawing/2014/main" id="{1E154BD9-ABD2-4149-A703-606777C1857D}"/>
              </a:ext>
            </a:extLst>
          </p:cNvPr>
          <p:cNvSpPr>
            <a:spLocks noChangeArrowheads="1"/>
          </p:cNvSpPr>
          <p:nvPr/>
        </p:nvSpPr>
        <p:spPr bwMode="auto">
          <a:xfrm>
            <a:off x="1356955" y="1048256"/>
            <a:ext cx="570668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200" b="1" dirty="0">
              <a:solidFill>
                <a:schemeClr val="tx1"/>
              </a:solidFill>
            </a:endParaRPr>
          </a:p>
          <a:p>
            <a:r>
              <a:rPr lang="en-US" sz="1200" dirty="0">
                <a:solidFill>
                  <a:schemeClr val="tx1"/>
                </a:solidFill>
              </a:rPr>
              <a:t>Ghana Adventures is a growing travel and tour company based in Tamale, offering a range of services including domestic and international travel, corporate packages, and adventure tours such as safaris and eco-tourism. Despite a broad service offering, the company faces significant challenges: fluctuating seasonal demand, a low percentage of repeat customers, and uneven performance across its tour packages.</a:t>
            </a:r>
          </a:p>
          <a:p>
            <a:endParaRPr lang="en-US" sz="1200" dirty="0">
              <a:solidFill>
                <a:schemeClr val="tx1"/>
              </a:solidFill>
            </a:endParaRPr>
          </a:p>
          <a:p>
            <a:r>
              <a:rPr lang="en-US" sz="1200" dirty="0">
                <a:solidFill>
                  <a:schemeClr val="tx1"/>
                </a:solidFill>
              </a:rPr>
              <a:t>This report aims to provide data-driven insights into customer booking behavior, seasonal trends, and tour package performance. By analyzing historical sales and customer data, we seek to understand the key factors influencing booking patterns and customer loyalty. The data collected includes customer demographics, booking channels, tour types, seasonality, and repeat bookings. The ultimate purpose is to use these insights to predict demand, improve tour bookings, and increase customer retention—ensuring sustainable growth for Ghana Adventures.</a:t>
            </a:r>
          </a:p>
        </p:txBody>
      </p:sp>
    </p:spTree>
    <p:extLst>
      <p:ext uri="{BB962C8B-B14F-4D97-AF65-F5344CB8AC3E}">
        <p14:creationId xmlns:p14="http://schemas.microsoft.com/office/powerpoint/2010/main" val="397070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7" name="TextBox 6">
            <a:extLst>
              <a:ext uri="{FF2B5EF4-FFF2-40B4-BE49-F238E27FC236}">
                <a16:creationId xmlns:a16="http://schemas.microsoft.com/office/drawing/2014/main" id="{50E63C99-B04A-40A7-B5D4-19D1D985CFAF}"/>
              </a:ext>
            </a:extLst>
          </p:cNvPr>
          <p:cNvSpPr txBox="1"/>
          <p:nvPr/>
        </p:nvSpPr>
        <p:spPr>
          <a:xfrm>
            <a:off x="2019300" y="583320"/>
            <a:ext cx="4210050" cy="461665"/>
          </a:xfrm>
          <a:prstGeom prst="rect">
            <a:avLst/>
          </a:prstGeom>
          <a:noFill/>
        </p:spPr>
        <p:txBody>
          <a:bodyPr wrap="square" rtlCol="0">
            <a:spAutoFit/>
          </a:bodyPr>
          <a:lstStyle/>
          <a:p>
            <a:pPr algn="ctr"/>
            <a:r>
              <a:rPr lang="en-US" sz="2400" dirty="0">
                <a:solidFill>
                  <a:schemeClr val="tx1"/>
                </a:solidFill>
              </a:rPr>
              <a:t>Overall Insights</a:t>
            </a:r>
            <a:endParaRPr lang="en-GH" sz="2400" dirty="0">
              <a:solidFill>
                <a:schemeClr val="tx1"/>
              </a:solidFill>
            </a:endParaRPr>
          </a:p>
        </p:txBody>
      </p:sp>
      <p:sp>
        <p:nvSpPr>
          <p:cNvPr id="13" name="Rectangle 12">
            <a:extLst>
              <a:ext uri="{FF2B5EF4-FFF2-40B4-BE49-F238E27FC236}">
                <a16:creationId xmlns:a16="http://schemas.microsoft.com/office/drawing/2014/main" id="{65116A2E-7BD5-4420-B58D-F7F414A8C5C9}"/>
              </a:ext>
            </a:extLst>
          </p:cNvPr>
          <p:cNvSpPr/>
          <p:nvPr/>
        </p:nvSpPr>
        <p:spPr>
          <a:xfrm>
            <a:off x="1181444" y="1155290"/>
            <a:ext cx="6172200" cy="3404890"/>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4" name="Rectangle 3">
            <a:extLst>
              <a:ext uri="{FF2B5EF4-FFF2-40B4-BE49-F238E27FC236}">
                <a16:creationId xmlns:a16="http://schemas.microsoft.com/office/drawing/2014/main" id="{6B0150DD-8749-492C-ADA4-D5B8605E0F65}"/>
              </a:ext>
            </a:extLst>
          </p:cNvPr>
          <p:cNvSpPr/>
          <p:nvPr/>
        </p:nvSpPr>
        <p:spPr>
          <a:xfrm>
            <a:off x="361949" y="1609725"/>
            <a:ext cx="2714625" cy="1962150"/>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dirty="0"/>
          </a:p>
        </p:txBody>
      </p:sp>
      <p:sp>
        <p:nvSpPr>
          <p:cNvPr id="8" name="Rectangle 7">
            <a:extLst>
              <a:ext uri="{FF2B5EF4-FFF2-40B4-BE49-F238E27FC236}">
                <a16:creationId xmlns:a16="http://schemas.microsoft.com/office/drawing/2014/main" id="{341AB320-892D-4584-A2CD-277BF0B676A0}"/>
              </a:ext>
            </a:extLst>
          </p:cNvPr>
          <p:cNvSpPr/>
          <p:nvPr/>
        </p:nvSpPr>
        <p:spPr>
          <a:xfrm>
            <a:off x="3190875" y="1609725"/>
            <a:ext cx="2495550" cy="1962150"/>
          </a:xfrm>
          <a:prstGeom prst="rect">
            <a:avLst/>
          </a:prstGeom>
          <a:blipFill dpi="0" rotWithShape="1">
            <a:blip r:embed="rId4">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9" name="Rectangle 8">
            <a:extLst>
              <a:ext uri="{FF2B5EF4-FFF2-40B4-BE49-F238E27FC236}">
                <a16:creationId xmlns:a16="http://schemas.microsoft.com/office/drawing/2014/main" id="{681165D5-AB06-471C-9058-FE0EF6B971FA}"/>
              </a:ext>
            </a:extLst>
          </p:cNvPr>
          <p:cNvSpPr/>
          <p:nvPr/>
        </p:nvSpPr>
        <p:spPr>
          <a:xfrm>
            <a:off x="5810250" y="1590675"/>
            <a:ext cx="2352675" cy="1962150"/>
          </a:xfrm>
          <a:prstGeom prst="rect">
            <a:avLst/>
          </a:prstGeom>
          <a:blipFill dpi="0" rotWithShape="1">
            <a:blip r:embed="rId5">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a:p>
        </p:txBody>
      </p:sp>
      <p:sp>
        <p:nvSpPr>
          <p:cNvPr id="7" name="TextBox 6">
            <a:extLst>
              <a:ext uri="{FF2B5EF4-FFF2-40B4-BE49-F238E27FC236}">
                <a16:creationId xmlns:a16="http://schemas.microsoft.com/office/drawing/2014/main" id="{50E63C99-B04A-40A7-B5D4-19D1D985CFAF}"/>
              </a:ext>
            </a:extLst>
          </p:cNvPr>
          <p:cNvSpPr txBox="1"/>
          <p:nvPr/>
        </p:nvSpPr>
        <p:spPr>
          <a:xfrm>
            <a:off x="1933575" y="847725"/>
            <a:ext cx="4210050" cy="461665"/>
          </a:xfrm>
          <a:prstGeom prst="rect">
            <a:avLst/>
          </a:prstGeom>
          <a:noFill/>
        </p:spPr>
        <p:txBody>
          <a:bodyPr wrap="square" rtlCol="0">
            <a:spAutoFit/>
          </a:bodyPr>
          <a:lstStyle/>
          <a:p>
            <a:pPr algn="ctr"/>
            <a:r>
              <a:rPr lang="en-US" sz="2400" dirty="0">
                <a:solidFill>
                  <a:schemeClr val="tx1"/>
                </a:solidFill>
              </a:rPr>
              <a:t>Business Problem</a:t>
            </a:r>
            <a:endParaRPr lang="en-GH" sz="2400" dirty="0">
              <a:solidFill>
                <a:schemeClr val="tx1"/>
              </a:solidFill>
            </a:endParaRPr>
          </a:p>
        </p:txBody>
      </p:sp>
      <p:sp>
        <p:nvSpPr>
          <p:cNvPr id="12" name="TextBox 11">
            <a:extLst>
              <a:ext uri="{FF2B5EF4-FFF2-40B4-BE49-F238E27FC236}">
                <a16:creationId xmlns:a16="http://schemas.microsoft.com/office/drawing/2014/main" id="{7196E8A8-C53B-4FE1-B8A2-6345447A16E0}"/>
              </a:ext>
            </a:extLst>
          </p:cNvPr>
          <p:cNvSpPr txBox="1"/>
          <p:nvPr/>
        </p:nvSpPr>
        <p:spPr>
          <a:xfrm>
            <a:off x="590550" y="3625989"/>
            <a:ext cx="2133600" cy="246221"/>
          </a:xfrm>
          <a:prstGeom prst="rect">
            <a:avLst/>
          </a:prstGeom>
          <a:noFill/>
        </p:spPr>
        <p:txBody>
          <a:bodyPr wrap="square" rtlCol="0">
            <a:spAutoFit/>
          </a:bodyPr>
          <a:lstStyle/>
          <a:p>
            <a:r>
              <a:rPr lang="en-US" sz="1000" dirty="0">
                <a:solidFill>
                  <a:schemeClr val="tx1"/>
                </a:solidFill>
              </a:rPr>
              <a:t>1. Peak season vs Slow season</a:t>
            </a:r>
            <a:endParaRPr lang="en-GH" sz="1000" dirty="0">
              <a:solidFill>
                <a:schemeClr val="tx1"/>
              </a:solidFill>
            </a:endParaRPr>
          </a:p>
        </p:txBody>
      </p:sp>
      <p:sp>
        <p:nvSpPr>
          <p:cNvPr id="16" name="TextBox 15">
            <a:extLst>
              <a:ext uri="{FF2B5EF4-FFF2-40B4-BE49-F238E27FC236}">
                <a16:creationId xmlns:a16="http://schemas.microsoft.com/office/drawing/2014/main" id="{EC47D68F-E433-41B9-8019-8A489541722C}"/>
              </a:ext>
            </a:extLst>
          </p:cNvPr>
          <p:cNvSpPr txBox="1"/>
          <p:nvPr/>
        </p:nvSpPr>
        <p:spPr>
          <a:xfrm>
            <a:off x="3257550" y="3625989"/>
            <a:ext cx="2133600" cy="246221"/>
          </a:xfrm>
          <a:prstGeom prst="rect">
            <a:avLst/>
          </a:prstGeom>
          <a:noFill/>
        </p:spPr>
        <p:txBody>
          <a:bodyPr wrap="square" rtlCol="0">
            <a:spAutoFit/>
          </a:bodyPr>
          <a:lstStyle/>
          <a:p>
            <a:r>
              <a:rPr lang="en-US" sz="1000" dirty="0">
                <a:solidFill>
                  <a:schemeClr val="tx1"/>
                </a:solidFill>
              </a:rPr>
              <a:t>2. Sales of Tour Packages</a:t>
            </a:r>
            <a:endParaRPr lang="en-GH" sz="1000" dirty="0">
              <a:solidFill>
                <a:schemeClr val="tx1"/>
              </a:solidFill>
            </a:endParaRPr>
          </a:p>
        </p:txBody>
      </p:sp>
      <p:sp>
        <p:nvSpPr>
          <p:cNvPr id="17" name="TextBox 16">
            <a:extLst>
              <a:ext uri="{FF2B5EF4-FFF2-40B4-BE49-F238E27FC236}">
                <a16:creationId xmlns:a16="http://schemas.microsoft.com/office/drawing/2014/main" id="{59410938-6963-4C3A-BF71-1EF84022FFC1}"/>
              </a:ext>
            </a:extLst>
          </p:cNvPr>
          <p:cNvSpPr txBox="1"/>
          <p:nvPr/>
        </p:nvSpPr>
        <p:spPr>
          <a:xfrm>
            <a:off x="6029325" y="3641288"/>
            <a:ext cx="2352674" cy="246221"/>
          </a:xfrm>
          <a:prstGeom prst="rect">
            <a:avLst/>
          </a:prstGeom>
          <a:noFill/>
        </p:spPr>
        <p:txBody>
          <a:bodyPr wrap="square" rtlCol="0">
            <a:spAutoFit/>
          </a:bodyPr>
          <a:lstStyle/>
          <a:p>
            <a:r>
              <a:rPr lang="en-US" sz="1000" dirty="0">
                <a:solidFill>
                  <a:schemeClr val="tx1"/>
                </a:solidFill>
              </a:rPr>
              <a:t>3. Customer return rate and spending</a:t>
            </a:r>
            <a:endParaRPr lang="en-GH" sz="1000" dirty="0">
              <a:solidFill>
                <a:schemeClr val="tx1"/>
              </a:solidFill>
            </a:endParaRPr>
          </a:p>
        </p:txBody>
      </p:sp>
    </p:spTree>
    <p:extLst>
      <p:ext uri="{BB962C8B-B14F-4D97-AF65-F5344CB8AC3E}">
        <p14:creationId xmlns:p14="http://schemas.microsoft.com/office/powerpoint/2010/main" val="406654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4" name="Rectangle 3">
            <a:extLst>
              <a:ext uri="{FF2B5EF4-FFF2-40B4-BE49-F238E27FC236}">
                <a16:creationId xmlns:a16="http://schemas.microsoft.com/office/drawing/2014/main" id="{1DC9FAF6-D612-44C9-9003-16D25214ECB9}"/>
              </a:ext>
            </a:extLst>
          </p:cNvPr>
          <p:cNvSpPr/>
          <p:nvPr/>
        </p:nvSpPr>
        <p:spPr>
          <a:xfrm>
            <a:off x="663996" y="1420709"/>
            <a:ext cx="4797387" cy="277062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dirty="0"/>
          </a:p>
        </p:txBody>
      </p:sp>
      <p:sp>
        <p:nvSpPr>
          <p:cNvPr id="5" name="TextBox 4">
            <a:extLst>
              <a:ext uri="{FF2B5EF4-FFF2-40B4-BE49-F238E27FC236}">
                <a16:creationId xmlns:a16="http://schemas.microsoft.com/office/drawing/2014/main" id="{9DD969DE-3AD4-41A4-BC62-CDF1276F7FC7}"/>
              </a:ext>
            </a:extLst>
          </p:cNvPr>
          <p:cNvSpPr txBox="1"/>
          <p:nvPr/>
        </p:nvSpPr>
        <p:spPr>
          <a:xfrm>
            <a:off x="1652529" y="329731"/>
            <a:ext cx="4296579" cy="461665"/>
          </a:xfrm>
          <a:prstGeom prst="rect">
            <a:avLst/>
          </a:prstGeom>
          <a:noFill/>
        </p:spPr>
        <p:txBody>
          <a:bodyPr wrap="square" rtlCol="0">
            <a:spAutoFit/>
          </a:bodyPr>
          <a:lstStyle/>
          <a:p>
            <a:r>
              <a:rPr lang="en-US" sz="2400" dirty="0">
                <a:solidFill>
                  <a:schemeClr val="tx1"/>
                </a:solidFill>
              </a:rPr>
              <a:t>Business Insights</a:t>
            </a:r>
            <a:endParaRPr lang="en-GH" sz="2400" dirty="0">
              <a:solidFill>
                <a:schemeClr val="tx1"/>
              </a:solidFill>
            </a:endParaRPr>
          </a:p>
        </p:txBody>
      </p:sp>
      <p:sp>
        <p:nvSpPr>
          <p:cNvPr id="6" name="TextBox 5">
            <a:extLst>
              <a:ext uri="{FF2B5EF4-FFF2-40B4-BE49-F238E27FC236}">
                <a16:creationId xmlns:a16="http://schemas.microsoft.com/office/drawing/2014/main" id="{AB91568B-6045-4AA0-8C4A-E7DC1F6B9817}"/>
              </a:ext>
            </a:extLst>
          </p:cNvPr>
          <p:cNvSpPr txBox="1"/>
          <p:nvPr/>
        </p:nvSpPr>
        <p:spPr>
          <a:xfrm>
            <a:off x="5949108" y="1266820"/>
            <a:ext cx="1872868" cy="307777"/>
          </a:xfrm>
          <a:prstGeom prst="rect">
            <a:avLst/>
          </a:prstGeom>
          <a:noFill/>
        </p:spPr>
        <p:txBody>
          <a:bodyPr wrap="square" rtlCol="0">
            <a:spAutoFit/>
          </a:bodyPr>
          <a:lstStyle/>
          <a:p>
            <a:r>
              <a:rPr lang="en-US" u="sng" dirty="0">
                <a:solidFill>
                  <a:schemeClr val="tx1"/>
                </a:solidFill>
              </a:rPr>
              <a:t>Recommendations</a:t>
            </a:r>
            <a:endParaRPr lang="en-GH" u="sng" dirty="0">
              <a:solidFill>
                <a:schemeClr val="tx1"/>
              </a:solidFill>
            </a:endParaRPr>
          </a:p>
        </p:txBody>
      </p:sp>
      <p:sp>
        <p:nvSpPr>
          <p:cNvPr id="7" name="TextBox 6">
            <a:extLst>
              <a:ext uri="{FF2B5EF4-FFF2-40B4-BE49-F238E27FC236}">
                <a16:creationId xmlns:a16="http://schemas.microsoft.com/office/drawing/2014/main" id="{DA7902A0-049C-437C-9A5C-B79B44B48F94}"/>
              </a:ext>
            </a:extLst>
          </p:cNvPr>
          <p:cNvSpPr txBox="1"/>
          <p:nvPr/>
        </p:nvSpPr>
        <p:spPr>
          <a:xfrm>
            <a:off x="5618603" y="1605693"/>
            <a:ext cx="3062689" cy="3659143"/>
          </a:xfrm>
          <a:prstGeom prst="rect">
            <a:avLst/>
          </a:prstGeom>
          <a:noFill/>
        </p:spPr>
        <p:txBody>
          <a:bodyPr wrap="square" rtlCol="0">
            <a:spAutoFit/>
          </a:bodyPr>
          <a:lstStyle/>
          <a:p>
            <a:pPr marL="228600" indent="-228600">
              <a:lnSpc>
                <a:spcPct val="150000"/>
              </a:lnSpc>
              <a:buClr>
                <a:schemeClr val="tx1"/>
              </a:buClr>
              <a:buFont typeface="+mj-lt"/>
              <a:buAutoNum type="arabicPeriod"/>
            </a:pPr>
            <a:r>
              <a:rPr lang="en-US" sz="1200" dirty="0">
                <a:solidFill>
                  <a:schemeClr val="tx1"/>
                </a:solidFill>
              </a:rPr>
              <a:t>Offer lucrative promotions and discounts especially in February, December.</a:t>
            </a:r>
          </a:p>
          <a:p>
            <a:pPr marL="228600" indent="-228600">
              <a:lnSpc>
                <a:spcPct val="150000"/>
              </a:lnSpc>
              <a:buClr>
                <a:schemeClr val="tx1"/>
              </a:buClr>
              <a:buFont typeface="+mj-lt"/>
              <a:buAutoNum type="arabicPeriod"/>
            </a:pPr>
            <a:r>
              <a:rPr lang="en-US" sz="1200" dirty="0">
                <a:solidFill>
                  <a:schemeClr val="tx1"/>
                </a:solidFill>
              </a:rPr>
              <a:t>Survey customer adventure preferences during off-peak most especially in February and December</a:t>
            </a:r>
          </a:p>
          <a:p>
            <a:pPr marL="228600" indent="-228600">
              <a:lnSpc>
                <a:spcPct val="150000"/>
              </a:lnSpc>
              <a:buClr>
                <a:schemeClr val="tx1"/>
              </a:buClr>
              <a:buFont typeface="+mj-lt"/>
              <a:buAutoNum type="arabicPeriod"/>
            </a:pPr>
            <a:r>
              <a:rPr lang="en-US" sz="1200" dirty="0">
                <a:solidFill>
                  <a:schemeClr val="tx1"/>
                </a:solidFill>
              </a:rPr>
              <a:t>Using targeted marketing campaigns on social media to create discounts and promotion awareness.</a:t>
            </a:r>
            <a:br>
              <a:rPr lang="en-US" sz="1200" dirty="0">
                <a:solidFill>
                  <a:schemeClr val="tx1"/>
                </a:solidFill>
              </a:rPr>
            </a:br>
            <a:br>
              <a:rPr lang="en-US" sz="1200" dirty="0">
                <a:solidFill>
                  <a:schemeClr val="tx1"/>
                </a:solidFill>
              </a:rPr>
            </a:br>
            <a:endParaRPr lang="en-US" sz="1200" dirty="0">
              <a:solidFill>
                <a:schemeClr val="tx1"/>
              </a:solidFill>
            </a:endParaRPr>
          </a:p>
          <a:p>
            <a:pPr marL="228600" indent="-228600">
              <a:lnSpc>
                <a:spcPct val="150000"/>
              </a:lnSpc>
              <a:buClr>
                <a:schemeClr val="tx1"/>
              </a:buClr>
              <a:buFont typeface="+mj-lt"/>
              <a:buAutoNum type="arabicPeriod"/>
            </a:pPr>
            <a:endParaRPr lang="en-US" sz="1200" dirty="0">
              <a:solidFill>
                <a:schemeClr val="tx1"/>
              </a:solidFill>
            </a:endParaRPr>
          </a:p>
          <a:p>
            <a:pPr marL="228600" indent="-228600">
              <a:lnSpc>
                <a:spcPct val="150000"/>
              </a:lnSpc>
              <a:buClr>
                <a:schemeClr val="tx1"/>
              </a:buClr>
              <a:buFont typeface="+mj-lt"/>
              <a:buAutoNum type="arabicPeriod"/>
            </a:pPr>
            <a:endParaRPr lang="en-US" sz="1200" dirty="0">
              <a:solidFill>
                <a:schemeClr val="tx1"/>
              </a:solidFill>
            </a:endParaRPr>
          </a:p>
        </p:txBody>
      </p:sp>
      <p:sp>
        <p:nvSpPr>
          <p:cNvPr id="10" name="TextBox 9">
            <a:extLst>
              <a:ext uri="{FF2B5EF4-FFF2-40B4-BE49-F238E27FC236}">
                <a16:creationId xmlns:a16="http://schemas.microsoft.com/office/drawing/2014/main" id="{175DEC93-DF69-4271-B799-6F17062F0EAB}"/>
              </a:ext>
            </a:extLst>
          </p:cNvPr>
          <p:cNvSpPr txBox="1"/>
          <p:nvPr/>
        </p:nvSpPr>
        <p:spPr>
          <a:xfrm>
            <a:off x="1991300" y="959043"/>
            <a:ext cx="2407186" cy="307777"/>
          </a:xfrm>
          <a:prstGeom prst="rect">
            <a:avLst/>
          </a:prstGeom>
          <a:noFill/>
        </p:spPr>
        <p:txBody>
          <a:bodyPr wrap="square" rtlCol="0">
            <a:spAutoFit/>
          </a:bodyPr>
          <a:lstStyle/>
          <a:p>
            <a:r>
              <a:rPr lang="en-US" dirty="0">
                <a:solidFill>
                  <a:schemeClr val="tx1"/>
                </a:solidFill>
              </a:rPr>
              <a:t>Off-Peak Season Analysis</a:t>
            </a:r>
            <a:endParaRPr lang="en-GH" dirty="0">
              <a:solidFill>
                <a:schemeClr val="tx1"/>
              </a:solidFill>
            </a:endParaRPr>
          </a:p>
        </p:txBody>
      </p:sp>
    </p:spTree>
    <p:extLst>
      <p:ext uri="{BB962C8B-B14F-4D97-AF65-F5344CB8AC3E}">
        <p14:creationId xmlns:p14="http://schemas.microsoft.com/office/powerpoint/2010/main" val="367288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9"/>
        <p:cNvGrpSpPr/>
        <p:nvPr/>
      </p:nvGrpSpPr>
      <p:grpSpPr>
        <a:xfrm>
          <a:off x="0" y="0"/>
          <a:ext cx="0" cy="0"/>
          <a:chOff x="0" y="0"/>
          <a:chExt cx="0" cy="0"/>
        </a:xfrm>
      </p:grpSpPr>
      <p:sp>
        <p:nvSpPr>
          <p:cNvPr id="4" name="Rectangle 3">
            <a:extLst>
              <a:ext uri="{FF2B5EF4-FFF2-40B4-BE49-F238E27FC236}">
                <a16:creationId xmlns:a16="http://schemas.microsoft.com/office/drawing/2014/main" id="{1DC9FAF6-D612-44C9-9003-16D25214ECB9}"/>
              </a:ext>
            </a:extLst>
          </p:cNvPr>
          <p:cNvSpPr/>
          <p:nvPr/>
        </p:nvSpPr>
        <p:spPr>
          <a:xfrm>
            <a:off x="663996" y="1420709"/>
            <a:ext cx="4797387" cy="2770627"/>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H" dirty="0"/>
          </a:p>
        </p:txBody>
      </p:sp>
      <p:sp>
        <p:nvSpPr>
          <p:cNvPr id="5" name="TextBox 4">
            <a:extLst>
              <a:ext uri="{FF2B5EF4-FFF2-40B4-BE49-F238E27FC236}">
                <a16:creationId xmlns:a16="http://schemas.microsoft.com/office/drawing/2014/main" id="{9DD969DE-3AD4-41A4-BC62-CDF1276F7FC7}"/>
              </a:ext>
            </a:extLst>
          </p:cNvPr>
          <p:cNvSpPr txBox="1"/>
          <p:nvPr/>
        </p:nvSpPr>
        <p:spPr>
          <a:xfrm>
            <a:off x="1553377" y="345378"/>
            <a:ext cx="4296579" cy="461665"/>
          </a:xfrm>
          <a:prstGeom prst="rect">
            <a:avLst/>
          </a:prstGeom>
          <a:noFill/>
        </p:spPr>
        <p:txBody>
          <a:bodyPr wrap="square" rtlCol="0">
            <a:spAutoFit/>
          </a:bodyPr>
          <a:lstStyle/>
          <a:p>
            <a:r>
              <a:rPr lang="en-US" sz="2400" dirty="0">
                <a:solidFill>
                  <a:schemeClr val="tx1"/>
                </a:solidFill>
              </a:rPr>
              <a:t>Business Insights</a:t>
            </a:r>
            <a:endParaRPr lang="en-GH" sz="2400" dirty="0">
              <a:solidFill>
                <a:schemeClr val="tx1"/>
              </a:solidFill>
            </a:endParaRPr>
          </a:p>
        </p:txBody>
      </p:sp>
      <p:sp>
        <p:nvSpPr>
          <p:cNvPr id="6" name="TextBox 5">
            <a:extLst>
              <a:ext uri="{FF2B5EF4-FFF2-40B4-BE49-F238E27FC236}">
                <a16:creationId xmlns:a16="http://schemas.microsoft.com/office/drawing/2014/main" id="{AB91568B-6045-4AA0-8C4A-E7DC1F6B9817}"/>
              </a:ext>
            </a:extLst>
          </p:cNvPr>
          <p:cNvSpPr txBox="1"/>
          <p:nvPr/>
        </p:nvSpPr>
        <p:spPr>
          <a:xfrm>
            <a:off x="5949108" y="1266820"/>
            <a:ext cx="1872868" cy="307777"/>
          </a:xfrm>
          <a:prstGeom prst="rect">
            <a:avLst/>
          </a:prstGeom>
          <a:noFill/>
        </p:spPr>
        <p:txBody>
          <a:bodyPr wrap="square" rtlCol="0">
            <a:spAutoFit/>
          </a:bodyPr>
          <a:lstStyle/>
          <a:p>
            <a:r>
              <a:rPr lang="en-US" u="sng" dirty="0">
                <a:solidFill>
                  <a:schemeClr val="tx1"/>
                </a:solidFill>
              </a:rPr>
              <a:t>Recommendations</a:t>
            </a:r>
            <a:endParaRPr lang="en-GH" u="sng" dirty="0">
              <a:solidFill>
                <a:schemeClr val="tx1"/>
              </a:solidFill>
            </a:endParaRPr>
          </a:p>
        </p:txBody>
      </p:sp>
      <p:sp>
        <p:nvSpPr>
          <p:cNvPr id="7" name="TextBox 6">
            <a:extLst>
              <a:ext uri="{FF2B5EF4-FFF2-40B4-BE49-F238E27FC236}">
                <a16:creationId xmlns:a16="http://schemas.microsoft.com/office/drawing/2014/main" id="{DA7902A0-049C-437C-9A5C-B79B44B48F94}"/>
              </a:ext>
            </a:extLst>
          </p:cNvPr>
          <p:cNvSpPr txBox="1"/>
          <p:nvPr/>
        </p:nvSpPr>
        <p:spPr>
          <a:xfrm>
            <a:off x="5618603" y="1605693"/>
            <a:ext cx="3062689" cy="2274149"/>
          </a:xfrm>
          <a:prstGeom prst="rect">
            <a:avLst/>
          </a:prstGeom>
          <a:noFill/>
        </p:spPr>
        <p:txBody>
          <a:bodyPr wrap="square" rtlCol="0">
            <a:spAutoFit/>
          </a:bodyPr>
          <a:lstStyle/>
          <a:p>
            <a:pPr marL="228600" indent="-228600">
              <a:lnSpc>
                <a:spcPct val="150000"/>
              </a:lnSpc>
              <a:buClr>
                <a:schemeClr val="tx1"/>
              </a:buClr>
              <a:buFont typeface="+mj-lt"/>
              <a:buAutoNum type="arabicPeriod"/>
            </a:pPr>
            <a:r>
              <a:rPr lang="en-US" sz="1200" dirty="0">
                <a:solidFill>
                  <a:schemeClr val="tx1"/>
                </a:solidFill>
              </a:rPr>
              <a:t> No Package should be discontinued since they bring profit.</a:t>
            </a:r>
          </a:p>
          <a:p>
            <a:pPr marL="228600" indent="-228600">
              <a:lnSpc>
                <a:spcPct val="150000"/>
              </a:lnSpc>
              <a:buClr>
                <a:schemeClr val="tx1"/>
              </a:buClr>
              <a:buFont typeface="+mj-lt"/>
              <a:buAutoNum type="arabicPeriod"/>
            </a:pPr>
            <a:r>
              <a:rPr lang="en-US" sz="1200" dirty="0">
                <a:solidFill>
                  <a:schemeClr val="tx1"/>
                </a:solidFill>
              </a:rPr>
              <a:t>Packages less than GHS 2000.00 should adjusted to contain all customer feedback and preferences.</a:t>
            </a:r>
          </a:p>
          <a:p>
            <a:pPr marL="228600" indent="-228600">
              <a:lnSpc>
                <a:spcPct val="150000"/>
              </a:lnSpc>
              <a:buClr>
                <a:schemeClr val="tx1"/>
              </a:buClr>
              <a:buFont typeface="+mj-lt"/>
              <a:buAutoNum type="arabicPeriod"/>
            </a:pPr>
            <a:r>
              <a:rPr lang="en-US" sz="1200" dirty="0">
                <a:solidFill>
                  <a:schemeClr val="tx1"/>
                </a:solidFill>
              </a:rPr>
              <a:t>Packages above GHS 2000.00 should be expanded with more experiential treats and luxury.</a:t>
            </a:r>
          </a:p>
        </p:txBody>
      </p:sp>
      <p:sp>
        <p:nvSpPr>
          <p:cNvPr id="10" name="TextBox 9">
            <a:extLst>
              <a:ext uri="{FF2B5EF4-FFF2-40B4-BE49-F238E27FC236}">
                <a16:creationId xmlns:a16="http://schemas.microsoft.com/office/drawing/2014/main" id="{175DEC93-DF69-4271-B799-6F17062F0EAB}"/>
              </a:ext>
            </a:extLst>
          </p:cNvPr>
          <p:cNvSpPr txBox="1"/>
          <p:nvPr/>
        </p:nvSpPr>
        <p:spPr>
          <a:xfrm>
            <a:off x="2065662" y="1052479"/>
            <a:ext cx="1994053" cy="307777"/>
          </a:xfrm>
          <a:prstGeom prst="rect">
            <a:avLst/>
          </a:prstGeom>
          <a:noFill/>
        </p:spPr>
        <p:txBody>
          <a:bodyPr wrap="square" rtlCol="0">
            <a:spAutoFit/>
          </a:bodyPr>
          <a:lstStyle/>
          <a:p>
            <a:r>
              <a:rPr lang="en-US" dirty="0">
                <a:solidFill>
                  <a:schemeClr val="tx1"/>
                </a:solidFill>
              </a:rPr>
              <a:t>Package Analysis</a:t>
            </a:r>
            <a:endParaRPr lang="en-GH" dirty="0">
              <a:solidFill>
                <a:schemeClr val="tx1"/>
              </a:solidFill>
            </a:endParaRPr>
          </a:p>
        </p:txBody>
      </p:sp>
    </p:spTree>
    <p:extLst>
      <p:ext uri="{BB962C8B-B14F-4D97-AF65-F5344CB8AC3E}">
        <p14:creationId xmlns:p14="http://schemas.microsoft.com/office/powerpoint/2010/main" val="2044627388"/>
      </p:ext>
    </p:extLst>
  </p:cSld>
  <p:clrMapOvr>
    <a:masterClrMapping/>
  </p:clrMapOvr>
</p:sld>
</file>

<file path=ppt/theme/theme1.xml><?xml version="1.0" encoding="utf-8"?>
<a:theme xmlns:a="http://schemas.openxmlformats.org/drawingml/2006/main" name="Data Analysis Workshop by Slidesgo">
  <a:themeElements>
    <a:clrScheme name="Simple Light">
      <a:dk1>
        <a:srgbClr val="FFFFFF"/>
      </a:dk1>
      <a:lt1>
        <a:srgbClr val="005F71"/>
      </a:lt1>
      <a:dk2>
        <a:srgbClr val="010318"/>
      </a:dk2>
      <a:lt2>
        <a:srgbClr val="00FFFD"/>
      </a:lt2>
      <a:accent1>
        <a:srgbClr val="00CDAB"/>
      </a:accent1>
      <a:accent2>
        <a:srgbClr val="028670"/>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3097</TotalTime>
  <Words>839</Words>
  <Application>Microsoft Office PowerPoint</Application>
  <PresentationFormat>On-screen Show (16:9)</PresentationFormat>
  <Paragraphs>86</Paragraphs>
  <Slides>20</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20</vt:i4>
      </vt:variant>
    </vt:vector>
  </HeadingPairs>
  <TitlesOfParts>
    <vt:vector size="29" baseType="lpstr">
      <vt:lpstr>Arial</vt:lpstr>
      <vt:lpstr>Calibri</vt:lpstr>
      <vt:lpstr>Lexend</vt:lpstr>
      <vt:lpstr>Manjari</vt:lpstr>
      <vt:lpstr>Proxima Nova</vt:lpstr>
      <vt:lpstr>Proxima Nova Semibold</vt:lpstr>
      <vt:lpstr>Roboto Medium</vt:lpstr>
      <vt:lpstr>Data Analysis Workshop by Slidesgo</vt:lpstr>
      <vt:lpstr>Slidesgo Final Pages</vt:lpstr>
      <vt:lpstr>Ghana Adventures Business Insights </vt:lpstr>
      <vt:lpstr>Table of Contents</vt:lpstr>
      <vt:lpstr>Thesis</vt:lpstr>
      <vt:lpstr>Executive Summary</vt:lpstr>
      <vt:lpstr>Introduction</vt:lpstr>
      <vt:lpstr>PowerPoint Presentation</vt:lpstr>
      <vt:lpstr>PowerPoint Presentation</vt:lpstr>
      <vt:lpstr>PowerPoint Presentation</vt:lpstr>
      <vt:lpstr>PowerPoint Presentation</vt:lpstr>
      <vt:lpstr>PowerPoint Presentation</vt:lpstr>
      <vt:lpstr>Conclusion</vt:lpstr>
      <vt:lpstr>Thank You!</vt:lpstr>
      <vt:lpstr>PowerPoint Presentation</vt:lpstr>
      <vt:lpstr>...and our sets of editable icons</vt:lpstr>
      <vt:lpstr>PowerPoint Presentation</vt:lpstr>
      <vt:lpstr>PowerPoint Presentation</vt:lpstr>
      <vt:lpstr>PowerPoint Presentation</vt:lpstr>
      <vt:lpstr>PowerPoint Presentation</vt:lpstr>
      <vt:lpstr>Nature Icons</vt:lpstr>
      <vt:lpstr>SEO &amp; Marketing Icons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Ghana Adventures Business Insights</dc:title>
  <dc:creator>Jeremiah</dc:creator>
  <cp:lastModifiedBy>Jeremiah Elorm Aleawobu</cp:lastModifiedBy>
  <cp:revision>23</cp:revision>
  <dcterms:modified xsi:type="dcterms:W3CDTF">2025-04-09T08:00:52Z</dcterms:modified>
</cp:coreProperties>
</file>