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Cool Sounding 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Buzzy and Somewhat More Explanaotry Subtitle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8,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Brown_spotted_tabby_bengal_cat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6007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Cool Sounding Buzzwords</dc:title>
  <dc:creator>Damien Théroux</dc:creator>
  <cp:keywords/>
  <dcterms:created xsi:type="dcterms:W3CDTF">2023-01-08T03:27:53Z</dcterms:created>
  <dcterms:modified xsi:type="dcterms:W3CDTF">2023-01-08T03:27:53Z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January 8, 2023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Less Buzzy and Somewhat More Explanaotry Subtitle</vt:lpwstr>
  </property>
  <property fmtid="{D5CDD505-2E9C-101B-9397-08002B2CF9AE}" pid="15" name="toc-title">
    <vt:lpwstr>Table of contents</vt:lpwstr>
  </property>
</Properties>
</file>