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2023-01-08T00:16:41Z</dcterms:created>
  <dcterms:modified xsi:type="dcterms:W3CDTF">2023-01-08T00:16:41Z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January 8, 2023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