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James Adams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Section heading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here. You can use the mark tag to highlight things in some formats.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slide heading</a:t>
            </a:r>
          </a:p>
        </p:txBody>
      </p:sp>
      <p:pic>
        <p:nvPicPr>
          <p:cNvPr descr="imgs/ca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71700" y="1816100"/>
            <a:ext cx="7848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Incremental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Put in code fence</a:t>
            </a:r>
          </a:p>
          <a:p>
            <a:pPr lvl="0"/>
            <a:r>
              <a:rPr/>
              <a:t>Using three colons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Emoji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🤩 Totes work, except in PDF output, boo.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Include speaker notes in another fenced code block.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Put your contents in column code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make them show up in two columns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1</dc:title>
  <dc:creator/>
  <cp:keywords/>
  <dcterms:created xsi:type="dcterms:W3CDTF">2023-01-07T05:45:07Z</dcterms:created>
  <dcterms:modified xsi:type="dcterms:W3CDTF">2023-01-07T05:45:07Z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sl">
    <vt:lpwstr>../bibliography/citethemright10th.csl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modulecode">
    <vt:lpwstr/>
  </property>
  <property fmtid="{D5CDD505-2E9C-101B-9397-08002B2CF9AE}" pid="10" name="subtitle">
    <vt:lpwstr>James Adams</vt:lpwstr>
  </property>
  <property fmtid="{D5CDD505-2E9C-101B-9397-08002B2CF9AE}" pid="11" name="toc-title">
    <vt:lpwstr>Table of contents</vt:lpwstr>
  </property>
</Properties>
</file>