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96" autoAdjust="0"/>
  </p:normalViewPr>
  <p:slideViewPr>
    <p:cSldViewPr snapToGrid="0" snapToObjects="1">
      <p:cViewPr varScale="1">
        <p:scale>
          <a:sx n="105" d="100"/>
          <a:sy n="105" d="100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FBD01E"/>
          </a:solidFill>
          <a:latin typeface="Trebuchet MS" panose="020B0703020202090204" pitchFamily="34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F4F7F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/>
            <a:br/>
            <a:r>
              <a:t>James Adams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dirty="0"/>
              <a:t>Text here. Here is all my new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9"/>
            <a:ext cx="9173718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New slide</a:t>
            </a:r>
          </a:p>
        </p:txBody>
      </p:sp>
      <p:pic>
        <p:nvPicPr>
          <p:cNvPr id="3" name="Picture 1" descr="_images/ca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9"/>
            <a:ext cx="89344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dirty="0"/>
              <a:t>Put in code fence</a:t>
            </a:r>
          </a:p>
          <a:p>
            <a:pPr lvl="1"/>
            <a:r>
              <a:rPr dirty="0"/>
              <a:t>Using three colons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James Adams</cp:lastModifiedBy>
  <cp:revision>15</cp:revision>
  <dcterms:created xsi:type="dcterms:W3CDTF">2021-01-29T17:32:48Z</dcterms:created>
  <dcterms:modified xsi:type="dcterms:W3CDTF">2022-01-31T18:55:35Z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