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James Adams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/>
  <cp:keywords/>
  <dcterms:created xsi:type="dcterms:W3CDTF">2022-02-10T21:21:52Z</dcterms:created>
  <dcterms:modified xsi:type="dcterms:W3CDTF">2022-02-10T21:21:52Z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../_bib/citethemright10th.csl</vt:lpwstr>
  </property>
  <property fmtid="{D5CDD505-2E9C-101B-9397-08002B2CF9AE}" pid="4" name="format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dulecode">
    <vt:lpwstr>..</vt:lpwstr>
  </property>
  <property fmtid="{D5CDD505-2E9C-101B-9397-08002B2CF9AE}" pid="9" name="project">
    <vt:lpwstr/>
  </property>
  <property fmtid="{D5CDD505-2E9C-101B-9397-08002B2CF9AE}" pid="10" name="subtitle">
    <vt:lpwstr>James Adams</vt:lpwstr>
  </property>
  <property fmtid="{D5CDD505-2E9C-101B-9397-08002B2CF9AE}" pid="11" name="toc-title">
    <vt:lpwstr>Table of contents</vt:lpwstr>
  </property>
</Properties>
</file>