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Cool Sounding Buzzwords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Less Buzzy and Somewhat More Explanaotry Subtitle</a:t>
            </a:r>
            <a:br/>
            <a:br/>
            <a:r>
              <a:rPr/>
              <a:t>Damien Théroux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4,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Brown_spotted_tabby_bengal_cat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816100"/>
            <a:ext cx="6007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Cool Sounding Buzzwords</dc:title>
  <dc:creator>Damien Théroux</dc:creator>
  <cp:keywords/>
  <dcterms:created xsi:type="dcterms:W3CDTF">2024-09-04T03:16:30Z</dcterms:created>
  <dcterms:modified xsi:type="dcterms:W3CDTF">2024-09-04T03:16:30Z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September 4, 2024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subtitle">
    <vt:lpwstr>Less Buzzy and Somewhat More Explanaotry Subtitle</vt:lpwstr>
  </property>
  <property fmtid="{D5CDD505-2E9C-101B-9397-08002B2CF9AE}" pid="15" name="toc-title">
    <vt:lpwstr>Table of contents</vt:lpwstr>
  </property>
</Properties>
</file>