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conomist.com/node/17723223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Disposable Academic: Rethinking the Value of a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Behzad Samadi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4,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Psychological Toll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Mental Health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 rates of depression and anxiety among PhD students.</a:t>
            </a:r>
          </a:p>
          <a:p>
            <a:pPr lvl="0"/>
            <a:r>
              <a:rPr/>
              <a:t>The pressure of producing original research.</a:t>
            </a:r>
          </a:p>
          <a:p>
            <a:pPr lvl="0"/>
            <a:r>
              <a:rPr/>
              <a:t>The impact of isolation and competition.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Sacrifices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toll on personal relationships and work-life balance.</a:t>
            </a:r>
          </a:p>
          <a:p>
            <a:pPr lvl="0"/>
            <a:r>
              <a:rPr/>
              <a:t>Financial stress and the burden of student loans.</a:t>
            </a:r>
          </a:p>
          <a:p>
            <a:pPr lvl="0"/>
            <a:r>
              <a:rPr b="1"/>
              <a:t>Statistic</a:t>
            </a:r>
            <a:r>
              <a:rPr/>
              <a:t>: PhD students in the UK can spend up to 7 years on their doctorate, with average annual stipends as low as £13,000, far below the national average wage (The Economist, 2010).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a PhD Worth It?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Intellectual fulfillment.</a:t>
            </a:r>
          </a:p>
          <a:p>
            <a:pPr lvl="0"/>
            <a:r>
              <a:rPr/>
              <a:t>Contribution to knowledge.</a:t>
            </a:r>
          </a:p>
          <a:p>
            <a:pPr lvl="0"/>
            <a:r>
              <a:rPr/>
              <a:t>Opportunities for academic careers.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career prospects.</a:t>
            </a:r>
          </a:p>
          <a:p>
            <a:pPr lvl="0"/>
            <a:r>
              <a:rPr/>
              <a:t>High personal and financial costs.</a:t>
            </a:r>
          </a:p>
          <a:p>
            <a:pPr lvl="0"/>
            <a:r>
              <a:rPr/>
              <a:t>Questionable return on investment.</a:t>
            </a:r>
          </a:p>
          <a:p>
            <a:pPr lvl="0"/>
            <a:r>
              <a:rPr b="1"/>
              <a:t>Statistic</a:t>
            </a:r>
            <a:r>
              <a:rPr/>
              <a:t>: In the US, median earnings for PhD holders in non-academic roles are often lower than those with professional degrees such as MBAs or JDs (The Economist, 2010).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examination of whether the benefits of a PhD outweigh the drawbacks.</a:t>
            </a:r>
          </a:p>
          <a:p>
            <a:pPr lvl="0"/>
            <a:r>
              <a:rPr/>
              <a:t>Consideration of alternative pathways to success.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Alternatives to a PhD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Master’s Degrees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focused and shorter in duration.</a:t>
            </a:r>
          </a:p>
          <a:p>
            <a:pPr lvl="0"/>
            <a:r>
              <a:rPr/>
              <a:t>Often sufficient for career advancement.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Professional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Practical and industry-specific qualifications.</a:t>
            </a:r>
          </a:p>
          <a:p>
            <a:pPr lvl="0"/>
            <a:r>
              <a:rPr/>
              <a:t>Quicker entry into the job market.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Entrepreneurship and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Leveraging skills and knowledge to create new opportunities.</a:t>
            </a:r>
          </a:p>
          <a:p>
            <a:pPr lvl="0"/>
            <a:r>
              <a:rPr/>
              <a:t>The growing trend of innovation outside academia.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Reassess the traditional academic pathway.</a:t>
            </a:r>
          </a:p>
          <a:p>
            <a:pPr lvl="0"/>
            <a:r>
              <a:rPr/>
              <a:t>Consider the broader implications of pursuing a PhD.</a:t>
            </a:r>
          </a:p>
          <a:p>
            <a:pPr lvl="0"/>
            <a:r>
              <a:rPr/>
              <a:t>Encourage informed decision-making for aspiring academics.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future of doctoral education.</a:t>
            </a:r>
          </a:p>
          <a:p>
            <a:pPr lvl="0"/>
            <a:r>
              <a:rPr/>
              <a:t>The need for reform in PhD programs.</a:t>
            </a:r>
          </a:p>
          <a:p>
            <a:pPr lvl="0"/>
            <a:r>
              <a:rPr b="1"/>
              <a:t>Statistic</a:t>
            </a:r>
            <a:r>
              <a:rPr/>
              <a:t>: In Germany, where PhDs are shorter and more integrated with industry, graduates find employment faster and in more varied roles (The Economist, 2010).</a:t>
            </a:r>
          </a:p>
          <a:p>
            <a:pPr lvl="0"/>
            <a:r>
              <a:rPr/>
              <a:t>Emphasizing the importance of aligning education with market demands.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Economist (2010) ‘The disposable academic: Why doing a PhD is often a waste of time’, </a:t>
            </a:r>
            <a:r>
              <a:rPr i="1"/>
              <a:t>The Economist</a:t>
            </a:r>
            <a:r>
              <a:rPr/>
              <a:t>. Available at: </a:t>
            </a:r>
            <a:r>
              <a:rPr>
                <a:hlinkClick r:id="rId2"/>
              </a:rPr>
              <a:t>https://www.economist.com/node/17723223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Overview of the growing concern about the value of PhD programs.</a:t>
            </a:r>
          </a:p>
          <a:p>
            <a:pPr lvl="0"/>
            <a:r>
              <a:rPr/>
              <a:t>Historical context of doctoral education.</a:t>
            </a:r>
          </a:p>
          <a:p>
            <a:pPr lvl="0"/>
            <a:r>
              <a:rPr/>
              <a:t>Purpose: To evaluate whether pursuing a PhD is worth the time, effort, and cost.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Dilemma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PhD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Lengthy process (often 4-7 years).</a:t>
            </a:r>
          </a:p>
          <a:p>
            <a:pPr lvl="0"/>
            <a:r>
              <a:rPr/>
              <a:t>High levels of specialization.</a:t>
            </a:r>
          </a:p>
          <a:p>
            <a:pPr lvl="0"/>
            <a:r>
              <a:rPr/>
              <a:t>Significant personal and financial sacrifices.</a:t>
            </a:r>
          </a:p>
          <a:p>
            <a:pPr lvl="0"/>
            <a:r>
              <a:rPr b="1"/>
              <a:t>Statistic</a:t>
            </a:r>
            <a:r>
              <a:rPr/>
              <a:t>: In 2009, the United States awarded 64,000 PhDs, but only 14% of graduates secured tenure-track positions within 5 years (The Economist, 2010).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Job Market Realities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Limited academic positions.</a:t>
            </a:r>
          </a:p>
          <a:p>
            <a:pPr lvl="0"/>
            <a:r>
              <a:rPr/>
              <a:t>Overqualification for non-academic roles.</a:t>
            </a:r>
          </a:p>
          <a:p>
            <a:pPr lvl="0"/>
            <a:r>
              <a:rPr/>
              <a:t>Saturation of PhD holders in the job market.</a:t>
            </a:r>
          </a:p>
          <a:p>
            <a:pPr lvl="0"/>
            <a:r>
              <a:rPr b="1"/>
              <a:t>Statistic</a:t>
            </a:r>
            <a:r>
              <a:rPr/>
              <a:t>: In 2010, only 3.5% of PhDs in science, technology, engineering, and mathematics (STEM) found permanent academic jobs within 5 years of graduating (The Economist, 2010).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Academic vs. Industry Gap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Misalignment with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PhD skills often mismatched with industry requirements.</a:t>
            </a:r>
          </a:p>
          <a:p>
            <a:pPr lvl="0"/>
            <a:r>
              <a:rPr/>
              <a:t>Employers value practical experience over academic knowledge.</a:t>
            </a:r>
          </a:p>
          <a:p>
            <a:pPr lvl="0"/>
            <a:r>
              <a:rPr/>
              <a:t>The disconnect between academic training and real-world applications.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Post-PhD 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struggle to transition from academia to industry.</a:t>
            </a:r>
          </a:p>
          <a:p>
            <a:pPr lvl="0"/>
            <a:r>
              <a:rPr b="1"/>
              <a:t>Statistic</a:t>
            </a:r>
            <a:r>
              <a:rPr/>
              <a:t>: PhD holders often struggle to secure non-academic jobs, with many positions requiring skills not covered in PhD programs (The Economist, 2010).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Disposable Academic: Rethinking the Value of a PhD</dc:title>
  <dc:creator>Behzad Samadi</dc:creator>
  <cp:keywords/>
  <dcterms:created xsi:type="dcterms:W3CDTF">2024-09-04T04:10:00Z</dcterms:created>
  <dcterms:modified xsi:type="dcterms:W3CDTF">2024-09-04T04:10:00Z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September 4, 2024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toc-title">
    <vt:lpwstr>Table of contents</vt:lpwstr>
  </property>
</Properties>
</file>