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Cool Sounding Buzzwords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Less Buzzy and Somewhat More Explanaotry Subtitle</a:t>
            </a:r>
            <a:br/>
            <a:br/>
            <a:r>
              <a:rPr/>
              <a:t>Damien Théroux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4,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here. You can use the mark tag to highlight things in some formats.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slide heading</a:t>
            </a:r>
          </a:p>
        </p:txBody>
      </p:sp>
      <p:pic>
        <p:nvPicPr>
          <p:cNvPr descr="imgs/Brown_spotted_tabby_bengal_cat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6007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Put in code fence</a:t>
            </a:r>
          </a:p>
          <a:p>
            <a:pPr lvl="0"/>
            <a:r>
              <a:rPr/>
              <a:t>Using three colons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Emoji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🤩 Totes work, except in PDF output, boo.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them show up in two columns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Cool Sounding Buzzwords</dc:title>
  <dc:creator>Damien Théroux</dc:creator>
  <cp:keywords/>
  <dcterms:created xsi:type="dcterms:W3CDTF">2024-09-04T03:09:15Z</dcterms:created>
  <dcterms:modified xsi:type="dcterms:W3CDTF">2024-09-04T03:09:15Z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../bibliography/citethemright10th.csl</vt:lpwstr>
  </property>
  <property fmtid="{D5CDD505-2E9C-101B-9397-08002B2CF9AE}" pid="7" name="date">
    <vt:lpwstr>September 4, 2024</vt:lpwstr>
  </property>
  <property fmtid="{D5CDD505-2E9C-101B-9397-08002B2CF9AE}" pid="8" name="date-format">
    <vt:lpwstr>long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odulecode">
    <vt:lpwstr/>
  </property>
  <property fmtid="{D5CDD505-2E9C-101B-9397-08002B2CF9AE}" pid="14" name="subtitle">
    <vt:lpwstr>Less Buzzy and Somewhat More Explanaotry Subtitle</vt:lpwstr>
  </property>
  <property fmtid="{D5CDD505-2E9C-101B-9397-08002B2CF9AE}" pid="15" name="toc-title">
    <vt:lpwstr>Table of contents</vt:lpwstr>
  </property>
</Properties>
</file>