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James Adams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ca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48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/>
  <cp:keywords/>
  <dcterms:created xsi:type="dcterms:W3CDTF">2023-01-06T14:54:38Z</dcterms:created>
  <dcterms:modified xsi:type="dcterms:W3CDTF">2023-01-06T14:54:38Z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subtitle">
    <vt:lpwstr>James Adams</vt:lpwstr>
  </property>
  <property fmtid="{D5CDD505-2E9C-101B-9397-08002B2CF9AE}" pid="11" name="toc-title">
    <vt:lpwstr>Table of contents</vt:lpwstr>
  </property>
</Properties>
</file>