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A45A02B-1E24-49E6-8AF7-D2341447D45B}">
          <p14:sldIdLst>
            <p14:sldId id="256"/>
          </p14:sldIdLst>
        </p14:section>
        <p14:section name="Theory" id="{746C7822-2248-4661-ADDD-819E400B35FE}">
          <p14:sldIdLst>
            <p14:sldId id="257"/>
          </p14:sldIdLst>
        </p14:section>
        <p14:section name="Practical" id="{F6515026-EFE6-4B01-8B30-36C67E305684}">
          <p14:sldIdLst>
            <p14:sldId id="25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250C8-DE8B-4572-96D0-7B71E41187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5A8914-3FDC-4520-AD89-829FDADE21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D01625-D78D-4CAC-90E1-7F26E98C1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F7EE0-DA06-4001-B311-438F69118D8A}" type="datetimeFigureOut">
              <a:rPr lang="en-US" smtClean="0"/>
              <a:t>8/20/2017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AB22DD-A94E-49A3-B0D7-EEE56E7B9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B4319E-5046-4842-924C-1CDEFF2FE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3CA2F-FD3F-4DA4-AE07-10257F69B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136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48DA6-20E0-45E6-B102-ECC7334C3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875A4-533A-4B05-A5D8-C005B30F66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085FBD-AAC0-4EB0-A0B0-5DE6795EA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F7EE0-DA06-4001-B311-438F69118D8A}" type="datetimeFigureOut">
              <a:rPr lang="en-US" smtClean="0"/>
              <a:t>8/20/2017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74748D-0312-4D4F-BAF1-106F1D411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014E40-750E-4A11-BCF2-4C28B0372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3CA2F-FD3F-4DA4-AE07-10257F69B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612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2A974C-374B-4ECC-AA97-6C7D86B8F7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BFF7DF-5768-48F8-808E-578FCF5A15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5471AA-3866-46A7-8124-B5B74D9A6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F7EE0-DA06-4001-B311-438F69118D8A}" type="datetimeFigureOut">
              <a:rPr lang="en-US" smtClean="0"/>
              <a:t>8/20/2017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AC0A4A-A801-43E1-8723-1422E4B94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9EA5CB-9EF0-452C-BF2A-E19352C68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3CA2F-FD3F-4DA4-AE07-10257F69B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66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3222B-0FF1-405B-A73A-E037BE3EA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CDC401-934A-43BB-890E-BDF755AF8D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ADD947-8234-40D7-A7E2-7341C5645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F7EE0-DA06-4001-B311-438F69118D8A}" type="datetimeFigureOut">
              <a:rPr lang="en-US" smtClean="0"/>
              <a:t>8/20/2017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F8550D-719B-478C-9EA6-DC759C3BB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51C36-E653-4C1C-885E-E65B3498F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3CA2F-FD3F-4DA4-AE07-10257F69B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025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5ADFE-6A07-4B05-8635-B3A34E0FF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C35D28-6F13-4457-96B8-907C033551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FEF1BA-89CA-4ACC-A961-5A2510397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F7EE0-DA06-4001-B311-438F69118D8A}" type="datetimeFigureOut">
              <a:rPr lang="en-US" smtClean="0"/>
              <a:t>8/20/2017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6428BA-A872-4760-9E24-500678560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3F0511-BB77-49CB-BDAC-5CCC404F0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3CA2F-FD3F-4DA4-AE07-10257F69B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491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C7CF1-0FAB-4A3E-A7F6-3098038E4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1EF04-A9CF-4876-AF34-03DE763756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47D736-D637-4A6D-8FF3-7173176087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13C519-B48A-4175-9098-13452A435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F7EE0-DA06-4001-B311-438F69118D8A}" type="datetimeFigureOut">
              <a:rPr lang="en-US" smtClean="0"/>
              <a:t>8/20/2017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EADAF1-71C5-4D86-813B-A52D9C857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C3237F-E865-4EDA-B91A-C19DE3169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3CA2F-FD3F-4DA4-AE07-10257F69B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111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59286-E0C9-46BD-93E8-A036B76B6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E02815-DA3C-4FD6-8FE6-A92EFC64AE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14618D-1C90-4973-BDEF-A4B0FDF2D3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A624A2-BAE8-45BC-994F-D7B55E22D6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FAB241-AE51-4412-8065-E214FE7C46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DFA164-3BE6-4A13-B08C-73C9848DA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F7EE0-DA06-4001-B311-438F69118D8A}" type="datetimeFigureOut">
              <a:rPr lang="en-US" smtClean="0"/>
              <a:t>8/20/2017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D96FA3-232E-49D1-9896-CCBD71649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A63CA1-1CBD-4CFF-B212-4BA76465D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3CA2F-FD3F-4DA4-AE07-10257F69B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514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6BB9C-9D31-4420-9FCD-04D8E06AF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5C35A7-F3D6-4237-874B-D5C16BECF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F7EE0-DA06-4001-B311-438F69118D8A}" type="datetimeFigureOut">
              <a:rPr lang="en-US" smtClean="0"/>
              <a:t>8/20/2017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C76E0E-E87C-4346-86C0-F912916FB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6E4FDA-EBAD-48AF-9738-2D20FBE05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3CA2F-FD3F-4DA4-AE07-10257F69B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305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8CCF98-B826-439E-99DE-AE2018393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F7EE0-DA06-4001-B311-438F69118D8A}" type="datetimeFigureOut">
              <a:rPr lang="en-US" smtClean="0"/>
              <a:t>8/20/2017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3BF47C-2E03-4697-943E-046CE8146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A4D64D-9793-4A61-987D-E69634585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3CA2F-FD3F-4DA4-AE07-10257F69B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562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F28F0-B005-4706-82EF-032119A14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C55A06-460F-4AA5-894C-FF8ADD343C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D1E9B1-B71C-4482-B845-3108CFE085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CD16B5-BD4B-4DE7-A195-1872A054B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F7EE0-DA06-4001-B311-438F69118D8A}" type="datetimeFigureOut">
              <a:rPr lang="en-US" smtClean="0"/>
              <a:t>8/20/2017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A1F315-7590-4582-B5F4-E5E8A371F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BAE9A8-2478-4D2B-BE51-C6F3F0733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3CA2F-FD3F-4DA4-AE07-10257F69B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573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1F0B7-B12A-4587-AD1A-4621F9295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E3498F-D1A7-4831-8594-C84842D667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1EF3E1-D614-41C7-B9F3-B00BB26FB6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1C25DE-DD87-4560-B5AC-2952DDAA5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F7EE0-DA06-4001-B311-438F69118D8A}" type="datetimeFigureOut">
              <a:rPr lang="en-US" smtClean="0"/>
              <a:t>8/20/2017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CB2AD2-7925-409F-B6C1-826EE6FAF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BB0122-C3D5-40B4-8C55-794C31553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3CA2F-FD3F-4DA4-AE07-10257F69B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082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279CA2-B2A0-435E-B479-2EB4B9EE3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47D4E6-A726-4317-96CF-8E44628BA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40F6F6-25B8-4F62-B52B-128D873E46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7F7EE0-DA06-4001-B311-438F69118D8A}" type="datetimeFigureOut">
              <a:rPr lang="en-US" smtClean="0"/>
              <a:t>8/20/2017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83ECEE-E5BF-49E9-B8DE-2DFFD7788F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E734FA-6ECA-476D-B469-81B472F256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83CA2F-FD3F-4DA4-AE07-10257F69B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848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EF21E-FF66-43D0-983F-B306DA839F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Java Spring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5D1FED-2AFE-493C-A7CC-4F8E40983B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v1</a:t>
            </a:r>
          </a:p>
        </p:txBody>
      </p:sp>
    </p:spTree>
    <p:extLst>
      <p:ext uri="{BB962C8B-B14F-4D97-AF65-F5344CB8AC3E}">
        <p14:creationId xmlns:p14="http://schemas.microsoft.com/office/powerpoint/2010/main" val="2766986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C6F31E1-D3D5-4D21-8CCF-1357735896ED}"/>
              </a:ext>
            </a:extLst>
          </p:cNvPr>
          <p:cNvSpPr/>
          <p:nvPr/>
        </p:nvSpPr>
        <p:spPr>
          <a:xfrm>
            <a:off x="360727" y="4689449"/>
            <a:ext cx="4723002" cy="3523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Hardware – Dedicated Bare Metal  / Shared Metal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4BE3F70-1B27-47B7-AEA0-FA16FFAB4858}"/>
              </a:ext>
            </a:extLst>
          </p:cNvPr>
          <p:cNvSpPr/>
          <p:nvPr/>
        </p:nvSpPr>
        <p:spPr>
          <a:xfrm>
            <a:off x="360727" y="4303555"/>
            <a:ext cx="4723002" cy="3523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Host Operating System – </a:t>
            </a:r>
            <a:r>
              <a:rPr lang="en-US" sz="1200" b="1" dirty="0"/>
              <a:t>Win</a:t>
            </a:r>
            <a:r>
              <a:rPr lang="en-US" sz="1200" dirty="0"/>
              <a:t>/Mac/Linux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71E2A70-445C-497F-893D-A059C1A44B79}"/>
              </a:ext>
            </a:extLst>
          </p:cNvPr>
          <p:cNvSpPr/>
          <p:nvPr/>
        </p:nvSpPr>
        <p:spPr>
          <a:xfrm>
            <a:off x="360727" y="3917661"/>
            <a:ext cx="4723002" cy="35233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Development Framework – Microsoft / Opensource (</a:t>
            </a:r>
            <a:r>
              <a:rPr lang="en-US" sz="1200" b="1" dirty="0"/>
              <a:t>Java</a:t>
            </a:r>
            <a:r>
              <a:rPr lang="en-US" sz="1200" dirty="0"/>
              <a:t>/PHP/Python)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63A51A9-7BED-410F-A60A-FBC66FBA09B8}"/>
              </a:ext>
            </a:extLst>
          </p:cNvPr>
          <p:cNvSpPr/>
          <p:nvPr/>
        </p:nvSpPr>
        <p:spPr>
          <a:xfrm>
            <a:off x="360727" y="3531767"/>
            <a:ext cx="2416030" cy="35233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Web Application Framework - </a:t>
            </a:r>
            <a:r>
              <a:rPr lang="en-US" sz="1200" dirty="0" err="1"/>
              <a:t>ASP.Net</a:t>
            </a:r>
            <a:r>
              <a:rPr lang="en-US" sz="1200" dirty="0"/>
              <a:t>, .</a:t>
            </a:r>
            <a:r>
              <a:rPr lang="en-US" sz="1200" dirty="0" err="1"/>
              <a:t>NetCore</a:t>
            </a:r>
            <a:r>
              <a:rPr lang="en-US" sz="1200" dirty="0"/>
              <a:t>, </a:t>
            </a:r>
            <a:r>
              <a:rPr lang="en-US" sz="1200" b="1" dirty="0"/>
              <a:t>Java Spring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4C60B2B-B049-4DBA-82A1-BF2C553AC212}"/>
              </a:ext>
            </a:extLst>
          </p:cNvPr>
          <p:cNvSpPr/>
          <p:nvPr/>
        </p:nvSpPr>
        <p:spPr>
          <a:xfrm>
            <a:off x="360727" y="3145872"/>
            <a:ext cx="2416030" cy="35233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Application – UI / </a:t>
            </a:r>
            <a:r>
              <a:rPr lang="en-US" sz="1200" b="1" dirty="0"/>
              <a:t>API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D07CD35-5ED9-482A-8A5C-C0D72FA4E034}"/>
              </a:ext>
            </a:extLst>
          </p:cNvPr>
          <p:cNvSpPr/>
          <p:nvPr/>
        </p:nvSpPr>
        <p:spPr>
          <a:xfrm>
            <a:off x="6293143" y="4689449"/>
            <a:ext cx="4723002" cy="3523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Shared Metal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F186BB5-087B-49F5-983C-D7BF0B601F00}"/>
              </a:ext>
            </a:extLst>
          </p:cNvPr>
          <p:cNvSpPr/>
          <p:nvPr/>
        </p:nvSpPr>
        <p:spPr>
          <a:xfrm>
            <a:off x="6293143" y="4303555"/>
            <a:ext cx="4723002" cy="3523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Win OS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70A23154-F495-4DAC-AFA5-26EE147B6523}"/>
              </a:ext>
            </a:extLst>
          </p:cNvPr>
          <p:cNvSpPr/>
          <p:nvPr/>
        </p:nvSpPr>
        <p:spPr>
          <a:xfrm>
            <a:off x="6293143" y="3917660"/>
            <a:ext cx="2305573" cy="35233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F/W Libs</a:t>
            </a:r>
            <a:endParaRPr lang="en-US" sz="1200" b="1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657F1CFD-ACD1-458F-948F-E19FC6498654}"/>
              </a:ext>
            </a:extLst>
          </p:cNvPr>
          <p:cNvSpPr/>
          <p:nvPr/>
        </p:nvSpPr>
        <p:spPr>
          <a:xfrm>
            <a:off x="8709173" y="3917660"/>
            <a:ext cx="2304173" cy="35233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Container Engine - Docker</a:t>
            </a:r>
            <a:endParaRPr lang="en-US" sz="1200" b="1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907BC8AB-5EBA-4E32-B289-2A4CD5EA3BFB}"/>
              </a:ext>
            </a:extLst>
          </p:cNvPr>
          <p:cNvSpPr/>
          <p:nvPr/>
        </p:nvSpPr>
        <p:spPr>
          <a:xfrm>
            <a:off x="6293143" y="3531766"/>
            <a:ext cx="963336" cy="35233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App Libs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1735CA5-448A-4F6C-81FF-A9B7FC261DB8}"/>
              </a:ext>
            </a:extLst>
          </p:cNvPr>
          <p:cNvSpPr/>
          <p:nvPr/>
        </p:nvSpPr>
        <p:spPr>
          <a:xfrm>
            <a:off x="6293143" y="3141677"/>
            <a:ext cx="963336" cy="35233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Application</a:t>
            </a:r>
            <a:endParaRPr lang="en-US" sz="1200" b="1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B62DE71D-B5A6-4417-906B-9F5569B29AED}"/>
              </a:ext>
            </a:extLst>
          </p:cNvPr>
          <p:cNvSpPr/>
          <p:nvPr/>
        </p:nvSpPr>
        <p:spPr>
          <a:xfrm>
            <a:off x="8709173" y="3523377"/>
            <a:ext cx="963336" cy="35233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Container</a:t>
            </a:r>
            <a:endParaRPr lang="en-US" sz="1200" b="1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2946B10E-B887-4CB3-9D6C-F047CD5F4F41}"/>
              </a:ext>
            </a:extLst>
          </p:cNvPr>
          <p:cNvSpPr/>
          <p:nvPr/>
        </p:nvSpPr>
        <p:spPr>
          <a:xfrm>
            <a:off x="8709173" y="3137483"/>
            <a:ext cx="963336" cy="35233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F/W Libs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6209CC2C-1EEC-4C71-A5DC-31149CA6800B}"/>
              </a:ext>
            </a:extLst>
          </p:cNvPr>
          <p:cNvSpPr/>
          <p:nvPr/>
        </p:nvSpPr>
        <p:spPr>
          <a:xfrm>
            <a:off x="8709173" y="2743201"/>
            <a:ext cx="963336" cy="35233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App Libs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E7733C3B-B150-4629-A6FD-75745C3AEF05}"/>
              </a:ext>
            </a:extLst>
          </p:cNvPr>
          <p:cNvSpPr/>
          <p:nvPr/>
        </p:nvSpPr>
        <p:spPr>
          <a:xfrm>
            <a:off x="8709173" y="2353112"/>
            <a:ext cx="963336" cy="35233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Application</a:t>
            </a:r>
            <a:endParaRPr lang="en-US" sz="1200" b="1" dirty="0"/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B9186546-79E8-44E5-B653-D332DEB1591A}"/>
              </a:ext>
            </a:extLst>
          </p:cNvPr>
          <p:cNvSpPr/>
          <p:nvPr/>
        </p:nvSpPr>
        <p:spPr>
          <a:xfrm>
            <a:off x="5386432" y="4211277"/>
            <a:ext cx="604007" cy="444616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1</a:t>
            </a:r>
          </a:p>
        </p:txBody>
      </p:sp>
      <p:sp>
        <p:nvSpPr>
          <p:cNvPr id="27" name="Arrow: Down 26">
            <a:extLst>
              <a:ext uri="{FF2B5EF4-FFF2-40B4-BE49-F238E27FC236}">
                <a16:creationId xmlns:a16="http://schemas.microsoft.com/office/drawing/2014/main" id="{A632A522-6C94-44EF-BD5B-A1F3E1B676BE}"/>
              </a:ext>
            </a:extLst>
          </p:cNvPr>
          <p:cNvSpPr/>
          <p:nvPr/>
        </p:nvSpPr>
        <p:spPr>
          <a:xfrm>
            <a:off x="6548308" y="2338431"/>
            <a:ext cx="453005" cy="734037"/>
          </a:xfrm>
          <a:prstGeom prst="downArrow">
            <a:avLst/>
          </a:prstGeom>
          <a:solidFill>
            <a:schemeClr val="accent6">
              <a:alpha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2</a:t>
            </a:r>
          </a:p>
        </p:txBody>
      </p:sp>
      <p:sp>
        <p:nvSpPr>
          <p:cNvPr id="28" name="Arrow: Down 27">
            <a:extLst>
              <a:ext uri="{FF2B5EF4-FFF2-40B4-BE49-F238E27FC236}">
                <a16:creationId xmlns:a16="http://schemas.microsoft.com/office/drawing/2014/main" id="{A2F866D7-44B7-4E45-A2D8-4A326CC53942}"/>
              </a:ext>
            </a:extLst>
          </p:cNvPr>
          <p:cNvSpPr/>
          <p:nvPr/>
        </p:nvSpPr>
        <p:spPr>
          <a:xfrm>
            <a:off x="8964338" y="1551963"/>
            <a:ext cx="453005" cy="734037"/>
          </a:xfrm>
          <a:prstGeom prst="downArrow">
            <a:avLst/>
          </a:prstGeom>
          <a:solidFill>
            <a:schemeClr val="accent6">
              <a:alpha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328757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2A14A74-D769-4E14-96E9-18234CC4435F}"/>
              </a:ext>
            </a:extLst>
          </p:cNvPr>
          <p:cNvSpPr/>
          <p:nvPr/>
        </p:nvSpPr>
        <p:spPr>
          <a:xfrm>
            <a:off x="882244" y="876650"/>
            <a:ext cx="963336" cy="35233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User-1</a:t>
            </a:r>
            <a:endParaRPr lang="en-US" sz="1200" b="1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76F1119-41AD-4976-A4B9-35048EEA0F23}"/>
              </a:ext>
            </a:extLst>
          </p:cNvPr>
          <p:cNvSpPr/>
          <p:nvPr/>
        </p:nvSpPr>
        <p:spPr>
          <a:xfrm>
            <a:off x="882244" y="2999414"/>
            <a:ext cx="3180826" cy="35233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Business Service</a:t>
            </a:r>
            <a:endParaRPr lang="en-US" sz="1200" b="1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B47DC54-345A-4A1F-BC8B-3A3DE107B986}"/>
              </a:ext>
            </a:extLst>
          </p:cNvPr>
          <p:cNvSpPr/>
          <p:nvPr/>
        </p:nvSpPr>
        <p:spPr>
          <a:xfrm>
            <a:off x="882244" y="1579577"/>
            <a:ext cx="963336" cy="35233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Desktop Browser</a:t>
            </a:r>
            <a:endParaRPr lang="en-US" sz="1200" b="1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9E3F601-9A38-4905-A6E1-79BCF67BE8EC}"/>
              </a:ext>
            </a:extLst>
          </p:cNvPr>
          <p:cNvSpPr/>
          <p:nvPr/>
        </p:nvSpPr>
        <p:spPr>
          <a:xfrm>
            <a:off x="1990989" y="1579577"/>
            <a:ext cx="963336" cy="35233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Mobile Browser</a:t>
            </a:r>
            <a:endParaRPr lang="en-US" sz="1200" b="1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D0B22E6-C19C-4D3B-8A49-DCFE5D2D5FB7}"/>
              </a:ext>
            </a:extLst>
          </p:cNvPr>
          <p:cNvSpPr/>
          <p:nvPr/>
        </p:nvSpPr>
        <p:spPr>
          <a:xfrm>
            <a:off x="3099734" y="1579577"/>
            <a:ext cx="963336" cy="35233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Native App</a:t>
            </a:r>
            <a:endParaRPr lang="en-US" sz="1200" b="1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0F58DE6-76A6-4AC5-9B96-7D8E6E4E63C8}"/>
              </a:ext>
            </a:extLst>
          </p:cNvPr>
          <p:cNvSpPr/>
          <p:nvPr/>
        </p:nvSpPr>
        <p:spPr>
          <a:xfrm>
            <a:off x="1990989" y="862667"/>
            <a:ext cx="963336" cy="35233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User-2</a:t>
            </a:r>
            <a:endParaRPr lang="en-US" sz="1200" b="1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AF291B4-2141-4EA9-A6A8-8C713078AA29}"/>
              </a:ext>
            </a:extLst>
          </p:cNvPr>
          <p:cNvSpPr/>
          <p:nvPr/>
        </p:nvSpPr>
        <p:spPr>
          <a:xfrm>
            <a:off x="3099734" y="869659"/>
            <a:ext cx="963336" cy="35233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User-3</a:t>
            </a:r>
            <a:endParaRPr lang="en-US" sz="1200" b="1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B293B77-57A3-4D53-BCB9-384B4B598554}"/>
              </a:ext>
            </a:extLst>
          </p:cNvPr>
          <p:cNvSpPr/>
          <p:nvPr/>
        </p:nvSpPr>
        <p:spPr>
          <a:xfrm>
            <a:off x="882244" y="3716324"/>
            <a:ext cx="3180826" cy="35233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Backend Services</a:t>
            </a:r>
            <a:endParaRPr lang="en-US" sz="1200" b="1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E75A8A4C-181B-4958-B73F-23AC04028986}"/>
              </a:ext>
            </a:extLst>
          </p:cNvPr>
          <p:cNvSpPr/>
          <p:nvPr/>
        </p:nvSpPr>
        <p:spPr>
          <a:xfrm>
            <a:off x="4750965" y="2999414"/>
            <a:ext cx="1666612" cy="35233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API Service</a:t>
            </a:r>
            <a:endParaRPr lang="en-US" sz="1200" b="1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3FF245C-170E-4B2C-80BC-6C903305CCE6}"/>
              </a:ext>
            </a:extLst>
          </p:cNvPr>
          <p:cNvSpPr/>
          <p:nvPr/>
        </p:nvSpPr>
        <p:spPr>
          <a:xfrm>
            <a:off x="882244" y="2282504"/>
            <a:ext cx="3180826" cy="35233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Calling System</a:t>
            </a:r>
            <a:endParaRPr lang="en-US" sz="1200" b="1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E0BD5B13-2DAE-4D09-BA02-FBCAF76D581C}"/>
              </a:ext>
            </a:extLst>
          </p:cNvPr>
          <p:cNvSpPr/>
          <p:nvPr/>
        </p:nvSpPr>
        <p:spPr>
          <a:xfrm>
            <a:off x="4750965" y="2282504"/>
            <a:ext cx="1666612" cy="35233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SPA Web Interface</a:t>
            </a:r>
            <a:endParaRPr lang="en-US" sz="1200" b="1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3927EB06-C5BA-4C53-9027-87606D44AEAE}"/>
              </a:ext>
            </a:extLst>
          </p:cNvPr>
          <p:cNvSpPr/>
          <p:nvPr/>
        </p:nvSpPr>
        <p:spPr>
          <a:xfrm>
            <a:off x="4750965" y="876650"/>
            <a:ext cx="963336" cy="35233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User-1</a:t>
            </a:r>
            <a:endParaRPr lang="en-US" sz="1200" b="1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82120431-5A5E-4F94-ABBD-808218B9DBBC}"/>
              </a:ext>
            </a:extLst>
          </p:cNvPr>
          <p:cNvSpPr/>
          <p:nvPr/>
        </p:nvSpPr>
        <p:spPr>
          <a:xfrm>
            <a:off x="4750965" y="1579577"/>
            <a:ext cx="963336" cy="35233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Desktop Browser</a:t>
            </a:r>
            <a:endParaRPr lang="en-US" sz="1200" b="1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CCC69A4-DBA6-4AD3-A77F-EFA5EE2E626F}"/>
              </a:ext>
            </a:extLst>
          </p:cNvPr>
          <p:cNvSpPr/>
          <p:nvPr/>
        </p:nvSpPr>
        <p:spPr>
          <a:xfrm>
            <a:off x="4750965" y="3716324"/>
            <a:ext cx="1666612" cy="35233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Database</a:t>
            </a:r>
            <a:endParaRPr lang="en-US" sz="1200" b="1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BFDE6AB8-2250-4F74-BE0F-F2122398E7EF}"/>
              </a:ext>
            </a:extLst>
          </p:cNvPr>
          <p:cNvSpPr/>
          <p:nvPr/>
        </p:nvSpPr>
        <p:spPr>
          <a:xfrm>
            <a:off x="7105472" y="2985431"/>
            <a:ext cx="1666612" cy="35233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API using Spring</a:t>
            </a:r>
            <a:endParaRPr lang="en-US" sz="1200" b="1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1E12F416-2822-4EB6-8BEE-E7636FD184F4}"/>
              </a:ext>
            </a:extLst>
          </p:cNvPr>
          <p:cNvSpPr/>
          <p:nvPr/>
        </p:nvSpPr>
        <p:spPr>
          <a:xfrm>
            <a:off x="7105472" y="2268521"/>
            <a:ext cx="1666612" cy="35233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SPA Using Angular 4</a:t>
            </a:r>
            <a:endParaRPr lang="en-US" sz="1200" b="1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54F34C85-53E5-4FE9-80BF-79C9B03402C5}"/>
              </a:ext>
            </a:extLst>
          </p:cNvPr>
          <p:cNvSpPr/>
          <p:nvPr/>
        </p:nvSpPr>
        <p:spPr>
          <a:xfrm>
            <a:off x="7105472" y="862667"/>
            <a:ext cx="963336" cy="35233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User-1</a:t>
            </a:r>
            <a:endParaRPr lang="en-US" sz="1200" b="1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27B7F189-9B95-4BA5-9435-5CFA9B55D31A}"/>
              </a:ext>
            </a:extLst>
          </p:cNvPr>
          <p:cNvSpPr/>
          <p:nvPr/>
        </p:nvSpPr>
        <p:spPr>
          <a:xfrm>
            <a:off x="7105472" y="1565594"/>
            <a:ext cx="963336" cy="35233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Desktop Browser</a:t>
            </a:r>
            <a:endParaRPr lang="en-US" sz="1200" b="1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6F6CA595-B382-4600-B991-2792E45230A3}"/>
              </a:ext>
            </a:extLst>
          </p:cNvPr>
          <p:cNvSpPr/>
          <p:nvPr/>
        </p:nvSpPr>
        <p:spPr>
          <a:xfrm>
            <a:off x="7105472" y="3702341"/>
            <a:ext cx="1666612" cy="35233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Mock Data Repository</a:t>
            </a:r>
            <a:endParaRPr lang="en-US" sz="1200" b="1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9A186BBB-69D9-4EFF-8EA4-5A37BAFF1687}"/>
              </a:ext>
            </a:extLst>
          </p:cNvPr>
          <p:cNvSpPr/>
          <p:nvPr/>
        </p:nvSpPr>
        <p:spPr>
          <a:xfrm>
            <a:off x="9824903" y="5452845"/>
            <a:ext cx="2121020" cy="16778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1. Java SDK 8</a:t>
            </a:r>
            <a:endParaRPr lang="en-US" sz="800" b="1" dirty="0"/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372FD3A6-6F95-4FE6-8EE2-6740ADF030AD}"/>
              </a:ext>
            </a:extLst>
          </p:cNvPr>
          <p:cNvCxnSpPr>
            <a:cxnSpLocks/>
            <a:stCxn id="19" idx="3"/>
            <a:endCxn id="24" idx="1"/>
          </p:cNvCxnSpPr>
          <p:nvPr/>
        </p:nvCxnSpPr>
        <p:spPr>
          <a:xfrm>
            <a:off x="8772084" y="3161600"/>
            <a:ext cx="1052819" cy="237513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04075E67-7251-4AA9-8A3B-919BD6D25F6D}"/>
              </a:ext>
            </a:extLst>
          </p:cNvPr>
          <p:cNvSpPr/>
          <p:nvPr/>
        </p:nvSpPr>
        <p:spPr>
          <a:xfrm>
            <a:off x="9824903" y="5167617"/>
            <a:ext cx="2121020" cy="16778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2. Java Home</a:t>
            </a:r>
            <a:endParaRPr lang="en-US" sz="800" b="1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147B502B-A536-48C8-AE31-96A895319134}"/>
              </a:ext>
            </a:extLst>
          </p:cNvPr>
          <p:cNvSpPr/>
          <p:nvPr/>
        </p:nvSpPr>
        <p:spPr>
          <a:xfrm>
            <a:off x="9824903" y="4889381"/>
            <a:ext cx="2121020" cy="16778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3. </a:t>
            </a:r>
            <a:r>
              <a:rPr lang="en-US" sz="800" dirty="0" err="1"/>
              <a:t>Mavan</a:t>
            </a:r>
            <a:r>
              <a:rPr lang="en-US" sz="800" dirty="0"/>
              <a:t> 3.5</a:t>
            </a:r>
            <a:endParaRPr lang="en-US" sz="800" b="1" dirty="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CFD1B43D-8ED6-4E24-8B8E-C9F5A43099FB}"/>
              </a:ext>
            </a:extLst>
          </p:cNvPr>
          <p:cNvSpPr/>
          <p:nvPr/>
        </p:nvSpPr>
        <p:spPr>
          <a:xfrm>
            <a:off x="9824903" y="4604153"/>
            <a:ext cx="2121020" cy="16778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4. Set </a:t>
            </a:r>
            <a:r>
              <a:rPr lang="en-US" sz="800" dirty="0" err="1"/>
              <a:t>Mavan</a:t>
            </a:r>
            <a:r>
              <a:rPr lang="en-US" sz="800" dirty="0"/>
              <a:t> Path</a:t>
            </a:r>
            <a:endParaRPr lang="en-US" sz="800" b="1" dirty="0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7794BD6E-6138-426D-BFF1-539870CA971B}"/>
              </a:ext>
            </a:extLst>
          </p:cNvPr>
          <p:cNvSpPr/>
          <p:nvPr/>
        </p:nvSpPr>
        <p:spPr>
          <a:xfrm>
            <a:off x="9824899" y="4118296"/>
            <a:ext cx="2121024" cy="154495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5. IntelliJ IDE</a:t>
            </a:r>
            <a:endParaRPr lang="en-US" sz="800" b="1" dirty="0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E4C203A6-4411-4FEF-8770-73E7ADD54272}"/>
              </a:ext>
            </a:extLst>
          </p:cNvPr>
          <p:cNvSpPr/>
          <p:nvPr/>
        </p:nvSpPr>
        <p:spPr>
          <a:xfrm>
            <a:off x="9824899" y="3867325"/>
            <a:ext cx="2121024" cy="15589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6. Download Spring Project – Spring.io</a:t>
            </a:r>
            <a:endParaRPr lang="en-US" sz="800" b="1" dirty="0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8B2A6114-A0EF-431E-A0B9-6E24B3F4DEED}"/>
              </a:ext>
            </a:extLst>
          </p:cNvPr>
          <p:cNvSpPr/>
          <p:nvPr/>
        </p:nvSpPr>
        <p:spPr>
          <a:xfrm>
            <a:off x="9824899" y="3663892"/>
            <a:ext cx="2121024" cy="15589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7. Build and run REST </a:t>
            </a:r>
            <a:r>
              <a:rPr lang="en-US" sz="800" dirty="0" err="1"/>
              <a:t>api</a:t>
            </a:r>
            <a:endParaRPr lang="en-US" sz="800" b="1" dirty="0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CC4066E1-A3F1-431E-89AA-F9C45A49D68E}"/>
              </a:ext>
            </a:extLst>
          </p:cNvPr>
          <p:cNvSpPr/>
          <p:nvPr/>
        </p:nvSpPr>
        <p:spPr>
          <a:xfrm>
            <a:off x="9826297" y="3438787"/>
            <a:ext cx="2121024" cy="15589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8. Enable log4j2</a:t>
            </a:r>
            <a:endParaRPr lang="en-US" sz="800" b="1" dirty="0"/>
          </a:p>
        </p:txBody>
      </p:sp>
    </p:spTree>
    <p:extLst>
      <p:ext uri="{BB962C8B-B14F-4D97-AF65-F5344CB8AC3E}">
        <p14:creationId xmlns:p14="http://schemas.microsoft.com/office/powerpoint/2010/main" val="4590658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157</Words>
  <Application>Microsoft Office PowerPoint</Application>
  <PresentationFormat>Widescreen</PresentationFormat>
  <Paragraphs>48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Java Spring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Spring</dc:title>
  <dc:creator>devadmin</dc:creator>
  <cp:lastModifiedBy>devadmin</cp:lastModifiedBy>
  <cp:revision>16</cp:revision>
  <dcterms:created xsi:type="dcterms:W3CDTF">2017-08-20T01:53:32Z</dcterms:created>
  <dcterms:modified xsi:type="dcterms:W3CDTF">2017-08-20T04:58:58Z</dcterms:modified>
</cp:coreProperties>
</file>