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67" r:id="rId2"/>
    <p:sldId id="264" r:id="rId3"/>
    <p:sldId id="257" r:id="rId4"/>
    <p:sldId id="263" r:id="rId5"/>
    <p:sldId id="266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05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0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0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41D70-3492-44FF-B9B6-5DEFA09C277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09D36C-A5E5-4522-A2EC-D9F912F97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0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eln86.github.io/Zombie-apocalypse-game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7" y="154743"/>
            <a:ext cx="1567375" cy="1567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7263" y="5638074"/>
            <a:ext cx="5556738" cy="923330"/>
          </a:xfrm>
          <a:prstGeom prst="rect">
            <a:avLst/>
          </a:prstGeom>
          <a:solidFill>
            <a:schemeClr val="bg1">
              <a:alpha val="0"/>
            </a:schemeClr>
          </a:solidFill>
          <a:ln w="41275" cmpd="dbl">
            <a:solidFill>
              <a:schemeClr val="tx1"/>
            </a:solidFill>
          </a:ln>
          <a:effectLst>
            <a:glow rad="50800">
              <a:schemeClr val="tx1"/>
            </a:glow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B050"/>
                </a:solidFill>
                <a:latin typeface="Trajan Pro" panose="02020502050506020301" pitchFamily="18" charset="0"/>
              </a:rPr>
              <a:t>Radiologium</a:t>
            </a:r>
            <a:endParaRPr lang="en-US" sz="5400" dirty="0">
              <a:solidFill>
                <a:srgbClr val="00B050"/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65685" y="5052829"/>
            <a:ext cx="1630250" cy="618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 smtClean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2758" y="641811"/>
            <a:ext cx="409355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none">
            <a:spAutoFit/>
          </a:bodyPr>
          <a:lstStyle/>
          <a:p>
            <a:r>
              <a:rPr lang="en-US" sz="4000" u="sng" dirty="0" err="1">
                <a:solidFill>
                  <a:srgbClr val="00B050"/>
                </a:solidFill>
                <a:latin typeface="Trajan Pro" panose="02020502050506020301" pitchFamily="18" charset="0"/>
              </a:rPr>
              <a:t>Radiologium</a:t>
            </a:r>
            <a:endParaRPr lang="en-US" sz="4000" u="sng" dirty="0">
              <a:solidFill>
                <a:srgbClr val="00B050"/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12874" y="559742"/>
            <a:ext cx="10396025" cy="14349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u="sng" dirty="0" smtClean="0">
                <a:latin typeface="Copperplate Gothic Bold" panose="020E0705020206020404" pitchFamily="34" charset="0"/>
                <a:ea typeface="Creepster" panose="02000000000000000000" pitchFamily="2" charset="0"/>
              </a:rPr>
              <a:t>Problems Encountered</a:t>
            </a:r>
            <a:endParaRPr lang="en-US" sz="6000" b="1" u="sng" dirty="0">
              <a:latin typeface="Copperplate Gothic Bold" panose="020E0705020206020404" pitchFamily="34" charset="0"/>
              <a:ea typeface="Creepster" panose="02000000000000000000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26690"/>
              </p:ext>
            </p:extLst>
          </p:nvPr>
        </p:nvGraphicFramePr>
        <p:xfrm>
          <a:off x="1989797" y="1994645"/>
          <a:ext cx="8128000" cy="246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742664"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Game</a:t>
                      </a:r>
                      <a:r>
                        <a:rPr lang="en-US" sz="3600" baseline="0" dirty="0" smtClean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 loop (scope)</a:t>
                      </a:r>
                      <a:endParaRPr lang="en-US" sz="3600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/>
                </a:tc>
              </a:tr>
              <a:tr h="980408">
                <a:tc>
                  <a:txBody>
                    <a:bodyPr/>
                    <a:lstStyle/>
                    <a:p>
                      <a:pPr marL="571500" marR="0" indent="-5715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Collision Detection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742664">
                <a:tc>
                  <a:txBody>
                    <a:bodyPr/>
                    <a:lstStyle/>
                    <a:p>
                      <a:pPr marL="571500" marR="0" indent="-5715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weapon aim</a:t>
                      </a:r>
                      <a:endParaRPr lang="en-US" sz="3600" b="1" dirty="0" smtClean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6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76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9" y="0"/>
            <a:ext cx="6213231" cy="6858000"/>
          </a:xfrm>
          <a:prstGeom prst="rect">
            <a:avLst/>
          </a:prstGeom>
        </p:spPr>
      </p:pic>
      <p:cxnSp>
        <p:nvCxnSpPr>
          <p:cNvPr id="16" name="Curved Connector 15"/>
          <p:cNvCxnSpPr/>
          <p:nvPr/>
        </p:nvCxnSpPr>
        <p:spPr>
          <a:xfrm rot="5400000" flipH="1" flipV="1">
            <a:off x="1561514" y="1420838"/>
            <a:ext cx="5584873" cy="4065563"/>
          </a:xfrm>
          <a:prstGeom prst="curvedConnector3">
            <a:avLst>
              <a:gd name="adj1" fmla="val 1901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94161" y="2388542"/>
            <a:ext cx="1630250" cy="618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 smtClean="0">
              <a:latin typeface="Franklin Gothic Book" panose="020B0503020102020204" pitchFamily="34" charset="0"/>
              <a:ea typeface="Creeps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hlinkClick r:id="rId2"/>
          </p:cNvPr>
          <p:cNvSpPr txBox="1">
            <a:spLocks/>
          </p:cNvSpPr>
          <p:nvPr/>
        </p:nvSpPr>
        <p:spPr>
          <a:xfrm>
            <a:off x="883919" y="2813538"/>
            <a:ext cx="10735993" cy="1195755"/>
          </a:xfrm>
          <a:prstGeom prst="rect">
            <a:avLst/>
          </a:prstGeom>
          <a:gradFill flip="none" rotWithShape="1">
            <a:gsLst>
              <a:gs pos="81424">
                <a:srgbClr val="00B050">
                  <a:lumMod val="73000"/>
                </a:srgbClr>
              </a:gs>
              <a:gs pos="24000">
                <a:srgbClr val="7AD6A3"/>
              </a:gs>
              <a:gs pos="62000">
                <a:srgbClr val="00B050">
                  <a:alpha val="74000"/>
                  <a:lumMod val="99000"/>
                </a:srgbClr>
              </a:gs>
              <a:gs pos="0">
                <a:srgbClr val="00B050"/>
              </a:gs>
              <a:gs pos="100000">
                <a:srgbClr val="00B050"/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u="sng" dirty="0" smtClean="0">
                <a:solidFill>
                  <a:schemeClr val="tx1">
                    <a:alpha val="93000"/>
                  </a:schemeClr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rajan Pro" panose="02020502050506020301" pitchFamily="18" charset="0"/>
                <a:ea typeface="Creepster" panose="02000000000000000000" pitchFamily="2" charset="0"/>
                <a:hlinkClick r:id="rId3"/>
              </a:rPr>
              <a:t>Go to </a:t>
            </a:r>
            <a:r>
              <a:rPr lang="en-US" sz="6000" b="1" u="sng" dirty="0" err="1" smtClean="0">
                <a:solidFill>
                  <a:schemeClr val="tx1">
                    <a:alpha val="93000"/>
                  </a:schemeClr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rajan Pro" panose="02020502050506020301" pitchFamily="18" charset="0"/>
                <a:ea typeface="Creepster" panose="02000000000000000000" pitchFamily="2" charset="0"/>
                <a:hlinkClick r:id="rId3"/>
              </a:rPr>
              <a:t>radiologium</a:t>
            </a:r>
            <a:r>
              <a:rPr lang="en-US" sz="6000" b="1" u="sng" dirty="0" smtClean="0">
                <a:solidFill>
                  <a:schemeClr val="tx1">
                    <a:alpha val="93000"/>
                  </a:schemeClr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rajan Pro" panose="02020502050506020301" pitchFamily="18" charset="0"/>
                <a:ea typeface="Creepster" panose="02000000000000000000" pitchFamily="2" charset="0"/>
                <a:hlinkClick r:id="rId3"/>
              </a:rPr>
              <a:t> site</a:t>
            </a:r>
            <a:endParaRPr lang="en-US" sz="6000" b="1" u="sng" dirty="0">
              <a:solidFill>
                <a:schemeClr val="tx1">
                  <a:alpha val="93000"/>
                </a:schemeClr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Trajan Pro" panose="02020502050506020301" pitchFamily="18" charset="0"/>
              <a:ea typeface="Creepster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29" y="323555"/>
            <a:ext cx="1567375" cy="15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7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349</TotalTime>
  <Words>17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Copperplate Gothic Bold</vt:lpstr>
      <vt:lpstr>Creepster</vt:lpstr>
      <vt:lpstr>Franklin Gothic Book</vt:lpstr>
      <vt:lpstr>Trajan Pro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Apocalypse</dc:title>
  <dc:creator>Elnathan</dc:creator>
  <cp:lastModifiedBy>Elnathan</cp:lastModifiedBy>
  <cp:revision>31</cp:revision>
  <dcterms:created xsi:type="dcterms:W3CDTF">2017-05-26T06:46:58Z</dcterms:created>
  <dcterms:modified xsi:type="dcterms:W3CDTF">2017-06-23T04:55:50Z</dcterms:modified>
</cp:coreProperties>
</file>