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1D70-3492-44FF-B9B6-5DEFA09C277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3369" y="268791"/>
            <a:ext cx="6396507" cy="92537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reepster" panose="02000000000000000000" pitchFamily="2" charset="0"/>
                <a:ea typeface="Creepster" panose="02000000000000000000" pitchFamily="2" charset="0"/>
              </a:rPr>
              <a:t>Zombie Apocalypse</a:t>
            </a:r>
            <a:endParaRPr lang="en-US" dirty="0">
              <a:solidFill>
                <a:srgbClr val="FF0000"/>
              </a:solidFill>
              <a:latin typeface="Creepster" panose="02000000000000000000" pitchFamily="2" charset="0"/>
              <a:ea typeface="Creepster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804" y="1443710"/>
            <a:ext cx="6977245" cy="449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  <a:ea typeface="Creepster" panose="02000000000000000000" pitchFamily="2" charset="0"/>
              </a:rPr>
              <a:t>You were infected by an undead but somehow when you turned into a zombie, you still kept your mind. Now, you are on a mission to destroy all the evil undead whose goal is total world domination.</a:t>
            </a:r>
            <a:endParaRPr lang="en-US" dirty="0">
              <a:latin typeface="Chiller" panose="04020404031007020602" pitchFamily="82" charset="0"/>
              <a:ea typeface="Creepster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823" y="3940935"/>
            <a:ext cx="2218141" cy="2691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22" y="1443711"/>
            <a:ext cx="2813232" cy="281323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769844" y="2096086"/>
            <a:ext cx="2470187" cy="1181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Chiller" panose="04020404031007020602" pitchFamily="82" charset="0"/>
                <a:ea typeface="Creepster" panose="02000000000000000000" pitchFamily="2" charset="0"/>
              </a:rPr>
              <a:t>There are only 200 of us left :(</a:t>
            </a:r>
            <a:endParaRPr lang="en-US" sz="2800" b="1" dirty="0">
              <a:latin typeface="Chiller" panose="04020404031007020602" pitchFamily="82" charset="0"/>
              <a:ea typeface="Creeps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925378"/>
          </a:xfrm>
        </p:spPr>
        <p:txBody>
          <a:bodyPr/>
          <a:lstStyle/>
          <a:p>
            <a:r>
              <a:rPr lang="en-US" u="sng" dirty="0" smtClean="0">
                <a:solidFill>
                  <a:srgbClr val="0070C0"/>
                </a:solidFill>
                <a:latin typeface="Franklin Gothic Book" panose="020B0503020102020204" pitchFamily="34" charset="0"/>
                <a:ea typeface="Creepster" panose="02000000000000000000" pitchFamily="2" charset="0"/>
              </a:rPr>
              <a:t>Objects</a:t>
            </a:r>
            <a:endParaRPr lang="en-US" u="sng" dirty="0">
              <a:solidFill>
                <a:srgbClr val="0070C0"/>
              </a:solidFill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94161" y="2388542"/>
            <a:ext cx="1630250" cy="618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Player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94161" y="3090807"/>
            <a:ext cx="1940417" cy="566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Zombie</a:t>
            </a:r>
            <a:endParaRPr lang="en-US" sz="3600" dirty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94161" y="3741557"/>
            <a:ext cx="2262389" cy="566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Weapons</a:t>
            </a:r>
            <a:endParaRPr lang="en-US" sz="3600" dirty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31724" y="4392307"/>
            <a:ext cx="1285741" cy="566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Map</a:t>
            </a:r>
            <a:endParaRPr lang="en-US" sz="3600" dirty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94161" y="5043057"/>
            <a:ext cx="2765737" cy="566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Franklin Gothic Book" panose="020B0503020102020204" pitchFamily="34" charset="0"/>
                <a:ea typeface="Creepster" panose="02000000000000000000" pitchFamily="2" charset="0"/>
              </a:rPr>
              <a:t>- Scoreboard</a:t>
            </a:r>
            <a:endParaRPr lang="en-US" sz="3600" dirty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Chiller</vt:lpstr>
      <vt:lpstr>Creepster</vt:lpstr>
      <vt:lpstr>Franklin Gothic Book</vt:lpstr>
      <vt:lpstr>Office Theme</vt:lpstr>
      <vt:lpstr>Zombie Apocalypse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Apocalypse</dc:title>
  <dc:creator>Elnathan</dc:creator>
  <cp:lastModifiedBy>Elnathan</cp:lastModifiedBy>
  <cp:revision>4</cp:revision>
  <dcterms:created xsi:type="dcterms:W3CDTF">2017-05-26T06:46:58Z</dcterms:created>
  <dcterms:modified xsi:type="dcterms:W3CDTF">2017-05-26T07:40:53Z</dcterms:modified>
</cp:coreProperties>
</file>