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67" r:id="rId2"/>
    <p:sldId id="256" r:id="rId3"/>
    <p:sldId id="257" r:id="rId4"/>
    <p:sldId id="260" r:id="rId5"/>
    <p:sldId id="259" r:id="rId6"/>
    <p:sldId id="263" r:id="rId7"/>
    <p:sldId id="264" r:id="rId8"/>
    <p:sldId id="266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05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0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0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3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0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n86.github.io/Zombie-apocalypse-game/index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13" y="647113"/>
            <a:ext cx="2940146" cy="2940146"/>
          </a:xfrm>
          <a:prstGeom prst="rect">
            <a:avLst/>
          </a:prstGeom>
          <a:effectLst>
            <a:glow rad="38100">
              <a:schemeClr val="tx1">
                <a:alpha val="40000"/>
              </a:schemeClr>
            </a:glow>
            <a:outerShdw dist="215900" dir="4260000" sx="30000" sy="30000" algn="ctr" rotWithShape="0">
              <a:srgbClr val="000000">
                <a:alpha val="0"/>
              </a:srgbClr>
            </a:outerShdw>
            <a:reflection stA="50000" endPos="22000" dir="5400000" sy="-100000" algn="bl" rotWithShape="0"/>
            <a:softEdge rad="63500"/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92597"/>
              </p:ext>
            </p:extLst>
          </p:nvPr>
        </p:nvGraphicFramePr>
        <p:xfrm>
          <a:off x="2327422" y="426472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person</a:t>
                      </a:r>
                      <a:r>
                        <a:rPr lang="en-US" baseline="0" dirty="0" smtClean="0"/>
                        <a:t> = new Person();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person.name</a:t>
                      </a:r>
                      <a:r>
                        <a:rPr lang="en-US" baseline="0" dirty="0" smtClean="0"/>
                        <a:t> = “Elnathan”;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person.occupation</a:t>
                      </a:r>
                      <a:r>
                        <a:rPr lang="en-US" baseline="0" dirty="0" smtClean="0"/>
                        <a:t> = “Entrepreneur”;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person.hobbies</a:t>
                      </a:r>
                      <a:r>
                        <a:rPr lang="en-US" baseline="0" dirty="0" smtClean="0"/>
                        <a:t> = [“MMORPGs”, “Billiards”, “Photography”];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hlinkClick r:id="rId3"/>
          </p:cNvPr>
          <p:cNvSpPr txBox="1">
            <a:spLocks/>
          </p:cNvSpPr>
          <p:nvPr/>
        </p:nvSpPr>
        <p:spPr>
          <a:xfrm>
            <a:off x="2677553" y="1192790"/>
            <a:ext cx="6325770" cy="14349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u="sng" dirty="0" smtClean="0">
                <a:latin typeface="Copperplate Gothic Bold" panose="020E0705020206020404" pitchFamily="34" charset="0"/>
                <a:ea typeface="Creepster" panose="02000000000000000000" pitchFamily="2" charset="0"/>
              </a:rPr>
              <a:t>Let’s play!</a:t>
            </a:r>
            <a:endParaRPr lang="en-US" sz="8000" b="1" u="sng" dirty="0">
              <a:latin typeface="Copperplate Gothic Bold" panose="020E0705020206020404" pitchFamily="34" charset="0"/>
              <a:ea typeface="Creeps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7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056" y="1026942"/>
            <a:ext cx="9218633" cy="1758461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rgbClr val="FF0000"/>
                </a:solidFill>
                <a:latin typeface="Chiller" panose="04020404031007020602" pitchFamily="82" charset="0"/>
                <a:ea typeface="Creepster" panose="02000000000000000000" pitchFamily="2" charset="0"/>
              </a:rPr>
              <a:t>Zombie Apocalypse</a:t>
            </a:r>
            <a:endParaRPr lang="en-US" sz="11500" b="1" dirty="0">
              <a:solidFill>
                <a:srgbClr val="FF0000"/>
              </a:solidFill>
              <a:latin typeface="Chiller" panose="04020404031007020602" pitchFamily="82" charset="0"/>
              <a:ea typeface="Creepster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14" y="4025340"/>
            <a:ext cx="2218141" cy="2691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11" y="4025340"/>
            <a:ext cx="2218141" cy="2691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67" y="4025340"/>
            <a:ext cx="2218141" cy="2691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25" y="4025340"/>
            <a:ext cx="2218141" cy="26914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04" y="4025340"/>
            <a:ext cx="2218141" cy="2691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6492"/>
            <a:ext cx="1764977" cy="21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347" y="761955"/>
            <a:ext cx="9175385" cy="1434904"/>
          </a:xfrm>
        </p:spPr>
        <p:txBody>
          <a:bodyPr>
            <a:noAutofit/>
          </a:bodyPr>
          <a:lstStyle/>
          <a:p>
            <a:r>
              <a:rPr lang="en-US" sz="8000" b="1" u="sng" dirty="0" smtClean="0">
                <a:solidFill>
                  <a:schemeClr val="tx1"/>
                </a:solidFill>
                <a:latin typeface="Creepster" panose="02000000000000000000" pitchFamily="2" charset="0"/>
                <a:ea typeface="Creepster" panose="02000000000000000000" pitchFamily="2" charset="0"/>
              </a:rPr>
              <a:t>Objective of the game</a:t>
            </a:r>
            <a:endParaRPr lang="en-US" sz="8000" b="1" u="sng" dirty="0">
              <a:solidFill>
                <a:schemeClr val="tx1"/>
              </a:solidFill>
              <a:latin typeface="Creepster" panose="02000000000000000000" pitchFamily="2" charset="0"/>
              <a:ea typeface="Creepster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65685" y="5052829"/>
            <a:ext cx="1630250" cy="6184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 smtClean="0"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17" y="2880910"/>
            <a:ext cx="1744124" cy="21051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45" y="2947712"/>
            <a:ext cx="1744124" cy="21051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10" y="3010431"/>
            <a:ext cx="1747507" cy="210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75" y="3010431"/>
            <a:ext cx="1747507" cy="210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68" y="3010431"/>
            <a:ext cx="1747507" cy="21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94161" y="2388542"/>
            <a:ext cx="1630250" cy="6184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 smtClean="0"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49575" y="2050643"/>
            <a:ext cx="642425" cy="647114"/>
          </a:xfrm>
          <a:prstGeom prst="ellipse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FF0000"/>
            </a:solidFill>
          </a:ln>
          <a:effectLst>
            <a:outerShdw blurRad="50800" dist="50800" dir="5400000" sx="1000" sy="1000" algn="ctr" rotWithShape="0">
              <a:schemeClr val="tx1">
                <a:alpha val="43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112499" y="-213980"/>
            <a:ext cx="8002172" cy="1434904"/>
          </a:xfrm>
          <a:noFill/>
        </p:spPr>
        <p:txBody>
          <a:bodyPr>
            <a:noAutofit/>
          </a:bodyPr>
          <a:lstStyle/>
          <a:p>
            <a:r>
              <a:rPr lang="en-US" sz="8000" b="1" u="sng" dirty="0" smtClean="0">
                <a:latin typeface="Copperplate Gothic Bold" panose="020E0705020206020404" pitchFamily="34" charset="0"/>
                <a:ea typeface="Creepster" panose="02000000000000000000" pitchFamily="2" charset="0"/>
              </a:rPr>
              <a:t>Why zombies?</a:t>
            </a:r>
            <a:endParaRPr lang="en-US" sz="8000" b="1" u="sng" dirty="0">
              <a:latin typeface="Copperplate Gothic Bold" panose="020E0705020206020404" pitchFamily="34" charset="0"/>
              <a:ea typeface="Creeps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4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85"/>
            <a:ext cx="12192000" cy="687558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433711" y="2700997"/>
            <a:ext cx="1899138" cy="1871003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28292" y="5542671"/>
            <a:ext cx="1409114" cy="1491176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12874" y="559742"/>
            <a:ext cx="10396025" cy="14349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u="sng" dirty="0" smtClean="0">
                <a:latin typeface="Copperplate Gothic Bold" panose="020E0705020206020404" pitchFamily="34" charset="0"/>
                <a:ea typeface="Creepster" panose="02000000000000000000" pitchFamily="2" charset="0"/>
              </a:rPr>
              <a:t>Problems Encountered</a:t>
            </a:r>
            <a:endParaRPr lang="en-US" sz="6000" b="1" u="sng" dirty="0">
              <a:latin typeface="Copperplate Gothic Bold" panose="020E0705020206020404" pitchFamily="34" charset="0"/>
              <a:ea typeface="Creepster" panose="02000000000000000000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26690"/>
              </p:ext>
            </p:extLst>
          </p:nvPr>
        </p:nvGraphicFramePr>
        <p:xfrm>
          <a:off x="1989797" y="1994645"/>
          <a:ext cx="8128000" cy="246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742664">
                <a:tc>
                  <a:txBody>
                    <a:bodyPr/>
                    <a:lstStyle/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Game</a:t>
                      </a:r>
                      <a:r>
                        <a:rPr lang="en-US" sz="3600" baseline="0" dirty="0" smtClean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 loop (scope)</a:t>
                      </a:r>
                      <a:endParaRPr lang="en-US" sz="3600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/>
                </a:tc>
              </a:tr>
              <a:tr h="980408">
                <a:tc>
                  <a:txBody>
                    <a:bodyPr/>
                    <a:lstStyle/>
                    <a:p>
                      <a:pPr marL="571500" marR="0" indent="-5715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Collision Detection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742664">
                <a:tc>
                  <a:txBody>
                    <a:bodyPr/>
                    <a:lstStyle/>
                    <a:p>
                      <a:pPr marL="571500" marR="0" indent="-5715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weapon aim</a:t>
                      </a:r>
                      <a:endParaRPr lang="en-US" sz="3600" b="1" dirty="0" smtClean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60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" y="0"/>
            <a:ext cx="121711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876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9" y="0"/>
            <a:ext cx="6213231" cy="6858000"/>
          </a:xfrm>
          <a:prstGeom prst="rect">
            <a:avLst/>
          </a:prstGeom>
        </p:spPr>
      </p:pic>
      <p:cxnSp>
        <p:nvCxnSpPr>
          <p:cNvPr id="16" name="Curved Connector 15"/>
          <p:cNvCxnSpPr/>
          <p:nvPr/>
        </p:nvCxnSpPr>
        <p:spPr>
          <a:xfrm rot="5400000" flipH="1" flipV="1">
            <a:off x="1561514" y="1420838"/>
            <a:ext cx="5584873" cy="4065563"/>
          </a:xfrm>
          <a:prstGeom prst="curvedConnector3">
            <a:avLst>
              <a:gd name="adj1" fmla="val 1901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94161" y="2388542"/>
            <a:ext cx="1630250" cy="6184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 smtClean="0"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227</TotalTime>
  <Words>50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Chiller</vt:lpstr>
      <vt:lpstr>Copperplate Gothic Bold</vt:lpstr>
      <vt:lpstr>Creepster</vt:lpstr>
      <vt:lpstr>Franklin Gothic Book</vt:lpstr>
      <vt:lpstr>Retrospect</vt:lpstr>
      <vt:lpstr>PowerPoint Presentation</vt:lpstr>
      <vt:lpstr>Zombie Apocalypse</vt:lpstr>
      <vt:lpstr>Objective of the game</vt:lpstr>
      <vt:lpstr>Why zombies?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Apocalypse</dc:title>
  <dc:creator>Elnathan</dc:creator>
  <cp:lastModifiedBy>Elnathan</cp:lastModifiedBy>
  <cp:revision>23</cp:revision>
  <dcterms:created xsi:type="dcterms:W3CDTF">2017-05-26T06:46:58Z</dcterms:created>
  <dcterms:modified xsi:type="dcterms:W3CDTF">2017-06-02T08:41:16Z</dcterms:modified>
</cp:coreProperties>
</file>