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6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5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8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0E7A-630F-4D1E-B493-046E5BAEF09E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026B-866F-4CAE-AABC-751D32558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8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DFD6-0589-5CA3-6C38-4BFCA0FD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546100">
              <a:schemeClr val="accent1">
                <a:lumMod val="40000"/>
                <a:lumOff val="60000"/>
              </a:schemeClr>
            </a:glow>
            <a:outerShdw blurRad="114300" dist="76200" dir="5040000" algn="ctr" rotWithShape="0">
              <a:schemeClr val="accent1">
                <a:lumMod val="40000"/>
                <a:lumOff val="60000"/>
                <a:alpha val="67000"/>
              </a:schemeClr>
            </a:out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en-US" sz="88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</a:rPr>
              <a:t>DiscoveryDispatch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BD47B9-400A-F36F-C62F-CF34C6080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Авторы:</a:t>
            </a:r>
            <a:endParaRPr lang="ru-RU" sz="1800" dirty="0">
              <a:effectLst/>
              <a:latin typeface="Liberation Sans" panose="020B0604020202020204" pitchFamily="34" charset="0"/>
              <a:ea typeface="Liberation Sans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Осипов Михаил Денисович  </a:t>
            </a:r>
            <a:endParaRPr lang="ru-RU" sz="1800" dirty="0">
              <a:effectLst/>
              <a:latin typeface="Liberation Sans" panose="020B0604020202020204" pitchFamily="34" charset="0"/>
              <a:ea typeface="Liberation Sans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Пятанина Стефания Александровна</a:t>
            </a:r>
            <a:endParaRPr lang="ru-RU" sz="1800" dirty="0">
              <a:effectLst/>
              <a:latin typeface="Liberation Sans" panose="020B0604020202020204" pitchFamily="34" charset="0"/>
              <a:ea typeface="Liberation Sans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5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F8D41-F5CE-6461-F3C7-9367C03F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7C9DF-B222-9432-60F0-10BBBD16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«</a:t>
            </a:r>
            <a:r>
              <a:rPr lang="ru-RU" sz="1800" dirty="0" err="1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DiscoveryDispatch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» - это веб-сайт, позволяющий пользователям делиться интересной информацией. На сайте пользователи могут публиковать фотографии, сопровождая их краткими описаниями. </a:t>
            </a:r>
            <a:endParaRPr lang="ru-RU" dirty="0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3F1514A6-0B76-6CF9-E2B2-CA38DB374FB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8200" y="2930843"/>
            <a:ext cx="6122035" cy="300799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Изображение3">
            <a:extLst>
              <a:ext uri="{FF2B5EF4-FFF2-40B4-BE49-F238E27FC236}">
                <a16:creationId xmlns:a16="http://schemas.microsoft.com/office/drawing/2014/main" id="{1EB698AF-5FB6-09F9-3CAA-BC19F9C4541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6297" y="2553018"/>
            <a:ext cx="2669223" cy="23441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Изображение4">
            <a:extLst>
              <a:ext uri="{FF2B5EF4-FFF2-40B4-BE49-F238E27FC236}">
                <a16:creationId xmlns:a16="http://schemas.microsoft.com/office/drawing/2014/main" id="{0141726E-D807-9744-6C44-390D2EBB2557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01330" y="5015230"/>
            <a:ext cx="3989070" cy="17005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646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D91C4-8420-513A-7E7D-77DEC2AA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br>
              <a:rPr lang="ru-RU" sz="1800" b="1" dirty="0">
                <a:solidFill>
                  <a:schemeClr val="accent1">
                    <a:lumMod val="75000"/>
                  </a:schemeClr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</a:b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38140-0068-EDCB-E679-063C4D7A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В работу веб-сайта заложено 8 файлов формата «</a:t>
            </a:r>
            <a:r>
              <a:rPr lang="en-US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HTML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»  и 10 файлов расширения «.</a:t>
            </a:r>
            <a:r>
              <a:rPr lang="en-US" sz="1800" dirty="0" err="1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py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Изображение2">
            <a:extLst>
              <a:ext uri="{FF2B5EF4-FFF2-40B4-BE49-F238E27FC236}">
                <a16:creationId xmlns:a16="http://schemas.microsoft.com/office/drawing/2014/main" id="{B7B36F65-A5B0-30CB-D7FF-90F569FD848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6083" y="2329180"/>
            <a:ext cx="3637598" cy="4163695"/>
          </a:xfrm>
          <a:prstGeom prst="rect">
            <a:avLst/>
          </a:prstGeom>
          <a:noFill/>
          <a:ln>
            <a:noFill/>
            <a:prstDash/>
          </a:ln>
          <a:effectLst>
            <a:outerShdw blurRad="50800" dist="88900" dir="7800000" algn="ctr" rotWithShape="0">
              <a:schemeClr val="bg1">
                <a:alpha val="48000"/>
              </a:scheme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AEDF6-A637-A306-6C8E-E3005569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00" y="2329180"/>
            <a:ext cx="4919029" cy="3108960"/>
          </a:xfrm>
          <a:prstGeom prst="rect">
            <a:avLst/>
          </a:prstGeom>
          <a:effectLst>
            <a:outerShdw blurRad="50800" dist="88900" dir="7740000" algn="ctr" rotWithShape="0">
              <a:schemeClr val="bg1">
                <a:alpha val="49000"/>
              </a:scheme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B00D6C-F7CF-3EB9-FA9A-C71EF47E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13" y="3690658"/>
            <a:ext cx="3430504" cy="2644261"/>
          </a:xfrm>
          <a:prstGeom prst="rect">
            <a:avLst/>
          </a:prstGeom>
          <a:solidFill>
            <a:schemeClr val="bg1"/>
          </a:solidFill>
          <a:effectLst>
            <a:outerShdw blurRad="50800" dist="88900" dir="7860000" algn="t" rotWithShape="0">
              <a:prstClr val="black">
                <a:alpha val="4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60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983F-FA6A-D9C1-A56E-65592FAA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33" y="322864"/>
            <a:ext cx="3088640" cy="1325563"/>
          </a:xfrm>
          <a:noFill/>
          <a:effectLst>
            <a:glow rad="368300">
              <a:schemeClr val="bg1">
                <a:lumMod val="95000"/>
                <a:lumOff val="5000"/>
              </a:schemeClr>
            </a:glow>
          </a:effectLst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493F6-B8AA-4EE4-7670-77B6F7538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055"/>
          </a:xfrm>
        </p:spPr>
        <p:txBody>
          <a:bodyPr/>
          <a:lstStyle/>
          <a:p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Сайт разработан с использованием библиотек </a:t>
            </a:r>
            <a:r>
              <a:rPr lang="en-US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Flask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Os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, </a:t>
            </a:r>
            <a:r>
              <a:rPr lang="en-US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Pillow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Sqlite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3, а также «</a:t>
            </a:r>
            <a:r>
              <a:rPr lang="en-US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HTML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» разметки. Изображения хранятся непосредственно в папке «</a:t>
            </a:r>
            <a:r>
              <a:rPr lang="en-US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static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/</a:t>
            </a:r>
            <a:r>
              <a:rPr lang="en-US" sz="1800" dirty="0" err="1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img</a:t>
            </a:r>
            <a:r>
              <a:rPr lang="ru-RU" sz="1800" dirty="0">
                <a:effectLst/>
                <a:latin typeface="Liberation Sans" panose="020B0604020202020204" pitchFamily="34" charset="0"/>
                <a:ea typeface="Liberation Sans" panose="020B0604020202020204" pitchFamily="34" charset="0"/>
              </a:rPr>
              <a:t>» и вызываются запросами из базы данных.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5E0C90-7500-64A2-43FB-C04180C3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33" y="3119245"/>
            <a:ext cx="3934374" cy="2753109"/>
          </a:xfrm>
          <a:prstGeom prst="rect">
            <a:avLst/>
          </a:prstGeom>
          <a:effectLst>
            <a:outerShdw blurRad="50800" dist="88900" dir="8100000" algn="ctr" rotWithShape="0">
              <a:schemeClr val="bg1">
                <a:alpha val="54000"/>
              </a:scheme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5220D1-3217-6678-8836-98293E26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04" y="3429000"/>
            <a:ext cx="6246033" cy="2130332"/>
          </a:xfrm>
          <a:prstGeom prst="rect">
            <a:avLst/>
          </a:prstGeom>
          <a:effectLst>
            <a:outerShdw blurRad="50800" dist="88900" dir="8100000" algn="ctr" rotWithShape="0">
              <a:schemeClr val="bg1">
                <a:alpha val="5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F50BA-D553-9A4A-351B-1F18E48BDF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253331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5D9B27E-3E52-16EA-4C9B-0CE43020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96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system-ui</vt:lpstr>
      <vt:lpstr>Тема Office</vt:lpstr>
      <vt:lpstr>DiscoveryDispatch </vt:lpstr>
      <vt:lpstr>Описание идеи</vt:lpstr>
      <vt:lpstr> Описание реализации</vt:lpstr>
      <vt:lpstr>Технологии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DiscoveryDispatch </dc:title>
  <dc:creator>Стефания Пятанина</dc:creator>
  <cp:lastModifiedBy>Стефания Пятанина</cp:lastModifiedBy>
  <cp:revision>1</cp:revision>
  <dcterms:created xsi:type="dcterms:W3CDTF">2024-04-21T18:54:30Z</dcterms:created>
  <dcterms:modified xsi:type="dcterms:W3CDTF">2024-04-21T19:24:40Z</dcterms:modified>
</cp:coreProperties>
</file>