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Quattrocento Sans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235EA50-0D5D-40AB-9EC2-5F2AC06BF03C}">
  <a:tblStyle styleId="{3235EA50-0D5D-40AB-9EC2-5F2AC06BF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c478efa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c478ef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cd8ed6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cd8ed6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c478ef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c478ef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c478ef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c478ef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c478efa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c478efa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c478ef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c478ef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c478ef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c478ef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cc8e2a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cc8e2a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c478efa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c478efa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dc478efa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dc478efa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c478ef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c478ef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c478efa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c478efa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c478efa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c478ef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c478ef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c478ef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c478ef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c478ef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c478efa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c478efa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c8e2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c8e2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c478efa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c478efa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c478efa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c478efa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4700" y="4704925"/>
            <a:ext cx="8637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© 2019-2020, Unauthorised copying, hiring, lending, public performance, or broadcasting of this presentation prohibited.</a:t>
            </a:r>
            <a:endParaRPr sz="8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21775" y="157789"/>
            <a:ext cx="1841400" cy="45600"/>
          </a:xfrm>
          <a:prstGeom prst="rect">
            <a:avLst/>
          </a:prstGeom>
          <a:solidFill>
            <a:srgbClr val="2585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TDI: Julia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Julia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ruth table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 table used in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Mention the </a:t>
            </a:r>
            <a:r>
              <a:rPr lang="en"/>
              <a:t>relationship</a:t>
            </a:r>
            <a:r>
              <a:rPr lang="en"/>
              <a:t> of input and output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operation</a:t>
            </a:r>
            <a:endParaRPr/>
          </a:p>
        </p:txBody>
      </p:sp>
      <p:graphicFrame>
        <p:nvGraphicFramePr>
          <p:cNvPr id="125" name="Google Shape;125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{3235EA50-0D5D-40AB-9EC2-5F2AC06BF03C}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E.g: NOT(00000000b) -&gt; (11111111b)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Operation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{3235EA50-0D5D-40AB-9EC2-5F2AC06BF03C}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 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 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E.g. (00001111b) AND (00111100b) = (00001100b)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operation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11049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{3235EA50-0D5D-40AB-9EC2-5F2AC06BF03C}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 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 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E.g. (00001111b) OR (00111100b) = (00111111b)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OR operation</a:t>
            </a:r>
            <a:endParaRPr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1104900" y="177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{3235EA50-0D5D-40AB-9EC2-5F2AC06BF03C}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 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Input 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Output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E.g. (00001111b) OR (00111100b) = (00110011b)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 - Shift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 shifting?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 and division are costly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fficient ways to perform multiplication or division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power of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shift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Photo source: https://www.ahirlabs.com/difference/arithmetic-shift-and-logical-shift/</a:t>
            </a:r>
            <a:endParaRPr sz="800"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88" y="730500"/>
            <a:ext cx="4140625" cy="38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</a:t>
            </a:r>
            <a:r>
              <a:rPr lang="en"/>
              <a:t>shift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Photo source: https://www.ahirlabs.com/difference/arithmetic-shift-and-logical-shift/</a:t>
            </a:r>
            <a:endParaRPr sz="8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6" y="730500"/>
            <a:ext cx="4468475" cy="38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operators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 functions of calculation and assignment on a variable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50" y="1233475"/>
            <a:ext cx="60769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numeric primitive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 are the operators in Julia: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75" y="1490538"/>
            <a:ext cx="59912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number </a:t>
            </a:r>
            <a:r>
              <a:rPr lang="en"/>
              <a:t>placed directly before an identifier or parentheses,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2x or 2(x+y) -&gt; treated as a multiplication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375" y="1865434"/>
            <a:ext cx="4117250" cy="15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nteger divide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down to the nearest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replaced by round()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25" y="2155788"/>
            <a:ext cx="2735750" cy="8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in Computer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computer, data stored in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only two state: 0 or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"Bit" refers to a single binary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byte = 8 bits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50" y="1031113"/>
            <a:ext cx="3904250" cy="2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all primitive integer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perating in bitwise level(bit by bit)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logic truth table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88" y="2208012"/>
            <a:ext cx="7317826" cy="1778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637" y="730500"/>
            <a:ext cx="5384724" cy="40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