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c552969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c55296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552969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552969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552969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c552969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c552969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c552969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c55296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c55296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c55296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c55296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552969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552969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552969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552969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c552969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c552969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c55296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c55296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c55296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c55296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c55296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c55296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c55296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c55296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c55296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c55296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c55296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c55296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55296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55296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c552969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c552969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eshare.net/yoozd/union-types-and-literal-singleton-types-in-scala-and-typescript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Julia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Julia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convert(&lt;Type&gt;,&lt;Variable&gt;) if </a:t>
            </a:r>
            <a:r>
              <a:rPr lang="en"/>
              <a:t>necessary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Types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by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ollection of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records, structs, or objects in various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Organizing </a:t>
            </a:r>
            <a:r>
              <a:rPr lang="en"/>
              <a:t>related</a:t>
            </a:r>
            <a:r>
              <a:rPr lang="en"/>
              <a:t> </a:t>
            </a:r>
            <a:r>
              <a:rPr lang="en"/>
              <a:t>variables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33333" l="0" r="0" t="0"/>
          <a:stretch/>
        </p:blipFill>
        <p:spPr>
          <a:xfrm>
            <a:off x="2049774" y="2124725"/>
            <a:ext cx="5044450" cy="20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555600"/>
            <a:ext cx="371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Composite Types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keyword “struct”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Follow with the name of the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 line for each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type by :: operator, if </a:t>
            </a:r>
            <a:r>
              <a:rPr lang="en" sz="1800"/>
              <a:t>necessary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“end” keyword to finish</a:t>
            </a:r>
            <a:endParaRPr sz="18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33333" l="0" r="61872" t="38203"/>
          <a:stretch/>
        </p:blipFill>
        <p:spPr>
          <a:xfrm>
            <a:off x="4845200" y="1638400"/>
            <a:ext cx="4041275" cy="1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555600"/>
            <a:ext cx="423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Access the variable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format: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&lt;variable name&gt; = &lt;type name&gt;(args)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dot to access the variables inside the composite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Julia will decide the types of </a:t>
            </a:r>
            <a:r>
              <a:rPr lang="en" sz="1800"/>
              <a:t>variables inside, if it is not defined</a:t>
            </a:r>
            <a:endParaRPr sz="18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20925"/>
            <a:ext cx="42386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Composite Type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one is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variable is created, cannot change the values inside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“mutable” keyword if </a:t>
            </a:r>
            <a:r>
              <a:rPr lang="en"/>
              <a:t>necessary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925688"/>
            <a:ext cx="51911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463" y="2868675"/>
            <a:ext cx="34671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Unions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Unions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defined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efines a new type union containing several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under the type must be either one of the data types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Photo 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https://www.slideshare.net/yoozd/union-types-and-literal-singleton-types-in-scala-and-typescript</a:t>
            </a:r>
            <a:endParaRPr sz="80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775" y="1853272"/>
            <a:ext cx="4538450" cy="2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type union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keyword “Union”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Format: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Union{&lt;types}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Directly assign value under the type union</a:t>
            </a:r>
            <a:endParaRPr sz="18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700" y="1389590"/>
            <a:ext cx="4260300" cy="268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data types</a:t>
            </a:r>
            <a:r>
              <a:rPr lang="en"/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store information in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how to “decode”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computer store the integer 65 for character ‘A’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Totally the same with Unsigned integer 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are entering a very large number, DO NOT add commas.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✅1000000000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❌1,000,000,000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50" y="892513"/>
            <a:ext cx="7244325" cy="3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 Integer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in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minimal value could be stored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Types(Max value):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UInt8	(255)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UInt16	(65,535)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UInt32	(4</a:t>
            </a:r>
            <a:r>
              <a:rPr lang="en" sz="1800"/>
              <a:t>,</a:t>
            </a:r>
            <a:r>
              <a:rPr lang="en" sz="1800"/>
              <a:t>294,967,295)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UInt64	(18,446,744,073,709,551,615)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UInt128	(340,282,366,920,938,463,463,374,607,431,768,211,455)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igned Integer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in two’s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Types(Range):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Int8		(</a:t>
            </a:r>
            <a:r>
              <a:rPr lang="en" sz="1800"/>
              <a:t>-128 to 127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Int16	(</a:t>
            </a:r>
            <a:r>
              <a:rPr lang="en" sz="1800"/>
              <a:t>-32,768 to 32,767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Int32	(</a:t>
            </a:r>
            <a:r>
              <a:rPr lang="en" sz="1800"/>
              <a:t>-2,147,483,648 to 2,147,483,647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Int64	(-9,223,372,036,854,775,808 to 9,223,372,036,854,775,807)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Int128	(</a:t>
            </a:r>
            <a:r>
              <a:rPr lang="en" sz="1800"/>
              <a:t>−170,141,183,460,469,231,731,687,303,715,884,105,728 to  170,141,183,460,469,231,731,687,303,715,884,105,727)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commonly used is Int64</a:t>
            </a:r>
            <a:endParaRPr sz="18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90925"/>
            <a:ext cx="3552850" cy="12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with IEEE 754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some limitation, cannot store too precise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Float32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Float64</a:t>
            </a:r>
            <a:endParaRPr sz="18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49" y="2796224"/>
            <a:ext cx="5691700" cy="16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Bool(ean)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8-bits (1 byte)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True or False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812" y="1912425"/>
            <a:ext cx="2936375" cy="13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