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dc77e405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dc77e405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c77e405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dc77e405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c77e405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c77e405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c77e405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c77e405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dc77e405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dc77e405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c77e405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c77e405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dc77e405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dc77e405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dc77e4052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dc77e4052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c77e405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c77e405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c77e405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dc77e405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dc77e40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dc77e40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dc77e40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dc77e40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dc77e40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dc77e40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c77e405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c77e405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c77e40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c77e40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c77e405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c77e405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dc77e405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dc77e405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dc77e405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dc77e405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94700" y="4704925"/>
            <a:ext cx="8637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© 2019-2020, Unauthorised copying, hiring, lending, public performance, or broadcasting of this presentation prohibited.</a:t>
            </a:r>
            <a:endParaRPr sz="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421775" y="157789"/>
            <a:ext cx="1841400" cy="45600"/>
          </a:xfrm>
          <a:prstGeom prst="rect">
            <a:avLst/>
          </a:prstGeom>
          <a:solidFill>
            <a:srgbClr val="2585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TDI: Julia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&amp; String in Julia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Mui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equence of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Wrapped by double quotes or triple double quotes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738" y="2248600"/>
            <a:ext cx="4068525" cy="1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line character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String, it is always </a:t>
            </a:r>
            <a:r>
              <a:rPr lang="en"/>
              <a:t>considered</a:t>
            </a:r>
            <a:r>
              <a:rPr lang="en"/>
              <a:t> as one line when it prints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need to add a new line in printing, use the new line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ew line character: ‘\n’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considered as one character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950" y="2247400"/>
            <a:ext cx="30861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the character in string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by: </a:t>
            </a:r>
            <a:r>
              <a:rPr lang="en"/>
              <a:t>(name) [ (position)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position is starting from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str[end] to access the last character in str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 in square brackets is allowed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 rotWithShape="1">
          <a:blip r:embed="rId3">
            <a:alphaModFix/>
          </a:blip>
          <a:srcRect b="45613" l="0" r="0" t="0"/>
          <a:stretch/>
        </p:blipFill>
        <p:spPr>
          <a:xfrm>
            <a:off x="2209800" y="2264100"/>
            <a:ext cx="4724400" cy="22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the sub-string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by: </a:t>
            </a:r>
            <a:r>
              <a:rPr lang="en"/>
              <a:t>(name)[(start positon):(end </a:t>
            </a:r>
            <a:r>
              <a:rPr lang="en"/>
              <a:t>positon</a:t>
            </a:r>
            <a:r>
              <a:rPr lang="en"/>
              <a:t>)]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alternative, we may use the function SubString(str, 1, 5)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 b="32944" l="0" r="0" t="53201"/>
          <a:stretch/>
        </p:blipFill>
        <p:spPr>
          <a:xfrm>
            <a:off x="1004825" y="2139325"/>
            <a:ext cx="7134350" cy="8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Operators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Operators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following operators are supported by Julia: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2808" l="0" r="0" t="0"/>
          <a:stretch/>
        </p:blipFill>
        <p:spPr>
          <a:xfrm>
            <a:off x="526875" y="1893900"/>
            <a:ext cx="8090250" cy="13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Oper</a:t>
            </a:r>
            <a:r>
              <a:rPr lang="en"/>
              <a:t>ators Priority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“^” operator has higher priority than “*”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evaluating “Hello” * ”World” ^ 3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310" y="2111873"/>
            <a:ext cx="4529400" cy="9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Interpolation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Interpolation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reate a new string based on the previous defined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Variable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expression</a:t>
            </a:r>
            <a:endParaRPr sz="1800"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175" y="2097877"/>
            <a:ext cx="3089650" cy="21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a letter in Computer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haracters are mapped to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called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English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Chinese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characters (@,%...)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Invisible</a:t>
            </a:r>
            <a:r>
              <a:rPr lang="en"/>
              <a:t> characters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Table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American Standard Code for Information Interchange(ASCII)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and published in 1963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Teleprinter -&gt; control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7 bits to encode characters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800"/>
              <a:t>Photo source: Wikipedia/Teleprinter</a:t>
            </a:r>
            <a:endParaRPr sz="8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588" y="2571754"/>
            <a:ext cx="2662833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 table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100" y="730500"/>
            <a:ext cx="5875500" cy="40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Unicode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Maintained by Unicode Consortium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implementation: </a:t>
            </a:r>
            <a:r>
              <a:rPr lang="en"/>
              <a:t>UTF-8, UTF-16, UTF-32…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version: October 1991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Encoded </a:t>
            </a:r>
            <a:r>
              <a:rPr lang="en"/>
              <a:t>137,994 characters in May 2019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137,766 graphic characters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163 format characters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65 control characters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in Julia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in Julia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ASCII and </a:t>
            </a:r>
            <a:r>
              <a:rPr lang="en"/>
              <a:t>UTF</a:t>
            </a:r>
            <a:r>
              <a:rPr lang="en"/>
              <a:t>-8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1-4 bytes to store a singer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by type Char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58689" l="0" r="0" t="0"/>
          <a:stretch/>
        </p:blipFill>
        <p:spPr>
          <a:xfrm>
            <a:off x="2233613" y="2571750"/>
            <a:ext cx="4676775" cy="9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1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</a:t>
            </a:r>
            <a:r>
              <a:rPr lang="en"/>
              <a:t> a char variable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78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 a single quote to wrap the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Julia will decide the type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00" y="1890875"/>
            <a:ext cx="46767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