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80f79e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80f79e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a80f79e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da80f79e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a80f79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a80f79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a80f79e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a80f79e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a80f79e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a80f79e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a80f79e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a80f79e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a80f79e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a80f79e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a80f7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a80f7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a80f7c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a80f7c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a80f79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a80f79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da80f79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da80f79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a80f79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a80f79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a80f79e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a80f79e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a80f79e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a80f79e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a80f79e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a80f79e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a80f79e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a80f79e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a80f79e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a80f79e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94700" y="4704925"/>
            <a:ext cx="8637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© 2019-2020, Unauthorised copying, hiring, lending, public performance, or broadcasting of this presentation prohibited.</a:t>
            </a:r>
            <a:endParaRPr sz="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421775" y="157789"/>
            <a:ext cx="1841400" cy="45600"/>
          </a:xfrm>
          <a:prstGeom prst="rect">
            <a:avLst/>
          </a:prstGeom>
          <a:solidFill>
            <a:srgbClr val="2585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TDI: Julia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Julia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Mui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unction overloading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two functions with the same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doing different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Depends on input arguments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the input is Int -&gt; return x + 1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If the input is float -&gt; return x+100</a:t>
            </a:r>
            <a:endParaRPr sz="18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000" y="1647825"/>
            <a:ext cx="50101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variable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variable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inside a function are “local variable”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concept called global variable. Not suggested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only exists inside the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600" y="1946750"/>
            <a:ext cx="4466350" cy="22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by Julia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basic functionality(e.g. </a:t>
            </a:r>
            <a:r>
              <a:rPr lang="en"/>
              <a:t>p</a:t>
            </a:r>
            <a:r>
              <a:rPr lang="en"/>
              <a:t>rint, file...)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suggest to </a:t>
            </a:r>
            <a:r>
              <a:rPr lang="en"/>
              <a:t>re-define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090613"/>
            <a:ext cx="60579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function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debug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as “sub-program” in a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 </a:t>
            </a:r>
            <a:r>
              <a:rPr lang="en"/>
              <a:t>definition</a:t>
            </a:r>
            <a:r>
              <a:rPr lang="en"/>
              <a:t>: “named sequence of statements that performs a computation”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Follows the IPO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</a:t>
            </a:r>
            <a:r>
              <a:rPr lang="en" sz="1800"/>
              <a:t>everal inputs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 some calculations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Returns(output) the value</a:t>
            </a:r>
            <a:endParaRPr sz="18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6200"/>
            <a:ext cx="4402425" cy="25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function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 the keyword “function”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Follows with the name and input </a:t>
            </a:r>
            <a:r>
              <a:rPr lang="en"/>
              <a:t>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the </a:t>
            </a:r>
            <a:r>
              <a:rPr lang="en"/>
              <a:t>definition</a:t>
            </a:r>
            <a:r>
              <a:rPr lang="en"/>
              <a:t> with keywords “end”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37648" l="0" r="0" t="0"/>
          <a:stretch/>
        </p:blipFill>
        <p:spPr>
          <a:xfrm>
            <a:off x="2303550" y="3115075"/>
            <a:ext cx="4536900" cy="10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3435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Purpose: Define the function to calculate 2x+y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name of function is two_x_plus_y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</a:t>
            </a:r>
            <a:r>
              <a:rPr lang="en" sz="1800"/>
              <a:t>arguments</a:t>
            </a:r>
            <a:r>
              <a:rPr lang="en" sz="1800"/>
              <a:t>: x and 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 2x+y and store to ret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the value of ret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Finish the </a:t>
            </a:r>
            <a:r>
              <a:rPr lang="en" sz="1800"/>
              <a:t>definition</a:t>
            </a:r>
            <a:endParaRPr sz="18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34546" l="0" r="0" t="0"/>
          <a:stretch/>
        </p:blipFill>
        <p:spPr>
          <a:xfrm>
            <a:off x="4077850" y="1907001"/>
            <a:ext cx="4832900" cy="1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method to define a function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athematical function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for simple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[function name] ( [arguments] ) = [expression]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Example(the function is the same):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00" y="2315500"/>
            <a:ext cx="6830600" cy="1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Use(Call) the function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function with name and input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we need to calculate 2(3)+1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and 1 are the "parameters"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60558"/>
          <a:stretch/>
        </p:blipFill>
        <p:spPr>
          <a:xfrm>
            <a:off x="921875" y="2363625"/>
            <a:ext cx="7300250" cy="11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types</a:t>
            </a:r>
            <a:r>
              <a:rPr lang="en"/>
              <a:t> and Overloading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</a:t>
            </a:r>
            <a:r>
              <a:rPr lang="en"/>
              <a:t> types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estrict the function only work on specific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::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if the type is not match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148050"/>
            <a:ext cx="5943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