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c1178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c1178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c1178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c1178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cc1178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cc1178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c11789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c11789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cc11789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cc11789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cc11789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cc11789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cc11789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cc11789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cc11789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cc11789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cc11789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cc11789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cc1178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cc1178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cc11789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cc11789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cc11789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cc11789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cc1178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cc1178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cc1178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cc1178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cc1178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cc117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c1178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c1178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c1178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c1178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cc1178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cc1178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Tuples, Arrays and Dictionaries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to string and tuple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565050"/>
            <a:ext cx="4248949" cy="40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</a:t>
            </a:r>
            <a:r>
              <a:rPr lang="en"/>
              <a:t>the array?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variable, which is pointing to the exist array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32908" l="0" r="0" t="0"/>
          <a:stretch/>
        </p:blipFill>
        <p:spPr>
          <a:xfrm>
            <a:off x="393675" y="1424150"/>
            <a:ext cx="4381500" cy="18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 b="50729" l="0" r="0" t="0"/>
          <a:stretch/>
        </p:blipFill>
        <p:spPr>
          <a:xfrm>
            <a:off x="5703450" y="1925438"/>
            <a:ext cx="2695575" cy="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correct method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use the : operator to copy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to different array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63258"/>
          <a:stretch/>
        </p:blipFill>
        <p:spPr>
          <a:xfrm>
            <a:off x="311700" y="2060800"/>
            <a:ext cx="4381500" cy="1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4">
            <a:alphaModFix/>
          </a:blip>
          <a:srcRect b="0" l="0" r="0" t="50729"/>
          <a:stretch/>
        </p:blipFill>
        <p:spPr>
          <a:xfrm>
            <a:off x="5542300" y="2139988"/>
            <a:ext cx="2695575" cy="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Syntax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hortcut for mathematical calculation on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 expression: [1, 2, 3] .^ 3, it is equivalent to [1^3, 2^3, 3^3]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Syntax could be applied on function.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75" y="2571750"/>
            <a:ext cx="3231850" cy="1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first one is apply dot syntax on operators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 is apply </a:t>
            </a:r>
            <a:r>
              <a:rPr lang="en" sz="1800"/>
              <a:t>dot syntax on function</a:t>
            </a:r>
            <a:endParaRPr sz="18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350" y="1311300"/>
            <a:ext cx="3810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and Inserting Elements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is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built-in function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64575"/>
            <a:ext cx="57340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imilar to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storing several values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using continuous integer(index) to store and access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 using either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number(both integer and floating point)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character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key to access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Dictionaries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key-value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by the built-in function Dict()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86690" l="0" r="0" t="0"/>
          <a:stretch/>
        </p:blipFill>
        <p:spPr>
          <a:xfrm>
            <a:off x="1068079" y="2571749"/>
            <a:ext cx="7007825" cy="10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389600"/>
            <a:ext cx="388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method of accessing the data and assigning the data is very similar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exam_score[ (name of student)] = value</a:t>
            </a:r>
            <a:endParaRPr sz="1800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6175"/>
            <a:ext cx="30384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Tuples, Arrays and Dictionaries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we need Tuples, Arrays and Dictionaries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</a:t>
            </a:r>
            <a:r>
              <a:rPr lang="en"/>
              <a:t> the related data (e.g. weather of each 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for iteration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ollection of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Values(elements) in tuples  can be of any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 by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22300"/>
            <a:ext cx="59436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331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</a:t>
            </a:r>
            <a:r>
              <a:rPr lang="en"/>
              <a:t>Definition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3112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new tuple by a pair of parenthese.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elements splitted by comma</a:t>
            </a:r>
            <a:endParaRPr sz="18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85046" l="0" r="63588" t="0"/>
          <a:stretch/>
        </p:blipFill>
        <p:spPr>
          <a:xfrm>
            <a:off x="3626475" y="2110125"/>
            <a:ext cx="5374826" cy="9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Access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353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to string, using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 of variable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square brackets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position</a:t>
            </a:r>
            <a:endParaRPr sz="180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42586" l="-546" r="64134" t="16135"/>
          <a:stretch/>
        </p:blipFill>
        <p:spPr>
          <a:xfrm>
            <a:off x="3626475" y="1571525"/>
            <a:ext cx="5374826" cy="25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Mutable version of 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append/remove values is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by pair of square </a:t>
            </a:r>
            <a:r>
              <a:rPr lang="en"/>
              <a:t>bracket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