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9.jpeg" ContentType="image/jpeg"/>
  <Override PartName="/ppt/media/image47.jpeg" ContentType="image/jpeg"/>
  <Override PartName="/ppt/media/image52.jpeg" ContentType="image/jpeg"/>
  <Override PartName="/ppt/media/image48.jpeg" ContentType="image/jpeg"/>
  <Override PartName="/ppt/media/image44.jpeg" ContentType="image/jpeg"/>
  <Override PartName="/ppt/media/image43.png" ContentType="image/png"/>
  <Override PartName="/ppt/media/image42.jpeg" ContentType="image/jpeg"/>
  <Override PartName="/ppt/media/image39.jpeg" ContentType="image/jpeg"/>
  <Override PartName="/ppt/media/image36.jpeg" ContentType="image/jpeg"/>
  <Override PartName="/ppt/media/image32.png" ContentType="image/png"/>
  <Override PartName="/ppt/media/image45.png" ContentType="image/png"/>
  <Override PartName="/ppt/media/image30.png" ContentType="image/png"/>
  <Override PartName="/ppt/media/image27.png" ContentType="image/png"/>
  <Override PartName="/ppt/media/image22.png" ContentType="image/png"/>
  <Override PartName="/ppt/media/image20.png" ContentType="image/png"/>
  <Override PartName="/ppt/media/image29.jpeg" ContentType="image/jpeg"/>
  <Override PartName="/ppt/media/image33.png" ContentType="image/png"/>
  <Override PartName="/ppt/media/image19.jpeg" ContentType="image/jpeg"/>
  <Override PartName="/ppt/media/image25.png" ContentType="image/png"/>
  <Override PartName="/ppt/media/image28.png" ContentType="image/png"/>
  <Override PartName="/ppt/media/image24.jpeg" ContentType="image/jpeg"/>
  <Override PartName="/ppt/media/image16.png" ContentType="image/png"/>
  <Override PartName="/ppt/media/image17.png" ContentType="image/png"/>
  <Override PartName="/ppt/media/image14.jpeg" ContentType="image/jpeg"/>
  <Override PartName="/ppt/media/image35.png" ContentType="image/png"/>
  <Override PartName="/ppt/media/image12.png" ContentType="image/png"/>
  <Override PartName="/ppt/media/image31.jpeg" ContentType="image/jpeg"/>
  <Override PartName="/ppt/media/image15.jpeg" ContentType="image/jpeg"/>
  <Override PartName="/ppt/media/image23.jpeg" ContentType="image/jpeg"/>
  <Override PartName="/ppt/media/image46.png" ContentType="image/png"/>
  <Override PartName="/ppt/media/image13.png" ContentType="image/png"/>
  <Override PartName="/ppt/media/image11.jpeg" ContentType="image/jpeg"/>
  <Override PartName="/ppt/media/image37.jpeg" ContentType="image/jpeg"/>
  <Override PartName="/ppt/media/image9.png" ContentType="image/png"/>
  <Override PartName="/ppt/media/image40.png" ContentType="image/png"/>
  <Override PartName="/ppt/media/image8.png" ContentType="image/png"/>
  <Override PartName="/ppt/media/image26.jpeg" ContentType="image/jpeg"/>
  <Override PartName="/ppt/media/image21.png" ContentType="image/png"/>
  <Override PartName="/ppt/media/image41.jpeg" ContentType="image/jpeg"/>
  <Override PartName="/ppt/media/image7.jpeg" ContentType="image/jpeg"/>
  <Override PartName="/ppt/media/image10.jpeg" ContentType="image/jpeg"/>
  <Override PartName="/ppt/media/image51.jpeg" ContentType="image/jpeg"/>
  <Override PartName="/ppt/media/image34.jpeg" ContentType="image/jpeg"/>
  <Override PartName="/ppt/media/image5.png" ContentType="image/png"/>
  <Override PartName="/ppt/media/image50.jpeg" ContentType="image/jpeg"/>
  <Override PartName="/ppt/media/image4.png" ContentType="image/png"/>
  <Override PartName="/ppt/media/image18.jpeg" ContentType="image/jpeg"/>
  <Override PartName="/ppt/media/image38.jpeg" ContentType="image/jpeg"/>
  <Override PartName="/ppt/media/image6.jpeg" ContentType="image/jpeg"/>
  <Override PartName="/ppt/media/image3.png" ContentType="image/png"/>
  <Override PartName="/ppt/media/image2.jpeg" ContentType="image/jpeg"/>
  <Override PartName="/ppt/media/image1.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257"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258"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259"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260" name="PlaceHolder 5"/>
          <p:cNvSpPr>
            <a:spLocks noGrp="1"/>
          </p:cNvSpPr>
          <p:nvPr>
            <p:ph type="sldNum"/>
          </p:nvPr>
        </p:nvSpPr>
        <p:spPr>
          <a:xfrm>
            <a:off x="4278960" y="10157400"/>
            <a:ext cx="3280680" cy="534240"/>
          </a:xfrm>
          <a:prstGeom prst="rect">
            <a:avLst/>
          </a:prstGeom>
        </p:spPr>
        <p:txBody>
          <a:bodyPr lIns="0" rIns="0" tIns="0" bIns="0" anchor="b"/>
          <a:p>
            <a:pPr algn="r"/>
            <a:fld id="{C316633F-887B-4101-9C5A-33FF5A8BCCD3}"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343400"/>
            <a:ext cx="5486040" cy="4114440"/>
          </a:xfrm>
          <a:prstGeom prst="rect">
            <a:avLst/>
          </a:prstGeom>
        </p:spPr>
        <p:txBody>
          <a:bodyPr/>
          <a:p>
            <a:endParaRPr/>
          </a:p>
        </p:txBody>
      </p:sp>
      <p:sp>
        <p:nvSpPr>
          <p:cNvPr id="354" name="TextShape 2"/>
          <p:cNvSpPr txBox="1"/>
          <p:nvPr/>
        </p:nvSpPr>
        <p:spPr>
          <a:xfrm>
            <a:off x="3884760" y="8685360"/>
            <a:ext cx="2971440" cy="456840"/>
          </a:xfrm>
          <a:prstGeom prst="rect">
            <a:avLst/>
          </a:prstGeom>
        </p:spPr>
        <p:txBody>
          <a:bodyPr anchor="b"/>
          <a:p>
            <a:pPr algn="r">
              <a:lnSpc>
                <a:spcPct val="100000"/>
              </a:lnSpc>
            </a:pPr>
            <a:fld id="{FBF8F2AD-1D54-4815-AF52-919A1DBFDC6D}" type="slidenum">
              <a:rPr lang="en-IN" sz="1200">
                <a:solidFill>
                  <a:srgbClr val="262626"/>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7.png"/><Relationship Id="rId3" Type="http://schemas.openxmlformats.org/officeDocument/2006/relationships/image" Target="../media/image28.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4"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5"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8"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9" name="" descr=""/>
          <p:cNvPicPr/>
          <p:nvPr/>
        </p:nvPicPr>
        <p:blipFill>
          <a:blip r:embed="rId2"/>
          <a:stretch>
            <a:fillRect/>
          </a:stretch>
        </p:blipFill>
        <p:spPr>
          <a:xfrm>
            <a:off x="2702160" y="1203480"/>
            <a:ext cx="3738600" cy="2982960"/>
          </a:xfrm>
          <a:prstGeom prst="rect">
            <a:avLst/>
          </a:prstGeom>
          <a:ln>
            <a:noFill/>
          </a:ln>
        </p:spPr>
      </p:pic>
      <p:pic>
        <p:nvPicPr>
          <p:cNvPr id="40"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51"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53"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9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1"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62"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8"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64"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0"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72"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73"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76"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7"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78"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81"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82" name="" descr=""/>
          <p:cNvPicPr/>
          <p:nvPr/>
        </p:nvPicPr>
        <p:blipFill>
          <a:blip r:embed="rId2"/>
          <a:stretch>
            <a:fillRect/>
          </a:stretch>
        </p:blipFill>
        <p:spPr>
          <a:xfrm>
            <a:off x="2702160" y="1203480"/>
            <a:ext cx="3738600" cy="2982960"/>
          </a:xfrm>
          <a:prstGeom prst="rect">
            <a:avLst/>
          </a:prstGeom>
          <a:ln>
            <a:noFill/>
          </a:ln>
        </p:spPr>
      </p:pic>
      <p:pic>
        <p:nvPicPr>
          <p:cNvPr id="83"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94"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96"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9"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9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04"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05"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0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0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09"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13"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15"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16"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1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1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20"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21"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24"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25" name="" descr=""/>
          <p:cNvPicPr/>
          <p:nvPr/>
        </p:nvPicPr>
        <p:blipFill>
          <a:blip r:embed="rId2"/>
          <a:stretch>
            <a:fillRect/>
          </a:stretch>
        </p:blipFill>
        <p:spPr>
          <a:xfrm>
            <a:off x="2702160" y="1203480"/>
            <a:ext cx="3738600" cy="2982960"/>
          </a:xfrm>
          <a:prstGeom prst="rect">
            <a:avLst/>
          </a:prstGeom>
          <a:ln>
            <a:noFill/>
          </a:ln>
        </p:spPr>
      </p:pic>
      <p:pic>
        <p:nvPicPr>
          <p:cNvPr id="126"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37"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39"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42"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96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7"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48"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50"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52"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54"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55"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56"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58"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59"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6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6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63"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64"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66"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67"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68" name="" descr=""/>
          <p:cNvPicPr/>
          <p:nvPr/>
        </p:nvPicPr>
        <p:blipFill>
          <a:blip r:embed="rId2"/>
          <a:stretch>
            <a:fillRect/>
          </a:stretch>
        </p:blipFill>
        <p:spPr>
          <a:xfrm>
            <a:off x="2702160" y="1203480"/>
            <a:ext cx="3738600" cy="2982960"/>
          </a:xfrm>
          <a:prstGeom prst="rect">
            <a:avLst/>
          </a:prstGeom>
          <a:ln>
            <a:noFill/>
          </a:ln>
        </p:spPr>
      </p:pic>
      <p:pic>
        <p:nvPicPr>
          <p:cNvPr id="169"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96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81"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83"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85"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86"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96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9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91"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92"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94"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95"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96"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9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9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00"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02"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03"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0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06"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07"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208"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10"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211"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212" name="" descr=""/>
          <p:cNvPicPr/>
          <p:nvPr/>
        </p:nvPicPr>
        <p:blipFill>
          <a:blip r:embed="rId2"/>
          <a:stretch>
            <a:fillRect/>
          </a:stretch>
        </p:blipFill>
        <p:spPr>
          <a:xfrm>
            <a:off x="2702160" y="1203480"/>
            <a:ext cx="3738600" cy="2982960"/>
          </a:xfrm>
          <a:prstGeom prst="rect">
            <a:avLst/>
          </a:prstGeom>
          <a:ln>
            <a:noFill/>
          </a:ln>
        </p:spPr>
      </p:pic>
      <p:pic>
        <p:nvPicPr>
          <p:cNvPr id="213"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2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2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2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2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96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457200" y="205200"/>
            <a:ext cx="8229240" cy="39816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3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3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23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3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3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3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4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4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4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8"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9"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4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4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4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4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4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25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5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25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254" name="" descr=""/>
          <p:cNvPicPr/>
          <p:nvPr/>
        </p:nvPicPr>
        <p:blipFill>
          <a:blip r:embed="rId2"/>
          <a:stretch>
            <a:fillRect/>
          </a:stretch>
        </p:blipFill>
        <p:spPr>
          <a:xfrm>
            <a:off x="2702160" y="1203480"/>
            <a:ext cx="3738600" cy="2982960"/>
          </a:xfrm>
          <a:prstGeom prst="rect">
            <a:avLst/>
          </a:prstGeom>
          <a:ln>
            <a:noFill/>
          </a:ln>
        </p:spPr>
      </p:pic>
      <p:pic>
        <p:nvPicPr>
          <p:cNvPr id="25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960"/>
          </a:xfrm>
          <a:prstGeom prst="rect">
            <a:avLst/>
          </a:prstGeom>
        </p:spPr>
        <p:txBody>
          <a:bodyPr lIns="0" rIns="0" tIns="0" bIns="0" anchor="ctr"/>
          <a:p>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image" Target="../media/image25.png"/><Relationship Id="rId5" Type="http://schemas.openxmlformats.org/officeDocument/2006/relationships/image" Target="../media/image26.jpeg"/><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5142960"/>
          </a:xfrm>
          <a:prstGeom prst="rect">
            <a:avLst/>
          </a:prstGeom>
          <a:blipFill>
            <a:blip r:embed="rId2"/>
            <a:stretch>
              <a:fillRect/>
            </a:stretch>
          </a:blipFill>
          <a:ln>
            <a:noFill/>
          </a:ln>
        </p:spPr>
      </p:sp>
      <p:sp>
        <p:nvSpPr>
          <p:cNvPr id="1" name="PlaceHolder 2"/>
          <p:cNvSpPr>
            <a:spLocks noGrp="1"/>
          </p:cNvSpPr>
          <p:nvPr>
            <p:ph type="dt"/>
          </p:nvPr>
        </p:nvSpPr>
        <p:spPr>
          <a:xfrm>
            <a:off x="457200" y="4767120"/>
            <a:ext cx="2133360" cy="273600"/>
          </a:xfrm>
          <a:prstGeom prst="rect">
            <a:avLst/>
          </a:prstGeom>
        </p:spPr>
        <p:txBody>
          <a:bodyPr lIns="0" rIns="0" tIns="0" bIns="0" anchor="ctr"/>
          <a:p>
            <a:endParaRPr/>
          </a:p>
        </p:txBody>
      </p:sp>
      <p:pic>
        <p:nvPicPr>
          <p:cNvPr id="2" name="Picture 7" descr=""/>
          <p:cNvPicPr/>
          <p:nvPr/>
        </p:nvPicPr>
        <p:blipFill>
          <a:blip r:embed="rId3"/>
          <a:stretch>
            <a:fillRect/>
          </a:stretch>
        </p:blipFill>
        <p:spPr>
          <a:xfrm>
            <a:off x="7315200" y="209520"/>
            <a:ext cx="1714320" cy="345600"/>
          </a:xfrm>
          <a:prstGeom prst="rect">
            <a:avLst/>
          </a:prstGeom>
          <a:ln>
            <a:noFill/>
          </a:ln>
        </p:spPr>
      </p:pic>
      <p:sp>
        <p:nvSpPr>
          <p:cNvPr id="3" name="CustomShape 3"/>
          <p:cNvSpPr/>
          <p:nvPr/>
        </p:nvSpPr>
        <p:spPr>
          <a:xfrm>
            <a:off x="6429600" y="4764240"/>
            <a:ext cx="2705040" cy="272880"/>
          </a:xfrm>
          <a:prstGeom prst="rect">
            <a:avLst/>
          </a:prstGeom>
          <a:noFill/>
          <a:ln>
            <a:noFill/>
          </a:ln>
        </p:spPr>
        <p:txBody>
          <a:bodyPr wrap="none" lIns="90000" rIns="90000" tIns="45000" bIns="45000"/>
          <a:p>
            <a:pPr>
              <a:lnSpc>
                <a:spcPct val="100000"/>
              </a:lnSpc>
            </a:pPr>
            <a:r>
              <a:rPr lang="en-IN" sz="1200">
                <a:solidFill>
                  <a:srgbClr val="ffffff"/>
                </a:solidFill>
                <a:latin typeface="Tahoma"/>
                <a:ea typeface="Tahoma"/>
              </a:rPr>
              <a:t>www.edureka.co/cloudcomputing</a:t>
            </a:r>
            <a:endParaRPr/>
          </a:p>
        </p:txBody>
      </p:sp>
      <p:pic>
        <p:nvPicPr>
          <p:cNvPr id="4" name="Picture 1" descr=""/>
          <p:cNvPicPr/>
          <p:nvPr/>
        </p:nvPicPr>
        <p:blipFill>
          <a:blip r:embed="rId4"/>
          <a:stretch>
            <a:fillRect/>
          </a:stretch>
        </p:blipFill>
        <p:spPr>
          <a:xfrm>
            <a:off x="2949480" y="0"/>
            <a:ext cx="3245040" cy="2433600"/>
          </a:xfrm>
          <a:prstGeom prst="rect">
            <a:avLst/>
          </a:prstGeom>
          <a:ln>
            <a:noFill/>
          </a:ln>
        </p:spPr>
      </p:pic>
      <p:sp>
        <p:nvSpPr>
          <p:cNvPr id="5" name="PlaceHolder 4"/>
          <p:cNvSpPr>
            <a:spLocks noGrp="1"/>
          </p:cNvSpPr>
          <p:nvPr>
            <p:ph type="title"/>
          </p:nvPr>
        </p:nvSpPr>
        <p:spPr>
          <a:xfrm>
            <a:off x="457200" y="205200"/>
            <a:ext cx="8229240" cy="858600"/>
          </a:xfrm>
          <a:prstGeom prst="rect">
            <a:avLst/>
          </a:prstGeom>
        </p:spPr>
        <p:txBody>
          <a:bodyPr lIns="0" rIns="0" tIns="0" bIns="0" anchor="ctr"/>
          <a:p>
            <a:r>
              <a:rPr lang="en-US">
                <a:latin typeface="Calibri"/>
              </a:rPr>
              <a:t>Click to edit the title text format</a:t>
            </a:r>
            <a:endParaRPr/>
          </a:p>
        </p:txBody>
      </p:sp>
      <p:sp>
        <p:nvSpPr>
          <p:cNvPr id="6" name="PlaceHolder 5"/>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4767120"/>
            <a:ext cx="2133360" cy="273600"/>
          </a:xfrm>
          <a:prstGeom prst="rect">
            <a:avLst/>
          </a:prstGeom>
        </p:spPr>
        <p:txBody>
          <a:bodyPr anchor="ctr"/>
          <a:p>
            <a:pPr>
              <a:lnSpc>
                <a:spcPct val="100000"/>
              </a:lnSpc>
            </a:pPr>
            <a:r>
              <a:rPr lang="en-IN" sz="1200">
                <a:solidFill>
                  <a:srgbClr val="9e9e9e"/>
                </a:solidFill>
                <a:latin typeface="Calibri"/>
              </a:rPr>
              <a:t>14/09/15</a:t>
            </a:r>
            <a:endParaRPr/>
          </a:p>
        </p:txBody>
      </p:sp>
      <p:sp>
        <p:nvSpPr>
          <p:cNvPr id="42" name="PlaceHolder 2"/>
          <p:cNvSpPr>
            <a:spLocks noGrp="1"/>
          </p:cNvSpPr>
          <p:nvPr>
            <p:ph type="ftr"/>
          </p:nvPr>
        </p:nvSpPr>
        <p:spPr>
          <a:xfrm>
            <a:off x="3124080" y="4767120"/>
            <a:ext cx="2895120" cy="273600"/>
          </a:xfrm>
          <a:prstGeom prst="rect">
            <a:avLst/>
          </a:prstGeom>
        </p:spPr>
        <p:txBody>
          <a:bodyPr anchor="ctr"/>
          <a:p>
            <a:endParaRPr/>
          </a:p>
        </p:txBody>
      </p:sp>
      <p:sp>
        <p:nvSpPr>
          <p:cNvPr id="43" name="PlaceHolder 3"/>
          <p:cNvSpPr>
            <a:spLocks noGrp="1"/>
          </p:cNvSpPr>
          <p:nvPr>
            <p:ph type="sldNum"/>
          </p:nvPr>
        </p:nvSpPr>
        <p:spPr>
          <a:xfrm>
            <a:off x="6553080" y="4767120"/>
            <a:ext cx="2133360" cy="273600"/>
          </a:xfrm>
          <a:prstGeom prst="rect">
            <a:avLst/>
          </a:prstGeom>
        </p:spPr>
        <p:txBody>
          <a:bodyPr anchor="ctr"/>
          <a:p>
            <a:pPr>
              <a:lnSpc>
                <a:spcPct val="100000"/>
              </a:lnSpc>
            </a:pPr>
            <a:fld id="{6FB4FE0D-3EBD-4C31-BDEA-649027F15D81}" type="slidenum">
              <a:rPr lang="en-IN" sz="1200">
                <a:solidFill>
                  <a:srgbClr val="9e9e9e"/>
                </a:solidFill>
                <a:latin typeface="Calibri"/>
              </a:rPr>
              <a:t>&lt;number&gt;</a:t>
            </a:fld>
            <a:endParaRPr/>
          </a:p>
        </p:txBody>
      </p:sp>
      <p:sp>
        <p:nvSpPr>
          <p:cNvPr id="44" name="CustomShape 4"/>
          <p:cNvSpPr/>
          <p:nvPr/>
        </p:nvSpPr>
        <p:spPr>
          <a:xfrm>
            <a:off x="0" y="598680"/>
            <a:ext cx="465840" cy="82080"/>
          </a:xfrm>
          <a:prstGeom prst="rect">
            <a:avLst/>
          </a:prstGeom>
          <a:solidFill>
            <a:srgbClr val="5c9b1d"/>
          </a:solidFill>
          <a:ln w="25560">
            <a:noFill/>
          </a:ln>
        </p:spPr>
      </p:sp>
      <p:pic>
        <p:nvPicPr>
          <p:cNvPr id="45" name="Picture 7" descr=""/>
          <p:cNvPicPr/>
          <p:nvPr/>
        </p:nvPicPr>
        <p:blipFill>
          <a:blip r:embed="rId3"/>
          <a:stretch>
            <a:fillRect/>
          </a:stretch>
        </p:blipFill>
        <p:spPr>
          <a:xfrm>
            <a:off x="7315200" y="209520"/>
            <a:ext cx="1714320" cy="345600"/>
          </a:xfrm>
          <a:prstGeom prst="rect">
            <a:avLst/>
          </a:prstGeom>
          <a:ln>
            <a:noFill/>
          </a:ln>
        </p:spPr>
      </p:pic>
      <p:sp>
        <p:nvSpPr>
          <p:cNvPr id="46" name="CustomShape 5"/>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31CB987A-6506-469E-8AF6-2054A88FD1A7}" type="slidenum">
              <a:rPr lang="en-IN" sz="1200">
                <a:solidFill>
                  <a:srgbClr val="0070c0"/>
                </a:solidFill>
                <a:latin typeface="Tahoma"/>
                <a:ea typeface="Tahoma"/>
              </a:rPr>
              <a:t>&lt;number&gt;</a:t>
            </a:fld>
            <a:endParaRPr/>
          </a:p>
        </p:txBody>
      </p:sp>
      <p:sp>
        <p:nvSpPr>
          <p:cNvPr id="47" name="CustomShape 6"/>
          <p:cNvSpPr/>
          <p:nvPr/>
        </p:nvSpPr>
        <p:spPr>
          <a:xfrm>
            <a:off x="6429600" y="4764240"/>
            <a:ext cx="2705040" cy="272880"/>
          </a:xfrm>
          <a:prstGeom prst="rect">
            <a:avLst/>
          </a:prstGeom>
          <a:noFill/>
          <a:ln>
            <a:noFill/>
          </a:ln>
        </p:spPr>
        <p:txBody>
          <a:bodyPr wrap="none" lIns="90000" rIns="90000" tIns="45000" bIns="45000"/>
          <a:p>
            <a:pPr>
              <a:lnSpc>
                <a:spcPct val="100000"/>
              </a:lnSpc>
            </a:pPr>
            <a:r>
              <a:rPr lang="en-IN" sz="1200">
                <a:solidFill>
                  <a:srgbClr val="0070c0"/>
                </a:solidFill>
                <a:latin typeface="Tahoma"/>
                <a:ea typeface="Tahoma"/>
              </a:rPr>
              <a:t>www.edureka.co/cloudcomputing</a:t>
            </a:r>
            <a:endParaRPr/>
          </a:p>
        </p:txBody>
      </p:sp>
      <p:sp>
        <p:nvSpPr>
          <p:cNvPr id="48" name="PlaceHolder 7"/>
          <p:cNvSpPr>
            <a:spLocks noGrp="1"/>
          </p:cNvSpPr>
          <p:nvPr>
            <p:ph type="title"/>
          </p:nvPr>
        </p:nvSpPr>
        <p:spPr>
          <a:xfrm>
            <a:off x="457200" y="205200"/>
            <a:ext cx="8229240" cy="858600"/>
          </a:xfrm>
          <a:prstGeom prst="rect">
            <a:avLst/>
          </a:prstGeom>
        </p:spPr>
        <p:txBody>
          <a:bodyPr lIns="0" rIns="0" tIns="0" bIns="0" anchor="ctr"/>
          <a:p>
            <a:r>
              <a:rPr lang="en-US">
                <a:latin typeface="Calibri"/>
              </a:rPr>
              <a:t>Click to edit the title text format</a:t>
            </a:r>
            <a:endParaRPr/>
          </a:p>
        </p:txBody>
      </p:sp>
      <p:sp>
        <p:nvSpPr>
          <p:cNvPr id="49" name="PlaceHolder 8"/>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84" name="CustomShape 1"/>
          <p:cNvSpPr/>
          <p:nvPr/>
        </p:nvSpPr>
        <p:spPr>
          <a:xfrm>
            <a:off x="0" y="598320"/>
            <a:ext cx="466200" cy="82080"/>
          </a:xfrm>
          <a:prstGeom prst="rect">
            <a:avLst/>
          </a:prstGeom>
          <a:solidFill>
            <a:srgbClr val="5c9b1d"/>
          </a:solidFill>
          <a:ln w="25560">
            <a:noFill/>
          </a:ln>
        </p:spPr>
      </p:sp>
      <p:sp>
        <p:nvSpPr>
          <p:cNvPr id="85" name="CustomShape 2"/>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F012E756-0A83-4BB3-8413-D817BEBDBCA3}" type="slidenum">
              <a:rPr lang="en-IN" sz="1200">
                <a:solidFill>
                  <a:srgbClr val="0070c0"/>
                </a:solidFill>
                <a:latin typeface="Tahoma"/>
                <a:ea typeface="Tahoma"/>
              </a:rPr>
              <a:t>&lt;number&gt;</a:t>
            </a:fld>
            <a:endParaRPr/>
          </a:p>
        </p:txBody>
      </p:sp>
      <p:sp>
        <p:nvSpPr>
          <p:cNvPr id="86" name="CustomShape 3"/>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88777F4D-CDCD-47BB-933A-88E1C24AF34D}" type="slidenum">
              <a:rPr lang="en-IN" sz="1200">
                <a:solidFill>
                  <a:srgbClr val="0070c0"/>
                </a:solidFill>
                <a:latin typeface="Tahoma"/>
                <a:ea typeface="Tahoma"/>
              </a:rPr>
              <a:t>&lt;number&gt;</a:t>
            </a:fld>
            <a:endParaRPr/>
          </a:p>
        </p:txBody>
      </p:sp>
      <p:sp>
        <p:nvSpPr>
          <p:cNvPr id="87" name="CustomShape 4"/>
          <p:cNvSpPr/>
          <p:nvPr/>
        </p:nvSpPr>
        <p:spPr>
          <a:xfrm>
            <a:off x="6400800" y="4811760"/>
            <a:ext cx="2666520" cy="454680"/>
          </a:xfrm>
          <a:prstGeom prst="rect">
            <a:avLst/>
          </a:prstGeom>
          <a:noFill/>
          <a:ln>
            <a:noFill/>
          </a:ln>
        </p:spPr>
        <p:txBody>
          <a:bodyPr lIns="90000" rIns="90000" tIns="45000" bIns="45000"/>
          <a:p>
            <a:pPr>
              <a:lnSpc>
                <a:spcPct val="100000"/>
              </a:lnSpc>
            </a:pPr>
            <a:r>
              <a:rPr lang="en-IN" sz="1200">
                <a:solidFill>
                  <a:srgbClr val="0070c0"/>
                </a:solidFill>
                <a:latin typeface="Tahoma"/>
              </a:rPr>
              <a:t>www.edureka.co/cloudcomputing</a:t>
            </a:r>
            <a:endParaRPr/>
          </a:p>
        </p:txBody>
      </p:sp>
      <p:pic>
        <p:nvPicPr>
          <p:cNvPr id="88" name="Picture 7" descr=""/>
          <p:cNvPicPr/>
          <p:nvPr/>
        </p:nvPicPr>
        <p:blipFill>
          <a:blip r:embed="rId3"/>
          <a:stretch>
            <a:fillRect/>
          </a:stretch>
        </p:blipFill>
        <p:spPr>
          <a:xfrm>
            <a:off x="7315200" y="133200"/>
            <a:ext cx="1714320" cy="421920"/>
          </a:xfrm>
          <a:prstGeom prst="rect">
            <a:avLst/>
          </a:prstGeom>
          <a:ln w="9360">
            <a:noFill/>
          </a:ln>
        </p:spPr>
      </p:pic>
      <p:sp>
        <p:nvSpPr>
          <p:cNvPr id="89" name="CustomShape 5"/>
          <p:cNvSpPr/>
          <p:nvPr/>
        </p:nvSpPr>
        <p:spPr>
          <a:xfrm>
            <a:off x="533520" y="4781520"/>
            <a:ext cx="5943240" cy="637200"/>
          </a:xfrm>
          <a:prstGeom prst="rect">
            <a:avLst/>
          </a:prstGeom>
          <a:noFill/>
          <a:ln>
            <a:noFill/>
          </a:ln>
        </p:spPr>
        <p:txBody>
          <a:bodyPr lIns="90000" rIns="90000" tIns="45000" bIns="45000"/>
          <a:p>
            <a:pPr>
              <a:lnSpc>
                <a:spcPct val="100000"/>
              </a:lnSpc>
            </a:pPr>
            <a:r>
              <a:rPr lang="en-IN" sz="1200">
                <a:solidFill>
                  <a:srgbClr val="262626"/>
                </a:solidFill>
                <a:latin typeface="Calibri"/>
              </a:rPr>
              <a:t>Twitter </a:t>
            </a:r>
            <a:r>
              <a:rPr lang="en-IN" sz="1200">
                <a:solidFill>
                  <a:srgbClr val="00b0f0"/>
                </a:solidFill>
                <a:latin typeface="Calibri"/>
              </a:rPr>
              <a:t>@edurekaIN</a:t>
            </a:r>
            <a:r>
              <a:rPr lang="en-IN" sz="1200">
                <a:solidFill>
                  <a:srgbClr val="262626"/>
                </a:solidFill>
                <a:latin typeface="Calibri"/>
              </a:rPr>
              <a:t>, Facebook </a:t>
            </a:r>
            <a:r>
              <a:rPr lang="en-IN" sz="1200">
                <a:solidFill>
                  <a:srgbClr val="00b0f0"/>
                </a:solidFill>
                <a:latin typeface="Calibri"/>
              </a:rPr>
              <a:t>/edurekaIN</a:t>
            </a:r>
            <a:r>
              <a:rPr lang="en-IN" sz="1200">
                <a:solidFill>
                  <a:srgbClr val="262626"/>
                </a:solidFill>
                <a:latin typeface="Calibri"/>
              </a:rPr>
              <a:t>, use </a:t>
            </a:r>
            <a:r>
              <a:rPr lang="en-IN" sz="1200">
                <a:solidFill>
                  <a:srgbClr val="00b0f0"/>
                </a:solidFill>
                <a:latin typeface="Calibri"/>
              </a:rPr>
              <a:t>#askEdureka </a:t>
            </a:r>
            <a:r>
              <a:rPr lang="en-IN" sz="1200">
                <a:solidFill>
                  <a:srgbClr val="262626"/>
                </a:solidFill>
                <a:latin typeface="Calibri"/>
              </a:rPr>
              <a:t>for Questions</a:t>
            </a:r>
            <a:endParaRPr/>
          </a:p>
          <a:p>
            <a:pPr>
              <a:lnSpc>
                <a:spcPct val="100000"/>
              </a:lnSpc>
            </a:pPr>
            <a:endParaRPr/>
          </a:p>
        </p:txBody>
      </p:sp>
      <p:sp>
        <p:nvSpPr>
          <p:cNvPr id="90" name="PlaceHolder 6"/>
          <p:cNvSpPr>
            <a:spLocks noGrp="1"/>
          </p:cNvSpPr>
          <p:nvPr>
            <p:ph type="title"/>
          </p:nvPr>
        </p:nvSpPr>
        <p:spPr>
          <a:xfrm>
            <a:off x="436320" y="57240"/>
            <a:ext cx="8402760" cy="514080"/>
          </a:xfrm>
          <a:prstGeom prst="rect">
            <a:avLst/>
          </a:prstGeom>
        </p:spPr>
        <p:txBody>
          <a:bodyPr anchor="ctr"/>
          <a:p>
            <a:pPr>
              <a:lnSpc>
                <a:spcPct val="100000"/>
              </a:lnSpc>
            </a:pPr>
            <a:r>
              <a:rPr lang="en-US" sz="3000">
                <a:solidFill>
                  <a:srgbClr val="474747"/>
                </a:solidFill>
                <a:latin typeface="Calibri"/>
              </a:rPr>
              <a:t>Click to edit the title text formatClick to edit Master title style</a:t>
            </a:r>
            <a:endParaRPr/>
          </a:p>
        </p:txBody>
      </p:sp>
      <p:sp>
        <p:nvSpPr>
          <p:cNvPr id="91" name="PlaceHolder 7"/>
          <p:cNvSpPr>
            <a:spLocks noGrp="1"/>
          </p:cNvSpPr>
          <p:nvPr>
            <p:ph type="sldNum"/>
          </p:nvPr>
        </p:nvSpPr>
        <p:spPr>
          <a:xfrm>
            <a:off x="6553080" y="4869000"/>
            <a:ext cx="2133360" cy="274320"/>
          </a:xfrm>
          <a:prstGeom prst="rect">
            <a:avLst/>
          </a:prstGeom>
        </p:spPr>
        <p:txBody>
          <a:bodyPr anchor="ctr"/>
          <a:p>
            <a:pPr>
              <a:lnSpc>
                <a:spcPct val="100000"/>
              </a:lnSpc>
            </a:pPr>
            <a:fld id="{79F2AA70-0D1D-44C7-B63D-9B9C66209401}" type="slidenum">
              <a:rPr lang="en-IN" sz="1200">
                <a:solidFill>
                  <a:srgbClr val="9e9e9e"/>
                </a:solidFill>
                <a:latin typeface="Calibri"/>
              </a:rPr>
              <a:t>&lt;number&gt;</a:t>
            </a:fld>
            <a:endParaRPr/>
          </a:p>
        </p:txBody>
      </p:sp>
      <p:sp>
        <p:nvSpPr>
          <p:cNvPr id="92" name="PlaceHolder 8"/>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27" name="CustomShape 1"/>
          <p:cNvSpPr/>
          <p:nvPr/>
        </p:nvSpPr>
        <p:spPr>
          <a:xfrm>
            <a:off x="0" y="598320"/>
            <a:ext cx="466200" cy="82080"/>
          </a:xfrm>
          <a:prstGeom prst="rect">
            <a:avLst/>
          </a:prstGeom>
          <a:solidFill>
            <a:srgbClr val="5c9b1d"/>
          </a:solidFill>
          <a:ln w="25560">
            <a:noFill/>
          </a:ln>
        </p:spPr>
      </p:sp>
      <p:sp>
        <p:nvSpPr>
          <p:cNvPr id="128" name="CustomShape 2"/>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3D8E9565-A1B5-4012-897F-12BA47D38ED5}" type="slidenum">
              <a:rPr lang="en-IN" sz="1200">
                <a:solidFill>
                  <a:srgbClr val="0070c0"/>
                </a:solidFill>
                <a:latin typeface="Tahoma"/>
                <a:ea typeface="Tahoma"/>
              </a:rPr>
              <a:t>&lt;number&gt;</a:t>
            </a:fld>
            <a:endParaRPr/>
          </a:p>
        </p:txBody>
      </p:sp>
      <p:sp>
        <p:nvSpPr>
          <p:cNvPr id="129" name="CustomShape 3"/>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B866E5C5-BC2F-454C-9F64-5795525B2FAE}" type="slidenum">
              <a:rPr lang="en-IN" sz="1200">
                <a:solidFill>
                  <a:srgbClr val="0070c0"/>
                </a:solidFill>
                <a:latin typeface="Tahoma"/>
                <a:ea typeface="Tahoma"/>
              </a:rPr>
              <a:t>&lt;number&gt;</a:t>
            </a:fld>
            <a:endParaRPr/>
          </a:p>
        </p:txBody>
      </p:sp>
      <p:sp>
        <p:nvSpPr>
          <p:cNvPr id="130" name="CustomShape 4"/>
          <p:cNvSpPr/>
          <p:nvPr/>
        </p:nvSpPr>
        <p:spPr>
          <a:xfrm>
            <a:off x="6400800" y="4811760"/>
            <a:ext cx="2666520" cy="454680"/>
          </a:xfrm>
          <a:prstGeom prst="rect">
            <a:avLst/>
          </a:prstGeom>
          <a:noFill/>
          <a:ln>
            <a:noFill/>
          </a:ln>
        </p:spPr>
        <p:txBody>
          <a:bodyPr lIns="90000" rIns="90000" tIns="45000" bIns="45000"/>
          <a:p>
            <a:pPr>
              <a:lnSpc>
                <a:spcPct val="100000"/>
              </a:lnSpc>
            </a:pPr>
            <a:r>
              <a:rPr lang="en-IN" sz="1200">
                <a:solidFill>
                  <a:srgbClr val="0070c0"/>
                </a:solidFill>
                <a:latin typeface="Tahoma"/>
              </a:rPr>
              <a:t>www.edureka.co/cloudcomputing</a:t>
            </a:r>
            <a:endParaRPr/>
          </a:p>
        </p:txBody>
      </p:sp>
      <p:pic>
        <p:nvPicPr>
          <p:cNvPr id="131" name="Picture 7" descr=""/>
          <p:cNvPicPr/>
          <p:nvPr/>
        </p:nvPicPr>
        <p:blipFill>
          <a:blip r:embed="rId3"/>
          <a:stretch>
            <a:fillRect/>
          </a:stretch>
        </p:blipFill>
        <p:spPr>
          <a:xfrm>
            <a:off x="7315200" y="133200"/>
            <a:ext cx="1714320" cy="421920"/>
          </a:xfrm>
          <a:prstGeom prst="rect">
            <a:avLst/>
          </a:prstGeom>
          <a:ln w="9360">
            <a:noFill/>
          </a:ln>
        </p:spPr>
      </p:pic>
      <p:sp>
        <p:nvSpPr>
          <p:cNvPr id="132" name="CustomShape 5"/>
          <p:cNvSpPr/>
          <p:nvPr/>
        </p:nvSpPr>
        <p:spPr>
          <a:xfrm>
            <a:off x="533520" y="4781520"/>
            <a:ext cx="5943240" cy="637200"/>
          </a:xfrm>
          <a:prstGeom prst="rect">
            <a:avLst/>
          </a:prstGeom>
          <a:noFill/>
          <a:ln>
            <a:noFill/>
          </a:ln>
        </p:spPr>
        <p:txBody>
          <a:bodyPr lIns="90000" rIns="90000" tIns="45000" bIns="45000"/>
          <a:p>
            <a:pPr>
              <a:lnSpc>
                <a:spcPct val="100000"/>
              </a:lnSpc>
            </a:pPr>
            <a:r>
              <a:rPr lang="en-IN" sz="1200">
                <a:solidFill>
                  <a:srgbClr val="262626"/>
                </a:solidFill>
                <a:latin typeface="Calibri"/>
              </a:rPr>
              <a:t>Twitter </a:t>
            </a:r>
            <a:r>
              <a:rPr lang="en-IN" sz="1200">
                <a:solidFill>
                  <a:srgbClr val="00b0f0"/>
                </a:solidFill>
                <a:latin typeface="Calibri"/>
              </a:rPr>
              <a:t>@edurekaIN</a:t>
            </a:r>
            <a:r>
              <a:rPr lang="en-IN" sz="1200">
                <a:solidFill>
                  <a:srgbClr val="262626"/>
                </a:solidFill>
                <a:latin typeface="Calibri"/>
              </a:rPr>
              <a:t>, Facebook </a:t>
            </a:r>
            <a:r>
              <a:rPr lang="en-IN" sz="1200">
                <a:solidFill>
                  <a:srgbClr val="00b0f0"/>
                </a:solidFill>
                <a:latin typeface="Calibri"/>
              </a:rPr>
              <a:t>/edurekaIN</a:t>
            </a:r>
            <a:r>
              <a:rPr lang="en-IN" sz="1200">
                <a:solidFill>
                  <a:srgbClr val="262626"/>
                </a:solidFill>
                <a:latin typeface="Calibri"/>
              </a:rPr>
              <a:t>, use </a:t>
            </a:r>
            <a:r>
              <a:rPr lang="en-IN" sz="1200">
                <a:solidFill>
                  <a:srgbClr val="00b0f0"/>
                </a:solidFill>
                <a:latin typeface="Calibri"/>
              </a:rPr>
              <a:t>#askEdureka </a:t>
            </a:r>
            <a:r>
              <a:rPr lang="en-IN" sz="1200">
                <a:solidFill>
                  <a:srgbClr val="262626"/>
                </a:solidFill>
                <a:latin typeface="Calibri"/>
              </a:rPr>
              <a:t>for Questions</a:t>
            </a:r>
            <a:endParaRPr/>
          </a:p>
          <a:p>
            <a:pPr>
              <a:lnSpc>
                <a:spcPct val="100000"/>
              </a:lnSpc>
            </a:pPr>
            <a:endParaRPr/>
          </a:p>
        </p:txBody>
      </p:sp>
      <p:sp>
        <p:nvSpPr>
          <p:cNvPr id="133" name="PlaceHolder 6"/>
          <p:cNvSpPr>
            <a:spLocks noGrp="1"/>
          </p:cNvSpPr>
          <p:nvPr>
            <p:ph type="title"/>
          </p:nvPr>
        </p:nvSpPr>
        <p:spPr>
          <a:xfrm>
            <a:off x="436320" y="57240"/>
            <a:ext cx="8402760" cy="514080"/>
          </a:xfrm>
          <a:prstGeom prst="rect">
            <a:avLst/>
          </a:prstGeom>
        </p:spPr>
        <p:txBody>
          <a:bodyPr anchor="ctr"/>
          <a:p>
            <a:pPr>
              <a:lnSpc>
                <a:spcPct val="100000"/>
              </a:lnSpc>
            </a:pPr>
            <a:r>
              <a:rPr lang="en-US" sz="3000">
                <a:solidFill>
                  <a:srgbClr val="474747"/>
                </a:solidFill>
                <a:latin typeface="Calibri"/>
              </a:rPr>
              <a:t>Click to edit the title text formatClick to edit Master title style</a:t>
            </a:r>
            <a:endParaRPr/>
          </a:p>
        </p:txBody>
      </p:sp>
      <p:sp>
        <p:nvSpPr>
          <p:cNvPr id="134" name="PlaceHolder 7"/>
          <p:cNvSpPr>
            <a:spLocks noGrp="1"/>
          </p:cNvSpPr>
          <p:nvPr>
            <p:ph type="sldNum"/>
          </p:nvPr>
        </p:nvSpPr>
        <p:spPr>
          <a:xfrm>
            <a:off x="6553080" y="4869000"/>
            <a:ext cx="2133360" cy="274320"/>
          </a:xfrm>
          <a:prstGeom prst="rect">
            <a:avLst/>
          </a:prstGeom>
        </p:spPr>
        <p:txBody>
          <a:bodyPr anchor="ctr"/>
          <a:p>
            <a:pPr>
              <a:lnSpc>
                <a:spcPct val="100000"/>
              </a:lnSpc>
            </a:pPr>
            <a:fld id="{B46DC91D-290E-4DE9-857B-EF6C79C87B4C}" type="slidenum">
              <a:rPr lang="en-IN" sz="1200">
                <a:solidFill>
                  <a:srgbClr val="9e9e9e"/>
                </a:solidFill>
                <a:latin typeface="Calibri"/>
              </a:rPr>
              <a:t>&lt;number&gt;</a:t>
            </a:fld>
            <a:endParaRPr/>
          </a:p>
        </p:txBody>
      </p:sp>
      <p:sp>
        <p:nvSpPr>
          <p:cNvPr id="135" name="PlaceHolder 8"/>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170" name="CustomShape 1"/>
          <p:cNvSpPr/>
          <p:nvPr/>
        </p:nvSpPr>
        <p:spPr>
          <a:xfrm>
            <a:off x="5722200" y="4795200"/>
            <a:ext cx="3171240" cy="272880"/>
          </a:xfrm>
          <a:prstGeom prst="rect">
            <a:avLst/>
          </a:prstGeom>
          <a:noFill/>
          <a:ln>
            <a:noFill/>
          </a:ln>
        </p:spPr>
        <p:txBody>
          <a:bodyPr wrap="none" lIns="90000" rIns="90000" tIns="45000" bIns="45000"/>
          <a:p>
            <a:pPr>
              <a:lnSpc>
                <a:spcPct val="100000"/>
              </a:lnSpc>
            </a:pPr>
            <a:r>
              <a:rPr lang="en-IN" sz="1200" u="sng">
                <a:solidFill>
                  <a:srgbClr val="0070c0"/>
                </a:solidFill>
                <a:latin typeface="Tahoma"/>
                <a:ea typeface="Tahoma"/>
              </a:rPr>
              <a:t>http://www.edureka.co/cloudcomputing</a:t>
            </a:r>
            <a:endParaRPr/>
          </a:p>
        </p:txBody>
      </p:sp>
      <p:sp>
        <p:nvSpPr>
          <p:cNvPr id="171" name="PlaceHolder 2"/>
          <p:cNvSpPr>
            <a:spLocks noGrp="1"/>
          </p:cNvSpPr>
          <p:nvPr>
            <p:ph type="sldNum"/>
          </p:nvPr>
        </p:nvSpPr>
        <p:spPr>
          <a:xfrm>
            <a:off x="6553080" y="4767120"/>
            <a:ext cx="2133360" cy="273600"/>
          </a:xfrm>
          <a:prstGeom prst="rect">
            <a:avLst/>
          </a:prstGeom>
        </p:spPr>
        <p:txBody>
          <a:bodyPr anchor="ctr"/>
          <a:p>
            <a:pPr>
              <a:lnSpc>
                <a:spcPct val="100000"/>
              </a:lnSpc>
            </a:pPr>
            <a:fld id="{3E17ADC7-7421-4A40-B0D6-C5C6404B158C}" type="slidenum">
              <a:rPr lang="en-IN" sz="1200">
                <a:solidFill>
                  <a:srgbClr val="474747"/>
                </a:solidFill>
                <a:latin typeface="Calibri"/>
              </a:rPr>
              <a:t>&lt;number&gt;</a:t>
            </a:fld>
            <a:endParaRPr/>
          </a:p>
        </p:txBody>
      </p:sp>
      <p:sp>
        <p:nvSpPr>
          <p:cNvPr id="172" name="CustomShape 3"/>
          <p:cNvSpPr/>
          <p:nvPr/>
        </p:nvSpPr>
        <p:spPr>
          <a:xfrm>
            <a:off x="0" y="598680"/>
            <a:ext cx="465840" cy="82080"/>
          </a:xfrm>
          <a:prstGeom prst="rect">
            <a:avLst/>
          </a:prstGeom>
          <a:solidFill>
            <a:srgbClr val="5c9b1d"/>
          </a:solidFill>
          <a:ln w="25560">
            <a:noFill/>
          </a:ln>
        </p:spPr>
      </p:sp>
      <p:pic>
        <p:nvPicPr>
          <p:cNvPr id="173" name="Picture 7" descr=""/>
          <p:cNvPicPr/>
          <p:nvPr/>
        </p:nvPicPr>
        <p:blipFill>
          <a:blip r:embed="rId3"/>
          <a:stretch>
            <a:fillRect/>
          </a:stretch>
        </p:blipFill>
        <p:spPr>
          <a:xfrm>
            <a:off x="7315200" y="209520"/>
            <a:ext cx="1714320" cy="345600"/>
          </a:xfrm>
          <a:prstGeom prst="rect">
            <a:avLst/>
          </a:prstGeom>
          <a:ln>
            <a:noFill/>
          </a:ln>
        </p:spPr>
      </p:pic>
      <p:pic>
        <p:nvPicPr>
          <p:cNvPr id="174" name="Picture 6" descr=""/>
          <p:cNvPicPr/>
          <p:nvPr/>
        </p:nvPicPr>
        <p:blipFill>
          <a:blip r:embed="rId4"/>
          <a:stretch>
            <a:fillRect/>
          </a:stretch>
        </p:blipFill>
        <p:spPr>
          <a:xfrm>
            <a:off x="2133360" y="1131480"/>
            <a:ext cx="4752000" cy="3668400"/>
          </a:xfrm>
          <a:prstGeom prst="rect">
            <a:avLst/>
          </a:prstGeom>
          <a:ln>
            <a:noFill/>
          </a:ln>
        </p:spPr>
      </p:pic>
      <p:sp>
        <p:nvSpPr>
          <p:cNvPr id="175" name="CustomShape 4"/>
          <p:cNvSpPr/>
          <p:nvPr/>
        </p:nvSpPr>
        <p:spPr>
          <a:xfrm>
            <a:off x="3379320" y="761400"/>
            <a:ext cx="1971720" cy="471240"/>
          </a:xfrm>
          <a:prstGeom prst="rect">
            <a:avLst/>
          </a:prstGeom>
          <a:noFill/>
          <a:ln>
            <a:noFill/>
          </a:ln>
        </p:spPr>
        <p:txBody>
          <a:bodyPr wrap="none" lIns="90000" rIns="90000" tIns="45000" bIns="45000"/>
          <a:p>
            <a:pPr>
              <a:lnSpc>
                <a:spcPct val="100000"/>
              </a:lnSpc>
            </a:pPr>
            <a:r>
              <a:rPr b="1" lang="en-IN" sz="2500">
                <a:solidFill>
                  <a:srgbClr val="002060"/>
                </a:solidFill>
                <a:latin typeface="Castellar"/>
              </a:rPr>
              <a:t>Questions</a:t>
            </a:r>
            <a:endParaRPr/>
          </a:p>
        </p:txBody>
      </p:sp>
      <p:sp>
        <p:nvSpPr>
          <p:cNvPr id="176" name="CustomShape 5"/>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8D2E74AC-C4E9-4041-BC2D-A3892E66C99D}" type="slidenum">
              <a:rPr lang="en-IN" sz="1200">
                <a:solidFill>
                  <a:srgbClr val="0070c0"/>
                </a:solidFill>
                <a:latin typeface="Tahoma"/>
                <a:ea typeface="Tahoma"/>
              </a:rPr>
              <a:t>&lt;number&gt;</a:t>
            </a:fld>
            <a:endParaRPr/>
          </a:p>
        </p:txBody>
      </p:sp>
      <p:sp>
        <p:nvSpPr>
          <p:cNvPr id="177" name="CustomShape 6"/>
          <p:cNvSpPr/>
          <p:nvPr/>
        </p:nvSpPr>
        <p:spPr>
          <a:xfrm>
            <a:off x="6429600" y="4764240"/>
            <a:ext cx="2705040" cy="272880"/>
          </a:xfrm>
          <a:prstGeom prst="rect">
            <a:avLst/>
          </a:prstGeom>
          <a:noFill/>
          <a:ln>
            <a:noFill/>
          </a:ln>
        </p:spPr>
        <p:txBody>
          <a:bodyPr wrap="none" lIns="90000" rIns="90000" tIns="45000" bIns="45000"/>
          <a:p>
            <a:pPr>
              <a:lnSpc>
                <a:spcPct val="100000"/>
              </a:lnSpc>
            </a:pPr>
            <a:r>
              <a:rPr lang="en-IN" sz="1200">
                <a:solidFill>
                  <a:srgbClr val="0070c0"/>
                </a:solidFill>
                <a:latin typeface="Tahoma"/>
                <a:ea typeface="Tahoma"/>
              </a:rPr>
              <a:t>www.edureka.co/cloudcomputing</a:t>
            </a:r>
            <a:endParaRPr/>
          </a:p>
        </p:txBody>
      </p:sp>
      <p:sp>
        <p:nvSpPr>
          <p:cNvPr id="178" name="PlaceHolder 7"/>
          <p:cNvSpPr>
            <a:spLocks noGrp="1"/>
          </p:cNvSpPr>
          <p:nvPr>
            <p:ph type="title"/>
          </p:nvPr>
        </p:nvSpPr>
        <p:spPr>
          <a:xfrm>
            <a:off x="457200" y="205200"/>
            <a:ext cx="8229240" cy="858600"/>
          </a:xfrm>
          <a:prstGeom prst="rect">
            <a:avLst/>
          </a:prstGeom>
        </p:spPr>
        <p:txBody>
          <a:bodyPr lIns="0" rIns="0" tIns="0" bIns="0" anchor="ctr"/>
          <a:p>
            <a:r>
              <a:rPr lang="en-US">
                <a:latin typeface="Calibri"/>
              </a:rPr>
              <a:t>Click to edit the title text format</a:t>
            </a:r>
            <a:endParaRPr/>
          </a:p>
        </p:txBody>
      </p:sp>
      <p:sp>
        <p:nvSpPr>
          <p:cNvPr id="179" name="PlaceHolder 8"/>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1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214" name="CustomShape 1"/>
          <p:cNvSpPr/>
          <p:nvPr/>
        </p:nvSpPr>
        <p:spPr>
          <a:xfrm>
            <a:off x="0" y="598680"/>
            <a:ext cx="465840" cy="82080"/>
          </a:xfrm>
          <a:prstGeom prst="rect">
            <a:avLst/>
          </a:prstGeom>
          <a:solidFill>
            <a:srgbClr val="5c9b1d"/>
          </a:solidFill>
          <a:ln w="25560">
            <a:noFill/>
          </a:ln>
        </p:spPr>
      </p:sp>
      <p:pic>
        <p:nvPicPr>
          <p:cNvPr id="215" name="Picture 7" descr=""/>
          <p:cNvPicPr/>
          <p:nvPr/>
        </p:nvPicPr>
        <p:blipFill>
          <a:blip r:embed="rId3"/>
          <a:stretch>
            <a:fillRect/>
          </a:stretch>
        </p:blipFill>
        <p:spPr>
          <a:xfrm>
            <a:off x="7315200" y="209520"/>
            <a:ext cx="1714320" cy="345600"/>
          </a:xfrm>
          <a:prstGeom prst="rect">
            <a:avLst/>
          </a:prstGeom>
          <a:ln>
            <a:noFill/>
          </a:ln>
        </p:spPr>
      </p:pic>
      <p:sp>
        <p:nvSpPr>
          <p:cNvPr id="216" name="CustomShape 2"/>
          <p:cNvSpPr/>
          <p:nvPr/>
        </p:nvSpPr>
        <p:spPr>
          <a:xfrm>
            <a:off x="34920" y="4795920"/>
            <a:ext cx="1441080" cy="454680"/>
          </a:xfrm>
          <a:prstGeom prst="rect">
            <a:avLst/>
          </a:prstGeom>
          <a:noFill/>
          <a:ln>
            <a:noFill/>
          </a:ln>
        </p:spPr>
        <p:txBody>
          <a:bodyPr lIns="90000" rIns="90000" tIns="45000" bIns="45000"/>
          <a:p>
            <a:pPr>
              <a:lnSpc>
                <a:spcPct val="100000"/>
              </a:lnSpc>
            </a:pPr>
            <a:r>
              <a:rPr b="1" lang="en-IN" sz="1200">
                <a:solidFill>
                  <a:srgbClr val="0070c0"/>
                </a:solidFill>
                <a:latin typeface="Tahoma"/>
                <a:ea typeface="Tahoma"/>
              </a:rPr>
              <a:t>Slide</a:t>
            </a:r>
            <a:r>
              <a:rPr lang="en-IN" sz="1200">
                <a:solidFill>
                  <a:srgbClr val="0070c0"/>
                </a:solidFill>
                <a:latin typeface="Tahoma"/>
                <a:ea typeface="Tahoma"/>
              </a:rPr>
              <a:t> </a:t>
            </a:r>
            <a:fld id="{5095291E-C47D-4EA2-A729-6CFBF17330CE}" type="slidenum">
              <a:rPr lang="en-IN" sz="1200">
                <a:solidFill>
                  <a:srgbClr val="0070c0"/>
                </a:solidFill>
                <a:latin typeface="Tahoma"/>
                <a:ea typeface="Tahoma"/>
              </a:rPr>
              <a:t>&lt;number&gt;</a:t>
            </a:fld>
            <a:endParaRPr/>
          </a:p>
        </p:txBody>
      </p:sp>
      <p:sp>
        <p:nvSpPr>
          <p:cNvPr id="217" name="CustomShape 3"/>
          <p:cNvSpPr/>
          <p:nvPr/>
        </p:nvSpPr>
        <p:spPr>
          <a:xfrm>
            <a:off x="7683840" y="4795920"/>
            <a:ext cx="976680" cy="272880"/>
          </a:xfrm>
          <a:prstGeom prst="rect">
            <a:avLst/>
          </a:prstGeom>
          <a:noFill/>
          <a:ln>
            <a:noFill/>
          </a:ln>
        </p:spPr>
        <p:txBody>
          <a:bodyPr wrap="none" lIns="90000" rIns="90000" tIns="45000" bIns="45000"/>
          <a:p>
            <a:pPr>
              <a:lnSpc>
                <a:spcPct val="100000"/>
              </a:lnSpc>
            </a:pPr>
            <a:r>
              <a:rPr lang="en-IN" sz="1200">
                <a:solidFill>
                  <a:srgbClr val="0070c0"/>
                </a:solidFill>
                <a:latin typeface="Tahoma"/>
                <a:ea typeface="Tahoma"/>
              </a:rPr>
              <a:t>Course Url</a:t>
            </a:r>
            <a:endParaRPr/>
          </a:p>
        </p:txBody>
      </p:sp>
      <p:pic>
        <p:nvPicPr>
          <p:cNvPr id="218" name="Picture 9" descr=""/>
          <p:cNvPicPr/>
          <p:nvPr/>
        </p:nvPicPr>
        <p:blipFill>
          <a:blip r:embed="rId4"/>
          <a:stretch>
            <a:fillRect/>
          </a:stretch>
        </p:blipFill>
        <p:spPr>
          <a:xfrm>
            <a:off x="0" y="0"/>
            <a:ext cx="9143640" cy="5147280"/>
          </a:xfrm>
          <a:prstGeom prst="rect">
            <a:avLst/>
          </a:prstGeom>
          <a:ln>
            <a:noFill/>
          </a:ln>
        </p:spPr>
      </p:pic>
      <p:pic>
        <p:nvPicPr>
          <p:cNvPr id="219" name="Picture 7" descr=""/>
          <p:cNvPicPr/>
          <p:nvPr/>
        </p:nvPicPr>
        <p:blipFill>
          <a:blip r:embed="rId5"/>
          <a:stretch>
            <a:fillRect/>
          </a:stretch>
        </p:blipFill>
        <p:spPr>
          <a:xfrm>
            <a:off x="7315200" y="209520"/>
            <a:ext cx="1714320" cy="345600"/>
          </a:xfrm>
          <a:prstGeom prst="rect">
            <a:avLst/>
          </a:prstGeom>
          <a:ln>
            <a:noFill/>
          </a:ln>
        </p:spPr>
      </p:pic>
      <p:sp>
        <p:nvSpPr>
          <p:cNvPr id="220" name="PlaceHolder 4"/>
          <p:cNvSpPr>
            <a:spLocks noGrp="1"/>
          </p:cNvSpPr>
          <p:nvPr>
            <p:ph type="title"/>
          </p:nvPr>
        </p:nvSpPr>
        <p:spPr>
          <a:xfrm>
            <a:off x="457200" y="205200"/>
            <a:ext cx="8229240" cy="858600"/>
          </a:xfrm>
          <a:prstGeom prst="rect">
            <a:avLst/>
          </a:prstGeom>
        </p:spPr>
        <p:txBody>
          <a:bodyPr lIns="0" rIns="0" tIns="0" bIns="0" anchor="ctr"/>
          <a:p>
            <a:r>
              <a:rPr lang="en-US">
                <a:latin typeface="Calibri"/>
              </a:rPr>
              <a:t>Click to edit the title text format</a:t>
            </a:r>
            <a:endParaRPr/>
          </a:p>
        </p:txBody>
      </p:sp>
      <p:sp>
        <p:nvSpPr>
          <p:cNvPr id="221" name="PlaceHolder 5"/>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jpeg"/><Relationship Id="rId3" Type="http://schemas.openxmlformats.org/officeDocument/2006/relationships/image" Target="../media/image43.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image" Target="../media/image51.jpeg"/><Relationship Id="rId3" Type="http://schemas.openxmlformats.org/officeDocument/2006/relationships/image" Target="../media/image52.jpe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495000" y="2354400"/>
            <a:ext cx="8198280" cy="700200"/>
          </a:xfrm>
          <a:prstGeom prst="rect">
            <a:avLst/>
          </a:prstGeom>
          <a:noFill/>
          <a:ln>
            <a:noFill/>
          </a:ln>
        </p:spPr>
        <p:txBody>
          <a:bodyPr lIns="90000" rIns="90000" tIns="45000" bIns="45000"/>
          <a:p>
            <a:pPr algn="ctr">
              <a:lnSpc>
                <a:spcPct val="100000"/>
              </a:lnSpc>
            </a:pPr>
            <a:r>
              <a:rPr b="1" lang="en-IN" sz="2000">
                <a:solidFill>
                  <a:srgbClr val="262626"/>
                </a:solidFill>
                <a:latin typeface="Castellar"/>
              </a:rPr>
              <a:t>Amazon Web Services : The best career choice for cloud aspirants</a:t>
            </a:r>
            <a:endParaRPr/>
          </a:p>
        </p:txBody>
      </p:sp>
      <p:sp>
        <p:nvSpPr>
          <p:cNvPr id="262" name="CustomShape 2"/>
          <p:cNvSpPr/>
          <p:nvPr/>
        </p:nvSpPr>
        <p:spPr>
          <a:xfrm>
            <a:off x="478800" y="3486960"/>
            <a:ext cx="5028840" cy="637920"/>
          </a:xfrm>
          <a:prstGeom prst="rect">
            <a:avLst/>
          </a:prstGeom>
          <a:noFill/>
          <a:ln>
            <a:noFill/>
          </a:ln>
        </p:spPr>
        <p:txBody>
          <a:bodyPr lIns="90000" rIns="90000" tIns="45000" bIns="45000"/>
          <a:p>
            <a:pPr>
              <a:lnSpc>
                <a:spcPct val="100000"/>
              </a:lnSpc>
            </a:pPr>
            <a:r>
              <a:rPr lang="en-IN" sz="1200">
                <a:solidFill>
                  <a:srgbClr val="0070c0"/>
                </a:solidFill>
                <a:latin typeface="Tahoma"/>
                <a:ea typeface="Tahoma"/>
              </a:rPr>
              <a:t>For Queries: </a:t>
            </a:r>
            <a:endParaRPr/>
          </a:p>
          <a:p>
            <a:pPr>
              <a:lnSpc>
                <a:spcPct val="100000"/>
              </a:lnSpc>
            </a:pPr>
            <a:r>
              <a:rPr lang="en-IN" sz="1200">
                <a:solidFill>
                  <a:srgbClr val="262626"/>
                </a:solidFill>
                <a:latin typeface="Tahoma"/>
                <a:ea typeface="Tahoma"/>
              </a:rPr>
              <a:t>Post on Twitter @edurekaIN: </a:t>
            </a:r>
            <a:r>
              <a:rPr lang="en-IN" sz="1200">
                <a:solidFill>
                  <a:srgbClr val="00b0f0"/>
                </a:solidFill>
                <a:latin typeface="Tahoma"/>
                <a:ea typeface="Tahoma"/>
              </a:rPr>
              <a:t>#askEdureka</a:t>
            </a:r>
            <a:endParaRPr/>
          </a:p>
          <a:p>
            <a:pPr>
              <a:lnSpc>
                <a:spcPct val="100000"/>
              </a:lnSpc>
            </a:pPr>
            <a:r>
              <a:rPr lang="en-IN" sz="1200">
                <a:solidFill>
                  <a:srgbClr val="262626"/>
                </a:solidFill>
                <a:latin typeface="Tahoma"/>
                <a:ea typeface="Tahoma"/>
              </a:rPr>
              <a:t>Post on Facebook </a:t>
            </a:r>
            <a:r>
              <a:rPr lang="en-IN" sz="1200">
                <a:solidFill>
                  <a:srgbClr val="00b0f0"/>
                </a:solidFill>
                <a:latin typeface="Tahoma"/>
                <a:ea typeface="Tahoma"/>
              </a:rPr>
              <a:t>/edurekaIN</a:t>
            </a:r>
            <a:endParaRPr/>
          </a:p>
        </p:txBody>
      </p:sp>
      <p:sp>
        <p:nvSpPr>
          <p:cNvPr id="263" name="CustomShape 3"/>
          <p:cNvSpPr/>
          <p:nvPr/>
        </p:nvSpPr>
        <p:spPr>
          <a:xfrm>
            <a:off x="5787000" y="3467880"/>
            <a:ext cx="2618640" cy="1002240"/>
          </a:xfrm>
          <a:prstGeom prst="rect">
            <a:avLst/>
          </a:prstGeom>
          <a:noFill/>
          <a:ln>
            <a:noFill/>
          </a:ln>
        </p:spPr>
        <p:txBody>
          <a:bodyPr lIns="90000" rIns="90000" tIns="45000" bIns="45000"/>
          <a:p>
            <a:pPr>
              <a:lnSpc>
                <a:spcPct val="100000"/>
              </a:lnSpc>
            </a:pPr>
            <a:r>
              <a:rPr lang="en-IN" sz="1200">
                <a:solidFill>
                  <a:srgbClr val="0070c0"/>
                </a:solidFill>
                <a:latin typeface="Tahoma"/>
                <a:ea typeface="Tahoma"/>
              </a:rPr>
              <a:t>For more details please contact us: </a:t>
            </a:r>
            <a:endParaRPr/>
          </a:p>
          <a:p>
            <a:pPr>
              <a:lnSpc>
                <a:spcPct val="100000"/>
              </a:lnSpc>
            </a:pPr>
            <a:r>
              <a:rPr lang="en-IN" sz="1200">
                <a:solidFill>
                  <a:srgbClr val="262626"/>
                </a:solidFill>
                <a:latin typeface="Tahoma"/>
                <a:ea typeface="Tahoma"/>
              </a:rPr>
              <a:t>US : 1800 275 9730 (toll free)</a:t>
            </a:r>
            <a:endParaRPr/>
          </a:p>
          <a:p>
            <a:pPr>
              <a:lnSpc>
                <a:spcPct val="100000"/>
              </a:lnSpc>
            </a:pPr>
            <a:r>
              <a:rPr lang="en-IN" sz="1200">
                <a:solidFill>
                  <a:srgbClr val="262626"/>
                </a:solidFill>
                <a:latin typeface="Tahoma"/>
                <a:ea typeface="Tahoma"/>
              </a:rPr>
              <a:t>INDIA : +91 88808 62004</a:t>
            </a:r>
            <a:endParaRPr/>
          </a:p>
          <a:p>
            <a:pPr>
              <a:lnSpc>
                <a:spcPct val="100000"/>
              </a:lnSpc>
            </a:pPr>
            <a:r>
              <a:rPr lang="en-IN" sz="1200">
                <a:solidFill>
                  <a:srgbClr val="262626"/>
                </a:solidFill>
                <a:latin typeface="Tahoma"/>
                <a:ea typeface="Tahoma"/>
              </a:rPr>
              <a:t>Email Us : </a:t>
            </a:r>
            <a:r>
              <a:rPr lang="en-IN" sz="1200" u="sng">
                <a:solidFill>
                  <a:srgbClr val="00b0f0"/>
                </a:solidFill>
                <a:latin typeface="Tahoma"/>
                <a:ea typeface="Tahoma"/>
              </a:rPr>
              <a:t>sales@edureka.co</a:t>
            </a:r>
            <a:endParaRPr/>
          </a:p>
        </p:txBody>
      </p:sp>
      <p:sp>
        <p:nvSpPr>
          <p:cNvPr id="264" name="CustomShape 4"/>
          <p:cNvSpPr/>
          <p:nvPr/>
        </p:nvSpPr>
        <p:spPr>
          <a:xfrm>
            <a:off x="1154520" y="3005640"/>
            <a:ext cx="6659280" cy="515880"/>
          </a:xfrm>
          <a:prstGeom prst="rect">
            <a:avLst/>
          </a:prstGeom>
          <a:noFill/>
          <a:ln w="9360">
            <a:noFill/>
          </a:ln>
        </p:spPr>
        <p:txBody>
          <a:bodyPr lIns="90000" rIns="90000" tIns="45000" bIns="45000"/>
          <a:p>
            <a:pPr algn="ctr">
              <a:lnSpc>
                <a:spcPct val="100000"/>
              </a:lnSpc>
            </a:pPr>
            <a:r>
              <a:rPr lang="en-IN" sz="1400">
                <a:solidFill>
                  <a:srgbClr val="262626"/>
                </a:solidFill>
                <a:latin typeface="Tahoma"/>
              </a:rPr>
              <a:t>View Cloud Computing Course details at </a:t>
            </a:r>
            <a:r>
              <a:rPr lang="en-IN" sz="1400" u="sng">
                <a:solidFill>
                  <a:srgbClr val="00b0f0"/>
                </a:solidFill>
                <a:latin typeface="Tahoma"/>
              </a:rPr>
              <a:t>www.edureka.co/cloudcomputing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CustomShape 1"/>
          <p:cNvSpPr/>
          <p:nvPr/>
        </p:nvSpPr>
        <p:spPr>
          <a:xfrm>
            <a:off x="3245040" y="3105000"/>
            <a:ext cx="226440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Demand for Cloud</a:t>
            </a:r>
            <a:endParaRPr/>
          </a:p>
        </p:txBody>
      </p:sp>
      <p:pic>
        <p:nvPicPr>
          <p:cNvPr id="298" name="Picture 2" descr=""/>
          <p:cNvPicPr/>
          <p:nvPr/>
        </p:nvPicPr>
        <p:blipFill>
          <a:blip r:embed="rId1"/>
          <a:stretch>
            <a:fillRect/>
          </a:stretch>
        </p:blipFill>
        <p:spPr>
          <a:xfrm>
            <a:off x="2822760" y="1778040"/>
            <a:ext cx="3108600" cy="1294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CustomShape 1"/>
          <p:cNvSpPr/>
          <p:nvPr/>
        </p:nvSpPr>
        <p:spPr>
          <a:xfrm>
            <a:off x="6082920" y="3150360"/>
            <a:ext cx="3047760" cy="1612080"/>
          </a:xfrm>
          <a:prstGeom prst="rect">
            <a:avLst/>
          </a:prstGeom>
          <a:noFill/>
          <a:ln>
            <a:noFill/>
          </a:ln>
        </p:spPr>
        <p:txBody>
          <a:bodyPr lIns="90000" rIns="90000" tIns="45000" bIns="45000"/>
          <a:p>
            <a:pPr algn="just">
              <a:lnSpc>
                <a:spcPct val="100000"/>
              </a:lnSpc>
            </a:pPr>
            <a:endParaRPr/>
          </a:p>
          <a:p>
            <a:pPr algn="just">
              <a:lnSpc>
                <a:spcPct val="100000"/>
              </a:lnSpc>
            </a:pPr>
            <a:r>
              <a:rPr i="1" lang="en-IN" sz="1100">
                <a:solidFill>
                  <a:srgbClr val="262626"/>
                </a:solidFill>
                <a:latin typeface="Tahoma"/>
                <a:ea typeface="Tahoma"/>
              </a:rPr>
              <a:t>“</a:t>
            </a:r>
            <a:r>
              <a:rPr i="1" lang="en-IN" sz="1100">
                <a:solidFill>
                  <a:srgbClr val="262626"/>
                </a:solidFill>
                <a:latin typeface="Tahoma"/>
                <a:ea typeface="Tahoma"/>
              </a:rPr>
              <a:t>Every kid coming out of Harvard, every kid coming out of school now thinks he can be the next Mark Zuckerberg, and with these new technologies like cloud computing, he actually has a shot.” </a:t>
            </a:r>
            <a:endParaRPr/>
          </a:p>
          <a:p>
            <a:pPr algn="just">
              <a:lnSpc>
                <a:spcPct val="100000"/>
              </a:lnSpc>
            </a:pPr>
            <a:r>
              <a:rPr b="1" lang="en-IN" sz="1100">
                <a:solidFill>
                  <a:srgbClr val="0070c0"/>
                </a:solidFill>
                <a:latin typeface="Tahoma"/>
                <a:ea typeface="Tahoma"/>
              </a:rPr>
              <a:t>- Marc Andreessen, </a:t>
            </a:r>
            <a:r>
              <a:rPr b="1" lang="en-IN" sz="1100">
                <a:solidFill>
                  <a:srgbClr val="262626"/>
                </a:solidFill>
                <a:latin typeface="Tahoma"/>
                <a:ea typeface="Tahoma"/>
              </a:rPr>
              <a:t>Board Member of Facebook</a:t>
            </a:r>
            <a:endParaRPr/>
          </a:p>
          <a:p>
            <a:pPr algn="just">
              <a:lnSpc>
                <a:spcPct val="100000"/>
              </a:lnSpc>
            </a:pPr>
            <a:endParaRPr/>
          </a:p>
        </p:txBody>
      </p:sp>
      <p:sp>
        <p:nvSpPr>
          <p:cNvPr id="300" name="CustomShape 2"/>
          <p:cNvSpPr/>
          <p:nvPr/>
        </p:nvSpPr>
        <p:spPr>
          <a:xfrm>
            <a:off x="1523880" y="4781520"/>
            <a:ext cx="4952520" cy="394200"/>
          </a:xfrm>
          <a:prstGeom prst="rect">
            <a:avLst/>
          </a:prstGeom>
          <a:noFill/>
          <a:ln>
            <a:noFill/>
          </a:ln>
        </p:spPr>
        <p:txBody>
          <a:bodyPr lIns="90000" rIns="90000" tIns="45000" bIns="45000"/>
          <a:p>
            <a:pPr>
              <a:lnSpc>
                <a:spcPct val="100000"/>
              </a:lnSpc>
            </a:pPr>
            <a:r>
              <a:rPr lang="en-IN" sz="1000">
                <a:solidFill>
                  <a:srgbClr val="262626"/>
                </a:solidFill>
                <a:latin typeface="Tahoma"/>
                <a:ea typeface="Tahoma"/>
              </a:rPr>
              <a:t>http://community.trapponline.com/10-must-read-quotes-about-cloud-computing/</a:t>
            </a:r>
            <a:endParaRPr/>
          </a:p>
        </p:txBody>
      </p:sp>
      <p:pic>
        <p:nvPicPr>
          <p:cNvPr id="301" name="Picture 2" descr=""/>
          <p:cNvPicPr/>
          <p:nvPr/>
        </p:nvPicPr>
        <p:blipFill>
          <a:blip r:embed="rId1"/>
          <a:stretch>
            <a:fillRect/>
          </a:stretch>
        </p:blipFill>
        <p:spPr>
          <a:xfrm>
            <a:off x="6705720" y="1036080"/>
            <a:ext cx="1523520" cy="2113920"/>
          </a:xfrm>
          <a:prstGeom prst="rect">
            <a:avLst/>
          </a:prstGeom>
          <a:ln>
            <a:noFill/>
          </a:ln>
        </p:spPr>
      </p:pic>
      <p:pic>
        <p:nvPicPr>
          <p:cNvPr id="302" name="Picture 5" descr=""/>
          <p:cNvPicPr/>
          <p:nvPr/>
        </p:nvPicPr>
        <p:blipFill>
          <a:blip r:embed="rId2"/>
          <a:stretch>
            <a:fillRect/>
          </a:stretch>
        </p:blipFill>
        <p:spPr>
          <a:xfrm>
            <a:off x="144720" y="1043640"/>
            <a:ext cx="5831280" cy="3276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182160" y="133200"/>
            <a:ext cx="2058840" cy="486360"/>
          </a:xfrm>
          <a:prstGeom prst="rect">
            <a:avLst/>
          </a:prstGeom>
          <a:noFill/>
          <a:ln>
            <a:noFill/>
          </a:ln>
        </p:spPr>
        <p:txBody>
          <a:bodyPr wrap="none" lIns="90000" rIns="90000" tIns="45000" bIns="45000"/>
          <a:p>
            <a:pPr>
              <a:lnSpc>
                <a:spcPct val="100000"/>
              </a:lnSpc>
            </a:pPr>
            <a:r>
              <a:rPr b="1" lang="en-IN" sz="2600">
                <a:solidFill>
                  <a:srgbClr val="262626"/>
                </a:solidFill>
                <a:latin typeface="Calibri"/>
              </a:rPr>
              <a:t>Fast Facts</a:t>
            </a:r>
            <a:endParaRPr/>
          </a:p>
        </p:txBody>
      </p:sp>
      <p:sp>
        <p:nvSpPr>
          <p:cNvPr id="304" name="CustomShape 2"/>
          <p:cNvSpPr/>
          <p:nvPr/>
        </p:nvSpPr>
        <p:spPr>
          <a:xfrm>
            <a:off x="486720" y="1581120"/>
            <a:ext cx="1981800" cy="1982160"/>
          </a:xfrm>
          <a:prstGeom prst="ellipse">
            <a:avLst/>
          </a:prstGeom>
          <a:solidFill>
            <a:srgbClr val="00b0f0"/>
          </a:solidFill>
          <a:ln w="25560">
            <a:solidFill>
              <a:srgbClr val="ffffff"/>
            </a:solidFill>
            <a:round/>
          </a:ln>
        </p:spPr>
        <p:txBody>
          <a:bodyPr lIns="324360" rIns="34200" tIns="324360" bIns="34200" anchor="ctr"/>
          <a:p>
            <a:pPr algn="ctr">
              <a:lnSpc>
                <a:spcPct val="90000"/>
              </a:lnSpc>
            </a:pPr>
            <a:r>
              <a:rPr lang="en-IN" sz="2700">
                <a:solidFill>
                  <a:srgbClr val="ffffff"/>
                </a:solidFill>
                <a:latin typeface="Calibri"/>
              </a:rPr>
              <a:t>Why take Cloud for a Career?</a:t>
            </a:r>
            <a:endParaRPr/>
          </a:p>
        </p:txBody>
      </p:sp>
      <p:sp>
        <p:nvSpPr>
          <p:cNvPr id="305" name="CustomShape 3"/>
          <p:cNvSpPr/>
          <p:nvPr/>
        </p:nvSpPr>
        <p:spPr>
          <a:xfrm>
            <a:off x="-351720" y="624600"/>
            <a:ext cx="3995640" cy="4165200"/>
          </a:xfrm>
          <a:prstGeom prst="blockArc">
            <a:avLst>
              <a:gd name="adj1" fmla="val 17527788"/>
              <a:gd name="adj2" fmla="val 4119114"/>
              <a:gd name="adj3" fmla="val 5750"/>
            </a:avLst>
          </a:prstGeom>
          <a:solidFill>
            <a:srgbClr val="4bacc6"/>
          </a:solidFill>
          <a:ln w="25560">
            <a:solidFill>
              <a:srgbClr val="ffffff"/>
            </a:solidFill>
            <a:round/>
          </a:ln>
        </p:spPr>
      </p:sp>
      <p:sp>
        <p:nvSpPr>
          <p:cNvPr id="306" name="CustomShape 4"/>
          <p:cNvSpPr/>
          <p:nvPr/>
        </p:nvSpPr>
        <p:spPr>
          <a:xfrm>
            <a:off x="2666880" y="895320"/>
            <a:ext cx="1061640" cy="1062000"/>
          </a:xfrm>
          <a:prstGeom prst="ellipse">
            <a:avLst/>
          </a:prstGeom>
          <a:blipFill>
            <a:blip r:embed="rId1"/>
            <a:stretch>
              <a:fillRect/>
            </a:stretch>
          </a:blipFill>
          <a:ln w="25560">
            <a:solidFill>
              <a:srgbClr val="ffffff"/>
            </a:solidFill>
            <a:round/>
          </a:ln>
        </p:spPr>
      </p:sp>
      <p:sp>
        <p:nvSpPr>
          <p:cNvPr id="307" name="CustomShape 5"/>
          <p:cNvSpPr/>
          <p:nvPr/>
        </p:nvSpPr>
        <p:spPr>
          <a:xfrm>
            <a:off x="3915720" y="971640"/>
            <a:ext cx="3722400" cy="1027800"/>
          </a:xfrm>
          <a:prstGeom prst="rect">
            <a:avLst/>
          </a:prstGeom>
          <a:noFill/>
          <a:ln>
            <a:noFill/>
          </a:ln>
        </p:spPr>
        <p:txBody>
          <a:bodyPr lIns="15120" rIns="15120" tIns="15120" bIns="15120" anchor="ctr"/>
          <a:p>
            <a:pPr>
              <a:lnSpc>
                <a:spcPct val="90000"/>
              </a:lnSpc>
            </a:pPr>
            <a:r>
              <a:rPr lang="en-IN" sz="1200">
                <a:solidFill>
                  <a:srgbClr val="262626"/>
                </a:solidFill>
                <a:latin typeface="Calibri"/>
              </a:rPr>
              <a:t>As per Forbes Report there are 3.9 Million jobs affiliated to cloud computing with 384,478 in IT alone</a:t>
            </a:r>
            <a:endParaRPr/>
          </a:p>
        </p:txBody>
      </p:sp>
      <p:sp>
        <p:nvSpPr>
          <p:cNvPr id="308" name="CustomShape 6"/>
          <p:cNvSpPr/>
          <p:nvPr/>
        </p:nvSpPr>
        <p:spPr>
          <a:xfrm>
            <a:off x="2848680" y="2343240"/>
            <a:ext cx="1061640" cy="1062000"/>
          </a:xfrm>
          <a:prstGeom prst="ellipse">
            <a:avLst/>
          </a:prstGeom>
          <a:blipFill>
            <a:blip r:embed="rId2"/>
            <a:stretch>
              <a:fillRect/>
            </a:stretch>
          </a:blipFill>
          <a:ln w="25560">
            <a:solidFill>
              <a:srgbClr val="ffffff"/>
            </a:solidFill>
            <a:round/>
          </a:ln>
        </p:spPr>
      </p:sp>
      <p:sp>
        <p:nvSpPr>
          <p:cNvPr id="309" name="CustomShape 7"/>
          <p:cNvSpPr/>
          <p:nvPr/>
        </p:nvSpPr>
        <p:spPr>
          <a:xfrm>
            <a:off x="3946680" y="2419200"/>
            <a:ext cx="4233960" cy="1027800"/>
          </a:xfrm>
          <a:prstGeom prst="rect">
            <a:avLst/>
          </a:prstGeom>
          <a:noFill/>
          <a:ln>
            <a:noFill/>
          </a:ln>
        </p:spPr>
        <p:txBody>
          <a:bodyPr lIns="15120" rIns="15120" tIns="15120" bIns="15120" anchor="ctr"/>
          <a:p>
            <a:pPr>
              <a:lnSpc>
                <a:spcPct val="90000"/>
              </a:lnSpc>
            </a:pPr>
            <a:r>
              <a:rPr lang="en-IN" sz="1200">
                <a:solidFill>
                  <a:srgbClr val="262626"/>
                </a:solidFill>
                <a:latin typeface="Calibri"/>
              </a:rPr>
              <a:t>Median salary for IT Professionals with Cloud Computing knowledge between $100k - $117 k annually!</a:t>
            </a:r>
            <a:endParaRPr/>
          </a:p>
        </p:txBody>
      </p:sp>
      <p:sp>
        <p:nvSpPr>
          <p:cNvPr id="310" name="CustomShape 8"/>
          <p:cNvSpPr/>
          <p:nvPr/>
        </p:nvSpPr>
        <p:spPr>
          <a:xfrm>
            <a:off x="2544120" y="3562200"/>
            <a:ext cx="1061640" cy="1062000"/>
          </a:xfrm>
          <a:prstGeom prst="ellipse">
            <a:avLst/>
          </a:prstGeom>
          <a:blipFill>
            <a:blip r:embed="rId3"/>
            <a:stretch>
              <a:fillRect/>
            </a:stretch>
          </a:blipFill>
          <a:ln w="25560">
            <a:solidFill>
              <a:srgbClr val="ffffff"/>
            </a:solidFill>
            <a:round/>
          </a:ln>
        </p:spPr>
      </p:sp>
      <p:sp>
        <p:nvSpPr>
          <p:cNvPr id="311" name="CustomShape 9"/>
          <p:cNvSpPr/>
          <p:nvPr/>
        </p:nvSpPr>
        <p:spPr>
          <a:xfrm>
            <a:off x="3786120" y="3638520"/>
            <a:ext cx="5128920" cy="1027800"/>
          </a:xfrm>
          <a:prstGeom prst="rect">
            <a:avLst/>
          </a:prstGeom>
          <a:noFill/>
          <a:ln>
            <a:noFill/>
          </a:ln>
        </p:spPr>
        <p:txBody>
          <a:bodyPr lIns="15120" rIns="15120" tIns="15120" bIns="15120" anchor="ctr"/>
          <a:p>
            <a:pPr>
              <a:lnSpc>
                <a:spcPct val="90000"/>
              </a:lnSpc>
            </a:pPr>
            <a:r>
              <a:rPr lang="en-IN" sz="1200">
                <a:solidFill>
                  <a:srgbClr val="262626"/>
                </a:solidFill>
                <a:latin typeface="Calibri"/>
              </a:rPr>
              <a:t>As per Infoworld, Being a Cloud Architect is one of the 6 Hottest Jobs globally apart from Data Scientists &amp; Business Architect</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2" name="Picture 2" descr=""/>
          <p:cNvPicPr/>
          <p:nvPr/>
        </p:nvPicPr>
        <p:blipFill>
          <a:blip r:embed="rId1"/>
          <a:stretch>
            <a:fillRect/>
          </a:stretch>
        </p:blipFill>
        <p:spPr>
          <a:xfrm>
            <a:off x="914400" y="743040"/>
            <a:ext cx="7176240" cy="3962160"/>
          </a:xfrm>
          <a:prstGeom prst="rect">
            <a:avLst/>
          </a:prstGeom>
          <a:ln>
            <a:noFill/>
          </a:ln>
        </p:spPr>
      </p:pic>
      <p:sp>
        <p:nvSpPr>
          <p:cNvPr id="313" name="CustomShape 1"/>
          <p:cNvSpPr/>
          <p:nvPr/>
        </p:nvSpPr>
        <p:spPr>
          <a:xfrm>
            <a:off x="-82080" y="133200"/>
            <a:ext cx="528192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Global Demand – Study by Wanted Analytics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2544480" y="4172040"/>
            <a:ext cx="344268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Where do you go from here?</a:t>
            </a:r>
            <a:endParaRPr/>
          </a:p>
        </p:txBody>
      </p:sp>
      <p:pic>
        <p:nvPicPr>
          <p:cNvPr id="315" name="Picture 2" descr=""/>
          <p:cNvPicPr/>
          <p:nvPr/>
        </p:nvPicPr>
        <p:blipFill>
          <a:blip r:embed="rId1"/>
          <a:stretch>
            <a:fillRect/>
          </a:stretch>
        </p:blipFill>
        <p:spPr>
          <a:xfrm>
            <a:off x="2932200" y="971640"/>
            <a:ext cx="2666520" cy="3000240"/>
          </a:xfrm>
          <a:prstGeom prst="rect">
            <a:avLst/>
          </a:prstGeom>
          <a:ln>
            <a:noFill/>
          </a:ln>
        </p:spPr>
      </p:pic>
      <p:sp>
        <p:nvSpPr>
          <p:cNvPr id="316" name="CustomShape 2"/>
          <p:cNvSpPr/>
          <p:nvPr/>
        </p:nvSpPr>
        <p:spPr>
          <a:xfrm>
            <a:off x="3313080" y="2647800"/>
            <a:ext cx="2285640" cy="257760"/>
          </a:xfrm>
          <a:prstGeom prst="rect">
            <a:avLst/>
          </a:prstGeom>
          <a:noFill/>
          <a:ln>
            <a:noFill/>
          </a:ln>
        </p:spPr>
        <p:txBody>
          <a:bodyPr lIns="90000" rIns="90000" tIns="45000" bIns="45000"/>
          <a:p>
            <a:pPr>
              <a:lnSpc>
                <a:spcPct val="100000"/>
              </a:lnSpc>
            </a:pPr>
            <a:r>
              <a:rPr lang="en-IN" sz="1100">
                <a:solidFill>
                  <a:srgbClr val="ffffff"/>
                </a:solidFill>
                <a:latin typeface="Calibri"/>
              </a:rPr>
              <a:t>Cloud Admin</a:t>
            </a:r>
            <a:endParaRPr/>
          </a:p>
        </p:txBody>
      </p:sp>
      <p:sp>
        <p:nvSpPr>
          <p:cNvPr id="317" name="CustomShape 3"/>
          <p:cNvSpPr/>
          <p:nvPr/>
        </p:nvSpPr>
        <p:spPr>
          <a:xfrm>
            <a:off x="4265640" y="2317320"/>
            <a:ext cx="2285640" cy="257760"/>
          </a:xfrm>
          <a:prstGeom prst="rect">
            <a:avLst/>
          </a:prstGeom>
          <a:noFill/>
          <a:ln>
            <a:noFill/>
          </a:ln>
        </p:spPr>
        <p:txBody>
          <a:bodyPr lIns="90000" rIns="90000" tIns="45000" bIns="45000"/>
          <a:p>
            <a:pPr>
              <a:lnSpc>
                <a:spcPct val="100000"/>
              </a:lnSpc>
            </a:pPr>
            <a:r>
              <a:rPr lang="en-IN" sz="1100">
                <a:solidFill>
                  <a:srgbClr val="ffffff"/>
                </a:solidFill>
                <a:latin typeface="Calibri"/>
              </a:rPr>
              <a:t>Cloud Developer</a:t>
            </a:r>
            <a:endParaRPr/>
          </a:p>
        </p:txBody>
      </p:sp>
      <p:sp>
        <p:nvSpPr>
          <p:cNvPr id="318" name="CustomShape 4"/>
          <p:cNvSpPr/>
          <p:nvPr/>
        </p:nvSpPr>
        <p:spPr>
          <a:xfrm rot="897000">
            <a:off x="4251600" y="1338120"/>
            <a:ext cx="1142640" cy="257760"/>
          </a:xfrm>
          <a:prstGeom prst="rect">
            <a:avLst/>
          </a:prstGeom>
          <a:noFill/>
          <a:ln>
            <a:noFill/>
          </a:ln>
        </p:spPr>
        <p:txBody>
          <a:bodyPr lIns="90000" rIns="90000" tIns="45000" bIns="45000"/>
          <a:p>
            <a:pPr>
              <a:lnSpc>
                <a:spcPct val="100000"/>
              </a:lnSpc>
            </a:pPr>
            <a:r>
              <a:rPr lang="en-IN" sz="1100">
                <a:solidFill>
                  <a:srgbClr val="ffffff"/>
                </a:solidFill>
                <a:latin typeface="Calibri"/>
              </a:rPr>
              <a:t>System Ops</a:t>
            </a:r>
            <a:endParaRPr/>
          </a:p>
        </p:txBody>
      </p:sp>
      <p:sp>
        <p:nvSpPr>
          <p:cNvPr id="319" name="CustomShape 5"/>
          <p:cNvSpPr/>
          <p:nvPr/>
        </p:nvSpPr>
        <p:spPr>
          <a:xfrm rot="822000">
            <a:off x="4314600" y="3288600"/>
            <a:ext cx="639720" cy="257760"/>
          </a:xfrm>
          <a:prstGeom prst="rect">
            <a:avLst/>
          </a:prstGeom>
          <a:noFill/>
          <a:ln>
            <a:noFill/>
          </a:ln>
        </p:spPr>
        <p:txBody>
          <a:bodyPr lIns="90000" rIns="90000" tIns="45000" bIns="45000"/>
          <a:p>
            <a:pPr>
              <a:lnSpc>
                <a:spcPct val="100000"/>
              </a:lnSpc>
            </a:pPr>
            <a:r>
              <a:rPr lang="en-IN" sz="1100">
                <a:solidFill>
                  <a:srgbClr val="ffffff"/>
                </a:solidFill>
                <a:latin typeface="Calibri"/>
              </a:rPr>
              <a:t>AWS</a:t>
            </a:r>
            <a:endParaRPr/>
          </a:p>
        </p:txBody>
      </p:sp>
      <p:sp>
        <p:nvSpPr>
          <p:cNvPr id="320" name="CustomShape 6"/>
          <p:cNvSpPr/>
          <p:nvPr/>
        </p:nvSpPr>
        <p:spPr>
          <a:xfrm rot="822000">
            <a:off x="3726360" y="1646640"/>
            <a:ext cx="639720" cy="257760"/>
          </a:xfrm>
          <a:prstGeom prst="rect">
            <a:avLst/>
          </a:prstGeom>
          <a:noFill/>
          <a:ln>
            <a:noFill/>
          </a:ln>
        </p:spPr>
        <p:txBody>
          <a:bodyPr lIns="90000" rIns="90000" tIns="45000" bIns="45000"/>
          <a:p>
            <a:pPr>
              <a:lnSpc>
                <a:spcPct val="100000"/>
              </a:lnSpc>
            </a:pPr>
            <a:r>
              <a:rPr lang="en-IN" sz="1100">
                <a:solidFill>
                  <a:srgbClr val="ffffff"/>
                </a:solidFill>
                <a:latin typeface="Calibri"/>
              </a:rPr>
              <a:t>AWS</a:t>
            </a:r>
            <a:endParaRPr/>
          </a:p>
        </p:txBody>
      </p:sp>
      <p:sp>
        <p:nvSpPr>
          <p:cNvPr id="321" name="CustomShape 7"/>
          <p:cNvSpPr/>
          <p:nvPr/>
        </p:nvSpPr>
        <p:spPr>
          <a:xfrm rot="21299400">
            <a:off x="3881520" y="2912400"/>
            <a:ext cx="328680" cy="257760"/>
          </a:xfrm>
          <a:prstGeom prst="rect">
            <a:avLst/>
          </a:prstGeom>
          <a:noFill/>
          <a:ln>
            <a:noFill/>
          </a:ln>
        </p:spPr>
        <p:txBody>
          <a:bodyPr lIns="90000" rIns="90000" tIns="45000" bIns="45000"/>
          <a:p>
            <a:pPr>
              <a:lnSpc>
                <a:spcPct val="100000"/>
              </a:lnSpc>
            </a:pPr>
            <a:r>
              <a:rPr lang="en-IN" sz="1100">
                <a:solidFill>
                  <a:srgbClr val="ffffff"/>
                </a:solidFill>
                <a:latin typeface="Calibri"/>
              </a:rPr>
              <a:t>?</a:t>
            </a:r>
            <a:endParaRPr/>
          </a:p>
        </p:txBody>
      </p:sp>
      <p:sp>
        <p:nvSpPr>
          <p:cNvPr id="322" name="CustomShape 8"/>
          <p:cNvSpPr/>
          <p:nvPr/>
        </p:nvSpPr>
        <p:spPr>
          <a:xfrm rot="21299400">
            <a:off x="4524120" y="1986840"/>
            <a:ext cx="328680" cy="257760"/>
          </a:xfrm>
          <a:prstGeom prst="rect">
            <a:avLst/>
          </a:prstGeom>
          <a:noFill/>
          <a:ln>
            <a:noFill/>
          </a:ln>
        </p:spPr>
        <p:txBody>
          <a:bodyPr lIns="90000" rIns="90000" tIns="45000" bIns="45000"/>
          <a:p>
            <a:pPr>
              <a:lnSpc>
                <a:spcPct val="100000"/>
              </a:lnSpc>
            </a:pPr>
            <a:r>
              <a:rPr lang="en-IN" sz="1100">
                <a:solidFill>
                  <a:srgbClr val="ffffff"/>
                </a:solidFill>
                <a:latin typeface="Calibri"/>
              </a:rPr>
              <a:t>?</a:t>
            </a:r>
            <a:endParaRPr/>
          </a:p>
        </p:txBody>
      </p:sp>
      <p:sp>
        <p:nvSpPr>
          <p:cNvPr id="323" name="CustomShape 9"/>
          <p:cNvSpPr/>
          <p:nvPr/>
        </p:nvSpPr>
        <p:spPr>
          <a:xfrm rot="21299400">
            <a:off x="3805560" y="1389240"/>
            <a:ext cx="328680" cy="257760"/>
          </a:xfrm>
          <a:prstGeom prst="rect">
            <a:avLst/>
          </a:prstGeom>
          <a:noFill/>
          <a:ln>
            <a:noFill/>
          </a:ln>
        </p:spPr>
        <p:txBody>
          <a:bodyPr lIns="90000" rIns="90000" tIns="45000" bIns="45000"/>
          <a:p>
            <a:pPr>
              <a:lnSpc>
                <a:spcPct val="100000"/>
              </a:lnSpc>
            </a:pPr>
            <a:r>
              <a:rPr lang="en-IN" sz="1100">
                <a:solidFill>
                  <a:srgbClr val="ffffff"/>
                </a:solidFill>
                <a:latin typeface="Calibri"/>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156240" y="133200"/>
            <a:ext cx="270504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Types of Certifications</a:t>
            </a:r>
            <a:endParaRPr/>
          </a:p>
        </p:txBody>
      </p:sp>
      <p:sp>
        <p:nvSpPr>
          <p:cNvPr id="325" name="CustomShape 2"/>
          <p:cNvSpPr/>
          <p:nvPr/>
        </p:nvSpPr>
        <p:spPr>
          <a:xfrm>
            <a:off x="3005280" y="1396440"/>
            <a:ext cx="3346560" cy="3346560"/>
          </a:xfrm>
          <a:prstGeom prst="blockArc">
            <a:avLst>
              <a:gd name="adj1" fmla="val 9000000"/>
              <a:gd name="adj2" fmla="val 16200000"/>
              <a:gd name="adj3" fmla="val 4643"/>
            </a:avLst>
          </a:prstGeom>
          <a:solidFill>
            <a:srgbClr val="4bacc6"/>
          </a:solidFill>
          <a:ln>
            <a:noFill/>
          </a:ln>
        </p:spPr>
      </p:sp>
      <p:sp>
        <p:nvSpPr>
          <p:cNvPr id="326" name="CustomShape 3"/>
          <p:cNvSpPr/>
          <p:nvPr/>
        </p:nvSpPr>
        <p:spPr>
          <a:xfrm>
            <a:off x="3005280" y="1396440"/>
            <a:ext cx="3346560" cy="3346560"/>
          </a:xfrm>
          <a:prstGeom prst="blockArc">
            <a:avLst>
              <a:gd name="adj1" fmla="val 1800000"/>
              <a:gd name="adj2" fmla="val 9000000"/>
              <a:gd name="adj3" fmla="val 4643"/>
            </a:avLst>
          </a:prstGeom>
          <a:solidFill>
            <a:srgbClr val="20b2e1"/>
          </a:solidFill>
          <a:ln>
            <a:noFill/>
          </a:ln>
        </p:spPr>
      </p:sp>
      <p:sp>
        <p:nvSpPr>
          <p:cNvPr id="327" name="CustomShape 4"/>
          <p:cNvSpPr/>
          <p:nvPr/>
        </p:nvSpPr>
        <p:spPr>
          <a:xfrm>
            <a:off x="3005280" y="1396440"/>
            <a:ext cx="3346560" cy="3346560"/>
          </a:xfrm>
          <a:prstGeom prst="blockArc">
            <a:avLst>
              <a:gd name="adj1" fmla="val 16200000"/>
              <a:gd name="adj2" fmla="val 1800000"/>
              <a:gd name="adj3" fmla="val 4643"/>
            </a:avLst>
          </a:prstGeom>
          <a:solidFill>
            <a:srgbClr val="00b0f0"/>
          </a:solidFill>
          <a:ln>
            <a:noFill/>
          </a:ln>
        </p:spPr>
      </p:sp>
      <p:sp>
        <p:nvSpPr>
          <p:cNvPr id="328" name="CustomShape 5"/>
          <p:cNvSpPr/>
          <p:nvPr/>
        </p:nvSpPr>
        <p:spPr>
          <a:xfrm>
            <a:off x="3907800" y="2298960"/>
            <a:ext cx="1541160" cy="1541160"/>
          </a:xfrm>
          <a:prstGeom prst="ellipse">
            <a:avLst/>
          </a:prstGeom>
          <a:solidFill>
            <a:srgbClr val="9bbb59"/>
          </a:solidFill>
          <a:ln w="25560">
            <a:solidFill>
              <a:srgbClr val="ffffff"/>
            </a:solidFill>
            <a:round/>
          </a:ln>
        </p:spPr>
        <p:txBody>
          <a:bodyPr lIns="256320" rIns="30600" tIns="256320" bIns="30600" anchor="ctr"/>
          <a:p>
            <a:pPr algn="ctr">
              <a:lnSpc>
                <a:spcPct val="90000"/>
              </a:lnSpc>
            </a:pPr>
            <a:r>
              <a:rPr lang="en-IN" sz="2400">
                <a:solidFill>
                  <a:srgbClr val="ffffff"/>
                </a:solidFill>
                <a:latin typeface="Calibri"/>
              </a:rPr>
              <a:t>Amazon Web Services</a:t>
            </a:r>
            <a:endParaRPr/>
          </a:p>
        </p:txBody>
      </p:sp>
      <p:sp>
        <p:nvSpPr>
          <p:cNvPr id="329" name="CustomShape 6"/>
          <p:cNvSpPr/>
          <p:nvPr/>
        </p:nvSpPr>
        <p:spPr>
          <a:xfrm>
            <a:off x="4139280" y="895680"/>
            <a:ext cx="1078920" cy="1078920"/>
          </a:xfrm>
          <a:prstGeom prst="ellipse">
            <a:avLst/>
          </a:prstGeom>
          <a:solidFill>
            <a:srgbClr val="00b0f0"/>
          </a:solidFill>
          <a:ln w="25560">
            <a:solidFill>
              <a:srgbClr val="ffffff"/>
            </a:solidFill>
            <a:round/>
          </a:ln>
        </p:spPr>
        <p:txBody>
          <a:bodyPr lIns="170640" rIns="12600" tIns="170640" bIns="12600" anchor="ctr"/>
          <a:p>
            <a:pPr algn="ctr">
              <a:lnSpc>
                <a:spcPct val="90000"/>
              </a:lnSpc>
            </a:pPr>
            <a:r>
              <a:rPr lang="en-IN" sz="1000">
                <a:solidFill>
                  <a:srgbClr val="ffffff"/>
                </a:solidFill>
                <a:latin typeface="Calibri"/>
              </a:rPr>
              <a:t>Cloud Developer Certification</a:t>
            </a:r>
            <a:endParaRPr/>
          </a:p>
        </p:txBody>
      </p:sp>
      <p:sp>
        <p:nvSpPr>
          <p:cNvPr id="330" name="CustomShape 7"/>
          <p:cNvSpPr/>
          <p:nvPr/>
        </p:nvSpPr>
        <p:spPr>
          <a:xfrm>
            <a:off x="5554800" y="3347640"/>
            <a:ext cx="1078920" cy="1078920"/>
          </a:xfrm>
          <a:prstGeom prst="ellipse">
            <a:avLst/>
          </a:prstGeom>
          <a:solidFill>
            <a:srgbClr val="20b2e1"/>
          </a:solidFill>
          <a:ln w="25560">
            <a:solidFill>
              <a:srgbClr val="ffffff"/>
            </a:solidFill>
            <a:round/>
          </a:ln>
        </p:spPr>
        <p:txBody>
          <a:bodyPr lIns="170640" rIns="12600" tIns="170640" bIns="12600" anchor="ctr"/>
          <a:p>
            <a:pPr algn="ctr">
              <a:lnSpc>
                <a:spcPct val="90000"/>
              </a:lnSpc>
            </a:pPr>
            <a:r>
              <a:rPr lang="en-IN" sz="1000">
                <a:solidFill>
                  <a:srgbClr val="ffffff"/>
                </a:solidFill>
                <a:latin typeface="Calibri"/>
              </a:rPr>
              <a:t>System &amp; Operations Certification</a:t>
            </a:r>
            <a:endParaRPr/>
          </a:p>
        </p:txBody>
      </p:sp>
      <p:sp>
        <p:nvSpPr>
          <p:cNvPr id="331" name="CustomShape 8"/>
          <p:cNvSpPr/>
          <p:nvPr/>
        </p:nvSpPr>
        <p:spPr>
          <a:xfrm>
            <a:off x="2723400" y="3347640"/>
            <a:ext cx="1078920" cy="1078920"/>
          </a:xfrm>
          <a:prstGeom prst="ellipse">
            <a:avLst/>
          </a:prstGeom>
          <a:solidFill>
            <a:srgbClr val="4bacc6"/>
          </a:solidFill>
          <a:ln w="25560">
            <a:solidFill>
              <a:srgbClr val="ffffff"/>
            </a:solidFill>
            <a:round/>
          </a:ln>
        </p:spPr>
        <p:txBody>
          <a:bodyPr lIns="170640" rIns="12600" tIns="170640" bIns="12600" anchor="ctr"/>
          <a:p>
            <a:pPr algn="ctr">
              <a:lnSpc>
                <a:spcPct val="90000"/>
              </a:lnSpc>
            </a:pPr>
            <a:r>
              <a:rPr lang="en-IN" sz="1000">
                <a:solidFill>
                  <a:srgbClr val="ffffff"/>
                </a:solidFill>
                <a:latin typeface="Calibri"/>
              </a:rPr>
              <a:t>Cloud Administrator Certification</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119160" y="209520"/>
            <a:ext cx="383112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Who is a SysOps Administrator?</a:t>
            </a:r>
            <a:endParaRPr/>
          </a:p>
        </p:txBody>
      </p:sp>
      <p:pic>
        <p:nvPicPr>
          <p:cNvPr id="333" name="Picture 2" descr=""/>
          <p:cNvPicPr/>
          <p:nvPr/>
        </p:nvPicPr>
        <p:blipFill>
          <a:blip r:embed="rId1"/>
          <a:stretch>
            <a:fillRect/>
          </a:stretch>
        </p:blipFill>
        <p:spPr>
          <a:xfrm>
            <a:off x="5867280" y="1581120"/>
            <a:ext cx="2971440" cy="2300040"/>
          </a:xfrm>
          <a:prstGeom prst="rect">
            <a:avLst/>
          </a:prstGeom>
          <a:ln>
            <a:noFill/>
          </a:ln>
        </p:spPr>
      </p:pic>
      <p:sp>
        <p:nvSpPr>
          <p:cNvPr id="334" name="CustomShape 2"/>
          <p:cNvSpPr/>
          <p:nvPr/>
        </p:nvSpPr>
        <p:spPr>
          <a:xfrm>
            <a:off x="7002360" y="3781080"/>
            <a:ext cx="1106280" cy="181800"/>
          </a:xfrm>
          <a:prstGeom prst="rect">
            <a:avLst/>
          </a:prstGeom>
          <a:noFill/>
          <a:ln>
            <a:noFill/>
          </a:ln>
        </p:spPr>
        <p:txBody>
          <a:bodyPr wrap="none" lIns="90000" rIns="90000" tIns="45000" bIns="45000"/>
          <a:p>
            <a:pPr>
              <a:lnSpc>
                <a:spcPct val="100000"/>
              </a:lnSpc>
            </a:pPr>
            <a:r>
              <a:rPr lang="en-IN" sz="600">
                <a:solidFill>
                  <a:srgbClr val="262626"/>
                </a:solidFill>
                <a:latin typeface="Calibri"/>
              </a:rPr>
              <a:t>Courtesy : RVsitebuilder</a:t>
            </a:r>
            <a:endParaRPr/>
          </a:p>
        </p:txBody>
      </p:sp>
      <p:sp>
        <p:nvSpPr>
          <p:cNvPr id="335" name="CustomShape 3"/>
          <p:cNvSpPr/>
          <p:nvPr/>
        </p:nvSpPr>
        <p:spPr>
          <a:xfrm>
            <a:off x="457200" y="1428840"/>
            <a:ext cx="6095520" cy="4924800"/>
          </a:xfrm>
          <a:prstGeom prst="rect">
            <a:avLst/>
          </a:prstGeom>
          <a:noFill/>
          <a:ln>
            <a:noFill/>
          </a:ln>
        </p:spPr>
        <p:txBody>
          <a:bodyPr lIns="90000" rIns="90000" tIns="45000" bIns="45000"/>
          <a:p>
            <a:pPr>
              <a:lnSpc>
                <a:spcPct val="250000"/>
              </a:lnSpc>
              <a:buFont typeface="Arial"/>
              <a:buChar char="•"/>
            </a:pPr>
            <a:r>
              <a:rPr lang="en-IN" sz="1200">
                <a:solidFill>
                  <a:srgbClr val="262626"/>
                </a:solidFill>
                <a:latin typeface="Calibri"/>
              </a:rPr>
              <a:t>+1 Year Experience in System Administration</a:t>
            </a:r>
            <a:endParaRPr/>
          </a:p>
          <a:p>
            <a:pPr>
              <a:lnSpc>
                <a:spcPct val="250000"/>
              </a:lnSpc>
              <a:buFont typeface="Arial"/>
              <a:buChar char="•"/>
            </a:pPr>
            <a:r>
              <a:rPr lang="en-IN" sz="1200">
                <a:solidFill>
                  <a:srgbClr val="262626"/>
                </a:solidFill>
                <a:latin typeface="Calibri"/>
              </a:rPr>
              <a:t>Well Versed in Windows &amp; Linux System Administration</a:t>
            </a:r>
            <a:endParaRPr/>
          </a:p>
          <a:p>
            <a:pPr>
              <a:lnSpc>
                <a:spcPct val="250000"/>
              </a:lnSpc>
              <a:buFont typeface="Arial"/>
              <a:buChar char="•"/>
            </a:pPr>
            <a:r>
              <a:rPr lang="en-IN" sz="1200">
                <a:solidFill>
                  <a:srgbClr val="262626"/>
                </a:solidFill>
                <a:latin typeface="Calibri"/>
              </a:rPr>
              <a:t>Certification to go for – </a:t>
            </a:r>
            <a:r>
              <a:rPr b="1" i="1" lang="en-IN" sz="1200">
                <a:solidFill>
                  <a:srgbClr val="262626"/>
                </a:solidFill>
                <a:latin typeface="Calibri"/>
              </a:rPr>
              <a:t>‘AWS Certified SysOps Administrator –Associate’</a:t>
            </a:r>
            <a:endParaRPr/>
          </a:p>
          <a:p>
            <a:pPr>
              <a:lnSpc>
                <a:spcPct val="250000"/>
              </a:lnSpc>
              <a:buFont typeface="Arial"/>
              <a:buChar char="•"/>
            </a:pPr>
            <a:r>
              <a:rPr lang="en-IN" sz="1200">
                <a:solidFill>
                  <a:srgbClr val="262626"/>
                </a:solidFill>
                <a:latin typeface="Calibri"/>
              </a:rPr>
              <a:t>Develop, Manage, operating scalable, highly fault tolerant, systems in AWS</a:t>
            </a:r>
            <a:endParaRPr/>
          </a:p>
          <a:p>
            <a:pPr>
              <a:lnSpc>
                <a:spcPct val="250000"/>
              </a:lnSpc>
              <a:buFont typeface="Arial"/>
              <a:buChar char="•"/>
            </a:pPr>
            <a:r>
              <a:rPr lang="en-IN" sz="1200">
                <a:solidFill>
                  <a:srgbClr val="262626"/>
                </a:solidFill>
                <a:latin typeface="Calibri"/>
              </a:rPr>
              <a:t>Controls flow of data through AWS,  Implements AWS , focus on operations</a:t>
            </a:r>
            <a:endParaRPr/>
          </a:p>
          <a:p>
            <a:pPr>
              <a:lnSpc>
                <a:spcPct val="25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6" name="CustomShape 1"/>
          <p:cNvSpPr/>
          <p:nvPr/>
        </p:nvSpPr>
        <p:spPr>
          <a:xfrm>
            <a:off x="185040" y="209520"/>
            <a:ext cx="325800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Who is a Cloud Developer?</a:t>
            </a:r>
            <a:endParaRPr/>
          </a:p>
        </p:txBody>
      </p:sp>
      <p:sp>
        <p:nvSpPr>
          <p:cNvPr id="337" name="CustomShape 2"/>
          <p:cNvSpPr/>
          <p:nvPr/>
        </p:nvSpPr>
        <p:spPr>
          <a:xfrm>
            <a:off x="7005600" y="3510000"/>
            <a:ext cx="1104840" cy="196920"/>
          </a:xfrm>
          <a:prstGeom prst="rect">
            <a:avLst/>
          </a:prstGeom>
          <a:noFill/>
          <a:ln>
            <a:noFill/>
          </a:ln>
        </p:spPr>
        <p:txBody>
          <a:bodyPr wrap="none" lIns="90000" rIns="90000" tIns="45000" bIns="45000"/>
          <a:p>
            <a:pPr>
              <a:lnSpc>
                <a:spcPct val="100000"/>
              </a:lnSpc>
            </a:pPr>
            <a:r>
              <a:rPr lang="en-IN" sz="700">
                <a:solidFill>
                  <a:srgbClr val="262626"/>
                </a:solidFill>
                <a:latin typeface="Calibri"/>
              </a:rPr>
              <a:t>Courtesy : Insidejobs</a:t>
            </a:r>
            <a:endParaRPr/>
          </a:p>
        </p:txBody>
      </p:sp>
      <p:sp>
        <p:nvSpPr>
          <p:cNvPr id="338" name="CustomShape 3"/>
          <p:cNvSpPr/>
          <p:nvPr/>
        </p:nvSpPr>
        <p:spPr>
          <a:xfrm>
            <a:off x="434880" y="1200240"/>
            <a:ext cx="5257440" cy="4924800"/>
          </a:xfrm>
          <a:prstGeom prst="rect">
            <a:avLst/>
          </a:prstGeom>
          <a:noFill/>
          <a:ln>
            <a:noFill/>
          </a:ln>
        </p:spPr>
        <p:txBody>
          <a:bodyPr lIns="90000" rIns="90000" tIns="45000" bIns="45000"/>
          <a:p>
            <a:pPr>
              <a:lnSpc>
                <a:spcPct val="250000"/>
              </a:lnSpc>
              <a:buFont typeface="Arial"/>
              <a:buChar char="•"/>
            </a:pPr>
            <a:r>
              <a:rPr b="1" lang="en-IN" sz="1200">
                <a:solidFill>
                  <a:srgbClr val="262626"/>
                </a:solidFill>
                <a:latin typeface="Calibri"/>
              </a:rPr>
              <a:t>Top in the Stack </a:t>
            </a:r>
            <a:r>
              <a:rPr lang="en-IN" sz="1200">
                <a:solidFill>
                  <a:srgbClr val="262626"/>
                </a:solidFill>
                <a:latin typeface="Calibri"/>
              </a:rPr>
              <a:t>among all Cloud Computing Jobs.</a:t>
            </a:r>
            <a:endParaRPr/>
          </a:p>
          <a:p>
            <a:pPr>
              <a:lnSpc>
                <a:spcPct val="250000"/>
              </a:lnSpc>
              <a:buFont typeface="Arial"/>
              <a:buChar char="•"/>
            </a:pPr>
            <a:r>
              <a:rPr lang="en-IN" sz="1200">
                <a:solidFill>
                  <a:srgbClr val="262626"/>
                </a:solidFill>
                <a:latin typeface="Calibri"/>
              </a:rPr>
              <a:t>+10-15 Years Experience</a:t>
            </a:r>
            <a:endParaRPr/>
          </a:p>
          <a:p>
            <a:pPr>
              <a:lnSpc>
                <a:spcPct val="250000"/>
              </a:lnSpc>
              <a:buFont typeface="Arial"/>
              <a:buChar char="•"/>
            </a:pPr>
            <a:r>
              <a:rPr lang="en-IN" sz="1200">
                <a:solidFill>
                  <a:srgbClr val="262626"/>
                </a:solidFill>
                <a:latin typeface="Calibri"/>
              </a:rPr>
              <a:t>Knows administration, integration &amp; coding.</a:t>
            </a:r>
            <a:endParaRPr/>
          </a:p>
          <a:p>
            <a:pPr>
              <a:lnSpc>
                <a:spcPct val="250000"/>
              </a:lnSpc>
              <a:buFont typeface="Arial"/>
              <a:buChar char="•"/>
            </a:pPr>
            <a:r>
              <a:rPr lang="en-IN" sz="1200">
                <a:solidFill>
                  <a:srgbClr val="262626"/>
                </a:solidFill>
                <a:latin typeface="Calibri"/>
              </a:rPr>
              <a:t>Certification to go for – </a:t>
            </a:r>
            <a:r>
              <a:rPr b="1" i="1" lang="en-IN" sz="1200">
                <a:solidFill>
                  <a:srgbClr val="262626"/>
                </a:solidFill>
                <a:latin typeface="Calibri"/>
              </a:rPr>
              <a:t>‘AWS Certified Developer –Associate’</a:t>
            </a:r>
            <a:endParaRPr/>
          </a:p>
          <a:p>
            <a:pPr>
              <a:lnSpc>
                <a:spcPct val="250000"/>
              </a:lnSpc>
              <a:buFont typeface="Arial"/>
              <a:buChar char="•"/>
            </a:pPr>
            <a:r>
              <a:rPr lang="en-IN" sz="1200">
                <a:solidFill>
                  <a:srgbClr val="262626"/>
                </a:solidFill>
                <a:latin typeface="Calibri"/>
              </a:rPr>
              <a:t>Picks the Right AWS Service for Application, Codes for Performance optimizations, handles code level application security.</a:t>
            </a:r>
            <a:endParaRPr/>
          </a:p>
          <a:p>
            <a:pPr>
              <a:lnSpc>
                <a:spcPct val="25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39" name="Picture 2" descr=""/>
          <p:cNvPicPr/>
          <p:nvPr/>
        </p:nvPicPr>
        <p:blipFill>
          <a:blip r:embed="rId1"/>
          <a:stretch>
            <a:fillRect/>
          </a:stretch>
        </p:blipFill>
        <p:spPr>
          <a:xfrm>
            <a:off x="6172200" y="1657440"/>
            <a:ext cx="2469960" cy="18522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201600" y="209520"/>
            <a:ext cx="310572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Who is a Cloud Architect?</a:t>
            </a:r>
            <a:endParaRPr/>
          </a:p>
        </p:txBody>
      </p:sp>
      <p:sp>
        <p:nvSpPr>
          <p:cNvPr id="341" name="CustomShape 2"/>
          <p:cNvSpPr/>
          <p:nvPr/>
        </p:nvSpPr>
        <p:spPr>
          <a:xfrm>
            <a:off x="7019640" y="3333600"/>
            <a:ext cx="970560" cy="196920"/>
          </a:xfrm>
          <a:prstGeom prst="rect">
            <a:avLst/>
          </a:prstGeom>
          <a:noFill/>
          <a:ln>
            <a:noFill/>
          </a:ln>
        </p:spPr>
        <p:txBody>
          <a:bodyPr wrap="none" lIns="90000" rIns="90000" tIns="45000" bIns="45000"/>
          <a:p>
            <a:pPr>
              <a:lnSpc>
                <a:spcPct val="100000"/>
              </a:lnSpc>
            </a:pPr>
            <a:r>
              <a:rPr lang="en-IN" sz="700">
                <a:solidFill>
                  <a:srgbClr val="262626"/>
                </a:solidFill>
                <a:latin typeface="Calibri"/>
              </a:rPr>
              <a:t>Courtesy : Focusit</a:t>
            </a:r>
            <a:endParaRPr/>
          </a:p>
        </p:txBody>
      </p:sp>
      <p:sp>
        <p:nvSpPr>
          <p:cNvPr id="342" name="CustomShape 3"/>
          <p:cNvSpPr/>
          <p:nvPr/>
        </p:nvSpPr>
        <p:spPr>
          <a:xfrm>
            <a:off x="434880" y="971640"/>
            <a:ext cx="5257440" cy="4468680"/>
          </a:xfrm>
          <a:prstGeom prst="rect">
            <a:avLst/>
          </a:prstGeom>
          <a:noFill/>
          <a:ln>
            <a:noFill/>
          </a:ln>
        </p:spPr>
        <p:txBody>
          <a:bodyPr lIns="90000" rIns="90000" tIns="45000" bIns="45000"/>
          <a:p>
            <a:pPr>
              <a:lnSpc>
                <a:spcPct val="250000"/>
              </a:lnSpc>
              <a:buFont typeface="Arial"/>
              <a:buChar char="•"/>
            </a:pPr>
            <a:r>
              <a:rPr b="1" lang="en-IN" sz="1200">
                <a:solidFill>
                  <a:srgbClr val="262626"/>
                </a:solidFill>
                <a:latin typeface="Calibri"/>
              </a:rPr>
              <a:t>+2 or more </a:t>
            </a:r>
            <a:r>
              <a:rPr lang="en-IN" sz="1200">
                <a:solidFill>
                  <a:srgbClr val="262626"/>
                </a:solidFill>
                <a:latin typeface="Calibri"/>
              </a:rPr>
              <a:t> year hands-on experience designing &amp; deploying in cloud architecture on AWS.</a:t>
            </a:r>
            <a:endParaRPr/>
          </a:p>
          <a:p>
            <a:pPr>
              <a:lnSpc>
                <a:spcPct val="250000"/>
              </a:lnSpc>
              <a:buFont typeface="Arial"/>
              <a:buChar char="•"/>
            </a:pPr>
            <a:r>
              <a:rPr lang="en-IN" sz="1200">
                <a:solidFill>
                  <a:srgbClr val="262626"/>
                </a:solidFill>
                <a:latin typeface="Calibri"/>
              </a:rPr>
              <a:t>Design &amp; Deploy dynamically applications in AWS</a:t>
            </a:r>
            <a:endParaRPr/>
          </a:p>
          <a:p>
            <a:pPr>
              <a:lnSpc>
                <a:spcPct val="250000"/>
              </a:lnSpc>
              <a:buFont typeface="Arial"/>
              <a:buChar char="•"/>
            </a:pPr>
            <a:r>
              <a:rPr lang="en-IN" sz="1200">
                <a:solidFill>
                  <a:srgbClr val="262626"/>
                </a:solidFill>
                <a:latin typeface="Calibri"/>
              </a:rPr>
              <a:t>Certification to go for – </a:t>
            </a:r>
            <a:r>
              <a:rPr b="1" i="1" lang="en-IN" sz="1200">
                <a:solidFill>
                  <a:srgbClr val="262626"/>
                </a:solidFill>
                <a:latin typeface="Calibri"/>
              </a:rPr>
              <a:t>‘AWS Certified Solutions Architect –Associate/Professional’</a:t>
            </a:r>
            <a:endParaRPr/>
          </a:p>
          <a:p>
            <a:pPr>
              <a:lnSpc>
                <a:spcPct val="250000"/>
              </a:lnSpc>
              <a:buFont typeface="Arial"/>
              <a:buChar char="•"/>
            </a:pPr>
            <a:r>
              <a:rPr lang="en-IN" sz="1200">
                <a:solidFill>
                  <a:srgbClr val="262626"/>
                </a:solidFill>
                <a:latin typeface="Calibri"/>
              </a:rPr>
              <a:t>Migrating Multi-tier applications &amp;  implementing cost control strategies.</a:t>
            </a:r>
            <a:endParaRPr/>
          </a:p>
          <a:p>
            <a:pPr>
              <a:lnSpc>
                <a:spcPct val="25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343" name="Picture 2" descr=""/>
          <p:cNvPicPr/>
          <p:nvPr/>
        </p:nvPicPr>
        <p:blipFill>
          <a:blip r:embed="rId1"/>
          <a:stretch>
            <a:fillRect/>
          </a:stretch>
        </p:blipFill>
        <p:spPr>
          <a:xfrm>
            <a:off x="6552720" y="1428840"/>
            <a:ext cx="1904760" cy="19047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2713680" y="3486240"/>
            <a:ext cx="405828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Future Trends in Cloud Computing</a:t>
            </a:r>
            <a:endParaRPr/>
          </a:p>
        </p:txBody>
      </p:sp>
      <p:pic>
        <p:nvPicPr>
          <p:cNvPr id="345" name="Picture 2" descr=""/>
          <p:cNvPicPr/>
          <p:nvPr/>
        </p:nvPicPr>
        <p:blipFill>
          <a:blip r:embed="rId1"/>
          <a:stretch>
            <a:fillRect/>
          </a:stretch>
        </p:blipFill>
        <p:spPr>
          <a:xfrm>
            <a:off x="3200400" y="1814400"/>
            <a:ext cx="2971440" cy="16711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436320" y="152280"/>
            <a:ext cx="6649920" cy="514080"/>
          </a:xfrm>
          <a:prstGeom prst="rect">
            <a:avLst/>
          </a:prstGeom>
          <a:noFill/>
          <a:ln>
            <a:noFill/>
          </a:ln>
        </p:spPr>
        <p:txBody>
          <a:bodyPr lIns="90000" rIns="90000" tIns="45000" bIns="45000"/>
          <a:p>
            <a:pPr>
              <a:lnSpc>
                <a:spcPct val="100000"/>
              </a:lnSpc>
            </a:pPr>
            <a:r>
              <a:rPr lang="en-IN" sz="2600">
                <a:solidFill>
                  <a:srgbClr val="262626"/>
                </a:solidFill>
                <a:latin typeface="Calibri"/>
              </a:rPr>
              <a:t>Agenda of the Webinar</a:t>
            </a:r>
            <a:endParaRPr/>
          </a:p>
        </p:txBody>
      </p:sp>
      <p:sp>
        <p:nvSpPr>
          <p:cNvPr id="266" name="CustomShape 2"/>
          <p:cNvSpPr/>
          <p:nvPr/>
        </p:nvSpPr>
        <p:spPr>
          <a:xfrm>
            <a:off x="457200" y="884520"/>
            <a:ext cx="7924320" cy="2434680"/>
          </a:xfrm>
          <a:prstGeom prst="rect">
            <a:avLst/>
          </a:prstGeom>
          <a:noFill/>
          <a:ln>
            <a:noFill/>
          </a:ln>
        </p:spPr>
        <p:txBody>
          <a:bodyPr lIns="90000" rIns="90000" tIns="45000" bIns="45000"/>
          <a:p>
            <a:pPr>
              <a:lnSpc>
                <a:spcPct val="100000"/>
              </a:lnSpc>
              <a:buFont typeface="Symbol"/>
              <a:buChar char="®"/>
            </a:pPr>
            <a:r>
              <a:rPr lang="en-IN" sz="1400">
                <a:solidFill>
                  <a:srgbClr val="0070c0"/>
                </a:solidFill>
                <a:latin typeface="Tahoma"/>
                <a:ea typeface="Tahoma"/>
              </a:rPr>
              <a:t>What is Cloud Computing</a:t>
            </a:r>
            <a:endParaRPr/>
          </a:p>
          <a:p>
            <a:pPr>
              <a:lnSpc>
                <a:spcPct val="100000"/>
              </a:lnSpc>
            </a:pPr>
            <a:endParaRPr/>
          </a:p>
          <a:p>
            <a:pPr>
              <a:lnSpc>
                <a:spcPct val="100000"/>
              </a:lnSpc>
              <a:buFont typeface="Symbol"/>
              <a:buChar char="®"/>
            </a:pPr>
            <a:r>
              <a:rPr lang="en-IN" sz="1400">
                <a:solidFill>
                  <a:srgbClr val="0070c0"/>
                </a:solidFill>
                <a:latin typeface="Tahoma"/>
                <a:ea typeface="Tahoma"/>
              </a:rPr>
              <a:t>What is AWS? Advantage of AWS?</a:t>
            </a:r>
            <a:endParaRPr/>
          </a:p>
          <a:p>
            <a:pPr>
              <a:lnSpc>
                <a:spcPct val="100000"/>
              </a:lnSpc>
            </a:pPr>
            <a:endParaRPr/>
          </a:p>
          <a:p>
            <a:pPr>
              <a:lnSpc>
                <a:spcPct val="100000"/>
              </a:lnSpc>
              <a:buFont typeface="Symbol"/>
              <a:buChar char="®"/>
            </a:pPr>
            <a:r>
              <a:rPr lang="en-IN" sz="1400">
                <a:solidFill>
                  <a:srgbClr val="0070c0"/>
                </a:solidFill>
                <a:latin typeface="Tahoma"/>
                <a:ea typeface="Tahoma"/>
              </a:rPr>
              <a:t>Demand for Cloud?</a:t>
            </a:r>
            <a:endParaRPr/>
          </a:p>
          <a:p>
            <a:pPr>
              <a:lnSpc>
                <a:spcPct val="100000"/>
              </a:lnSpc>
            </a:pPr>
            <a:endParaRPr/>
          </a:p>
          <a:p>
            <a:pPr>
              <a:lnSpc>
                <a:spcPct val="100000"/>
              </a:lnSpc>
              <a:buFont typeface="Symbol"/>
              <a:buChar char="®"/>
            </a:pPr>
            <a:r>
              <a:rPr lang="en-IN" sz="1400">
                <a:solidFill>
                  <a:srgbClr val="0070c0"/>
                </a:solidFill>
                <a:latin typeface="Tahoma"/>
                <a:ea typeface="Tahoma"/>
              </a:rPr>
              <a:t>Types of Certifications in AWS</a:t>
            </a:r>
            <a:endParaRPr/>
          </a:p>
          <a:p>
            <a:pPr>
              <a:lnSpc>
                <a:spcPct val="100000"/>
              </a:lnSpc>
            </a:pPr>
            <a:endParaRPr/>
          </a:p>
          <a:p>
            <a:pPr>
              <a:lnSpc>
                <a:spcPct val="100000"/>
              </a:lnSpc>
              <a:buFont typeface="Symbol"/>
              <a:buChar char="®"/>
            </a:pPr>
            <a:r>
              <a:rPr lang="en-IN" sz="1400">
                <a:solidFill>
                  <a:srgbClr val="0070c0"/>
                </a:solidFill>
                <a:latin typeface="Tahoma"/>
                <a:ea typeface="Tahoma"/>
              </a:rPr>
              <a:t>Types of Cloud Professionals</a:t>
            </a:r>
            <a:endParaRPr/>
          </a:p>
          <a:p>
            <a:pPr>
              <a:lnSpc>
                <a:spcPct val="100000"/>
              </a:lnSpc>
            </a:pPr>
            <a:endParaRPr/>
          </a:p>
          <a:p>
            <a:pPr>
              <a:lnSpc>
                <a:spcPct val="100000"/>
              </a:lnSpc>
              <a:buFont typeface="Symbol"/>
              <a:buChar char="®"/>
            </a:pPr>
            <a:r>
              <a:rPr lang="en-IN" sz="1400">
                <a:solidFill>
                  <a:srgbClr val="0070c0"/>
                </a:solidFill>
                <a:latin typeface="Tahoma"/>
                <a:ea typeface="Tahoma"/>
              </a:rPr>
              <a:t>Future Trends in Cloud Computing</a:t>
            </a:r>
            <a:endParaRPr/>
          </a:p>
        </p:txBody>
      </p:sp>
      <p:pic>
        <p:nvPicPr>
          <p:cNvPr id="267" name="Picture 2" descr=""/>
          <p:cNvPicPr/>
          <p:nvPr/>
        </p:nvPicPr>
        <p:blipFill>
          <a:blip r:embed="rId1"/>
          <a:stretch>
            <a:fillRect/>
          </a:stretch>
        </p:blipFill>
        <p:spPr>
          <a:xfrm>
            <a:off x="6248520" y="884520"/>
            <a:ext cx="2285640" cy="2461680"/>
          </a:xfrm>
          <a:prstGeom prst="rect">
            <a:avLst/>
          </a:prstGeom>
          <a:ln>
            <a:noFill/>
          </a:ln>
        </p:spPr>
      </p:pic>
      <p:sp>
        <p:nvSpPr>
          <p:cNvPr id="268" name="CustomShape 3"/>
          <p:cNvSpPr/>
          <p:nvPr/>
        </p:nvSpPr>
        <p:spPr>
          <a:xfrm>
            <a:off x="3315240" y="4781520"/>
            <a:ext cx="1456920" cy="242640"/>
          </a:xfrm>
          <a:prstGeom prst="rect">
            <a:avLst/>
          </a:prstGeom>
          <a:noFill/>
          <a:ln>
            <a:noFill/>
          </a:ln>
        </p:spPr>
        <p:txBody>
          <a:bodyPr wrap="none" lIns="90000" rIns="90000" tIns="45000" bIns="45000"/>
          <a:p>
            <a:pPr>
              <a:lnSpc>
                <a:spcPct val="100000"/>
              </a:lnSpc>
            </a:pPr>
            <a:r>
              <a:rPr lang="en-IN" sz="1000">
                <a:solidFill>
                  <a:srgbClr val="262626"/>
                </a:solidFill>
                <a:latin typeface="Calibri"/>
              </a:rPr>
              <a:t>Courtesy: Slideteam</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CustomShape 1"/>
          <p:cNvSpPr/>
          <p:nvPr/>
        </p:nvSpPr>
        <p:spPr>
          <a:xfrm>
            <a:off x="3258360" y="4476600"/>
            <a:ext cx="2071080" cy="257760"/>
          </a:xfrm>
          <a:prstGeom prst="rect">
            <a:avLst/>
          </a:prstGeom>
          <a:noFill/>
          <a:ln>
            <a:noFill/>
          </a:ln>
        </p:spPr>
        <p:txBody>
          <a:bodyPr wrap="none" lIns="90000" rIns="90000" tIns="45000" bIns="45000"/>
          <a:p>
            <a:pPr>
              <a:lnSpc>
                <a:spcPct val="100000"/>
              </a:lnSpc>
            </a:pPr>
            <a:r>
              <a:rPr lang="en-IN" sz="1100">
                <a:solidFill>
                  <a:srgbClr val="262626"/>
                </a:solidFill>
                <a:latin typeface="Calibri"/>
              </a:rPr>
              <a:t>Source : Techradar, Ingram</a:t>
            </a:r>
            <a:endParaRPr/>
          </a:p>
        </p:txBody>
      </p:sp>
      <p:sp>
        <p:nvSpPr>
          <p:cNvPr id="347" name="CustomShape 2"/>
          <p:cNvSpPr/>
          <p:nvPr/>
        </p:nvSpPr>
        <p:spPr>
          <a:xfrm>
            <a:off x="230040" y="1450440"/>
            <a:ext cx="2522880" cy="1738080"/>
          </a:xfrm>
          <a:prstGeom prst="roundRect">
            <a:avLst>
              <a:gd name="adj" fmla="val 16667"/>
            </a:avLst>
          </a:prstGeom>
          <a:blipFill>
            <a:blip r:embed="rId1"/>
            <a:stretch>
              <a:fillRect/>
            </a:stretch>
          </a:blipFill>
          <a:ln w="25560">
            <a:solidFill>
              <a:srgbClr val="ffffff"/>
            </a:solidFill>
            <a:round/>
          </a:ln>
        </p:spPr>
      </p:sp>
      <p:sp>
        <p:nvSpPr>
          <p:cNvPr id="348" name="CustomShape 3"/>
          <p:cNvSpPr/>
          <p:nvPr/>
        </p:nvSpPr>
        <p:spPr>
          <a:xfrm>
            <a:off x="230040" y="3188880"/>
            <a:ext cx="2522880" cy="935640"/>
          </a:xfrm>
          <a:prstGeom prst="rect">
            <a:avLst/>
          </a:prstGeom>
          <a:noFill/>
          <a:ln>
            <a:noFill/>
          </a:ln>
        </p:spPr>
        <p:txBody>
          <a:bodyPr lIns="135000" rIns="135000" tIns="135000" bIns="0"/>
          <a:p>
            <a:pPr algn="ctr">
              <a:lnSpc>
                <a:spcPct val="90000"/>
              </a:lnSpc>
            </a:pPr>
            <a:r>
              <a:rPr lang="en-IN" sz="1900">
                <a:solidFill>
                  <a:srgbClr val="262626"/>
                </a:solidFill>
                <a:latin typeface="Calibri"/>
              </a:rPr>
              <a:t>Hybrid Cloud as Primary Cloud Strategy</a:t>
            </a:r>
            <a:endParaRPr/>
          </a:p>
        </p:txBody>
      </p:sp>
      <p:sp>
        <p:nvSpPr>
          <p:cNvPr id="349" name="CustomShape 4"/>
          <p:cNvSpPr/>
          <p:nvPr/>
        </p:nvSpPr>
        <p:spPr>
          <a:xfrm>
            <a:off x="5782680" y="1428840"/>
            <a:ext cx="2522880" cy="1738080"/>
          </a:xfrm>
          <a:prstGeom prst="roundRect">
            <a:avLst>
              <a:gd name="adj" fmla="val 16667"/>
            </a:avLst>
          </a:prstGeom>
          <a:blipFill>
            <a:blip r:embed="rId2"/>
            <a:stretch>
              <a:fillRect/>
            </a:stretch>
          </a:blipFill>
          <a:ln w="25560">
            <a:solidFill>
              <a:srgbClr val="ffffff"/>
            </a:solidFill>
            <a:round/>
          </a:ln>
        </p:spPr>
      </p:sp>
      <p:sp>
        <p:nvSpPr>
          <p:cNvPr id="350" name="CustomShape 5"/>
          <p:cNvSpPr/>
          <p:nvPr/>
        </p:nvSpPr>
        <p:spPr>
          <a:xfrm>
            <a:off x="5715000" y="3257640"/>
            <a:ext cx="2522880" cy="935640"/>
          </a:xfrm>
          <a:prstGeom prst="rect">
            <a:avLst/>
          </a:prstGeom>
          <a:noFill/>
          <a:ln>
            <a:noFill/>
          </a:ln>
        </p:spPr>
        <p:txBody>
          <a:bodyPr lIns="135000" rIns="135000" tIns="135000" bIns="0"/>
          <a:p>
            <a:pPr algn="ctr">
              <a:lnSpc>
                <a:spcPct val="90000"/>
              </a:lnSpc>
            </a:pPr>
            <a:r>
              <a:rPr lang="en-IN" sz="1900">
                <a:solidFill>
                  <a:srgbClr val="262626"/>
                </a:solidFill>
                <a:latin typeface="Calibri"/>
              </a:rPr>
              <a:t>Cost Reduction – The Race to Zero</a:t>
            </a:r>
            <a:endParaRPr/>
          </a:p>
        </p:txBody>
      </p:sp>
      <p:sp>
        <p:nvSpPr>
          <p:cNvPr id="351" name="CustomShape 6"/>
          <p:cNvSpPr/>
          <p:nvPr/>
        </p:nvSpPr>
        <p:spPr>
          <a:xfrm>
            <a:off x="2971800" y="1428840"/>
            <a:ext cx="2522880" cy="1738080"/>
          </a:xfrm>
          <a:prstGeom prst="roundRect">
            <a:avLst>
              <a:gd name="adj" fmla="val 16667"/>
            </a:avLst>
          </a:prstGeom>
          <a:blipFill>
            <a:blip r:embed="rId3"/>
            <a:stretch>
              <a:fillRect/>
            </a:stretch>
          </a:blipFill>
          <a:ln w="25560">
            <a:solidFill>
              <a:srgbClr val="ffffff"/>
            </a:solidFill>
            <a:round/>
          </a:ln>
        </p:spPr>
      </p:sp>
      <p:sp>
        <p:nvSpPr>
          <p:cNvPr id="352" name="CustomShape 7"/>
          <p:cNvSpPr/>
          <p:nvPr/>
        </p:nvSpPr>
        <p:spPr>
          <a:xfrm>
            <a:off x="3048120" y="3333600"/>
            <a:ext cx="2522880" cy="935640"/>
          </a:xfrm>
          <a:prstGeom prst="rect">
            <a:avLst/>
          </a:prstGeom>
          <a:noFill/>
          <a:ln>
            <a:noFill/>
          </a:ln>
        </p:spPr>
        <p:txBody>
          <a:bodyPr lIns="135000" rIns="135000" tIns="135000" bIns="0"/>
          <a:p>
            <a:pPr algn="ctr">
              <a:lnSpc>
                <a:spcPct val="90000"/>
              </a:lnSpc>
            </a:pPr>
            <a:r>
              <a:rPr lang="en-IN" sz="1900">
                <a:solidFill>
                  <a:srgbClr val="262626"/>
                </a:solidFill>
                <a:latin typeface="Calibri"/>
              </a:rPr>
              <a:t>More Adoption of Cloud Services </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398880" y="145800"/>
            <a:ext cx="4635000" cy="486360"/>
          </a:xfrm>
          <a:prstGeom prst="rect">
            <a:avLst/>
          </a:prstGeom>
          <a:noFill/>
          <a:ln>
            <a:noFill/>
          </a:ln>
        </p:spPr>
        <p:txBody>
          <a:bodyPr lIns="90000" rIns="90000" tIns="45000" bIns="45000"/>
          <a:p>
            <a:pPr>
              <a:lnSpc>
                <a:spcPct val="100000"/>
              </a:lnSpc>
            </a:pPr>
            <a:r>
              <a:rPr lang="en-IN" sz="2600">
                <a:solidFill>
                  <a:srgbClr val="262626"/>
                </a:solidFill>
                <a:latin typeface="Calibri"/>
              </a:rPr>
              <a:t>What is Cloud Computing?</a:t>
            </a:r>
            <a:endParaRPr/>
          </a:p>
        </p:txBody>
      </p:sp>
      <p:pic>
        <p:nvPicPr>
          <p:cNvPr id="270" name="Picture 1" descr=""/>
          <p:cNvPicPr/>
          <p:nvPr/>
        </p:nvPicPr>
        <p:blipFill>
          <a:blip r:embed="rId1"/>
          <a:stretch>
            <a:fillRect/>
          </a:stretch>
        </p:blipFill>
        <p:spPr>
          <a:xfrm>
            <a:off x="1331640" y="1131480"/>
            <a:ext cx="5966640" cy="3373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436320" y="57240"/>
            <a:ext cx="3525840" cy="514080"/>
          </a:xfrm>
          <a:prstGeom prst="rect">
            <a:avLst/>
          </a:prstGeom>
        </p:spPr>
        <p:txBody>
          <a:bodyPr anchor="ctr"/>
          <a:p>
            <a:pPr>
              <a:lnSpc>
                <a:spcPct val="100000"/>
              </a:lnSpc>
            </a:pPr>
            <a:r>
              <a:rPr lang="en-US" sz="3000">
                <a:solidFill>
                  <a:srgbClr val="474747"/>
                </a:solidFill>
                <a:latin typeface="Calibri"/>
              </a:rPr>
              <a:t>Generally Speaking…</a:t>
            </a:r>
            <a:endParaRPr/>
          </a:p>
        </p:txBody>
      </p:sp>
      <p:sp>
        <p:nvSpPr>
          <p:cNvPr id="272" name="CustomShape 2"/>
          <p:cNvSpPr/>
          <p:nvPr/>
        </p:nvSpPr>
        <p:spPr>
          <a:xfrm>
            <a:off x="606240" y="1200240"/>
            <a:ext cx="2909880" cy="2284920"/>
          </a:xfrm>
          <a:prstGeom prst="rect">
            <a:avLst/>
          </a:prstGeom>
          <a:noFill/>
          <a:ln>
            <a:noFill/>
          </a:ln>
        </p:spPr>
        <p:txBody>
          <a:bodyPr wrap="none" lIns="90000" rIns="90000" tIns="45000" bIns="45000"/>
          <a:p>
            <a:pPr>
              <a:lnSpc>
                <a:spcPct val="100000"/>
              </a:lnSpc>
              <a:buFont typeface="Arial"/>
              <a:buChar char="•"/>
            </a:pPr>
            <a:r>
              <a:rPr lang="en-IN">
                <a:solidFill>
                  <a:srgbClr val="262626"/>
                </a:solidFill>
                <a:latin typeface="Calibri"/>
              </a:rPr>
              <a:t>Cloud = Internet?</a:t>
            </a:r>
            <a:endParaRPr/>
          </a:p>
          <a:p>
            <a:pPr>
              <a:lnSpc>
                <a:spcPct val="100000"/>
              </a:lnSpc>
            </a:pPr>
            <a:endParaRPr/>
          </a:p>
          <a:p>
            <a:pPr>
              <a:lnSpc>
                <a:spcPct val="100000"/>
              </a:lnSpc>
              <a:buFont typeface="Arial"/>
              <a:buChar char="•"/>
            </a:pPr>
            <a:r>
              <a:rPr lang="en-IN">
                <a:solidFill>
                  <a:srgbClr val="262626"/>
                </a:solidFill>
                <a:latin typeface="Calibri"/>
              </a:rPr>
              <a:t>Cloud Across Devices</a:t>
            </a:r>
            <a:endParaRPr/>
          </a:p>
          <a:p>
            <a:pPr>
              <a:lnSpc>
                <a:spcPct val="100000"/>
              </a:lnSpc>
            </a:pPr>
            <a:endParaRPr/>
          </a:p>
          <a:p>
            <a:pPr>
              <a:lnSpc>
                <a:spcPct val="100000"/>
              </a:lnSpc>
              <a:buFont typeface="Arial"/>
              <a:buChar char="•"/>
            </a:pPr>
            <a:r>
              <a:rPr lang="en-IN">
                <a:solidFill>
                  <a:srgbClr val="262626"/>
                </a:solidFill>
                <a:latin typeface="Calibri"/>
              </a:rPr>
              <a:t>Types of Cloud</a:t>
            </a:r>
            <a:endParaRPr/>
          </a:p>
          <a:p>
            <a:pPr>
              <a:lnSpc>
                <a:spcPct val="100000"/>
              </a:lnSpc>
            </a:pPr>
            <a:endParaRPr/>
          </a:p>
          <a:p>
            <a:pPr>
              <a:lnSpc>
                <a:spcPct val="100000"/>
              </a:lnSpc>
            </a:pPr>
            <a:endParaRPr/>
          </a:p>
          <a:p>
            <a:pPr>
              <a:lnSpc>
                <a:spcPct val="100000"/>
              </a:lnSpc>
              <a:buFont typeface="Arial"/>
              <a:buChar char="•"/>
            </a:pPr>
            <a:r>
              <a:rPr lang="en-IN">
                <a:solidFill>
                  <a:srgbClr val="262626"/>
                </a:solidFill>
                <a:latin typeface="Calibri"/>
              </a:rPr>
              <a:t>Advantage of Cloud </a:t>
            </a:r>
            <a:endParaRPr/>
          </a:p>
        </p:txBody>
      </p:sp>
      <p:pic>
        <p:nvPicPr>
          <p:cNvPr id="273" name="Picture 2" descr=""/>
          <p:cNvPicPr/>
          <p:nvPr/>
        </p:nvPicPr>
        <p:blipFill>
          <a:blip r:embed="rId1"/>
          <a:stretch>
            <a:fillRect/>
          </a:stretch>
        </p:blipFill>
        <p:spPr>
          <a:xfrm>
            <a:off x="5638680" y="1352520"/>
            <a:ext cx="2819160" cy="1542600"/>
          </a:xfrm>
          <a:prstGeom prst="rect">
            <a:avLst/>
          </a:prstGeom>
          <a:ln>
            <a:noFill/>
          </a:ln>
        </p:spPr>
      </p:pic>
      <p:sp>
        <p:nvSpPr>
          <p:cNvPr id="274" name="CustomShape 3"/>
          <p:cNvSpPr/>
          <p:nvPr/>
        </p:nvSpPr>
        <p:spPr>
          <a:xfrm>
            <a:off x="5562720" y="3105000"/>
            <a:ext cx="2971440" cy="759960"/>
          </a:xfrm>
          <a:prstGeom prst="rect">
            <a:avLst/>
          </a:prstGeom>
          <a:noFill/>
          <a:ln>
            <a:noFill/>
          </a:ln>
        </p:spPr>
        <p:txBody>
          <a:bodyPr lIns="90000" rIns="90000" tIns="45000" bIns="45000"/>
          <a:p>
            <a:pPr algn="just">
              <a:lnSpc>
                <a:spcPct val="100000"/>
              </a:lnSpc>
            </a:pPr>
            <a:r>
              <a:rPr i="1" lang="en-IN" sz="1100">
                <a:solidFill>
                  <a:srgbClr val="262626"/>
                </a:solidFill>
                <a:latin typeface="Calibri"/>
              </a:rPr>
              <a:t>They don’t call it the Internet Anymore, They call it Cloud Computing. I’m no longer resisting the name. Call it what you want – </a:t>
            </a:r>
            <a:r>
              <a:rPr b="1" lang="en-IN" sz="1100">
                <a:solidFill>
                  <a:srgbClr val="262626"/>
                </a:solidFill>
                <a:latin typeface="Calibri"/>
              </a:rPr>
              <a:t>Larry Elison (Oracle) </a:t>
            </a:r>
            <a:endParaRPr/>
          </a:p>
        </p:txBody>
      </p:sp>
      <p:sp>
        <p:nvSpPr>
          <p:cNvPr id="275" name="CustomShape 4"/>
          <p:cNvSpPr/>
          <p:nvPr/>
        </p:nvSpPr>
        <p:spPr>
          <a:xfrm>
            <a:off x="6623280" y="2889720"/>
            <a:ext cx="1022400" cy="212040"/>
          </a:xfrm>
          <a:prstGeom prst="rect">
            <a:avLst/>
          </a:prstGeom>
          <a:noFill/>
          <a:ln>
            <a:noFill/>
          </a:ln>
        </p:spPr>
        <p:txBody>
          <a:bodyPr wrap="none" lIns="90000" rIns="90000" tIns="45000" bIns="45000"/>
          <a:p>
            <a:pPr>
              <a:lnSpc>
                <a:spcPct val="100000"/>
              </a:lnSpc>
            </a:pPr>
            <a:r>
              <a:rPr lang="en-IN" sz="800">
                <a:solidFill>
                  <a:srgbClr val="262626"/>
                </a:solidFill>
                <a:latin typeface="Calibri"/>
              </a:rPr>
              <a:t>Courtesy : CNBC</a:t>
            </a:r>
            <a:endParaRPr/>
          </a:p>
        </p:txBody>
      </p:sp>
      <p:sp>
        <p:nvSpPr>
          <p:cNvPr id="276" name="CustomShape 5"/>
          <p:cNvSpPr/>
          <p:nvPr/>
        </p:nvSpPr>
        <p:spPr>
          <a:xfrm flipV="1">
            <a:off x="2819520" y="2266560"/>
            <a:ext cx="956160" cy="228240"/>
          </a:xfrm>
          <a:prstGeom prst="straightConnector1">
            <a:avLst/>
          </a:prstGeom>
          <a:noFill/>
          <a:ln w="9360">
            <a:solidFill>
              <a:srgbClr val="00b0f0"/>
            </a:solidFill>
            <a:round/>
            <a:tailEnd len="med" type="triangle" w="med"/>
          </a:ln>
        </p:spPr>
      </p:sp>
      <p:sp>
        <p:nvSpPr>
          <p:cNvPr id="277" name="CustomShape 6"/>
          <p:cNvSpPr/>
          <p:nvPr/>
        </p:nvSpPr>
        <p:spPr>
          <a:xfrm>
            <a:off x="2819520" y="2662560"/>
            <a:ext cx="956160" cy="29160"/>
          </a:xfrm>
          <a:prstGeom prst="straightConnector1">
            <a:avLst/>
          </a:prstGeom>
          <a:noFill/>
          <a:ln w="9360">
            <a:solidFill>
              <a:srgbClr val="00b0f0"/>
            </a:solidFill>
            <a:round/>
            <a:tailEnd len="med" type="triangle" w="med"/>
          </a:ln>
        </p:spPr>
      </p:sp>
      <p:sp>
        <p:nvSpPr>
          <p:cNvPr id="278" name="CustomShape 7"/>
          <p:cNvSpPr/>
          <p:nvPr/>
        </p:nvSpPr>
        <p:spPr>
          <a:xfrm>
            <a:off x="2819520" y="2788920"/>
            <a:ext cx="819360" cy="416880"/>
          </a:xfrm>
          <a:prstGeom prst="straightConnector1">
            <a:avLst/>
          </a:prstGeom>
          <a:noFill/>
          <a:ln w="9360">
            <a:solidFill>
              <a:srgbClr val="00b0f0"/>
            </a:solidFill>
            <a:round/>
            <a:tailEnd len="med" type="triangle" w="med"/>
          </a:ln>
        </p:spPr>
      </p:sp>
      <p:sp>
        <p:nvSpPr>
          <p:cNvPr id="279" name="CustomShape 8"/>
          <p:cNvSpPr/>
          <p:nvPr/>
        </p:nvSpPr>
        <p:spPr>
          <a:xfrm>
            <a:off x="3714840" y="2021760"/>
            <a:ext cx="74952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SaaS</a:t>
            </a:r>
            <a:endParaRPr/>
          </a:p>
        </p:txBody>
      </p:sp>
      <p:sp>
        <p:nvSpPr>
          <p:cNvPr id="280" name="CustomShape 9"/>
          <p:cNvSpPr/>
          <p:nvPr/>
        </p:nvSpPr>
        <p:spPr>
          <a:xfrm>
            <a:off x="3772080" y="2507400"/>
            <a:ext cx="73116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PaaS</a:t>
            </a:r>
            <a:endParaRPr/>
          </a:p>
        </p:txBody>
      </p:sp>
      <p:sp>
        <p:nvSpPr>
          <p:cNvPr id="281" name="CustomShape 10"/>
          <p:cNvSpPr/>
          <p:nvPr/>
        </p:nvSpPr>
        <p:spPr>
          <a:xfrm>
            <a:off x="3587760" y="3021480"/>
            <a:ext cx="67176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IaaS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436320" y="152280"/>
            <a:ext cx="6649920" cy="514080"/>
          </a:xfrm>
          <a:prstGeom prst="rect">
            <a:avLst/>
          </a:prstGeom>
          <a:noFill/>
          <a:ln>
            <a:noFill/>
          </a:ln>
        </p:spPr>
        <p:txBody>
          <a:bodyPr lIns="90000" rIns="90000" tIns="45000" bIns="45000"/>
          <a:p>
            <a:pPr>
              <a:lnSpc>
                <a:spcPct val="100000"/>
              </a:lnSpc>
            </a:pPr>
            <a:r>
              <a:rPr lang="en-IN" sz="2600">
                <a:solidFill>
                  <a:srgbClr val="262626"/>
                </a:solidFill>
                <a:latin typeface="Calibri"/>
              </a:rPr>
              <a:t>Types of Cloud</a:t>
            </a:r>
            <a:endParaRPr/>
          </a:p>
        </p:txBody>
      </p:sp>
      <p:pic>
        <p:nvPicPr>
          <p:cNvPr id="283" name="Picture 2" descr=""/>
          <p:cNvPicPr/>
          <p:nvPr/>
        </p:nvPicPr>
        <p:blipFill>
          <a:blip r:embed="rId1"/>
          <a:stretch>
            <a:fillRect/>
          </a:stretch>
        </p:blipFill>
        <p:spPr>
          <a:xfrm>
            <a:off x="990720" y="1200240"/>
            <a:ext cx="5883840" cy="3123720"/>
          </a:xfrm>
          <a:prstGeom prst="rect">
            <a:avLst/>
          </a:prstGeom>
          <a:ln>
            <a:noFill/>
          </a:ln>
        </p:spPr>
      </p:pic>
      <p:sp>
        <p:nvSpPr>
          <p:cNvPr id="284" name="CustomShape 2"/>
          <p:cNvSpPr/>
          <p:nvPr/>
        </p:nvSpPr>
        <p:spPr>
          <a:xfrm>
            <a:off x="2991600" y="4730760"/>
            <a:ext cx="1882080" cy="250200"/>
          </a:xfrm>
          <a:prstGeom prst="rect">
            <a:avLst/>
          </a:prstGeom>
          <a:noFill/>
          <a:ln>
            <a:noFill/>
          </a:ln>
        </p:spPr>
        <p:txBody>
          <a:bodyPr wrap="none" lIns="90000" rIns="90000" tIns="45000" bIns="45000"/>
          <a:p>
            <a:pPr>
              <a:lnSpc>
                <a:spcPct val="100000"/>
              </a:lnSpc>
            </a:pPr>
            <a:r>
              <a:rPr lang="en-IN" sz="1050">
                <a:solidFill>
                  <a:srgbClr val="262626"/>
                </a:solidFill>
                <a:latin typeface="Calibri"/>
              </a:rPr>
              <a:t>Courtesy :Virtualclouds.in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543240" y="1123920"/>
            <a:ext cx="7994520" cy="2098080"/>
          </a:xfrm>
          <a:prstGeom prst="rect">
            <a:avLst/>
          </a:prstGeom>
          <a:noFill/>
          <a:ln>
            <a:noFill/>
          </a:ln>
        </p:spPr>
        <p:txBody>
          <a:bodyPr lIns="90000" rIns="90000" tIns="45000" bIns="45000"/>
          <a:p>
            <a:pPr>
              <a:lnSpc>
                <a:spcPct val="100000"/>
              </a:lnSpc>
              <a:buFont typeface="Symbol"/>
              <a:buChar char="®"/>
            </a:pPr>
            <a:r>
              <a:rPr lang="en-IN" sz="1200">
                <a:solidFill>
                  <a:srgbClr val="262626"/>
                </a:solidFill>
                <a:latin typeface="Tahoma"/>
                <a:ea typeface="Tahoma"/>
              </a:rPr>
              <a:t> </a:t>
            </a:r>
            <a:r>
              <a:rPr lang="en-IN" sz="1200">
                <a:solidFill>
                  <a:srgbClr val="262626"/>
                </a:solidFill>
                <a:latin typeface="Tahoma"/>
                <a:ea typeface="Tahoma"/>
              </a:rPr>
              <a:t>What is AWS?</a:t>
            </a:r>
            <a:endParaRPr/>
          </a:p>
          <a:p>
            <a:pPr>
              <a:lnSpc>
                <a:spcPct val="100000"/>
              </a:lnSpc>
            </a:pPr>
            <a:endParaRPr/>
          </a:p>
          <a:p>
            <a:pPr>
              <a:lnSpc>
                <a:spcPct val="100000"/>
              </a:lnSpc>
              <a:buFont typeface="Symbol"/>
              <a:buChar char="®"/>
            </a:pPr>
            <a:r>
              <a:rPr lang="en-IN" sz="1200">
                <a:solidFill>
                  <a:srgbClr val="262626"/>
                </a:solidFill>
                <a:latin typeface="Tahoma"/>
                <a:ea typeface="Tahoma"/>
              </a:rPr>
              <a:t> </a:t>
            </a:r>
            <a:r>
              <a:rPr lang="en-IN" sz="1200">
                <a:solidFill>
                  <a:srgbClr val="262626"/>
                </a:solidFill>
                <a:latin typeface="Tahoma"/>
                <a:ea typeface="Tahoma"/>
              </a:rPr>
              <a:t>Overview of AWS Products</a:t>
            </a:r>
            <a:endParaRPr/>
          </a:p>
          <a:p>
            <a:pPr lvl="1">
              <a:lnSpc>
                <a:spcPct val="100000"/>
              </a:lnSpc>
              <a:buFont typeface="Tahoma"/>
              <a:buChar char="»"/>
            </a:pPr>
            <a:r>
              <a:rPr lang="en-IN" sz="1200">
                <a:solidFill>
                  <a:srgbClr val="262626"/>
                </a:solidFill>
                <a:latin typeface="Tahoma"/>
                <a:ea typeface="Tahoma"/>
              </a:rPr>
              <a:t>Compute, Storage, Database, App Services, Deployment and Management, Networking</a:t>
            </a:r>
            <a:endParaRPr/>
          </a:p>
          <a:p>
            <a:pPr>
              <a:lnSpc>
                <a:spcPct val="100000"/>
              </a:lnSpc>
            </a:pPr>
            <a:endParaRPr/>
          </a:p>
          <a:p>
            <a:pPr>
              <a:lnSpc>
                <a:spcPct val="100000"/>
              </a:lnSpc>
              <a:buFont typeface="Symbol"/>
              <a:buChar char="®"/>
            </a:pPr>
            <a:r>
              <a:rPr lang="en-IN" sz="1200">
                <a:solidFill>
                  <a:srgbClr val="262626"/>
                </a:solidFill>
                <a:latin typeface="Tahoma"/>
                <a:ea typeface="Tahoma"/>
              </a:rPr>
              <a:t> </a:t>
            </a:r>
            <a:r>
              <a:rPr lang="en-IN" sz="1200">
                <a:solidFill>
                  <a:srgbClr val="262626"/>
                </a:solidFill>
                <a:latin typeface="Tahoma"/>
                <a:ea typeface="Tahoma"/>
              </a:rPr>
              <a:t>AWS Free Tier</a:t>
            </a:r>
            <a:endParaRPr/>
          </a:p>
          <a:p>
            <a:pPr lvl="1">
              <a:lnSpc>
                <a:spcPct val="100000"/>
              </a:lnSpc>
              <a:buFont typeface="Tahoma"/>
              <a:buChar char="»"/>
            </a:pPr>
            <a:r>
              <a:rPr lang="en-IN" sz="1200">
                <a:solidFill>
                  <a:srgbClr val="262626"/>
                </a:solidFill>
                <a:latin typeface="Tahoma"/>
                <a:ea typeface="Tahoma"/>
              </a:rPr>
              <a:t>1 Year free tier with all services</a:t>
            </a:r>
            <a:endParaRPr/>
          </a:p>
          <a:p>
            <a:pPr>
              <a:lnSpc>
                <a:spcPct val="100000"/>
              </a:lnSpc>
            </a:pPr>
            <a:endParaRPr/>
          </a:p>
          <a:p>
            <a:pPr>
              <a:lnSpc>
                <a:spcPct val="100000"/>
              </a:lnSpc>
              <a:buFont typeface="Symbol"/>
              <a:buChar char="®"/>
            </a:pPr>
            <a:r>
              <a:rPr lang="en-IN" sz="1200">
                <a:solidFill>
                  <a:srgbClr val="262626"/>
                </a:solidFill>
                <a:latin typeface="Tahoma"/>
                <a:ea typeface="Tahoma"/>
              </a:rPr>
              <a:t> </a:t>
            </a:r>
            <a:r>
              <a:rPr lang="en-IN" sz="1200">
                <a:solidFill>
                  <a:srgbClr val="262626"/>
                </a:solidFill>
                <a:latin typeface="Tahoma"/>
                <a:ea typeface="Tahoma"/>
              </a:rPr>
              <a:t>Basic Key Words</a:t>
            </a:r>
            <a:endParaRPr/>
          </a:p>
          <a:p>
            <a:pPr lvl="1">
              <a:lnSpc>
                <a:spcPct val="100000"/>
              </a:lnSpc>
              <a:buFont typeface="Tahoma"/>
              <a:buChar char="»"/>
            </a:pPr>
            <a:r>
              <a:rPr lang="en-IN" sz="1200">
                <a:solidFill>
                  <a:srgbClr val="262626"/>
                </a:solidFill>
                <a:latin typeface="Tahoma"/>
                <a:ea typeface="Tahoma"/>
              </a:rPr>
              <a:t>AMI, Instance, Volume, Snapshot</a:t>
            </a:r>
            <a:endParaRPr/>
          </a:p>
          <a:p>
            <a:pPr>
              <a:lnSpc>
                <a:spcPct val="100000"/>
              </a:lnSpc>
            </a:pPr>
            <a:endParaRPr/>
          </a:p>
        </p:txBody>
      </p:sp>
      <p:sp>
        <p:nvSpPr>
          <p:cNvPr id="286" name="CustomShape 2"/>
          <p:cNvSpPr/>
          <p:nvPr/>
        </p:nvSpPr>
        <p:spPr>
          <a:xfrm>
            <a:off x="398880" y="145800"/>
            <a:ext cx="4635000" cy="486360"/>
          </a:xfrm>
          <a:prstGeom prst="rect">
            <a:avLst/>
          </a:prstGeom>
          <a:noFill/>
          <a:ln>
            <a:noFill/>
          </a:ln>
        </p:spPr>
        <p:txBody>
          <a:bodyPr lIns="90000" rIns="90000" tIns="45000" bIns="45000"/>
          <a:p>
            <a:pPr>
              <a:lnSpc>
                <a:spcPct val="100000"/>
              </a:lnSpc>
            </a:pPr>
            <a:r>
              <a:rPr lang="en-IN" sz="2600">
                <a:solidFill>
                  <a:srgbClr val="262626"/>
                </a:solidFill>
                <a:latin typeface="Calibri"/>
              </a:rPr>
              <a:t>What is AWS?</a:t>
            </a:r>
            <a:endParaRPr/>
          </a:p>
        </p:txBody>
      </p:sp>
      <p:pic>
        <p:nvPicPr>
          <p:cNvPr id="287" name="Picture 4" descr=""/>
          <p:cNvPicPr/>
          <p:nvPr/>
        </p:nvPicPr>
        <p:blipFill>
          <a:blip r:embed="rId1"/>
          <a:stretch>
            <a:fillRect/>
          </a:stretch>
        </p:blipFill>
        <p:spPr>
          <a:xfrm>
            <a:off x="4038480" y="2185920"/>
            <a:ext cx="3168360" cy="1267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2887920" y="3562200"/>
            <a:ext cx="393156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Why Organizations choose AWS?</a:t>
            </a:r>
            <a:endParaRPr/>
          </a:p>
        </p:txBody>
      </p:sp>
      <p:pic>
        <p:nvPicPr>
          <p:cNvPr id="289" name="Picture 4" descr=""/>
          <p:cNvPicPr/>
          <p:nvPr/>
        </p:nvPicPr>
        <p:blipFill>
          <a:blip r:embed="rId1"/>
          <a:stretch>
            <a:fillRect/>
          </a:stretch>
        </p:blipFill>
        <p:spPr>
          <a:xfrm>
            <a:off x="3330000" y="1504800"/>
            <a:ext cx="3047760" cy="19173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90" name="Picture 3" descr=""/>
          <p:cNvPicPr/>
          <p:nvPr/>
        </p:nvPicPr>
        <p:blipFill>
          <a:blip r:embed="rId1"/>
          <a:stretch>
            <a:fillRect/>
          </a:stretch>
        </p:blipFill>
        <p:spPr>
          <a:xfrm>
            <a:off x="343800" y="971640"/>
            <a:ext cx="5235840" cy="3621240"/>
          </a:xfrm>
          <a:prstGeom prst="rect">
            <a:avLst/>
          </a:prstGeom>
          <a:ln>
            <a:noFill/>
          </a:ln>
        </p:spPr>
      </p:pic>
      <p:sp>
        <p:nvSpPr>
          <p:cNvPr id="291" name="CustomShape 1"/>
          <p:cNvSpPr/>
          <p:nvPr/>
        </p:nvSpPr>
        <p:spPr>
          <a:xfrm>
            <a:off x="380880" y="133200"/>
            <a:ext cx="3428640" cy="364680"/>
          </a:xfrm>
          <a:prstGeom prst="rect">
            <a:avLst/>
          </a:prstGeom>
          <a:noFill/>
          <a:ln>
            <a:noFill/>
          </a:ln>
        </p:spPr>
        <p:txBody>
          <a:bodyPr lIns="90000" rIns="90000" tIns="45000" bIns="45000"/>
          <a:p>
            <a:pPr>
              <a:lnSpc>
                <a:spcPct val="100000"/>
              </a:lnSpc>
            </a:pPr>
            <a:r>
              <a:rPr lang="en-IN">
                <a:solidFill>
                  <a:srgbClr val="262626"/>
                </a:solidFill>
                <a:latin typeface="Calibri"/>
              </a:rPr>
              <a:t>Advantage of AWS</a:t>
            </a:r>
            <a:endParaRPr/>
          </a:p>
        </p:txBody>
      </p:sp>
      <p:sp>
        <p:nvSpPr>
          <p:cNvPr id="292" name="CustomShape 2"/>
          <p:cNvSpPr/>
          <p:nvPr/>
        </p:nvSpPr>
        <p:spPr>
          <a:xfrm>
            <a:off x="5852520" y="1428840"/>
            <a:ext cx="3297240" cy="2833560"/>
          </a:xfrm>
          <a:prstGeom prst="rect">
            <a:avLst/>
          </a:prstGeom>
          <a:noFill/>
          <a:ln>
            <a:noFill/>
          </a:ln>
        </p:spPr>
        <p:txBody>
          <a:bodyPr wrap="none" lIns="90000" rIns="90000" tIns="45000" bIns="45000"/>
          <a:p>
            <a:pPr>
              <a:lnSpc>
                <a:spcPct val="100000"/>
              </a:lnSpc>
              <a:buFont typeface="Arial"/>
              <a:buChar char="•"/>
            </a:pPr>
            <a:r>
              <a:rPr lang="en-IN">
                <a:solidFill>
                  <a:srgbClr val="262626"/>
                </a:solidFill>
                <a:latin typeface="Calibri"/>
              </a:rPr>
              <a:t>Available Anywhere</a:t>
            </a:r>
            <a:endParaRPr/>
          </a:p>
          <a:p>
            <a:pPr>
              <a:lnSpc>
                <a:spcPct val="100000"/>
              </a:lnSpc>
            </a:pPr>
            <a:endParaRPr/>
          </a:p>
          <a:p>
            <a:pPr>
              <a:lnSpc>
                <a:spcPct val="100000"/>
              </a:lnSpc>
              <a:buFont typeface="Arial"/>
              <a:buChar char="•"/>
            </a:pPr>
            <a:r>
              <a:rPr lang="en-IN">
                <a:solidFill>
                  <a:srgbClr val="262626"/>
                </a:solidFill>
                <a:latin typeface="Calibri"/>
              </a:rPr>
              <a:t>On-Demand Provisioning</a:t>
            </a:r>
            <a:endParaRPr/>
          </a:p>
          <a:p>
            <a:pPr>
              <a:lnSpc>
                <a:spcPct val="100000"/>
              </a:lnSpc>
            </a:pPr>
            <a:endParaRPr/>
          </a:p>
          <a:p>
            <a:pPr>
              <a:lnSpc>
                <a:spcPct val="100000"/>
              </a:lnSpc>
              <a:buFont typeface="Arial"/>
              <a:buChar char="•"/>
            </a:pPr>
            <a:r>
              <a:rPr lang="en-IN">
                <a:solidFill>
                  <a:srgbClr val="262626"/>
                </a:solidFill>
                <a:latin typeface="Calibri"/>
              </a:rPr>
              <a:t>Scalable</a:t>
            </a:r>
            <a:endParaRPr/>
          </a:p>
          <a:p>
            <a:pPr>
              <a:lnSpc>
                <a:spcPct val="100000"/>
              </a:lnSpc>
            </a:pPr>
            <a:endParaRPr/>
          </a:p>
          <a:p>
            <a:pPr>
              <a:lnSpc>
                <a:spcPct val="100000"/>
              </a:lnSpc>
              <a:buFont typeface="Arial"/>
              <a:buChar char="•"/>
            </a:pPr>
            <a:r>
              <a:rPr lang="en-IN">
                <a:solidFill>
                  <a:srgbClr val="262626"/>
                </a:solidFill>
                <a:latin typeface="Calibri"/>
              </a:rPr>
              <a:t>Pay per usage</a:t>
            </a:r>
            <a:endParaRPr/>
          </a:p>
          <a:p>
            <a:pPr>
              <a:lnSpc>
                <a:spcPct val="100000"/>
              </a:lnSpc>
            </a:pPr>
            <a:endParaRPr/>
          </a:p>
          <a:p>
            <a:pPr>
              <a:lnSpc>
                <a:spcPct val="100000"/>
              </a:lnSpc>
              <a:buFont typeface="Arial"/>
              <a:buChar char="•"/>
            </a:pPr>
            <a:r>
              <a:rPr lang="en-IN">
                <a:solidFill>
                  <a:srgbClr val="262626"/>
                </a:solidFill>
                <a:latin typeface="Calibri"/>
              </a:rPr>
              <a:t>Resource Pooling</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37080" y="133200"/>
            <a:ext cx="2951640" cy="364680"/>
          </a:xfrm>
          <a:prstGeom prst="rect">
            <a:avLst/>
          </a:prstGeom>
          <a:noFill/>
          <a:ln>
            <a:noFill/>
          </a:ln>
        </p:spPr>
        <p:txBody>
          <a:bodyPr wrap="none" lIns="90000" rIns="90000" tIns="45000" bIns="45000"/>
          <a:p>
            <a:pPr>
              <a:lnSpc>
                <a:spcPct val="100000"/>
              </a:lnSpc>
            </a:pPr>
            <a:r>
              <a:rPr lang="en-IN">
                <a:solidFill>
                  <a:srgbClr val="262626"/>
                </a:solidFill>
                <a:latin typeface="Calibri"/>
              </a:rPr>
              <a:t>AWS vs Azure vs Google</a:t>
            </a:r>
            <a:endParaRPr/>
          </a:p>
        </p:txBody>
      </p:sp>
      <p:pic>
        <p:nvPicPr>
          <p:cNvPr id="294" name="Picture 2" descr=""/>
          <p:cNvPicPr/>
          <p:nvPr/>
        </p:nvPicPr>
        <p:blipFill>
          <a:blip r:embed="rId1"/>
          <a:stretch>
            <a:fillRect/>
          </a:stretch>
        </p:blipFill>
        <p:spPr>
          <a:xfrm>
            <a:off x="457200" y="1406160"/>
            <a:ext cx="3733560" cy="2232000"/>
          </a:xfrm>
          <a:prstGeom prst="rect">
            <a:avLst/>
          </a:prstGeom>
          <a:ln>
            <a:noFill/>
          </a:ln>
        </p:spPr>
      </p:pic>
      <p:pic>
        <p:nvPicPr>
          <p:cNvPr id="295" name="Picture 4" descr=""/>
          <p:cNvPicPr/>
          <p:nvPr/>
        </p:nvPicPr>
        <p:blipFill>
          <a:blip r:embed="rId2"/>
          <a:stretch>
            <a:fillRect/>
          </a:stretch>
        </p:blipFill>
        <p:spPr>
          <a:xfrm>
            <a:off x="4800600" y="1123920"/>
            <a:ext cx="3911040" cy="2961360"/>
          </a:xfrm>
          <a:prstGeom prst="rect">
            <a:avLst/>
          </a:prstGeom>
          <a:ln>
            <a:noFill/>
          </a:ln>
        </p:spPr>
      </p:pic>
      <p:sp>
        <p:nvSpPr>
          <p:cNvPr id="296" name="CustomShape 2"/>
          <p:cNvSpPr/>
          <p:nvPr/>
        </p:nvSpPr>
        <p:spPr>
          <a:xfrm>
            <a:off x="2829600" y="4640760"/>
            <a:ext cx="2419920" cy="257760"/>
          </a:xfrm>
          <a:prstGeom prst="rect">
            <a:avLst/>
          </a:prstGeom>
          <a:noFill/>
          <a:ln>
            <a:noFill/>
          </a:ln>
        </p:spPr>
        <p:txBody>
          <a:bodyPr wrap="none" lIns="90000" rIns="90000" tIns="45000" bIns="45000"/>
          <a:p>
            <a:pPr>
              <a:lnSpc>
                <a:spcPct val="100000"/>
              </a:lnSpc>
            </a:pPr>
            <a:r>
              <a:rPr lang="en-IN" sz="1100">
                <a:solidFill>
                  <a:srgbClr val="262626"/>
                </a:solidFill>
                <a:latin typeface="Calibri"/>
              </a:rPr>
              <a:t>Courtesy : Stackify/Sciencelogic</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