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6"/>
  </p:notesMasterIdLst>
  <p:sldIdLst>
    <p:sldId id="1050" r:id="rId2"/>
    <p:sldId id="1124" r:id="rId3"/>
    <p:sldId id="1103" r:id="rId4"/>
    <p:sldId id="1104" r:id="rId5"/>
    <p:sldId id="1105" r:id="rId6"/>
    <p:sldId id="1116" r:id="rId7"/>
    <p:sldId id="1106" r:id="rId8"/>
    <p:sldId id="1107" r:id="rId9"/>
    <p:sldId id="1108" r:id="rId10"/>
    <p:sldId id="1109" r:id="rId11"/>
    <p:sldId id="1110" r:id="rId12"/>
    <p:sldId id="1111" r:id="rId13"/>
    <p:sldId id="1112" r:id="rId14"/>
    <p:sldId id="1126" r:id="rId15"/>
    <p:sldId id="1059" r:id="rId16"/>
    <p:sldId id="1125" r:id="rId17"/>
    <p:sldId id="1127" r:id="rId18"/>
    <p:sldId id="1115" r:id="rId19"/>
    <p:sldId id="1118" r:id="rId20"/>
    <p:sldId id="1119" r:id="rId21"/>
    <p:sldId id="1120" r:id="rId22"/>
    <p:sldId id="1122" r:id="rId23"/>
    <p:sldId id="1121" r:id="rId24"/>
    <p:sldId id="1123"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B6BBEF7-9717-4733-A929-535518E6EBF6}">
          <p14:sldIdLst>
            <p14:sldId id="1050"/>
            <p14:sldId id="1124"/>
            <p14:sldId id="1103"/>
            <p14:sldId id="1104"/>
            <p14:sldId id="1105"/>
            <p14:sldId id="1116"/>
            <p14:sldId id="1106"/>
            <p14:sldId id="1107"/>
            <p14:sldId id="1108"/>
            <p14:sldId id="1109"/>
            <p14:sldId id="1110"/>
            <p14:sldId id="1111"/>
            <p14:sldId id="1112"/>
            <p14:sldId id="1126"/>
            <p14:sldId id="1059"/>
            <p14:sldId id="1125"/>
            <p14:sldId id="1127"/>
            <p14:sldId id="1115"/>
            <p14:sldId id="1118"/>
            <p14:sldId id="1119"/>
            <p14:sldId id="1120"/>
            <p14:sldId id="1122"/>
            <p14:sldId id="1121"/>
            <p14:sldId id="1123"/>
          </p14:sldIdLst>
        </p14:section>
        <p14:section name="Author Your Presentation" id="{16378913-E5ED-4281-BAF5-F1F938CB0BED}">
          <p14:sldIdLst/>
        </p14:section>
        <p14:section name="Untitled Section" id="{BF277844-D1D2-EE4A-B1C2-CC11C6448C30}">
          <p14:sldIdLst/>
        </p14:section>
        <p14:section name="Enrich Your Presentation" id="{E2D565D1-BA5E-44E6-A40E-50A644912248}">
          <p14:sldIdLst/>
        </p14:section>
        <p14:section name="Share Your Presentation" id="{71D59651-8EFA-4415-9623-98B4C4A8699C}">
          <p14:sldIdLst/>
        </p14:section>
        <p14:section name="What's Your Message?" id="{3DAC647D-1BDE-4B25-A7F1-4DBC272CFF2F}">
          <p14:sldIdLst/>
        </p14:section>
      </p14:sectionLst>
    </p:ext>
    <p:ext uri="{EFAFB233-063F-42B5-8137-9DF3F51BA10A}">
      <p15:sldGuideLst xmlns:p15="http://schemas.microsoft.com/office/powerpoint/2012/main">
        <p15:guide id="1" orient="horz" pos="3060" userDrawn="1">
          <p15:clr>
            <a:srgbClr val="F26B43"/>
          </p15:clr>
        </p15:guide>
        <p15:guide id="2" pos="4608" userDrawn="1">
          <p15:clr>
            <a:srgbClr val="A4A3A4"/>
          </p15:clr>
        </p15:guide>
        <p15:guide id="3" pos="1152" userDrawn="1">
          <p15:clr>
            <a:srgbClr val="A4A3A4"/>
          </p15:clr>
        </p15:guide>
        <p15:guide id="4" pos="288" userDrawn="1">
          <p15:clr>
            <a:srgbClr val="F26B43"/>
          </p15:clr>
        </p15:guide>
        <p15:guide id="5" pos="5472" userDrawn="1">
          <p15:clr>
            <a:srgbClr val="F26B43"/>
          </p15:clr>
        </p15:guide>
        <p15:guide id="6" orient="horz" pos="468" userDrawn="1">
          <p15:clr>
            <a:srgbClr val="F26B43"/>
          </p15:clr>
        </p15:guide>
        <p15:guide id="7" orient="horz" pos="1620" userDrawn="1">
          <p15:clr>
            <a:srgbClr val="F26B43"/>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32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E8CB"/>
    <a:srgbClr val="808184"/>
    <a:srgbClr val="328BA9"/>
    <a:srgbClr val="E37B4F"/>
    <a:srgbClr val="ECBDAA"/>
    <a:srgbClr val="BA1C19"/>
    <a:srgbClr val="E27768"/>
    <a:srgbClr val="F19300"/>
    <a:srgbClr val="DF7264"/>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382" autoAdjust="0"/>
    <p:restoredTop sz="94434" autoAdjust="0"/>
  </p:normalViewPr>
  <p:slideViewPr>
    <p:cSldViewPr>
      <p:cViewPr varScale="1">
        <p:scale>
          <a:sx n="98" d="100"/>
          <a:sy n="98" d="100"/>
        </p:scale>
        <p:origin x="462" y="84"/>
      </p:cViewPr>
      <p:guideLst>
        <p:guide orient="horz" pos="3060"/>
        <p:guide pos="4608"/>
        <p:guide pos="1152"/>
        <p:guide pos="288"/>
        <p:guide pos="5472"/>
        <p:guide orient="horz" pos="468"/>
        <p:guide orient="horz" pos="1620"/>
      </p:guideLst>
    </p:cSldViewPr>
  </p:slideViewPr>
  <p:outlineViewPr>
    <p:cViewPr>
      <p:scale>
        <a:sx n="33" d="100"/>
        <a:sy n="33" d="100"/>
      </p:scale>
      <p:origin x="0" y="198"/>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_rels/data2.xml.rels><?xml version="1.0" encoding="UTF-8" standalone="yes"?>
<Relationships xmlns="http://schemas.openxmlformats.org/package/2006/relationships"><Relationship Id="rId1"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C04959-B263-470F-A297-6BC6E18A0A31}" type="doc">
      <dgm:prSet loTypeId="urn:microsoft.com/office/officeart/2005/8/layout/target3" loCatId="relationship" qsTypeId="urn:microsoft.com/office/officeart/2005/8/quickstyle/simple1" qsCatId="simple" csTypeId="urn:microsoft.com/office/officeart/2005/8/colors/colorful4" csCatId="colorful"/>
      <dgm:spPr/>
      <dgm:t>
        <a:bodyPr/>
        <a:lstStyle/>
        <a:p>
          <a:endParaRPr lang="en-US"/>
        </a:p>
      </dgm:t>
    </dgm:pt>
    <dgm:pt modelId="{6E682C66-183C-4D20-849D-2D97B28F02D0}">
      <dgm:prSet custT="1"/>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We are leaving the era of search and entering one of discovery. What’s the difference? Search is what you do when you are looking for something. Discovery is when something wonderful that you didn’t know existed, finds you </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0EE7C230-81AD-478F-BE8D-D3818C9664F4}" type="parTrans" cxnId="{56B5CDD5-B5E9-41D2-8232-A5B0F22EF826}">
      <dgm:prSet/>
      <dgm:spPr/>
      <dgm:t>
        <a:bodyPr/>
        <a:lstStyle/>
        <a:p>
          <a:endParaRPr lang="en-US"/>
        </a:p>
      </dgm:t>
    </dgm:pt>
    <dgm:pt modelId="{4D566D46-5505-43B9-90BB-403AFF130F3D}" type="sibTrans" cxnId="{56B5CDD5-B5E9-41D2-8232-A5B0F22EF826}">
      <dgm:prSet/>
      <dgm:spPr/>
      <dgm:t>
        <a:bodyPr/>
        <a:lstStyle/>
        <a:p>
          <a:endParaRPr lang="en-US"/>
        </a:p>
      </dgm:t>
    </dgm:pt>
    <dgm:pt modelId="{633AB357-619D-4D27-A5D2-B8A50BCC65BD}" type="pres">
      <dgm:prSet presAssocID="{30C04959-B263-470F-A297-6BC6E18A0A31}" presName="Name0" presStyleCnt="0">
        <dgm:presLayoutVars>
          <dgm:chMax val="7"/>
          <dgm:dir/>
          <dgm:animLvl val="lvl"/>
          <dgm:resizeHandles val="exact"/>
        </dgm:presLayoutVars>
      </dgm:prSet>
      <dgm:spPr/>
      <dgm:t>
        <a:bodyPr/>
        <a:lstStyle/>
        <a:p>
          <a:endParaRPr lang="en-US"/>
        </a:p>
      </dgm:t>
    </dgm:pt>
    <dgm:pt modelId="{026CBDBF-C939-4067-8F51-A083B8961D9D}" type="pres">
      <dgm:prSet presAssocID="{6E682C66-183C-4D20-849D-2D97B28F02D0}" presName="circle1" presStyleLbl="node1" presStyleIdx="0" presStyleCnt="1"/>
      <dgm:spPr/>
      <dgm:t>
        <a:bodyPr/>
        <a:lstStyle/>
        <a:p>
          <a:endParaRPr lang="en-US"/>
        </a:p>
      </dgm:t>
    </dgm:pt>
    <dgm:pt modelId="{712F7B28-88B0-46EB-9060-F99E714C2BAF}" type="pres">
      <dgm:prSet presAssocID="{6E682C66-183C-4D20-849D-2D97B28F02D0}" presName="space" presStyleCnt="0"/>
      <dgm:spPr/>
      <dgm:t>
        <a:bodyPr/>
        <a:lstStyle/>
        <a:p>
          <a:endParaRPr lang="en-US"/>
        </a:p>
      </dgm:t>
    </dgm:pt>
    <dgm:pt modelId="{642123D7-A59F-4C0D-987E-75ED9EF894EF}" type="pres">
      <dgm:prSet presAssocID="{6E682C66-183C-4D20-849D-2D97B28F02D0}" presName="rect1" presStyleLbl="alignAcc1" presStyleIdx="0" presStyleCnt="1"/>
      <dgm:spPr/>
      <dgm:t>
        <a:bodyPr/>
        <a:lstStyle/>
        <a:p>
          <a:endParaRPr lang="en-US"/>
        </a:p>
      </dgm:t>
    </dgm:pt>
    <dgm:pt modelId="{36BBA58C-3C2F-4E9F-8C97-BA000747027A}" type="pres">
      <dgm:prSet presAssocID="{6E682C66-183C-4D20-849D-2D97B28F02D0}" presName="rect1ParTxNoCh" presStyleLbl="alignAcc1" presStyleIdx="0" presStyleCnt="1">
        <dgm:presLayoutVars>
          <dgm:chMax val="1"/>
          <dgm:bulletEnabled val="1"/>
        </dgm:presLayoutVars>
      </dgm:prSet>
      <dgm:spPr/>
      <dgm:t>
        <a:bodyPr/>
        <a:lstStyle/>
        <a:p>
          <a:endParaRPr lang="en-US"/>
        </a:p>
      </dgm:t>
    </dgm:pt>
  </dgm:ptLst>
  <dgm:cxnLst>
    <dgm:cxn modelId="{522F4D0E-215F-424D-A85F-A72B43D1DBAA}" type="presOf" srcId="{6E682C66-183C-4D20-849D-2D97B28F02D0}" destId="{642123D7-A59F-4C0D-987E-75ED9EF894EF}" srcOrd="0" destOrd="0" presId="urn:microsoft.com/office/officeart/2005/8/layout/target3"/>
    <dgm:cxn modelId="{D84AA3C4-1682-4434-8BD2-BFE40E2ABF6B}" type="presOf" srcId="{30C04959-B263-470F-A297-6BC6E18A0A31}" destId="{633AB357-619D-4D27-A5D2-B8A50BCC65BD}" srcOrd="0" destOrd="0" presId="urn:microsoft.com/office/officeart/2005/8/layout/target3"/>
    <dgm:cxn modelId="{E9FF1CDA-96F6-4C86-8326-F60047D22656}" type="presOf" srcId="{6E682C66-183C-4D20-849D-2D97B28F02D0}" destId="{36BBA58C-3C2F-4E9F-8C97-BA000747027A}" srcOrd="1" destOrd="0" presId="urn:microsoft.com/office/officeart/2005/8/layout/target3"/>
    <dgm:cxn modelId="{56B5CDD5-B5E9-41D2-8232-A5B0F22EF826}" srcId="{30C04959-B263-470F-A297-6BC6E18A0A31}" destId="{6E682C66-183C-4D20-849D-2D97B28F02D0}" srcOrd="0" destOrd="0" parTransId="{0EE7C230-81AD-478F-BE8D-D3818C9664F4}" sibTransId="{4D566D46-5505-43B9-90BB-403AFF130F3D}"/>
    <dgm:cxn modelId="{95359246-CCA6-4DF0-9DD9-B029B925A337}" type="presParOf" srcId="{633AB357-619D-4D27-A5D2-B8A50BCC65BD}" destId="{026CBDBF-C939-4067-8F51-A083B8961D9D}" srcOrd="0" destOrd="0" presId="urn:microsoft.com/office/officeart/2005/8/layout/target3"/>
    <dgm:cxn modelId="{363349EA-EE35-4A01-8883-B931621E73B2}" type="presParOf" srcId="{633AB357-619D-4D27-A5D2-B8A50BCC65BD}" destId="{712F7B28-88B0-46EB-9060-F99E714C2BAF}" srcOrd="1" destOrd="0" presId="urn:microsoft.com/office/officeart/2005/8/layout/target3"/>
    <dgm:cxn modelId="{BA14DB4F-B55C-478A-A3BE-B358C8CF0464}" type="presParOf" srcId="{633AB357-619D-4D27-A5D2-B8A50BCC65BD}" destId="{642123D7-A59F-4C0D-987E-75ED9EF894EF}" srcOrd="2" destOrd="0" presId="urn:microsoft.com/office/officeart/2005/8/layout/target3"/>
    <dgm:cxn modelId="{7FB53CAB-A3A2-417E-9930-6EAE6541B95D}" type="presParOf" srcId="{633AB357-619D-4D27-A5D2-B8A50BCC65BD}" destId="{36BBA58C-3C2F-4E9F-8C97-BA000747027A}"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1EBE8E-018E-4F61-879B-331ECA31EE53}" type="doc">
      <dgm:prSet loTypeId="urn:microsoft.com/office/officeart/2005/8/layout/vList3" loCatId="list" qsTypeId="urn:microsoft.com/office/officeart/2005/8/quickstyle/simple1" qsCatId="simple" csTypeId="urn:microsoft.com/office/officeart/2005/8/colors/accent0_1" csCatId="mainScheme" phldr="1"/>
      <dgm:spPr/>
      <dgm:t>
        <a:bodyPr/>
        <a:lstStyle/>
        <a:p>
          <a:endParaRPr lang="en-US"/>
        </a:p>
      </dgm:t>
    </dgm:pt>
    <dgm:pt modelId="{0F70AF20-73EA-43CF-AE54-D464F3ACA7B2}">
      <dgm:prSet custT="1"/>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Recommendations help user find information, products and services that user might not have thought of </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AB4E6E5F-C3A6-4F4C-BBF5-0C2DA9AF5417}" type="parTrans" cxnId="{CAEF1DAB-7145-4335-8832-2332604DC0A9}">
      <dgm:prSet/>
      <dgm:spPr/>
      <dgm:t>
        <a:bodyPr/>
        <a:lstStyle/>
        <a:p>
          <a:endParaRPr lang="en-US"/>
        </a:p>
      </dgm:t>
    </dgm:pt>
    <dgm:pt modelId="{C02DC9C9-7D3F-4C40-8498-1C5845E382C2}" type="sibTrans" cxnId="{CAEF1DAB-7145-4335-8832-2332604DC0A9}">
      <dgm:prSet/>
      <dgm:spPr/>
      <dgm:t>
        <a:bodyPr/>
        <a:lstStyle/>
        <a:p>
          <a:endParaRPr lang="en-US"/>
        </a:p>
      </dgm:t>
    </dgm:pt>
    <dgm:pt modelId="{C303F5F2-AA96-484F-943E-C4E464AF965B}">
      <dgm:prSet custT="1"/>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In short Good recommendations makes life easier</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94627D41-5432-4BCF-A925-A13066713744}" type="parTrans" cxnId="{535EB8C0-B279-49CD-91A7-FD928CA04E0A}">
      <dgm:prSet/>
      <dgm:spPr/>
      <dgm:t>
        <a:bodyPr/>
        <a:lstStyle/>
        <a:p>
          <a:endParaRPr lang="en-US"/>
        </a:p>
      </dgm:t>
    </dgm:pt>
    <dgm:pt modelId="{D76E2AA8-FCF8-468C-8AFD-97815CA35EDE}" type="sibTrans" cxnId="{535EB8C0-B279-49CD-91A7-FD928CA04E0A}">
      <dgm:prSet/>
      <dgm:spPr/>
      <dgm:t>
        <a:bodyPr/>
        <a:lstStyle/>
        <a:p>
          <a:endParaRPr lang="en-US"/>
        </a:p>
      </dgm:t>
    </dgm:pt>
    <dgm:pt modelId="{7A64F26B-7D74-4B8F-BB21-9896DA82D554}" type="pres">
      <dgm:prSet presAssocID="{281EBE8E-018E-4F61-879B-331ECA31EE53}" presName="linearFlow" presStyleCnt="0">
        <dgm:presLayoutVars>
          <dgm:dir/>
          <dgm:resizeHandles val="exact"/>
        </dgm:presLayoutVars>
      </dgm:prSet>
      <dgm:spPr/>
      <dgm:t>
        <a:bodyPr/>
        <a:lstStyle/>
        <a:p>
          <a:endParaRPr lang="en-US"/>
        </a:p>
      </dgm:t>
    </dgm:pt>
    <dgm:pt modelId="{1C21732C-3296-4DD4-9ECC-201262655A9C}" type="pres">
      <dgm:prSet presAssocID="{0F70AF20-73EA-43CF-AE54-D464F3ACA7B2}" presName="composite" presStyleCnt="0"/>
      <dgm:spPr/>
      <dgm:t>
        <a:bodyPr/>
        <a:lstStyle/>
        <a:p>
          <a:endParaRPr lang="en-US"/>
        </a:p>
      </dgm:t>
    </dgm:pt>
    <dgm:pt modelId="{A16A0374-6AFD-43EC-9EFD-73CD39347838}" type="pres">
      <dgm:prSet presAssocID="{0F70AF20-73EA-43CF-AE54-D464F3ACA7B2}" presName="imgShp" presStyleLbl="fgImgPlace1" presStyleIdx="0" presStyleCnt="2"/>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854FCF35-DBD1-4794-B1C8-523FB9BBF4B6}" type="pres">
      <dgm:prSet presAssocID="{0F70AF20-73EA-43CF-AE54-D464F3ACA7B2}" presName="txShp" presStyleLbl="node1" presStyleIdx="0" presStyleCnt="2">
        <dgm:presLayoutVars>
          <dgm:bulletEnabled val="1"/>
        </dgm:presLayoutVars>
      </dgm:prSet>
      <dgm:spPr/>
      <dgm:t>
        <a:bodyPr/>
        <a:lstStyle/>
        <a:p>
          <a:endParaRPr lang="en-US"/>
        </a:p>
      </dgm:t>
    </dgm:pt>
    <dgm:pt modelId="{4C55CFAC-E1F9-476F-A525-5431BDB94C32}" type="pres">
      <dgm:prSet presAssocID="{C02DC9C9-7D3F-4C40-8498-1C5845E382C2}" presName="spacing" presStyleCnt="0"/>
      <dgm:spPr/>
      <dgm:t>
        <a:bodyPr/>
        <a:lstStyle/>
        <a:p>
          <a:endParaRPr lang="en-US"/>
        </a:p>
      </dgm:t>
    </dgm:pt>
    <dgm:pt modelId="{43D662ED-60E5-40A0-B146-4C5C9F8AC4EA}" type="pres">
      <dgm:prSet presAssocID="{C303F5F2-AA96-484F-943E-C4E464AF965B}" presName="composite" presStyleCnt="0"/>
      <dgm:spPr/>
      <dgm:t>
        <a:bodyPr/>
        <a:lstStyle/>
        <a:p>
          <a:endParaRPr lang="en-US"/>
        </a:p>
      </dgm:t>
    </dgm:pt>
    <dgm:pt modelId="{F169260B-1C54-41B3-A44A-2E5C4241717E}" type="pres">
      <dgm:prSet presAssocID="{C303F5F2-AA96-484F-943E-C4E464AF965B}" presName="imgShp" presStyleLbl="fgImgPlace1" presStyleIdx="1" presStyleCnt="2"/>
      <dgm:spPr>
        <a:blipFill>
          <a:blip xmlns:r="http://schemas.openxmlformats.org/officeDocument/2006/relationships" r:embed="rId1" cstate="email">
            <a:extLst>
              <a:ext uri="{28A0092B-C50C-407E-A947-70E740481C1C}">
                <a14:useLocalDpi xmlns:a14="http://schemas.microsoft.com/office/drawing/2010/main" val="0"/>
              </a:ext>
            </a:extLst>
          </a:blip>
          <a:srcRect/>
          <a:stretch>
            <a:fillRect/>
          </a:stretch>
        </a:blipFill>
      </dgm:spPr>
      <dgm:t>
        <a:bodyPr/>
        <a:lstStyle/>
        <a:p>
          <a:endParaRPr lang="en-US"/>
        </a:p>
      </dgm:t>
    </dgm:pt>
    <dgm:pt modelId="{27341CD2-97AF-4982-BA76-6853E102B0D3}" type="pres">
      <dgm:prSet presAssocID="{C303F5F2-AA96-484F-943E-C4E464AF965B}" presName="txShp" presStyleLbl="node1" presStyleIdx="1" presStyleCnt="2">
        <dgm:presLayoutVars>
          <dgm:bulletEnabled val="1"/>
        </dgm:presLayoutVars>
      </dgm:prSet>
      <dgm:spPr/>
      <dgm:t>
        <a:bodyPr/>
        <a:lstStyle/>
        <a:p>
          <a:endParaRPr lang="en-US"/>
        </a:p>
      </dgm:t>
    </dgm:pt>
  </dgm:ptLst>
  <dgm:cxnLst>
    <dgm:cxn modelId="{12F322E7-6731-49A3-9386-7FD08F2DFBAD}" type="presOf" srcId="{281EBE8E-018E-4F61-879B-331ECA31EE53}" destId="{7A64F26B-7D74-4B8F-BB21-9896DA82D554}" srcOrd="0" destOrd="0" presId="urn:microsoft.com/office/officeart/2005/8/layout/vList3"/>
    <dgm:cxn modelId="{3E78BC5F-2EFF-47D7-97D7-CC87E315ADA6}" type="presOf" srcId="{0F70AF20-73EA-43CF-AE54-D464F3ACA7B2}" destId="{854FCF35-DBD1-4794-B1C8-523FB9BBF4B6}" srcOrd="0" destOrd="0" presId="urn:microsoft.com/office/officeart/2005/8/layout/vList3"/>
    <dgm:cxn modelId="{53644ABA-30E4-45D3-A22C-0E97918D3C06}" type="presOf" srcId="{C303F5F2-AA96-484F-943E-C4E464AF965B}" destId="{27341CD2-97AF-4982-BA76-6853E102B0D3}" srcOrd="0" destOrd="0" presId="urn:microsoft.com/office/officeart/2005/8/layout/vList3"/>
    <dgm:cxn modelId="{535EB8C0-B279-49CD-91A7-FD928CA04E0A}" srcId="{281EBE8E-018E-4F61-879B-331ECA31EE53}" destId="{C303F5F2-AA96-484F-943E-C4E464AF965B}" srcOrd="1" destOrd="0" parTransId="{94627D41-5432-4BCF-A925-A13066713744}" sibTransId="{D76E2AA8-FCF8-468C-8AFD-97815CA35EDE}"/>
    <dgm:cxn modelId="{CAEF1DAB-7145-4335-8832-2332604DC0A9}" srcId="{281EBE8E-018E-4F61-879B-331ECA31EE53}" destId="{0F70AF20-73EA-43CF-AE54-D464F3ACA7B2}" srcOrd="0" destOrd="0" parTransId="{AB4E6E5F-C3A6-4F4C-BBF5-0C2DA9AF5417}" sibTransId="{C02DC9C9-7D3F-4C40-8498-1C5845E382C2}"/>
    <dgm:cxn modelId="{E993AED7-5B7F-4C2F-8FA8-4AE20C387CC6}" type="presParOf" srcId="{7A64F26B-7D74-4B8F-BB21-9896DA82D554}" destId="{1C21732C-3296-4DD4-9ECC-201262655A9C}" srcOrd="0" destOrd="0" presId="urn:microsoft.com/office/officeart/2005/8/layout/vList3"/>
    <dgm:cxn modelId="{47574571-8C57-4DC1-BE35-D0E89AED8440}" type="presParOf" srcId="{1C21732C-3296-4DD4-9ECC-201262655A9C}" destId="{A16A0374-6AFD-43EC-9EFD-73CD39347838}" srcOrd="0" destOrd="0" presId="urn:microsoft.com/office/officeart/2005/8/layout/vList3"/>
    <dgm:cxn modelId="{D7BA267B-6A13-494A-911D-291BEE2DB753}" type="presParOf" srcId="{1C21732C-3296-4DD4-9ECC-201262655A9C}" destId="{854FCF35-DBD1-4794-B1C8-523FB9BBF4B6}" srcOrd="1" destOrd="0" presId="urn:microsoft.com/office/officeart/2005/8/layout/vList3"/>
    <dgm:cxn modelId="{40D6D85C-0DC6-4D19-B029-28B5F5BEFC39}" type="presParOf" srcId="{7A64F26B-7D74-4B8F-BB21-9896DA82D554}" destId="{4C55CFAC-E1F9-476F-A525-5431BDB94C32}" srcOrd="1" destOrd="0" presId="urn:microsoft.com/office/officeart/2005/8/layout/vList3"/>
    <dgm:cxn modelId="{8C3ACBBA-9D0A-441E-B003-446554EACE63}" type="presParOf" srcId="{7A64F26B-7D74-4B8F-BB21-9896DA82D554}" destId="{43D662ED-60E5-40A0-B146-4C5C9F8AC4EA}" srcOrd="2" destOrd="0" presId="urn:microsoft.com/office/officeart/2005/8/layout/vList3"/>
    <dgm:cxn modelId="{2BF78F24-8F35-4421-930B-C197BF58DD8F}" type="presParOf" srcId="{43D662ED-60E5-40A0-B146-4C5C9F8AC4EA}" destId="{F169260B-1C54-41B3-A44A-2E5C4241717E}" srcOrd="0" destOrd="0" presId="urn:microsoft.com/office/officeart/2005/8/layout/vList3"/>
    <dgm:cxn modelId="{75AD3FD8-4872-478D-ACA3-FF29A8B22524}" type="presParOf" srcId="{43D662ED-60E5-40A0-B146-4C5C9F8AC4EA}" destId="{27341CD2-97AF-4982-BA76-6853E102B0D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E235F0-10FA-49C8-9817-388FEECF780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43BFF3D-4831-4FF1-A76C-E907A944B0FA}">
      <dgm:prSet custT="1"/>
      <dgm:spPr>
        <a:solidFill>
          <a:srgbClr val="00B0F0"/>
        </a:solidFill>
        <a:ln>
          <a:solidFill>
            <a:srgbClr val="00B0F0"/>
          </a:solidFill>
        </a:ln>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There is no restriction on where recommendations can be used, its just limited by your own imagination</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B4B2A8F5-56EF-4C7C-A3A1-CD7357C2ACC5}" type="parTrans" cxnId="{0AEBA20E-00A9-462A-AAC5-E4B3B22AF305}">
      <dgm:prSet/>
      <dgm:spPr/>
      <dgm:t>
        <a:bodyPr/>
        <a:lstStyle/>
        <a:p>
          <a:endParaRPr lang="en-US"/>
        </a:p>
      </dgm:t>
    </dgm:pt>
    <dgm:pt modelId="{6C4D3728-062B-4C8F-9EC2-074E7B3AF00D}" type="sibTrans" cxnId="{0AEBA20E-00A9-462A-AAC5-E4B3B22AF305}">
      <dgm:prSet/>
      <dgm:spPr/>
      <dgm:t>
        <a:bodyPr/>
        <a:lstStyle/>
        <a:p>
          <a:endParaRPr lang="en-US"/>
        </a:p>
      </dgm:t>
    </dgm:pt>
    <dgm:pt modelId="{2AF61738-B144-475A-B3B2-642F74426F4B}">
      <dgm:prSet custT="1"/>
      <dgm:spPr>
        <a:solidFill>
          <a:srgbClr val="00B0F0"/>
        </a:solidFill>
      </dgm:spPr>
      <dgm:t>
        <a:bodyPr/>
        <a:lstStyle/>
        <a:p>
          <a:pPr rtl="0"/>
          <a:endParaRPr lang="en-US" sz="1350" dirty="0" smtClean="0">
            <a:latin typeface="Tahoma" panose="020B0604030504040204" pitchFamily="34" charset="0"/>
            <a:ea typeface="Tahoma" panose="020B0604030504040204" pitchFamily="34" charset="0"/>
            <a:cs typeface="Tahoma" panose="020B0604030504040204" pitchFamily="34" charset="0"/>
          </a:endParaRPr>
        </a:p>
        <a:p>
          <a:pPr rtl="0"/>
          <a:r>
            <a:rPr lang="en-US" sz="1350" dirty="0" smtClean="0">
              <a:latin typeface="Tahoma" panose="020B0604030504040204" pitchFamily="34" charset="0"/>
              <a:ea typeface="Tahoma" panose="020B0604030504040204" pitchFamily="34" charset="0"/>
              <a:cs typeface="Tahoma" panose="020B0604030504040204" pitchFamily="34" charset="0"/>
            </a:rPr>
            <a:t>Recommendations can be used in a wide variety of industries and applications. Some of them are listed below </a:t>
          </a:r>
        </a:p>
        <a:p>
          <a:pPr rtl="0"/>
          <a:r>
            <a:rPr lang="en-US" sz="1200" dirty="0" smtClean="0"/>
            <a:t> </a:t>
          </a:r>
          <a:endParaRPr lang="en-US" sz="1200" dirty="0"/>
        </a:p>
      </dgm:t>
    </dgm:pt>
    <dgm:pt modelId="{2B97E31F-0DD3-46AC-8E79-E27BC76E6B3E}" type="parTrans" cxnId="{C48DB803-7D62-4068-BB65-0457C817D75C}">
      <dgm:prSet/>
      <dgm:spPr/>
      <dgm:t>
        <a:bodyPr/>
        <a:lstStyle/>
        <a:p>
          <a:endParaRPr lang="en-US"/>
        </a:p>
      </dgm:t>
    </dgm:pt>
    <dgm:pt modelId="{17583FC3-1EC9-4EAF-85B5-D63064BC0A29}" type="sibTrans" cxnId="{C48DB803-7D62-4068-BB65-0457C817D75C}">
      <dgm:prSet/>
      <dgm:spPr/>
      <dgm:t>
        <a:bodyPr/>
        <a:lstStyle/>
        <a:p>
          <a:endParaRPr lang="en-US"/>
        </a:p>
      </dgm:t>
    </dgm:pt>
    <dgm:pt modelId="{A3B5BF2B-C466-42AF-A320-47634C8605BD}" type="pres">
      <dgm:prSet presAssocID="{6BE235F0-10FA-49C8-9817-388FEECF7801}" presName="linear" presStyleCnt="0">
        <dgm:presLayoutVars>
          <dgm:animLvl val="lvl"/>
          <dgm:resizeHandles val="exact"/>
        </dgm:presLayoutVars>
      </dgm:prSet>
      <dgm:spPr/>
      <dgm:t>
        <a:bodyPr/>
        <a:lstStyle/>
        <a:p>
          <a:endParaRPr lang="en-US"/>
        </a:p>
      </dgm:t>
    </dgm:pt>
    <dgm:pt modelId="{C3B129FF-672C-46EA-9B12-4CDE16D40973}" type="pres">
      <dgm:prSet presAssocID="{F43BFF3D-4831-4FF1-A76C-E907A944B0FA}" presName="parentText" presStyleLbl="node1" presStyleIdx="0" presStyleCnt="2" custLinFactNeighborX="-100" custLinFactNeighborY="50002">
        <dgm:presLayoutVars>
          <dgm:chMax val="0"/>
          <dgm:bulletEnabled val="1"/>
        </dgm:presLayoutVars>
      </dgm:prSet>
      <dgm:spPr/>
      <dgm:t>
        <a:bodyPr/>
        <a:lstStyle/>
        <a:p>
          <a:endParaRPr lang="en-US"/>
        </a:p>
      </dgm:t>
    </dgm:pt>
    <dgm:pt modelId="{95400E10-9483-4536-BE55-84FAB81FB99E}" type="pres">
      <dgm:prSet presAssocID="{6C4D3728-062B-4C8F-9EC2-074E7B3AF00D}" presName="spacer" presStyleCnt="0"/>
      <dgm:spPr/>
    </dgm:pt>
    <dgm:pt modelId="{3CF7BC5E-0867-4E2D-A19F-D2EEBD6491A7}" type="pres">
      <dgm:prSet presAssocID="{2AF61738-B144-475A-B3B2-642F74426F4B}" presName="parentText" presStyleLbl="node1" presStyleIdx="1" presStyleCnt="2" custLinFactY="599" custLinFactNeighborX="-100" custLinFactNeighborY="100000">
        <dgm:presLayoutVars>
          <dgm:chMax val="0"/>
          <dgm:bulletEnabled val="1"/>
        </dgm:presLayoutVars>
      </dgm:prSet>
      <dgm:spPr/>
      <dgm:t>
        <a:bodyPr/>
        <a:lstStyle/>
        <a:p>
          <a:endParaRPr lang="en-US"/>
        </a:p>
      </dgm:t>
    </dgm:pt>
  </dgm:ptLst>
  <dgm:cxnLst>
    <dgm:cxn modelId="{45B08A77-7F3E-48DC-ADF3-BC8C7A8A15A0}" type="presOf" srcId="{F43BFF3D-4831-4FF1-A76C-E907A944B0FA}" destId="{C3B129FF-672C-46EA-9B12-4CDE16D40973}" srcOrd="0" destOrd="0" presId="urn:microsoft.com/office/officeart/2005/8/layout/vList2"/>
    <dgm:cxn modelId="{0AEBA20E-00A9-462A-AAC5-E4B3B22AF305}" srcId="{6BE235F0-10FA-49C8-9817-388FEECF7801}" destId="{F43BFF3D-4831-4FF1-A76C-E907A944B0FA}" srcOrd="0" destOrd="0" parTransId="{B4B2A8F5-56EF-4C7C-A3A1-CD7357C2ACC5}" sibTransId="{6C4D3728-062B-4C8F-9EC2-074E7B3AF00D}"/>
    <dgm:cxn modelId="{674866FB-26DB-46E0-86A8-42DFAE9D38D7}" type="presOf" srcId="{6BE235F0-10FA-49C8-9817-388FEECF7801}" destId="{A3B5BF2B-C466-42AF-A320-47634C8605BD}" srcOrd="0" destOrd="0" presId="urn:microsoft.com/office/officeart/2005/8/layout/vList2"/>
    <dgm:cxn modelId="{F1124DD8-B1E0-47AE-9ADE-88F623C242F5}" type="presOf" srcId="{2AF61738-B144-475A-B3B2-642F74426F4B}" destId="{3CF7BC5E-0867-4E2D-A19F-D2EEBD6491A7}" srcOrd="0" destOrd="0" presId="urn:microsoft.com/office/officeart/2005/8/layout/vList2"/>
    <dgm:cxn modelId="{C48DB803-7D62-4068-BB65-0457C817D75C}" srcId="{6BE235F0-10FA-49C8-9817-388FEECF7801}" destId="{2AF61738-B144-475A-B3B2-642F74426F4B}" srcOrd="1" destOrd="0" parTransId="{2B97E31F-0DD3-46AC-8E79-E27BC76E6B3E}" sibTransId="{17583FC3-1EC9-4EAF-85B5-D63064BC0A29}"/>
    <dgm:cxn modelId="{863D0F6B-8723-46D3-907A-BD38C004FF49}" type="presParOf" srcId="{A3B5BF2B-C466-42AF-A320-47634C8605BD}" destId="{C3B129FF-672C-46EA-9B12-4CDE16D40973}" srcOrd="0" destOrd="0" presId="urn:microsoft.com/office/officeart/2005/8/layout/vList2"/>
    <dgm:cxn modelId="{245F9A94-8905-4333-A410-53EB6192F8AD}" type="presParOf" srcId="{A3B5BF2B-C466-42AF-A320-47634C8605BD}" destId="{95400E10-9483-4536-BE55-84FAB81FB99E}" srcOrd="1" destOrd="0" presId="urn:microsoft.com/office/officeart/2005/8/layout/vList2"/>
    <dgm:cxn modelId="{B4838BB7-00F3-4B63-A502-E9C0BD388CDC}" type="presParOf" srcId="{A3B5BF2B-C466-42AF-A320-47634C8605BD}" destId="{3CF7BC5E-0867-4E2D-A19F-D2EEBD6491A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BB86A78-DB2A-4DBF-85AB-60B4CE5FB62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46EF103-8624-4D89-A6A5-E136F59045FE}">
      <dgm:prSet custT="1"/>
      <dgm:spPr>
        <a:solidFill>
          <a:srgbClr val="0070C0"/>
        </a:solidFill>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Travel</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432B3355-A831-4939-AB2A-A79AE46527A3}" type="parTrans" cxnId="{6D9ABA75-04B3-4C27-B87F-D3340CE57920}">
      <dgm:prSet/>
      <dgm:spPr/>
      <dgm:t>
        <a:bodyPr/>
        <a:lstStyle/>
        <a:p>
          <a:endParaRPr lang="en-US"/>
        </a:p>
      </dgm:t>
    </dgm:pt>
    <dgm:pt modelId="{EE8307D5-17A7-482B-9092-554B65677301}" type="sibTrans" cxnId="{6D9ABA75-04B3-4C27-B87F-D3340CE57920}">
      <dgm:prSet/>
      <dgm:spPr/>
      <dgm:t>
        <a:bodyPr/>
        <a:lstStyle/>
        <a:p>
          <a:endParaRPr lang="en-US"/>
        </a:p>
      </dgm:t>
    </dgm:pt>
    <dgm:pt modelId="{FE49829E-FB00-43C6-B771-A09A839C1BB0}">
      <dgm:prSet custT="1"/>
      <dgm:spPr>
        <a:solidFill>
          <a:srgbClr val="0070C0"/>
        </a:solidFill>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Online Shopping</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3B7D1C57-7F46-4B23-A820-6848337D899C}" type="parTrans" cxnId="{706844D7-9E0C-4EC9-B71C-1F72FC7C174C}">
      <dgm:prSet/>
      <dgm:spPr/>
      <dgm:t>
        <a:bodyPr/>
        <a:lstStyle/>
        <a:p>
          <a:endParaRPr lang="en-US"/>
        </a:p>
      </dgm:t>
    </dgm:pt>
    <dgm:pt modelId="{E82C9D94-ADD2-4C37-8378-B56EF8D90119}" type="sibTrans" cxnId="{706844D7-9E0C-4EC9-B71C-1F72FC7C174C}">
      <dgm:prSet/>
      <dgm:spPr/>
      <dgm:t>
        <a:bodyPr/>
        <a:lstStyle/>
        <a:p>
          <a:endParaRPr lang="en-US"/>
        </a:p>
      </dgm:t>
    </dgm:pt>
    <dgm:pt modelId="{4C4D68D7-A15C-40A2-89A3-550834440454}">
      <dgm:prSet custT="1"/>
      <dgm:spPr>
        <a:solidFill>
          <a:srgbClr val="0070C0"/>
        </a:solidFill>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Entertainment</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ED776821-3AD8-4C22-8F3B-E548F7658406}" type="parTrans" cxnId="{7B6A87DF-B4B5-4BDD-8B2B-3C0D30E6B57C}">
      <dgm:prSet/>
      <dgm:spPr/>
      <dgm:t>
        <a:bodyPr/>
        <a:lstStyle/>
        <a:p>
          <a:endParaRPr lang="en-US"/>
        </a:p>
      </dgm:t>
    </dgm:pt>
    <dgm:pt modelId="{9D8FA23A-C26A-469F-80A9-5A7678EF21BA}" type="sibTrans" cxnId="{7B6A87DF-B4B5-4BDD-8B2B-3C0D30E6B57C}">
      <dgm:prSet/>
      <dgm:spPr/>
      <dgm:t>
        <a:bodyPr/>
        <a:lstStyle/>
        <a:p>
          <a:endParaRPr lang="en-US"/>
        </a:p>
      </dgm:t>
    </dgm:pt>
    <dgm:pt modelId="{909C17A6-5ABF-456A-B2F5-D6D9D67B0B62}">
      <dgm:prSet custT="1"/>
      <dgm:spPr>
        <a:solidFill>
          <a:srgbClr val="0070C0"/>
        </a:solidFill>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Financial Services</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1F831531-85F1-4F18-8C99-AEDE642E7F55}" type="parTrans" cxnId="{E25AC48F-45DF-4271-AA7F-86FF3D1FD2A6}">
      <dgm:prSet/>
      <dgm:spPr/>
      <dgm:t>
        <a:bodyPr/>
        <a:lstStyle/>
        <a:p>
          <a:endParaRPr lang="en-US"/>
        </a:p>
      </dgm:t>
    </dgm:pt>
    <dgm:pt modelId="{32BBDB6E-CC90-499C-BE69-20D167CF7D5A}" type="sibTrans" cxnId="{E25AC48F-45DF-4271-AA7F-86FF3D1FD2A6}">
      <dgm:prSet/>
      <dgm:spPr/>
      <dgm:t>
        <a:bodyPr/>
        <a:lstStyle/>
        <a:p>
          <a:endParaRPr lang="en-US"/>
        </a:p>
      </dgm:t>
    </dgm:pt>
    <dgm:pt modelId="{F2507AE3-859B-4E07-A8B9-6D0D777AB967}">
      <dgm:prSet custT="1"/>
      <dgm:spPr>
        <a:solidFill>
          <a:srgbClr val="0070C0"/>
        </a:solidFill>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Retail</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A49807A9-1DAA-45D3-BF6F-35D814ED14FC}" type="parTrans" cxnId="{63E5D188-A186-46C9-A253-E3AFA9A9131C}">
      <dgm:prSet/>
      <dgm:spPr/>
      <dgm:t>
        <a:bodyPr/>
        <a:lstStyle/>
        <a:p>
          <a:endParaRPr lang="en-US"/>
        </a:p>
      </dgm:t>
    </dgm:pt>
    <dgm:pt modelId="{16F80236-8B90-40F9-9C1D-C456C94A20E1}" type="sibTrans" cxnId="{63E5D188-A186-46C9-A253-E3AFA9A9131C}">
      <dgm:prSet/>
      <dgm:spPr/>
      <dgm:t>
        <a:bodyPr/>
        <a:lstStyle/>
        <a:p>
          <a:endParaRPr lang="en-US"/>
        </a:p>
      </dgm:t>
    </dgm:pt>
    <dgm:pt modelId="{4710B38D-F332-412F-894F-673D0DD65A45}">
      <dgm:prSet custT="1"/>
      <dgm:spPr>
        <a:solidFill>
          <a:srgbClr val="0070C0"/>
        </a:solidFill>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Healthcare</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B5B0AEBB-B96D-479D-82A7-8E6A8C44123A}" type="parTrans" cxnId="{F6285FA7-9DB3-43C7-A795-A0D7BA11B951}">
      <dgm:prSet/>
      <dgm:spPr/>
      <dgm:t>
        <a:bodyPr/>
        <a:lstStyle/>
        <a:p>
          <a:endParaRPr lang="en-US"/>
        </a:p>
      </dgm:t>
    </dgm:pt>
    <dgm:pt modelId="{267B9B9D-31E2-4D41-AAFA-24D375F0823E}" type="sibTrans" cxnId="{F6285FA7-9DB3-43C7-A795-A0D7BA11B951}">
      <dgm:prSet/>
      <dgm:spPr/>
      <dgm:t>
        <a:bodyPr/>
        <a:lstStyle/>
        <a:p>
          <a:endParaRPr lang="en-US"/>
        </a:p>
      </dgm:t>
    </dgm:pt>
    <dgm:pt modelId="{7EB85C5B-E692-4499-89BE-8935F057D0B5}">
      <dgm:prSet custT="1"/>
      <dgm:spPr>
        <a:solidFill>
          <a:srgbClr val="0070C0"/>
        </a:solidFill>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 and many others</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445A3ED8-B759-4664-97C2-4AABC9C0EA79}" type="parTrans" cxnId="{942F49FE-FEF5-48AE-817B-CE47656FE7CA}">
      <dgm:prSet/>
      <dgm:spPr/>
      <dgm:t>
        <a:bodyPr/>
        <a:lstStyle/>
        <a:p>
          <a:endParaRPr lang="en-US"/>
        </a:p>
      </dgm:t>
    </dgm:pt>
    <dgm:pt modelId="{7FE30566-8ED9-46F8-9540-E595CD4A38F9}" type="sibTrans" cxnId="{942F49FE-FEF5-48AE-817B-CE47656FE7CA}">
      <dgm:prSet/>
      <dgm:spPr/>
      <dgm:t>
        <a:bodyPr/>
        <a:lstStyle/>
        <a:p>
          <a:endParaRPr lang="en-US"/>
        </a:p>
      </dgm:t>
    </dgm:pt>
    <dgm:pt modelId="{945A2022-F981-45AF-81CE-3464470CA283}" type="pres">
      <dgm:prSet presAssocID="{1BB86A78-DB2A-4DBF-85AB-60B4CE5FB621}" presName="linear" presStyleCnt="0">
        <dgm:presLayoutVars>
          <dgm:animLvl val="lvl"/>
          <dgm:resizeHandles val="exact"/>
        </dgm:presLayoutVars>
      </dgm:prSet>
      <dgm:spPr/>
      <dgm:t>
        <a:bodyPr/>
        <a:lstStyle/>
        <a:p>
          <a:endParaRPr lang="en-US"/>
        </a:p>
      </dgm:t>
    </dgm:pt>
    <dgm:pt modelId="{96EA02FC-07A8-480A-B983-C8D1AFFE2298}" type="pres">
      <dgm:prSet presAssocID="{C46EF103-8624-4D89-A6A5-E136F59045FE}" presName="parentText" presStyleLbl="node1" presStyleIdx="0" presStyleCnt="7">
        <dgm:presLayoutVars>
          <dgm:chMax val="0"/>
          <dgm:bulletEnabled val="1"/>
        </dgm:presLayoutVars>
      </dgm:prSet>
      <dgm:spPr/>
      <dgm:t>
        <a:bodyPr/>
        <a:lstStyle/>
        <a:p>
          <a:endParaRPr lang="en-US"/>
        </a:p>
      </dgm:t>
    </dgm:pt>
    <dgm:pt modelId="{156BDF09-2F1C-4CD7-AA8D-699E97C02BFA}" type="pres">
      <dgm:prSet presAssocID="{EE8307D5-17A7-482B-9092-554B65677301}" presName="spacer" presStyleCnt="0"/>
      <dgm:spPr/>
    </dgm:pt>
    <dgm:pt modelId="{B14215AD-FC2F-4C2A-874D-E2AF1E823523}" type="pres">
      <dgm:prSet presAssocID="{FE49829E-FB00-43C6-B771-A09A839C1BB0}" presName="parentText" presStyleLbl="node1" presStyleIdx="1" presStyleCnt="7">
        <dgm:presLayoutVars>
          <dgm:chMax val="0"/>
          <dgm:bulletEnabled val="1"/>
        </dgm:presLayoutVars>
      </dgm:prSet>
      <dgm:spPr/>
      <dgm:t>
        <a:bodyPr/>
        <a:lstStyle/>
        <a:p>
          <a:endParaRPr lang="en-US"/>
        </a:p>
      </dgm:t>
    </dgm:pt>
    <dgm:pt modelId="{3A0EDC4B-FBDC-47BF-BE97-69AD64AF8634}" type="pres">
      <dgm:prSet presAssocID="{E82C9D94-ADD2-4C37-8378-B56EF8D90119}" presName="spacer" presStyleCnt="0"/>
      <dgm:spPr/>
    </dgm:pt>
    <dgm:pt modelId="{1F2B7189-AD75-48CB-B646-F7C5745CE151}" type="pres">
      <dgm:prSet presAssocID="{4C4D68D7-A15C-40A2-89A3-550834440454}" presName="parentText" presStyleLbl="node1" presStyleIdx="2" presStyleCnt="7">
        <dgm:presLayoutVars>
          <dgm:chMax val="0"/>
          <dgm:bulletEnabled val="1"/>
        </dgm:presLayoutVars>
      </dgm:prSet>
      <dgm:spPr/>
      <dgm:t>
        <a:bodyPr/>
        <a:lstStyle/>
        <a:p>
          <a:endParaRPr lang="en-US"/>
        </a:p>
      </dgm:t>
    </dgm:pt>
    <dgm:pt modelId="{313E943D-DD2A-4303-AF03-50410E784575}" type="pres">
      <dgm:prSet presAssocID="{9D8FA23A-C26A-469F-80A9-5A7678EF21BA}" presName="spacer" presStyleCnt="0"/>
      <dgm:spPr/>
    </dgm:pt>
    <dgm:pt modelId="{E09DFF5A-6B01-4E7A-AF76-D532CA829109}" type="pres">
      <dgm:prSet presAssocID="{909C17A6-5ABF-456A-B2F5-D6D9D67B0B62}" presName="parentText" presStyleLbl="node1" presStyleIdx="3" presStyleCnt="7">
        <dgm:presLayoutVars>
          <dgm:chMax val="0"/>
          <dgm:bulletEnabled val="1"/>
        </dgm:presLayoutVars>
      </dgm:prSet>
      <dgm:spPr/>
      <dgm:t>
        <a:bodyPr/>
        <a:lstStyle/>
        <a:p>
          <a:endParaRPr lang="en-US"/>
        </a:p>
      </dgm:t>
    </dgm:pt>
    <dgm:pt modelId="{2EA69A8A-E127-4F5E-A78A-4B47EED4A68D}" type="pres">
      <dgm:prSet presAssocID="{32BBDB6E-CC90-499C-BE69-20D167CF7D5A}" presName="spacer" presStyleCnt="0"/>
      <dgm:spPr/>
    </dgm:pt>
    <dgm:pt modelId="{6964768F-B0A8-466B-B245-4F04B5B448BA}" type="pres">
      <dgm:prSet presAssocID="{F2507AE3-859B-4E07-A8B9-6D0D777AB967}" presName="parentText" presStyleLbl="node1" presStyleIdx="4" presStyleCnt="7">
        <dgm:presLayoutVars>
          <dgm:chMax val="0"/>
          <dgm:bulletEnabled val="1"/>
        </dgm:presLayoutVars>
      </dgm:prSet>
      <dgm:spPr/>
      <dgm:t>
        <a:bodyPr/>
        <a:lstStyle/>
        <a:p>
          <a:endParaRPr lang="en-US"/>
        </a:p>
      </dgm:t>
    </dgm:pt>
    <dgm:pt modelId="{A8CE232B-4831-4890-BC4F-93BF8800F61D}" type="pres">
      <dgm:prSet presAssocID="{16F80236-8B90-40F9-9C1D-C456C94A20E1}" presName="spacer" presStyleCnt="0"/>
      <dgm:spPr/>
    </dgm:pt>
    <dgm:pt modelId="{05120375-8660-47BB-A3AE-7EBDBB1CF247}" type="pres">
      <dgm:prSet presAssocID="{4710B38D-F332-412F-894F-673D0DD65A45}" presName="parentText" presStyleLbl="node1" presStyleIdx="5" presStyleCnt="7">
        <dgm:presLayoutVars>
          <dgm:chMax val="0"/>
          <dgm:bulletEnabled val="1"/>
        </dgm:presLayoutVars>
      </dgm:prSet>
      <dgm:spPr/>
      <dgm:t>
        <a:bodyPr/>
        <a:lstStyle/>
        <a:p>
          <a:endParaRPr lang="en-US"/>
        </a:p>
      </dgm:t>
    </dgm:pt>
    <dgm:pt modelId="{DF7FB515-3524-42DC-AAAF-ACA4341E6BD3}" type="pres">
      <dgm:prSet presAssocID="{267B9B9D-31E2-4D41-AAFA-24D375F0823E}" presName="spacer" presStyleCnt="0"/>
      <dgm:spPr/>
    </dgm:pt>
    <dgm:pt modelId="{E93BDB66-C785-4D43-8405-6B410F367143}" type="pres">
      <dgm:prSet presAssocID="{7EB85C5B-E692-4499-89BE-8935F057D0B5}" presName="parentText" presStyleLbl="node1" presStyleIdx="6" presStyleCnt="7">
        <dgm:presLayoutVars>
          <dgm:chMax val="0"/>
          <dgm:bulletEnabled val="1"/>
        </dgm:presLayoutVars>
      </dgm:prSet>
      <dgm:spPr/>
      <dgm:t>
        <a:bodyPr/>
        <a:lstStyle/>
        <a:p>
          <a:endParaRPr lang="en-US"/>
        </a:p>
      </dgm:t>
    </dgm:pt>
  </dgm:ptLst>
  <dgm:cxnLst>
    <dgm:cxn modelId="{FD08DBEF-B364-4AB5-846C-704FBBDB286B}" type="presOf" srcId="{C46EF103-8624-4D89-A6A5-E136F59045FE}" destId="{96EA02FC-07A8-480A-B983-C8D1AFFE2298}" srcOrd="0" destOrd="0" presId="urn:microsoft.com/office/officeart/2005/8/layout/vList2"/>
    <dgm:cxn modelId="{6D9ABA75-04B3-4C27-B87F-D3340CE57920}" srcId="{1BB86A78-DB2A-4DBF-85AB-60B4CE5FB621}" destId="{C46EF103-8624-4D89-A6A5-E136F59045FE}" srcOrd="0" destOrd="0" parTransId="{432B3355-A831-4939-AB2A-A79AE46527A3}" sibTransId="{EE8307D5-17A7-482B-9092-554B65677301}"/>
    <dgm:cxn modelId="{9BF929F9-56E9-425F-9DFB-566E4042525D}" type="presOf" srcId="{FE49829E-FB00-43C6-B771-A09A839C1BB0}" destId="{B14215AD-FC2F-4C2A-874D-E2AF1E823523}" srcOrd="0" destOrd="0" presId="urn:microsoft.com/office/officeart/2005/8/layout/vList2"/>
    <dgm:cxn modelId="{13E6A5B0-E3D3-41B4-84EE-658F1B8CDAEF}" type="presOf" srcId="{F2507AE3-859B-4E07-A8B9-6D0D777AB967}" destId="{6964768F-B0A8-466B-B245-4F04B5B448BA}" srcOrd="0" destOrd="0" presId="urn:microsoft.com/office/officeart/2005/8/layout/vList2"/>
    <dgm:cxn modelId="{63E5D188-A186-46C9-A253-E3AFA9A9131C}" srcId="{1BB86A78-DB2A-4DBF-85AB-60B4CE5FB621}" destId="{F2507AE3-859B-4E07-A8B9-6D0D777AB967}" srcOrd="4" destOrd="0" parTransId="{A49807A9-1DAA-45D3-BF6F-35D814ED14FC}" sibTransId="{16F80236-8B90-40F9-9C1D-C456C94A20E1}"/>
    <dgm:cxn modelId="{942F49FE-FEF5-48AE-817B-CE47656FE7CA}" srcId="{1BB86A78-DB2A-4DBF-85AB-60B4CE5FB621}" destId="{7EB85C5B-E692-4499-89BE-8935F057D0B5}" srcOrd="6" destOrd="0" parTransId="{445A3ED8-B759-4664-97C2-4AABC9C0EA79}" sibTransId="{7FE30566-8ED9-46F8-9540-E595CD4A38F9}"/>
    <dgm:cxn modelId="{E0DA01CF-AE88-45D2-B9FE-A8B314DEB28E}" type="presOf" srcId="{4710B38D-F332-412F-894F-673D0DD65A45}" destId="{05120375-8660-47BB-A3AE-7EBDBB1CF247}" srcOrd="0" destOrd="0" presId="urn:microsoft.com/office/officeart/2005/8/layout/vList2"/>
    <dgm:cxn modelId="{DD6A8423-191E-4184-9204-9C709BCE1820}" type="presOf" srcId="{1BB86A78-DB2A-4DBF-85AB-60B4CE5FB621}" destId="{945A2022-F981-45AF-81CE-3464470CA283}" srcOrd="0" destOrd="0" presId="urn:microsoft.com/office/officeart/2005/8/layout/vList2"/>
    <dgm:cxn modelId="{F6285FA7-9DB3-43C7-A795-A0D7BA11B951}" srcId="{1BB86A78-DB2A-4DBF-85AB-60B4CE5FB621}" destId="{4710B38D-F332-412F-894F-673D0DD65A45}" srcOrd="5" destOrd="0" parTransId="{B5B0AEBB-B96D-479D-82A7-8E6A8C44123A}" sibTransId="{267B9B9D-31E2-4D41-AAFA-24D375F0823E}"/>
    <dgm:cxn modelId="{E25AC48F-45DF-4271-AA7F-86FF3D1FD2A6}" srcId="{1BB86A78-DB2A-4DBF-85AB-60B4CE5FB621}" destId="{909C17A6-5ABF-456A-B2F5-D6D9D67B0B62}" srcOrd="3" destOrd="0" parTransId="{1F831531-85F1-4F18-8C99-AEDE642E7F55}" sibTransId="{32BBDB6E-CC90-499C-BE69-20D167CF7D5A}"/>
    <dgm:cxn modelId="{F3F2B0E9-2C54-454A-AFD0-B5F3AC22A03E}" type="presOf" srcId="{4C4D68D7-A15C-40A2-89A3-550834440454}" destId="{1F2B7189-AD75-48CB-B646-F7C5745CE151}" srcOrd="0" destOrd="0" presId="urn:microsoft.com/office/officeart/2005/8/layout/vList2"/>
    <dgm:cxn modelId="{706844D7-9E0C-4EC9-B71C-1F72FC7C174C}" srcId="{1BB86A78-DB2A-4DBF-85AB-60B4CE5FB621}" destId="{FE49829E-FB00-43C6-B771-A09A839C1BB0}" srcOrd="1" destOrd="0" parTransId="{3B7D1C57-7F46-4B23-A820-6848337D899C}" sibTransId="{E82C9D94-ADD2-4C37-8378-B56EF8D90119}"/>
    <dgm:cxn modelId="{6C424F10-44A8-4FFC-8245-B3CFE89EC7F4}" type="presOf" srcId="{7EB85C5B-E692-4499-89BE-8935F057D0B5}" destId="{E93BDB66-C785-4D43-8405-6B410F367143}" srcOrd="0" destOrd="0" presId="urn:microsoft.com/office/officeart/2005/8/layout/vList2"/>
    <dgm:cxn modelId="{149E7914-00C0-4389-AB2E-EB340EE9C409}" type="presOf" srcId="{909C17A6-5ABF-456A-B2F5-D6D9D67B0B62}" destId="{E09DFF5A-6B01-4E7A-AF76-D532CA829109}" srcOrd="0" destOrd="0" presId="urn:microsoft.com/office/officeart/2005/8/layout/vList2"/>
    <dgm:cxn modelId="{7B6A87DF-B4B5-4BDD-8B2B-3C0D30E6B57C}" srcId="{1BB86A78-DB2A-4DBF-85AB-60B4CE5FB621}" destId="{4C4D68D7-A15C-40A2-89A3-550834440454}" srcOrd="2" destOrd="0" parTransId="{ED776821-3AD8-4C22-8F3B-E548F7658406}" sibTransId="{9D8FA23A-C26A-469F-80A9-5A7678EF21BA}"/>
    <dgm:cxn modelId="{AD65D8D1-7344-4966-B148-37C79CBE62B3}" type="presParOf" srcId="{945A2022-F981-45AF-81CE-3464470CA283}" destId="{96EA02FC-07A8-480A-B983-C8D1AFFE2298}" srcOrd="0" destOrd="0" presId="urn:microsoft.com/office/officeart/2005/8/layout/vList2"/>
    <dgm:cxn modelId="{AE413609-0B1F-441B-8E12-14DF54838553}" type="presParOf" srcId="{945A2022-F981-45AF-81CE-3464470CA283}" destId="{156BDF09-2F1C-4CD7-AA8D-699E97C02BFA}" srcOrd="1" destOrd="0" presId="urn:microsoft.com/office/officeart/2005/8/layout/vList2"/>
    <dgm:cxn modelId="{5BB6DD72-0DF2-4F1D-8C7D-2E83EC96935E}" type="presParOf" srcId="{945A2022-F981-45AF-81CE-3464470CA283}" destId="{B14215AD-FC2F-4C2A-874D-E2AF1E823523}" srcOrd="2" destOrd="0" presId="urn:microsoft.com/office/officeart/2005/8/layout/vList2"/>
    <dgm:cxn modelId="{52ADCAC6-370C-47FC-B5BC-45786C076A80}" type="presParOf" srcId="{945A2022-F981-45AF-81CE-3464470CA283}" destId="{3A0EDC4B-FBDC-47BF-BE97-69AD64AF8634}" srcOrd="3" destOrd="0" presId="urn:microsoft.com/office/officeart/2005/8/layout/vList2"/>
    <dgm:cxn modelId="{933F1B33-4695-4796-AC63-65A3FEA8FEC3}" type="presParOf" srcId="{945A2022-F981-45AF-81CE-3464470CA283}" destId="{1F2B7189-AD75-48CB-B646-F7C5745CE151}" srcOrd="4" destOrd="0" presId="urn:microsoft.com/office/officeart/2005/8/layout/vList2"/>
    <dgm:cxn modelId="{B234CEF0-5821-4BCA-ABD4-84EC90B66F58}" type="presParOf" srcId="{945A2022-F981-45AF-81CE-3464470CA283}" destId="{313E943D-DD2A-4303-AF03-50410E784575}" srcOrd="5" destOrd="0" presId="urn:microsoft.com/office/officeart/2005/8/layout/vList2"/>
    <dgm:cxn modelId="{E8E08B59-3732-4047-BA52-79DF18EB834A}" type="presParOf" srcId="{945A2022-F981-45AF-81CE-3464470CA283}" destId="{E09DFF5A-6B01-4E7A-AF76-D532CA829109}" srcOrd="6" destOrd="0" presId="urn:microsoft.com/office/officeart/2005/8/layout/vList2"/>
    <dgm:cxn modelId="{5EBA5E2F-BAC5-4BF6-A24F-434734D208FB}" type="presParOf" srcId="{945A2022-F981-45AF-81CE-3464470CA283}" destId="{2EA69A8A-E127-4F5E-A78A-4B47EED4A68D}" srcOrd="7" destOrd="0" presId="urn:microsoft.com/office/officeart/2005/8/layout/vList2"/>
    <dgm:cxn modelId="{AADEA932-27E6-48A1-8DF3-EA316A5700E4}" type="presParOf" srcId="{945A2022-F981-45AF-81CE-3464470CA283}" destId="{6964768F-B0A8-466B-B245-4F04B5B448BA}" srcOrd="8" destOrd="0" presId="urn:microsoft.com/office/officeart/2005/8/layout/vList2"/>
    <dgm:cxn modelId="{9EAA7E9C-937E-4177-B579-E85D3B51F9E8}" type="presParOf" srcId="{945A2022-F981-45AF-81CE-3464470CA283}" destId="{A8CE232B-4831-4890-BC4F-93BF8800F61D}" srcOrd="9" destOrd="0" presId="urn:microsoft.com/office/officeart/2005/8/layout/vList2"/>
    <dgm:cxn modelId="{947B7EED-6489-4B8C-B3E0-05742A6FA319}" type="presParOf" srcId="{945A2022-F981-45AF-81CE-3464470CA283}" destId="{05120375-8660-47BB-A3AE-7EBDBB1CF247}" srcOrd="10" destOrd="0" presId="urn:microsoft.com/office/officeart/2005/8/layout/vList2"/>
    <dgm:cxn modelId="{8507E1B5-3B0E-42CF-BCD8-098E364E9DE4}" type="presParOf" srcId="{945A2022-F981-45AF-81CE-3464470CA283}" destId="{DF7FB515-3524-42DC-AAAF-ACA4341E6BD3}" srcOrd="11" destOrd="0" presId="urn:microsoft.com/office/officeart/2005/8/layout/vList2"/>
    <dgm:cxn modelId="{69904A89-50DD-4604-8BA3-F15B96F11003}" type="presParOf" srcId="{945A2022-F981-45AF-81CE-3464470CA283}" destId="{E93BDB66-C785-4D43-8405-6B410F367143}" srcOrd="12"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F41F1A4-DBFB-42E9-AB37-925A8A2115CF}" type="doc">
      <dgm:prSet loTypeId="urn:microsoft.com/office/officeart/2008/layout/LinedList" loCatId="hierarchy" qsTypeId="urn:microsoft.com/office/officeart/2005/8/quickstyle/simple1" qsCatId="simple" csTypeId="urn:microsoft.com/office/officeart/2005/8/colors/colorful4" csCatId="colorful" phldr="1"/>
      <dgm:spPr/>
      <dgm:t>
        <a:bodyPr/>
        <a:lstStyle/>
        <a:p>
          <a:endParaRPr lang="en-US"/>
        </a:p>
      </dgm:t>
    </dgm:pt>
    <dgm:pt modelId="{9C370F58-7A70-4352-B415-319FACAADB28}">
      <dgm:prSet custT="1"/>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A recommendation engine is a feature that filters items by predicting how a user might rate them. </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2FD921BD-F260-464F-B934-B9DA3E1A48DB}" type="parTrans" cxnId="{615970C2-DD16-49AF-BDF2-B4433871E201}">
      <dgm:prSet/>
      <dgm:spPr/>
      <dgm:t>
        <a:bodyPr/>
        <a:lstStyle/>
        <a:p>
          <a:endParaRPr lang="en-US"/>
        </a:p>
      </dgm:t>
    </dgm:pt>
    <dgm:pt modelId="{D40CCDBF-7F7E-4966-A6B3-607FAC792E0A}" type="sibTrans" cxnId="{615970C2-DD16-49AF-BDF2-B4433871E201}">
      <dgm:prSet/>
      <dgm:spPr/>
      <dgm:t>
        <a:bodyPr/>
        <a:lstStyle/>
        <a:p>
          <a:endParaRPr lang="en-US"/>
        </a:p>
      </dgm:t>
    </dgm:pt>
    <dgm:pt modelId="{CE6397FD-11BD-4B39-A898-6F8D43844D60}">
      <dgm:prSet custT="1"/>
      <dgm:spPr/>
      <dgm:t>
        <a:bodyPr/>
        <a:lstStyle/>
        <a:p>
          <a:pPr rtl="0"/>
          <a:r>
            <a:rPr lang="en-US" sz="1350" dirty="0" smtClean="0">
              <a:latin typeface="Tahoma" panose="020B0604030504040204" pitchFamily="34" charset="0"/>
              <a:ea typeface="Tahoma" panose="020B0604030504040204" pitchFamily="34" charset="0"/>
              <a:cs typeface="Tahoma" panose="020B0604030504040204" pitchFamily="34" charset="0"/>
            </a:rPr>
            <a:t>It solves the problem of connecting your existing users with the right items in your massive inventory of products or content</a:t>
          </a:r>
          <a:endParaRPr lang="en-US" sz="1350" dirty="0">
            <a:latin typeface="Tahoma" panose="020B0604030504040204" pitchFamily="34" charset="0"/>
            <a:ea typeface="Tahoma" panose="020B0604030504040204" pitchFamily="34" charset="0"/>
            <a:cs typeface="Tahoma" panose="020B0604030504040204" pitchFamily="34" charset="0"/>
          </a:endParaRPr>
        </a:p>
      </dgm:t>
    </dgm:pt>
    <dgm:pt modelId="{922D02C1-C7B4-4610-93C3-68A7616C4E51}" type="parTrans" cxnId="{0A88D4F0-82FA-44DD-82D3-6CE9267A42FA}">
      <dgm:prSet/>
      <dgm:spPr/>
      <dgm:t>
        <a:bodyPr/>
        <a:lstStyle/>
        <a:p>
          <a:endParaRPr lang="en-US"/>
        </a:p>
      </dgm:t>
    </dgm:pt>
    <dgm:pt modelId="{FE93F5A0-BD55-45EF-94C8-B7396E81FB39}" type="sibTrans" cxnId="{0A88D4F0-82FA-44DD-82D3-6CE9267A42FA}">
      <dgm:prSet/>
      <dgm:spPr/>
      <dgm:t>
        <a:bodyPr/>
        <a:lstStyle/>
        <a:p>
          <a:endParaRPr lang="en-US"/>
        </a:p>
      </dgm:t>
    </dgm:pt>
    <dgm:pt modelId="{9C41A188-9289-4595-BA33-9E8A9AEC5341}" type="pres">
      <dgm:prSet presAssocID="{BF41F1A4-DBFB-42E9-AB37-925A8A2115CF}" presName="vert0" presStyleCnt="0">
        <dgm:presLayoutVars>
          <dgm:dir/>
          <dgm:animOne val="branch"/>
          <dgm:animLvl val="lvl"/>
        </dgm:presLayoutVars>
      </dgm:prSet>
      <dgm:spPr/>
      <dgm:t>
        <a:bodyPr/>
        <a:lstStyle/>
        <a:p>
          <a:endParaRPr lang="en-US"/>
        </a:p>
      </dgm:t>
    </dgm:pt>
    <dgm:pt modelId="{7C1692AD-B801-4BE7-9BBA-6FD2D2003E97}" type="pres">
      <dgm:prSet presAssocID="{9C370F58-7A70-4352-B415-319FACAADB28}" presName="thickLine" presStyleLbl="alignNode1" presStyleIdx="0" presStyleCnt="2"/>
      <dgm:spPr/>
    </dgm:pt>
    <dgm:pt modelId="{833830B5-6A4C-40ED-9799-6598F0B734A0}" type="pres">
      <dgm:prSet presAssocID="{9C370F58-7A70-4352-B415-319FACAADB28}" presName="horz1" presStyleCnt="0"/>
      <dgm:spPr/>
    </dgm:pt>
    <dgm:pt modelId="{76DD9DCD-DC92-4DB4-AEE0-55F36A7A808E}" type="pres">
      <dgm:prSet presAssocID="{9C370F58-7A70-4352-B415-319FACAADB28}" presName="tx1" presStyleLbl="revTx" presStyleIdx="0" presStyleCnt="2"/>
      <dgm:spPr/>
      <dgm:t>
        <a:bodyPr/>
        <a:lstStyle/>
        <a:p>
          <a:endParaRPr lang="en-US"/>
        </a:p>
      </dgm:t>
    </dgm:pt>
    <dgm:pt modelId="{96CFBD1F-19A1-40FD-9577-9C2D7EF502C1}" type="pres">
      <dgm:prSet presAssocID="{9C370F58-7A70-4352-B415-319FACAADB28}" presName="vert1" presStyleCnt="0"/>
      <dgm:spPr/>
    </dgm:pt>
    <dgm:pt modelId="{A74A0287-7004-416A-BF3C-00F3CFDDA75E}" type="pres">
      <dgm:prSet presAssocID="{CE6397FD-11BD-4B39-A898-6F8D43844D60}" presName="thickLine" presStyleLbl="alignNode1" presStyleIdx="1" presStyleCnt="2"/>
      <dgm:spPr/>
    </dgm:pt>
    <dgm:pt modelId="{34AD59AC-933F-4AAB-8AFA-7684B101B619}" type="pres">
      <dgm:prSet presAssocID="{CE6397FD-11BD-4B39-A898-6F8D43844D60}" presName="horz1" presStyleCnt="0"/>
      <dgm:spPr/>
    </dgm:pt>
    <dgm:pt modelId="{EA559923-859F-4E97-9C37-7F84D64123D1}" type="pres">
      <dgm:prSet presAssocID="{CE6397FD-11BD-4B39-A898-6F8D43844D60}" presName="tx1" presStyleLbl="revTx" presStyleIdx="1" presStyleCnt="2"/>
      <dgm:spPr/>
      <dgm:t>
        <a:bodyPr/>
        <a:lstStyle/>
        <a:p>
          <a:endParaRPr lang="en-US"/>
        </a:p>
      </dgm:t>
    </dgm:pt>
    <dgm:pt modelId="{DA00D258-244F-467F-90B3-9BF8B65FA6AF}" type="pres">
      <dgm:prSet presAssocID="{CE6397FD-11BD-4B39-A898-6F8D43844D60}" presName="vert1" presStyleCnt="0"/>
      <dgm:spPr/>
    </dgm:pt>
  </dgm:ptLst>
  <dgm:cxnLst>
    <dgm:cxn modelId="{615970C2-DD16-49AF-BDF2-B4433871E201}" srcId="{BF41F1A4-DBFB-42E9-AB37-925A8A2115CF}" destId="{9C370F58-7A70-4352-B415-319FACAADB28}" srcOrd="0" destOrd="0" parTransId="{2FD921BD-F260-464F-B934-B9DA3E1A48DB}" sibTransId="{D40CCDBF-7F7E-4966-A6B3-607FAC792E0A}"/>
    <dgm:cxn modelId="{BC271D17-5F29-4796-B6FC-3770873BEDF2}" type="presOf" srcId="{CE6397FD-11BD-4B39-A898-6F8D43844D60}" destId="{EA559923-859F-4E97-9C37-7F84D64123D1}" srcOrd="0" destOrd="0" presId="urn:microsoft.com/office/officeart/2008/layout/LinedList"/>
    <dgm:cxn modelId="{1B3CE669-5067-48AE-8C3A-B3230DC0CEB9}" type="presOf" srcId="{9C370F58-7A70-4352-B415-319FACAADB28}" destId="{76DD9DCD-DC92-4DB4-AEE0-55F36A7A808E}" srcOrd="0" destOrd="0" presId="urn:microsoft.com/office/officeart/2008/layout/LinedList"/>
    <dgm:cxn modelId="{21FC5F90-8BFC-4A60-A2F9-79480488C006}" type="presOf" srcId="{BF41F1A4-DBFB-42E9-AB37-925A8A2115CF}" destId="{9C41A188-9289-4595-BA33-9E8A9AEC5341}" srcOrd="0" destOrd="0" presId="urn:microsoft.com/office/officeart/2008/layout/LinedList"/>
    <dgm:cxn modelId="{0A88D4F0-82FA-44DD-82D3-6CE9267A42FA}" srcId="{BF41F1A4-DBFB-42E9-AB37-925A8A2115CF}" destId="{CE6397FD-11BD-4B39-A898-6F8D43844D60}" srcOrd="1" destOrd="0" parTransId="{922D02C1-C7B4-4610-93C3-68A7616C4E51}" sibTransId="{FE93F5A0-BD55-45EF-94C8-B7396E81FB39}"/>
    <dgm:cxn modelId="{74C496CE-B53A-4054-8296-20B5B7983768}" type="presParOf" srcId="{9C41A188-9289-4595-BA33-9E8A9AEC5341}" destId="{7C1692AD-B801-4BE7-9BBA-6FD2D2003E97}" srcOrd="0" destOrd="0" presId="urn:microsoft.com/office/officeart/2008/layout/LinedList"/>
    <dgm:cxn modelId="{910995F4-52F5-4D62-9C4D-91A6D73FC227}" type="presParOf" srcId="{9C41A188-9289-4595-BA33-9E8A9AEC5341}" destId="{833830B5-6A4C-40ED-9799-6598F0B734A0}" srcOrd="1" destOrd="0" presId="urn:microsoft.com/office/officeart/2008/layout/LinedList"/>
    <dgm:cxn modelId="{F0CD51C7-14EF-4E27-A32A-90A3540D2836}" type="presParOf" srcId="{833830B5-6A4C-40ED-9799-6598F0B734A0}" destId="{76DD9DCD-DC92-4DB4-AEE0-55F36A7A808E}" srcOrd="0" destOrd="0" presId="urn:microsoft.com/office/officeart/2008/layout/LinedList"/>
    <dgm:cxn modelId="{014FCDC6-007D-4156-8FB3-8871EDC4BD66}" type="presParOf" srcId="{833830B5-6A4C-40ED-9799-6598F0B734A0}" destId="{96CFBD1F-19A1-40FD-9577-9C2D7EF502C1}" srcOrd="1" destOrd="0" presId="urn:microsoft.com/office/officeart/2008/layout/LinedList"/>
    <dgm:cxn modelId="{3325E3B1-86EA-46B2-9654-EE4FF5F47B3D}" type="presParOf" srcId="{9C41A188-9289-4595-BA33-9E8A9AEC5341}" destId="{A74A0287-7004-416A-BF3C-00F3CFDDA75E}" srcOrd="2" destOrd="0" presId="urn:microsoft.com/office/officeart/2008/layout/LinedList"/>
    <dgm:cxn modelId="{B5B64A95-8295-491C-AD3F-D16BA7669404}" type="presParOf" srcId="{9C41A188-9289-4595-BA33-9E8A9AEC5341}" destId="{34AD59AC-933F-4AAB-8AFA-7684B101B619}" srcOrd="3" destOrd="0" presId="urn:microsoft.com/office/officeart/2008/layout/LinedList"/>
    <dgm:cxn modelId="{F019CE4E-98A9-48C2-B602-67ABE0C06FE8}" type="presParOf" srcId="{34AD59AC-933F-4AAB-8AFA-7684B101B619}" destId="{EA559923-859F-4E97-9C37-7F84D64123D1}" srcOrd="0" destOrd="0" presId="urn:microsoft.com/office/officeart/2008/layout/LinedList"/>
    <dgm:cxn modelId="{8B5EC96D-F5D6-4471-9017-869DAB2227EF}" type="presParOf" srcId="{34AD59AC-933F-4AAB-8AFA-7684B101B619}" destId="{DA00D258-244F-467F-90B3-9BF8B65FA6A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F830A1-3891-4B82-A120-081866556DA0}" type="datetimeFigureOut">
              <a:rPr lang="en-US" smtClean="0"/>
              <a:pPr/>
              <a:t>9/29/2015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CC9574-A819-4FE4-99A7-1E27AD09ADC2}" type="slidenum">
              <a:rPr lang="en-US" smtClean="0"/>
              <a:pPr/>
              <a:t>‹#›</a:t>
            </a:fld>
            <a:endParaRPr lang="en-US" dirty="0"/>
          </a:p>
        </p:txBody>
      </p:sp>
    </p:spTree>
    <p:extLst>
      <p:ext uri="{BB962C8B-B14F-4D97-AF65-F5344CB8AC3E}">
        <p14:creationId xmlns:p14="http://schemas.microsoft.com/office/powerpoint/2010/main" val="32641735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dirty="0">
              <a:solidFill>
                <a:prstClr val="white"/>
              </a:solidFill>
            </a:endParaRPr>
          </a:p>
        </p:txBody>
      </p:sp>
      <p:grpSp>
        <p:nvGrpSpPr>
          <p:cNvPr id="17" name="Group 4"/>
          <p:cNvGrpSpPr>
            <a:grpSpLocks/>
          </p:cNvGrpSpPr>
          <p:nvPr userDrawn="1"/>
        </p:nvGrpSpPr>
        <p:grpSpPr bwMode="auto">
          <a:xfrm>
            <a:off x="722070" y="2258039"/>
            <a:ext cx="2601913" cy="2371712"/>
            <a:chOff x="684209" y="1762202"/>
            <a:chExt cx="2804581" cy="2175717"/>
          </a:xfrm>
        </p:grpSpPr>
        <p:sp>
          <p:nvSpPr>
            <p:cNvPr id="18" name="object 4"/>
            <p:cNvSpPr>
              <a:spLocks/>
            </p:cNvSpPr>
            <p:nvPr/>
          </p:nvSpPr>
          <p:spPr bwMode="auto">
            <a:xfrm>
              <a:off x="684209" y="1849496"/>
              <a:ext cx="2804581" cy="1965606"/>
            </a:xfrm>
            <a:custGeom>
              <a:avLst/>
              <a:gdLst>
                <a:gd name="T0" fmla="*/ 1259027 w 2804581"/>
                <a:gd name="T1" fmla="*/ 5527 h 1965606"/>
                <a:gd name="T2" fmla="*/ 1051882 w 2804581"/>
                <a:gd name="T3" fmla="*/ 31015 h 1965606"/>
                <a:gd name="T4" fmla="*/ 856487 w 2804581"/>
                <a:gd name="T5" fmla="*/ 77538 h 1965606"/>
                <a:gd name="T6" fmla="*/ 675790 w 2804581"/>
                <a:gd name="T7" fmla="*/ 141719 h 1965606"/>
                <a:gd name="T8" fmla="*/ 509771 w 2804581"/>
                <a:gd name="T9" fmla="*/ 224785 h 1965606"/>
                <a:gd name="T10" fmla="*/ 364346 w 2804581"/>
                <a:gd name="T11" fmla="*/ 322284 h 1965606"/>
                <a:gd name="T12" fmla="*/ 239453 w 2804581"/>
                <a:gd name="T13" fmla="*/ 432988 h 1965606"/>
                <a:gd name="T14" fmla="*/ 138095 w 2804581"/>
                <a:gd name="T15" fmla="*/ 555899 h 1965606"/>
                <a:gd name="T16" fmla="*/ 63172 w 2804581"/>
                <a:gd name="T17" fmla="*/ 689895 h 1965606"/>
                <a:gd name="T18" fmla="*/ 16159 w 2804581"/>
                <a:gd name="T19" fmla="*/ 832751 h 1965606"/>
                <a:gd name="T20" fmla="*/ 0 w 2804581"/>
                <a:gd name="T21" fmla="*/ 982239 h 1965606"/>
                <a:gd name="T22" fmla="*/ 16159 w 2804581"/>
                <a:gd name="T23" fmla="*/ 1131743 h 1965606"/>
                <a:gd name="T24" fmla="*/ 63172 w 2804581"/>
                <a:gd name="T25" fmla="*/ 1274599 h 1965606"/>
                <a:gd name="T26" fmla="*/ 138095 w 2804581"/>
                <a:gd name="T27" fmla="*/ 1408595 h 1965606"/>
                <a:gd name="T28" fmla="*/ 239453 w 2804581"/>
                <a:gd name="T29" fmla="*/ 1532611 h 1965606"/>
                <a:gd name="T30" fmla="*/ 364346 w 2804581"/>
                <a:gd name="T31" fmla="*/ 1643361 h 1965606"/>
                <a:gd name="T32" fmla="*/ 509771 w 2804581"/>
                <a:gd name="T33" fmla="*/ 1740799 h 1965606"/>
                <a:gd name="T34" fmla="*/ 675790 w 2804581"/>
                <a:gd name="T35" fmla="*/ 1823865 h 1965606"/>
                <a:gd name="T36" fmla="*/ 856487 w 2804581"/>
                <a:gd name="T37" fmla="*/ 1888092 h 1965606"/>
                <a:gd name="T38" fmla="*/ 1051882 w 2804581"/>
                <a:gd name="T39" fmla="*/ 1934600 h 1965606"/>
                <a:gd name="T40" fmla="*/ 1259027 w 2804581"/>
                <a:gd name="T41" fmla="*/ 1960069 h 1965606"/>
                <a:gd name="T42" fmla="*/ 1474975 w 2804581"/>
                <a:gd name="T43" fmla="*/ 1964499 h 1965606"/>
                <a:gd name="T44" fmla="*/ 1685068 w 2804581"/>
                <a:gd name="T45" fmla="*/ 1945673 h 1965606"/>
                <a:gd name="T46" fmla="*/ 1884864 w 2804581"/>
                <a:gd name="T47" fmla="*/ 1905811 h 1965606"/>
                <a:gd name="T48" fmla="*/ 2071518 w 2804581"/>
                <a:gd name="T49" fmla="*/ 1847112 h 1965606"/>
                <a:gd name="T50" fmla="*/ 2294651 w 2804581"/>
                <a:gd name="T51" fmla="*/ 1740799 h 1965606"/>
                <a:gd name="T52" fmla="*/ 2440199 w 2804581"/>
                <a:gd name="T53" fmla="*/ 1643361 h 1965606"/>
                <a:gd name="T54" fmla="*/ 2565072 w 2804581"/>
                <a:gd name="T55" fmla="*/ 1532611 h 1965606"/>
                <a:gd name="T56" fmla="*/ 2666403 w 2804581"/>
                <a:gd name="T57" fmla="*/ 1408595 h 1965606"/>
                <a:gd name="T58" fmla="*/ 2741326 w 2804581"/>
                <a:gd name="T59" fmla="*/ 1274599 h 1965606"/>
                <a:gd name="T60" fmla="*/ 2788409 w 2804581"/>
                <a:gd name="T61" fmla="*/ 1131743 h 1965606"/>
                <a:gd name="T62" fmla="*/ 2804581 w 2804581"/>
                <a:gd name="T63" fmla="*/ 982239 h 1965606"/>
                <a:gd name="T64" fmla="*/ 2788409 w 2804581"/>
                <a:gd name="T65" fmla="*/ 832751 h 1965606"/>
                <a:gd name="T66" fmla="*/ 2741326 w 2804581"/>
                <a:gd name="T67" fmla="*/ 689895 h 1965606"/>
                <a:gd name="T68" fmla="*/ 2666403 w 2804581"/>
                <a:gd name="T69" fmla="*/ 555899 h 1965606"/>
                <a:gd name="T70" fmla="*/ 2565072 w 2804581"/>
                <a:gd name="T71" fmla="*/ 432988 h 1965606"/>
                <a:gd name="T72" fmla="*/ 2440199 w 2804581"/>
                <a:gd name="T73" fmla="*/ 322285 h 1965606"/>
                <a:gd name="T74" fmla="*/ 2294651 w 2804581"/>
                <a:gd name="T75" fmla="*/ 224785 h 1965606"/>
                <a:gd name="T76" fmla="*/ 2130269 w 2804581"/>
                <a:gd name="T77" fmla="*/ 141719 h 1965606"/>
                <a:gd name="T78" fmla="*/ 1948037 w 2804581"/>
                <a:gd name="T79" fmla="*/ 77538 h 1965606"/>
                <a:gd name="T80" fmla="*/ 1752642 w 2804581"/>
                <a:gd name="T81" fmla="*/ 31015 h 1965606"/>
                <a:gd name="T82" fmla="*/ 1546971 w 2804581"/>
                <a:gd name="T83" fmla="*/ 5527 h 1965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4581" h="1965606">
                  <a:moveTo>
                    <a:pt x="1402999" y="0"/>
                  </a:moveTo>
                  <a:lnTo>
                    <a:pt x="1331003" y="1074"/>
                  </a:lnTo>
                  <a:lnTo>
                    <a:pt x="1259027" y="5527"/>
                  </a:lnTo>
                  <a:lnTo>
                    <a:pt x="1188505" y="11055"/>
                  </a:lnTo>
                  <a:lnTo>
                    <a:pt x="1119457" y="19960"/>
                  </a:lnTo>
                  <a:lnTo>
                    <a:pt x="1051882" y="31015"/>
                  </a:lnTo>
                  <a:lnTo>
                    <a:pt x="985761" y="44220"/>
                  </a:lnTo>
                  <a:lnTo>
                    <a:pt x="919660" y="59727"/>
                  </a:lnTo>
                  <a:lnTo>
                    <a:pt x="856487" y="77538"/>
                  </a:lnTo>
                  <a:lnTo>
                    <a:pt x="794788" y="96270"/>
                  </a:lnTo>
                  <a:lnTo>
                    <a:pt x="734542" y="118534"/>
                  </a:lnTo>
                  <a:lnTo>
                    <a:pt x="675790" y="141719"/>
                  </a:lnTo>
                  <a:lnTo>
                    <a:pt x="618492" y="167207"/>
                  </a:lnTo>
                  <a:lnTo>
                    <a:pt x="562668" y="194844"/>
                  </a:lnTo>
                  <a:lnTo>
                    <a:pt x="509771" y="224785"/>
                  </a:lnTo>
                  <a:lnTo>
                    <a:pt x="459822" y="254726"/>
                  </a:lnTo>
                  <a:lnTo>
                    <a:pt x="411347" y="287891"/>
                  </a:lnTo>
                  <a:lnTo>
                    <a:pt x="364346" y="322284"/>
                  </a:lnTo>
                  <a:lnTo>
                    <a:pt x="320272" y="357753"/>
                  </a:lnTo>
                  <a:lnTo>
                    <a:pt x="279126" y="394296"/>
                  </a:lnTo>
                  <a:lnTo>
                    <a:pt x="239453" y="432988"/>
                  </a:lnTo>
                  <a:lnTo>
                    <a:pt x="202736" y="472909"/>
                  </a:lnTo>
                  <a:lnTo>
                    <a:pt x="168947" y="513751"/>
                  </a:lnTo>
                  <a:lnTo>
                    <a:pt x="138095" y="555899"/>
                  </a:lnTo>
                  <a:lnTo>
                    <a:pt x="110183" y="600196"/>
                  </a:lnTo>
                  <a:lnTo>
                    <a:pt x="85207" y="644493"/>
                  </a:lnTo>
                  <a:lnTo>
                    <a:pt x="63172" y="689895"/>
                  </a:lnTo>
                  <a:lnTo>
                    <a:pt x="44072" y="736403"/>
                  </a:lnTo>
                  <a:lnTo>
                    <a:pt x="27913" y="784016"/>
                  </a:lnTo>
                  <a:lnTo>
                    <a:pt x="16159" y="832751"/>
                  </a:lnTo>
                  <a:lnTo>
                    <a:pt x="7345" y="881470"/>
                  </a:lnTo>
                  <a:lnTo>
                    <a:pt x="1469" y="931309"/>
                  </a:lnTo>
                  <a:lnTo>
                    <a:pt x="0" y="982239"/>
                  </a:lnTo>
                  <a:lnTo>
                    <a:pt x="1469" y="1033185"/>
                  </a:lnTo>
                  <a:lnTo>
                    <a:pt x="7345" y="1083024"/>
                  </a:lnTo>
                  <a:lnTo>
                    <a:pt x="16159" y="1131743"/>
                  </a:lnTo>
                  <a:lnTo>
                    <a:pt x="27913" y="1180462"/>
                  </a:lnTo>
                  <a:lnTo>
                    <a:pt x="44072" y="1228091"/>
                  </a:lnTo>
                  <a:lnTo>
                    <a:pt x="63172" y="1274599"/>
                  </a:lnTo>
                  <a:lnTo>
                    <a:pt x="85207" y="1321107"/>
                  </a:lnTo>
                  <a:lnTo>
                    <a:pt x="110183" y="1365404"/>
                  </a:lnTo>
                  <a:lnTo>
                    <a:pt x="138095" y="1408595"/>
                  </a:lnTo>
                  <a:lnTo>
                    <a:pt x="168947" y="1451771"/>
                  </a:lnTo>
                  <a:lnTo>
                    <a:pt x="202736" y="1492752"/>
                  </a:lnTo>
                  <a:lnTo>
                    <a:pt x="239453" y="1532611"/>
                  </a:lnTo>
                  <a:lnTo>
                    <a:pt x="279126" y="1571381"/>
                  </a:lnTo>
                  <a:lnTo>
                    <a:pt x="320272" y="1607924"/>
                  </a:lnTo>
                  <a:lnTo>
                    <a:pt x="364346" y="1643361"/>
                  </a:lnTo>
                  <a:lnTo>
                    <a:pt x="411347" y="1677678"/>
                  </a:lnTo>
                  <a:lnTo>
                    <a:pt x="459822" y="1710904"/>
                  </a:lnTo>
                  <a:lnTo>
                    <a:pt x="509771" y="1740799"/>
                  </a:lnTo>
                  <a:lnTo>
                    <a:pt x="562668" y="1770709"/>
                  </a:lnTo>
                  <a:lnTo>
                    <a:pt x="618492" y="1797287"/>
                  </a:lnTo>
                  <a:lnTo>
                    <a:pt x="675790" y="1823865"/>
                  </a:lnTo>
                  <a:lnTo>
                    <a:pt x="734542" y="1847112"/>
                  </a:lnTo>
                  <a:lnTo>
                    <a:pt x="794788" y="1869268"/>
                  </a:lnTo>
                  <a:lnTo>
                    <a:pt x="856487" y="1888092"/>
                  </a:lnTo>
                  <a:lnTo>
                    <a:pt x="919660" y="1905811"/>
                  </a:lnTo>
                  <a:lnTo>
                    <a:pt x="985761" y="1921311"/>
                  </a:lnTo>
                  <a:lnTo>
                    <a:pt x="1051882" y="1934600"/>
                  </a:lnTo>
                  <a:lnTo>
                    <a:pt x="1119457" y="1945673"/>
                  </a:lnTo>
                  <a:lnTo>
                    <a:pt x="1188505" y="1954533"/>
                  </a:lnTo>
                  <a:lnTo>
                    <a:pt x="1259027" y="1960069"/>
                  </a:lnTo>
                  <a:lnTo>
                    <a:pt x="1331003" y="1964499"/>
                  </a:lnTo>
                  <a:lnTo>
                    <a:pt x="1402999" y="1965606"/>
                  </a:lnTo>
                  <a:lnTo>
                    <a:pt x="1474975" y="1964499"/>
                  </a:lnTo>
                  <a:lnTo>
                    <a:pt x="1546971" y="1960069"/>
                  </a:lnTo>
                  <a:lnTo>
                    <a:pt x="1616020" y="1954533"/>
                  </a:lnTo>
                  <a:lnTo>
                    <a:pt x="1685068" y="1945673"/>
                  </a:lnTo>
                  <a:lnTo>
                    <a:pt x="1752642" y="1934600"/>
                  </a:lnTo>
                  <a:lnTo>
                    <a:pt x="1820217" y="1921311"/>
                  </a:lnTo>
                  <a:lnTo>
                    <a:pt x="1884864" y="1905811"/>
                  </a:lnTo>
                  <a:lnTo>
                    <a:pt x="1948037" y="1888092"/>
                  </a:lnTo>
                  <a:lnTo>
                    <a:pt x="2011190" y="1869268"/>
                  </a:lnTo>
                  <a:lnTo>
                    <a:pt x="2071518" y="1847112"/>
                  </a:lnTo>
                  <a:lnTo>
                    <a:pt x="2130269" y="1823865"/>
                  </a:lnTo>
                  <a:lnTo>
                    <a:pt x="2241836" y="1770709"/>
                  </a:lnTo>
                  <a:lnTo>
                    <a:pt x="2294651" y="1740799"/>
                  </a:lnTo>
                  <a:lnTo>
                    <a:pt x="2344600" y="1710904"/>
                  </a:lnTo>
                  <a:lnTo>
                    <a:pt x="2394549" y="1677678"/>
                  </a:lnTo>
                  <a:lnTo>
                    <a:pt x="2440199" y="1643361"/>
                  </a:lnTo>
                  <a:lnTo>
                    <a:pt x="2484212" y="1607924"/>
                  </a:lnTo>
                  <a:lnTo>
                    <a:pt x="2526791" y="1571381"/>
                  </a:lnTo>
                  <a:lnTo>
                    <a:pt x="2565072" y="1532611"/>
                  </a:lnTo>
                  <a:lnTo>
                    <a:pt x="2601715" y="1492752"/>
                  </a:lnTo>
                  <a:lnTo>
                    <a:pt x="2635492" y="1451771"/>
                  </a:lnTo>
                  <a:lnTo>
                    <a:pt x="2666403" y="1408595"/>
                  </a:lnTo>
                  <a:lnTo>
                    <a:pt x="2694243" y="1365404"/>
                  </a:lnTo>
                  <a:lnTo>
                    <a:pt x="2719218" y="1321107"/>
                  </a:lnTo>
                  <a:lnTo>
                    <a:pt x="2741326" y="1274599"/>
                  </a:lnTo>
                  <a:lnTo>
                    <a:pt x="2760364" y="1228091"/>
                  </a:lnTo>
                  <a:lnTo>
                    <a:pt x="2776536" y="1180462"/>
                  </a:lnTo>
                  <a:lnTo>
                    <a:pt x="2788409" y="1131743"/>
                  </a:lnTo>
                  <a:lnTo>
                    <a:pt x="2797212" y="1083024"/>
                  </a:lnTo>
                  <a:lnTo>
                    <a:pt x="2802944" y="1033185"/>
                  </a:lnTo>
                  <a:lnTo>
                    <a:pt x="2804581" y="982239"/>
                  </a:lnTo>
                  <a:lnTo>
                    <a:pt x="2802944" y="931309"/>
                  </a:lnTo>
                  <a:lnTo>
                    <a:pt x="2797212" y="881470"/>
                  </a:lnTo>
                  <a:lnTo>
                    <a:pt x="2788409" y="832751"/>
                  </a:lnTo>
                  <a:lnTo>
                    <a:pt x="2776536" y="784016"/>
                  </a:lnTo>
                  <a:lnTo>
                    <a:pt x="2760364" y="736403"/>
                  </a:lnTo>
                  <a:lnTo>
                    <a:pt x="2741326" y="689895"/>
                  </a:lnTo>
                  <a:lnTo>
                    <a:pt x="2719218" y="644493"/>
                  </a:lnTo>
                  <a:lnTo>
                    <a:pt x="2694243" y="600196"/>
                  </a:lnTo>
                  <a:lnTo>
                    <a:pt x="2666403" y="555899"/>
                  </a:lnTo>
                  <a:lnTo>
                    <a:pt x="2635492" y="513752"/>
                  </a:lnTo>
                  <a:lnTo>
                    <a:pt x="2601715" y="472909"/>
                  </a:lnTo>
                  <a:lnTo>
                    <a:pt x="2565072" y="432988"/>
                  </a:lnTo>
                  <a:lnTo>
                    <a:pt x="2526791" y="394296"/>
                  </a:lnTo>
                  <a:lnTo>
                    <a:pt x="2484212" y="357753"/>
                  </a:lnTo>
                  <a:lnTo>
                    <a:pt x="2440199" y="322285"/>
                  </a:lnTo>
                  <a:lnTo>
                    <a:pt x="2394549" y="287891"/>
                  </a:lnTo>
                  <a:lnTo>
                    <a:pt x="2344600" y="254726"/>
                  </a:lnTo>
                  <a:lnTo>
                    <a:pt x="2294651" y="224785"/>
                  </a:lnTo>
                  <a:lnTo>
                    <a:pt x="2241836" y="194845"/>
                  </a:lnTo>
                  <a:lnTo>
                    <a:pt x="2185950" y="167207"/>
                  </a:lnTo>
                  <a:lnTo>
                    <a:pt x="2130269" y="141719"/>
                  </a:lnTo>
                  <a:lnTo>
                    <a:pt x="2071518" y="118534"/>
                  </a:lnTo>
                  <a:lnTo>
                    <a:pt x="2011190" y="96270"/>
                  </a:lnTo>
                  <a:lnTo>
                    <a:pt x="1948037" y="77538"/>
                  </a:lnTo>
                  <a:lnTo>
                    <a:pt x="1884864" y="59727"/>
                  </a:lnTo>
                  <a:lnTo>
                    <a:pt x="1820217" y="44220"/>
                  </a:lnTo>
                  <a:lnTo>
                    <a:pt x="1752642" y="31015"/>
                  </a:lnTo>
                  <a:lnTo>
                    <a:pt x="1685068" y="19960"/>
                  </a:lnTo>
                  <a:lnTo>
                    <a:pt x="1616020" y="11055"/>
                  </a:lnTo>
                  <a:lnTo>
                    <a:pt x="1546971" y="5527"/>
                  </a:lnTo>
                  <a:lnTo>
                    <a:pt x="1474975" y="1074"/>
                  </a:lnTo>
                  <a:lnTo>
                    <a:pt x="1402999" y="0"/>
                  </a:lnTo>
                  <a:close/>
                </a:path>
              </a:pathLst>
            </a:custGeom>
            <a:solidFill>
              <a:srgbClr val="F7F816"/>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pPr defTabSz="685800"/>
              <a:endParaRPr lang="en-IN" dirty="0">
                <a:solidFill>
                  <a:srgbClr val="262626"/>
                </a:solidFill>
              </a:endParaRPr>
            </a:p>
          </p:txBody>
        </p:sp>
        <p:sp>
          <p:nvSpPr>
            <p:cNvPr id="19" name="object 5"/>
            <p:cNvSpPr>
              <a:spLocks noChangeArrowheads="1"/>
            </p:cNvSpPr>
            <p:nvPr/>
          </p:nvSpPr>
          <p:spPr bwMode="auto">
            <a:xfrm>
              <a:off x="943438" y="1762202"/>
              <a:ext cx="2033679" cy="2175717"/>
            </a:xfrm>
            <a:prstGeom prst="rect">
              <a:avLst/>
            </a:prstGeom>
            <a:blipFill dpi="0" rotWithShape="1">
              <a:blip r:embed="rId3" cstate="print"/>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685800"/>
              <a:endParaRPr lang="en-US" dirty="0">
                <a:solidFill>
                  <a:srgbClr val="262626"/>
                </a:solidFill>
              </a:endParaRPr>
            </a:p>
          </p:txBody>
        </p:sp>
      </p:grpSp>
      <p:pic>
        <p:nvPicPr>
          <p:cNvPr id="13" name="Picture 7" descr="edureka logol.jp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10"/>
          <p:cNvSpPr txBox="1"/>
          <p:nvPr userDrawn="1"/>
        </p:nvSpPr>
        <p:spPr>
          <a:xfrm>
            <a:off x="34925" y="485358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1" name="TextBox 10"/>
          <p:cNvSpPr txBox="1"/>
          <p:nvPr userDrawn="1"/>
        </p:nvSpPr>
        <p:spPr>
          <a:xfrm>
            <a:off x="5621153" y="4804689"/>
            <a:ext cx="3535681"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www.edureka.co/apache-spark-scala-training</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65074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Question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49"/>
            <a:endParaRPr lang="en-US" sz="1800">
              <a:solidFill>
                <a:prstClr val="white"/>
              </a:solidFill>
            </a:endParaRPr>
          </a:p>
        </p:txBody>
      </p:sp>
      <p:pic>
        <p:nvPicPr>
          <p:cNvPr id="11"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209554"/>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p:cNvPicPr>
            <a:picLocks noChangeAspect="1"/>
          </p:cNvPicPr>
          <p:nvPr userDrawn="1"/>
        </p:nvPicPr>
        <p:blipFill rotWithShape="1">
          <a:blip r:embed="rId4" cstate="email">
            <a:duotone>
              <a:schemeClr val="accent4">
                <a:shade val="45000"/>
                <a:satMod val="135000"/>
              </a:schemeClr>
              <a:prstClr val="white"/>
            </a:duotone>
            <a:extLst>
              <a:ext uri="{28A0092B-C50C-407E-A947-70E740481C1C}">
                <a14:useLocalDpi xmlns:a14="http://schemas.microsoft.com/office/drawing/2010/main" val="0"/>
              </a:ext>
            </a:extLst>
          </a:blip>
          <a:srcRect/>
          <a:stretch/>
        </p:blipFill>
        <p:spPr>
          <a:xfrm>
            <a:off x="2133353" y="1131590"/>
            <a:ext cx="4752528" cy="3668619"/>
          </a:xfrm>
          <a:prstGeom prst="rect">
            <a:avLst/>
          </a:prstGeom>
        </p:spPr>
      </p:pic>
      <p:sp>
        <p:nvSpPr>
          <p:cNvPr id="10" name="Rectangle 9"/>
          <p:cNvSpPr/>
          <p:nvPr userDrawn="1"/>
        </p:nvSpPr>
        <p:spPr>
          <a:xfrm>
            <a:off x="3282613" y="761226"/>
            <a:ext cx="2165978" cy="477054"/>
          </a:xfrm>
          <a:prstGeom prst="rect">
            <a:avLst/>
          </a:prstGeom>
        </p:spPr>
        <p:txBody>
          <a:bodyPr wrap="none">
            <a:spAutoFit/>
          </a:bodyPr>
          <a:lstStyle/>
          <a:p>
            <a:pPr defTabSz="685766"/>
            <a:r>
              <a:rPr lang="en-IN" sz="2500" b="1" dirty="0">
                <a:solidFill>
                  <a:srgbClr val="002060"/>
                </a:solidFill>
                <a:latin typeface="Castellar" pitchFamily="18" charset="0"/>
              </a:rPr>
              <a:t>Questions</a:t>
            </a:r>
          </a:p>
        </p:txBody>
      </p:sp>
      <p:sp>
        <p:nvSpPr>
          <p:cNvPr id="9" name="TextBox 10"/>
          <p:cNvSpPr txBox="1"/>
          <p:nvPr userDrawn="1"/>
        </p:nvSpPr>
        <p:spPr>
          <a:xfrm>
            <a:off x="34925" y="4795839"/>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userDrawn="1"/>
        </p:nvSpPr>
        <p:spPr>
          <a:xfrm>
            <a:off x="6636186" y="4795839"/>
            <a:ext cx="2300310" cy="276999"/>
          </a:xfrm>
          <a:prstGeom prst="rect">
            <a:avLst/>
          </a:prstGeom>
          <a:noFill/>
        </p:spPr>
        <p:txBody>
          <a:bodyPr wrap="none" rtlCol="0">
            <a:spAutoFit/>
          </a:bodyPr>
          <a:lstStyle/>
          <a:p>
            <a:r>
              <a:rPr lang="en-US" sz="1200" u="sng"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http://www.edureka.co/devops</a:t>
            </a:r>
            <a:endParaRPr lang="en-IN" sz="1200" u="sng"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40576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hank You">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5"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userDrawn="1"/>
        </p:nvSpPr>
        <p:spPr>
          <a:xfrm>
            <a:off x="7725051" y="4795838"/>
            <a:ext cx="894797" cy="276999"/>
          </a:xfrm>
          <a:prstGeom prst="rect">
            <a:avLst/>
          </a:prstGeom>
          <a:noFill/>
        </p:spPr>
        <p:txBody>
          <a:bodyPr wrap="none" rtlCol="0">
            <a:spAutoFit/>
          </a:bodyPr>
          <a:lstStyle/>
          <a:p>
            <a:pPr defTabSz="685783"/>
            <a:r>
              <a:rPr lang="en-US" sz="1200" dirty="0" smtClean="0">
                <a:solidFill>
                  <a:srgbClr val="0070C0"/>
                </a:solidFill>
                <a:latin typeface="Tahoma" pitchFamily="34" charset="0"/>
                <a:ea typeface="Tahoma" pitchFamily="34" charset="0"/>
                <a:cs typeface="Tahoma" pitchFamily="34" charset="0"/>
              </a:rPr>
              <a:t>Course </a:t>
            </a:r>
            <a:r>
              <a:rPr lang="en-US" sz="1200" dirty="0" err="1" smtClean="0">
                <a:solidFill>
                  <a:srgbClr val="0070C0"/>
                </a:solidFill>
                <a:latin typeface="Tahoma" pitchFamily="34" charset="0"/>
                <a:ea typeface="Tahoma" pitchFamily="34" charset="0"/>
                <a:cs typeface="Tahoma" pitchFamily="34" charset="0"/>
              </a:rPr>
              <a:t>Url</a:t>
            </a:r>
            <a:endParaRPr lang="en-IN" sz="1200" dirty="0">
              <a:solidFill>
                <a:srgbClr val="0070C0"/>
              </a:solidFill>
              <a:latin typeface="Tahoma" pitchFamily="34" charset="0"/>
              <a:ea typeface="Tahoma" pitchFamily="34" charset="0"/>
              <a:cs typeface="Tahoma" pitchFamily="34" charset="0"/>
            </a:endParaRPr>
          </a:p>
        </p:txBody>
      </p:sp>
      <p:pic>
        <p:nvPicPr>
          <p:cNvPr id="10" name="Picture 9"/>
          <p:cNvPicPr>
            <a:picLocks noChangeAspect="1"/>
          </p:cNvPicPr>
          <p:nvPr userDrawn="1"/>
        </p:nvPicPr>
        <p:blipFill>
          <a:blip r:embed="rId4"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 y="-1"/>
            <a:ext cx="9144001" cy="5147673"/>
          </a:xfrm>
          <a:prstGeom prst="rect">
            <a:avLst/>
          </a:prstGeom>
        </p:spPr>
      </p:pic>
      <p:pic>
        <p:nvPicPr>
          <p:cNvPr id="11"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200900" y="101586"/>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57179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userDrawn="1"/>
        </p:nvSpPr>
        <p:spPr>
          <a:xfrm>
            <a:off x="533400" y="819150"/>
            <a:ext cx="8305800" cy="954107"/>
          </a:xfrm>
          <a:prstGeom prst="rect">
            <a:avLst/>
          </a:prstGeom>
        </p:spPr>
        <p:txBody>
          <a:bodyPr wrap="square">
            <a:spAutoFit/>
          </a:bodyPr>
          <a:lstStyle/>
          <a:p>
            <a:r>
              <a:rPr lang="en-IN" sz="1400" dirty="0" smtClean="0">
                <a:latin typeface="Tahoma" pitchFamily="34" charset="0"/>
                <a:ea typeface="Tahoma" pitchFamily="34" charset="0"/>
                <a:cs typeface="Tahoma" pitchFamily="34" charset="0"/>
              </a:rPr>
              <a:t>Your feedback is important to us, be it a compliment, a suggestion or a complaint. It helps us to make the course better!</a:t>
            </a:r>
            <a:br>
              <a:rPr lang="en-IN" sz="1400" dirty="0" smtClean="0">
                <a:latin typeface="Tahoma" pitchFamily="34" charset="0"/>
                <a:ea typeface="Tahoma" pitchFamily="34" charset="0"/>
                <a:cs typeface="Tahoma" pitchFamily="34" charset="0"/>
              </a:rPr>
            </a:br>
            <a:r>
              <a:rPr lang="en-IN" sz="1400" dirty="0" smtClean="0">
                <a:latin typeface="Tahoma" pitchFamily="34" charset="0"/>
                <a:ea typeface="Tahoma" pitchFamily="34" charset="0"/>
                <a:cs typeface="Tahoma" pitchFamily="34" charset="0"/>
              </a:rPr>
              <a:t/>
            </a:r>
            <a:br>
              <a:rPr lang="en-IN" sz="1400" dirty="0" smtClean="0">
                <a:latin typeface="Tahoma" pitchFamily="34" charset="0"/>
                <a:ea typeface="Tahoma" pitchFamily="34" charset="0"/>
                <a:cs typeface="Tahoma" pitchFamily="34" charset="0"/>
              </a:rPr>
            </a:br>
            <a:r>
              <a:rPr lang="en-IN" sz="1400" dirty="0" smtClean="0">
                <a:latin typeface="Tahoma" pitchFamily="34" charset="0"/>
                <a:ea typeface="Tahoma" pitchFamily="34" charset="0"/>
                <a:cs typeface="Tahoma" pitchFamily="34" charset="0"/>
              </a:rPr>
              <a:t>Please spare few minutes to take the survey after the webinar. </a:t>
            </a:r>
          </a:p>
        </p:txBody>
      </p:sp>
      <p:pic>
        <p:nvPicPr>
          <p:cNvPr id="9"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3996746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6180" y="57150"/>
            <a:ext cx="8403020" cy="514350"/>
          </a:xfrm>
        </p:spPr>
        <p:txBody>
          <a:bodyPr anchor="ctr" anchorCtr="0">
            <a:normAutofit/>
          </a:bodyPr>
          <a:lstStyle>
            <a:lvl1pPr algn="l">
              <a:defRPr sz="3000" b="0">
                <a:solidFill>
                  <a:schemeClr val="tx1">
                    <a:lumMod val="85000"/>
                    <a:lumOff val="1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pPr/>
              <a:t>‹#›</a:t>
            </a:fld>
            <a:endParaRPr lang="en-US" dirty="0"/>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userDrawn="1"/>
        </p:nvSpPr>
        <p:spPr>
          <a:xfrm>
            <a:off x="3357554" y="4774168"/>
            <a:ext cx="2529154" cy="369332"/>
          </a:xfrm>
          <a:prstGeom prst="rect">
            <a:avLst/>
          </a:prstGeom>
        </p:spPr>
        <p:txBody>
          <a:bodyPr wrap="none">
            <a:spAutoFit/>
          </a:bodyPr>
          <a:lstStyle/>
          <a:p>
            <a:r>
              <a:rPr lang="en-US" dirty="0" smtClean="0"/>
              <a:t>www.edureka.in/hadoop</a:t>
            </a:r>
            <a:endParaRPr lang="en-US" dirty="0"/>
          </a:p>
        </p:txBody>
      </p:sp>
      <p:sp>
        <p:nvSpPr>
          <p:cNvPr id="12" name="TextBox 10"/>
          <p:cNvSpPr txBox="1"/>
          <p:nvPr userDrawn="1"/>
        </p:nvSpPr>
        <p:spPr>
          <a:xfrm>
            <a:off x="34925" y="479583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13"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Only" preserve="1">
  <p:cSld name="Title Only">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chemeClr val="bg1"/>
                </a:solidFill>
              </a:defRPr>
            </a:lvl1pPr>
          </a:lstStyle>
          <a:p>
            <a:fld id="{A258050E-B668-4FA7-85AD-C750C80A6E9B}" type="datetimeFigureOut">
              <a:rPr lang="en-US" smtClean="0"/>
              <a:pPr/>
              <a:t>9/29/2015</a:t>
            </a:fld>
            <a:endParaRPr lang="en-US" dirty="0"/>
          </a:p>
        </p:txBody>
      </p:sp>
      <p:sp>
        <p:nvSpPr>
          <p:cNvPr id="4" name="Footer Placeholder 3"/>
          <p:cNvSpPr>
            <a:spLocks noGrp="1"/>
          </p:cNvSpPr>
          <p:nvPr>
            <p:ph type="ftr" sz="quarter" idx="11"/>
          </p:nvPr>
        </p:nvSpPr>
        <p:spPr/>
        <p:txBody>
          <a:bodyPr/>
          <a:lstStyle>
            <a:lvl1pPr>
              <a:defRPr>
                <a:solidFill>
                  <a:schemeClr val="bg1"/>
                </a:solidFill>
              </a:defRPr>
            </a:lvl1pPr>
          </a:lstStyle>
          <a:p>
            <a:endParaRPr lang="en-US" dirty="0"/>
          </a:p>
        </p:txBody>
      </p:sp>
      <p:sp>
        <p:nvSpPr>
          <p:cNvPr id="5" name="Slide Number Placeholder 4"/>
          <p:cNvSpPr>
            <a:spLocks noGrp="1"/>
          </p:cNvSpPr>
          <p:nvPr>
            <p:ph type="sldNum" sz="quarter" idx="12"/>
          </p:nvPr>
        </p:nvSpPr>
        <p:spPr/>
        <p:txBody>
          <a:bodyPr/>
          <a:lstStyle>
            <a:lvl1pPr>
              <a:defRPr>
                <a:solidFill>
                  <a:schemeClr val="bg1"/>
                </a:solidFill>
              </a:defRPr>
            </a:lvl1pPr>
          </a:lstStyle>
          <a:p>
            <a:fld id="{240D5ECE-8B49-45CD-BE81-EF81920D1969}" type="slidenum">
              <a:rPr lang="en-US" smtClean="0"/>
              <a:pPr/>
              <a:t>‹#›</a:t>
            </a:fld>
            <a:endParaRPr lang="en-US" dirty="0"/>
          </a:p>
        </p:txBody>
      </p:sp>
      <p:sp>
        <p:nvSpPr>
          <p:cNvPr id="2" name="Title 1"/>
          <p:cNvSpPr>
            <a:spLocks noGrp="1"/>
          </p:cNvSpPr>
          <p:nvPr>
            <p:ph type="title"/>
          </p:nvPr>
        </p:nvSpPr>
        <p:spPr>
          <a:xfrm>
            <a:off x="1124400" y="2057400"/>
            <a:ext cx="7010400" cy="857250"/>
          </a:xfrm>
        </p:spPr>
        <p:txBody>
          <a:bodyPr/>
          <a:lstStyle>
            <a:lvl1pPr algn="l">
              <a:defRPr/>
            </a:lvl1pPr>
          </a:lstStyle>
          <a:p>
            <a:r>
              <a:rPr lang="en-US" smtClean="0"/>
              <a:t>Click to edit Master title style</a:t>
            </a:r>
            <a:endParaRPr lang="en-US" dirty="0"/>
          </a:p>
        </p:txBody>
      </p:sp>
      <p:pic>
        <p:nvPicPr>
          <p:cNvPr id="8"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3200400" y="1200150"/>
            <a:ext cx="3238500" cy="653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10"/>
          <p:cNvSpPr txBox="1"/>
          <p:nvPr userDrawn="1"/>
        </p:nvSpPr>
        <p:spPr>
          <a:xfrm>
            <a:off x="34925" y="485358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pic>
        <p:nvPicPr>
          <p:cNvPr id="11"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Box 8"/>
          <p:cNvSpPr txBox="1"/>
          <p:nvPr userDrawn="1"/>
        </p:nvSpPr>
        <p:spPr>
          <a:xfrm>
            <a:off x="5621153" y="4804689"/>
            <a:ext cx="3535681"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www.edureka.co/apache-spark-scala-training</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54461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7_Title and Conten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solidFill>
                  <a:schemeClr val="tx1">
                    <a:lumMod val="85000"/>
                    <a:lumOff val="15000"/>
                  </a:schemeClr>
                </a:solidFill>
              </a:defRPr>
            </a:lvl1pPr>
          </a:lstStyle>
          <a:p>
            <a:fld id="{240D5ECE-8B49-45CD-BE81-EF81920D1969}" type="slidenum">
              <a:rPr lang="en-US" smtClean="0">
                <a:solidFill>
                  <a:srgbClr val="262626">
                    <a:lumMod val="85000"/>
                    <a:lumOff val="15000"/>
                  </a:srgbClr>
                </a:solidFill>
              </a:rPr>
              <a:pPr/>
              <a:t>‹#›</a:t>
            </a:fld>
            <a:endParaRPr lang="en-US" dirty="0">
              <a:solidFill>
                <a:srgbClr val="262626">
                  <a:lumMod val="85000"/>
                  <a:lumOff val="15000"/>
                </a:srgbClr>
              </a:solidFill>
            </a:endParaRPr>
          </a:p>
        </p:txBody>
      </p:sp>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9" name="Picture 2"/>
          <p:cNvPicPr>
            <a:picLocks noChangeAspect="1" noChangeArrowheads="1"/>
          </p:cNvPicPr>
          <p:nvPr userDrawn="1"/>
        </p:nvPicPr>
        <p:blipFill>
          <a:blip r:embed="rId3" cstate="email">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a:stretch>
            <a:fillRect/>
          </a:stretch>
        </p:blipFill>
        <p:spPr bwMode="auto">
          <a:xfrm>
            <a:off x="3982166" y="1425362"/>
            <a:ext cx="4911175" cy="2790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descr="edureka logol.jpg"/>
          <p:cNvPicPr>
            <a:picLocks noChangeAspect="1"/>
          </p:cNvPicPr>
          <p:nvPr userDrawn="1"/>
        </p:nvPicPr>
        <p:blipFill>
          <a:blip r:embed="rId4"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10"/>
          <p:cNvSpPr txBox="1"/>
          <p:nvPr userDrawn="1"/>
        </p:nvSpPr>
        <p:spPr>
          <a:xfrm>
            <a:off x="34925" y="4853588"/>
            <a:ext cx="1441450" cy="276225"/>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12" name="TextBox 11"/>
          <p:cNvSpPr txBox="1"/>
          <p:nvPr userDrawn="1"/>
        </p:nvSpPr>
        <p:spPr>
          <a:xfrm>
            <a:off x="5621153" y="4804689"/>
            <a:ext cx="3535681"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www.edureka.co/apache-spark-scala-training</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448465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userDrawn="1"/>
        </p:nvSpPr>
        <p:spPr>
          <a:xfrm>
            <a:off x="0" y="0"/>
            <a:ext cx="9144000" cy="5143499"/>
          </a:xfrm>
          <a:prstGeom prst="rect">
            <a:avLst/>
          </a:prstGeom>
          <a:blipFill>
            <a:blip r:embed="rId2" cstate="print"/>
            <a:stretch>
              <a:fillRect/>
            </a:stretch>
          </a:blipFill>
        </p:spPr>
        <p:txBody>
          <a:bodyPr wrap="square" lIns="0" tIns="0" rIns="0" bIns="0" rtlCol="0">
            <a:spAutoFit/>
          </a:body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endParaRPr lang="en-US" dirty="0"/>
          </a:p>
        </p:txBody>
      </p:sp>
      <p:pic>
        <p:nvPicPr>
          <p:cNvPr id="9"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133350"/>
            <a:ext cx="1714500" cy="4222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TextBox 5"/>
          <p:cNvSpPr txBox="1"/>
          <p:nvPr userDrawn="1"/>
        </p:nvSpPr>
        <p:spPr>
          <a:xfrm>
            <a:off x="5621153" y="4804689"/>
            <a:ext cx="3535681" cy="276999"/>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www.edureka.co/apache-spark-scala-training</a:t>
            </a:r>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95816372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0FA51CF2-D278-4AAD-B968-1858F25A7B74}" type="datetime1">
              <a:rPr lang="en-US" altLang="en-US"/>
              <a:pPr/>
              <a:t>9/29/2015</a:t>
            </a:fld>
            <a:endParaRPr lang="zh-CN" altLang="en-US" sz="1350">
              <a:solidFill>
                <a:schemeClr val="tx1"/>
              </a:solidFill>
            </a:endParaRPr>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85AEE6-3896-46E0-AC35-D2C4F2B5FBFD}" type="slidenum">
              <a:rPr lang="en-US" altLang="en-US"/>
              <a:pPr/>
              <a:t>‹#›</a:t>
            </a:fld>
            <a:endParaRPr lang="zh-CN" altLang="en-US" sz="1350">
              <a:solidFill>
                <a:schemeClr val="tx1"/>
              </a:solidFill>
            </a:endParaRPr>
          </a:p>
        </p:txBody>
      </p:sp>
    </p:spTree>
    <p:extLst>
      <p:ext uri="{BB962C8B-B14F-4D97-AF65-F5344CB8AC3E}">
        <p14:creationId xmlns:p14="http://schemas.microsoft.com/office/powerpoint/2010/main" val="236168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References">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a:xfrm>
            <a:off x="0" y="598501"/>
            <a:ext cx="466344" cy="8229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783"/>
            <a:endParaRPr lang="en-US" sz="1800">
              <a:solidFill>
                <a:prstClr val="white"/>
              </a:solidFill>
            </a:endParaRPr>
          </a:p>
        </p:txBody>
      </p:sp>
      <p:pic>
        <p:nvPicPr>
          <p:cNvPr id="5" name="Picture 7" descr="edureka logol.jpg"/>
          <p:cNvPicPr>
            <a:picLocks noChangeAspect="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315200" y="209552"/>
            <a:ext cx="1714500" cy="346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Box 10"/>
          <p:cNvSpPr txBox="1"/>
          <p:nvPr userDrawn="1"/>
        </p:nvSpPr>
        <p:spPr>
          <a:xfrm>
            <a:off x="34925" y="4795840"/>
            <a:ext cx="1441450" cy="276999"/>
          </a:xfrm>
          <a:prstGeom prst="rect">
            <a:avLst/>
          </a:prstGeom>
          <a:noFill/>
        </p:spPr>
        <p:txBody>
          <a:bodyPr>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defTabSz="685783">
              <a:defRPr/>
            </a:pPr>
            <a:r>
              <a:rPr lang="en-IN" sz="1200" b="1" dirty="0" smtClean="0">
                <a:solidFill>
                  <a:srgbClr val="0070C0"/>
                </a:solidFill>
                <a:latin typeface="Tahoma" panose="020B0604030504040204" pitchFamily="34" charset="0"/>
                <a:ea typeface="Tahoma" panose="020B0604030504040204" pitchFamily="34" charset="0"/>
                <a:cs typeface="Tahoma" panose="020B0604030504040204" pitchFamily="34" charset="0"/>
              </a:rPr>
              <a:t>Slide</a:t>
            </a:r>
            <a:r>
              <a:rPr lang="en-IN" sz="1200" dirty="0" smtClean="0">
                <a:solidFill>
                  <a:srgbClr val="0070C0"/>
                </a:solidFill>
                <a:latin typeface="Tahoma" panose="020B0604030504040204" pitchFamily="34" charset="0"/>
                <a:ea typeface="Tahoma" panose="020B0604030504040204" pitchFamily="34" charset="0"/>
                <a:cs typeface="Tahoma" panose="020B0604030504040204" pitchFamily="34" charset="0"/>
              </a:rPr>
              <a:t> </a:t>
            </a:r>
            <a:fld id="{616AAFF0-0E81-4129-9957-916924B3B8FB}" type="slidenum">
              <a:rPr lang="en-IN" sz="1200" smtClean="0">
                <a:solidFill>
                  <a:srgbClr val="0070C0"/>
                </a:solidFill>
                <a:latin typeface="Tahoma" panose="020B0604030504040204" pitchFamily="34" charset="0"/>
                <a:ea typeface="Tahoma" panose="020B0604030504040204" pitchFamily="34" charset="0"/>
                <a:cs typeface="Tahoma" panose="020B0604030504040204" pitchFamily="34" charset="0"/>
              </a:rPr>
              <a:pPr defTabSz="685783">
                <a:defRPr/>
              </a:pPr>
              <a:t>‹#›</a:t>
            </a:fld>
            <a:endParaRPr lang="en-IN" sz="1200"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p:cNvSpPr txBox="1"/>
          <p:nvPr userDrawn="1"/>
        </p:nvSpPr>
        <p:spPr>
          <a:xfrm>
            <a:off x="6675898" y="4795838"/>
            <a:ext cx="2300310" cy="276999"/>
          </a:xfrm>
          <a:prstGeom prst="rect">
            <a:avLst/>
          </a:prstGeom>
          <a:noFill/>
        </p:spPr>
        <p:txBody>
          <a:bodyPr wrap="none" rtlCol="0">
            <a:spAutoFit/>
          </a:bodyPr>
          <a:lstStyle/>
          <a:p>
            <a:r>
              <a:rPr lang="en-US" sz="1200" u="sng" dirty="0" smtClean="0">
                <a:solidFill>
                  <a:srgbClr val="0070C0"/>
                </a:solidFill>
                <a:latin typeface="Tahoma" panose="020B0604030504040204" pitchFamily="34" charset="0"/>
                <a:ea typeface="Tahoma" panose="020B0604030504040204" pitchFamily="34" charset="0"/>
                <a:cs typeface="Tahoma" panose="020B0604030504040204" pitchFamily="34" charset="0"/>
              </a:rPr>
              <a:t>http://www.edureka.co/devops</a:t>
            </a:r>
            <a:endParaRPr lang="en-IN" sz="1200" u="sng" dirty="0">
              <a:solidFill>
                <a:srgbClr val="0070C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191004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258050E-B668-4FA7-85AD-C750C80A6E9B}" type="datetimeFigureOut">
              <a:rPr lang="en-US" smtClean="0"/>
              <a:pPr/>
              <a:t>9/29/2015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rgbClr val="FF0000"/>
                </a:solidFill>
              </a:defRPr>
            </a:lvl1pPr>
          </a:lstStyle>
          <a:p>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40D5ECE-8B49-45CD-BE81-EF81920D1969}" type="slidenum">
              <a:rPr lang="en-US" smtClean="0"/>
              <a:pPr/>
              <a:t>‹#›</a:t>
            </a:fld>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 bg1="lt1" tx1="dk1" bg2="lt2" tx2="dk2" accent1="accent1" accent2="accent2" accent3="accent3" accent4="accent4" accent5="accent5" accent6="accent6" hlink="hlink" folHlink="folHlink"/>
  <p:sldLayoutIdLst>
    <p:sldLayoutId id="2147483726" r:id="rId1"/>
    <p:sldLayoutId id="2147483716" r:id="rId2"/>
    <p:sldLayoutId id="2147483650" r:id="rId3"/>
    <p:sldLayoutId id="2147483654" r:id="rId4"/>
    <p:sldLayoutId id="2147483679" r:id="rId5"/>
    <p:sldLayoutId id="2147483727" r:id="rId6"/>
    <p:sldLayoutId id="2147483717" r:id="rId7"/>
    <p:sldLayoutId id="2147483721" r:id="rId8"/>
    <p:sldLayoutId id="2147483728" r:id="rId9"/>
    <p:sldLayoutId id="2147483729" r:id="rId10"/>
    <p:sldLayoutId id="2147483730"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5.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image" Target="../media/image3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archive.fortune.com/magazines/fortune/fortune_archive/2006/11/27/8394347/index.htm" TargetMode="External"/><Relationship Id="rId2" Type="http://schemas.openxmlformats.org/officeDocument/2006/relationships/hyperlink" Target="http://recommender-systems.org/content-based-filtering/" TargetMode="External"/><Relationship Id="rId1" Type="http://schemas.openxmlformats.org/officeDocument/2006/relationships/slideLayout" Target="../slideLayouts/slideLayout9.xml"/><Relationship Id="rId5" Type="http://schemas.openxmlformats.org/officeDocument/2006/relationships/hyperlink" Target="https://databricks-training.s3.amazonaws.com/movie-recommendation-with-mllib.html" TargetMode="External"/><Relationship Id="rId4" Type="http://schemas.openxmlformats.org/officeDocument/2006/relationships/hyperlink" Target="http://ampcamp.berkeley.edu/big-data-mini-course/movie-recommendation-with-mllib.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5.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3.png"/><Relationship Id="rId2" Type="http://schemas.openxmlformats.org/officeDocument/2006/relationships/diagramData" Target="../diagrams/data5.xml"/><Relationship Id="rId1" Type="http://schemas.openxmlformats.org/officeDocument/2006/relationships/slideLayout" Target="../slideLayouts/slideLayout5.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jp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234" y="3181350"/>
            <a:ext cx="9342206" cy="707886"/>
          </a:xfrm>
          <a:prstGeom prst="rect">
            <a:avLst/>
          </a:prstGeom>
          <a:noFill/>
        </p:spPr>
        <p:txBody>
          <a:bodyPr wrap="square" rtlCol="0">
            <a:spAutoFit/>
          </a:bodyPr>
          <a:lstStyle/>
          <a:p>
            <a:pPr algn="ctr"/>
            <a:r>
              <a:rPr lang="en-US" sz="2000" b="1" dirty="0" smtClean="0">
                <a:latin typeface="Castellar" panose="020A0402060406010301" pitchFamily="18" charset="0"/>
              </a:rPr>
              <a:t>Developing </a:t>
            </a:r>
            <a:r>
              <a:rPr lang="en-US" sz="2000" b="1" dirty="0">
                <a:latin typeface="Castellar" panose="020A0402060406010301" pitchFamily="18" charset="0"/>
              </a:rPr>
              <a:t>a Movie recommendation engine </a:t>
            </a:r>
            <a:endParaRPr lang="en-US" sz="2000" b="1" dirty="0" smtClean="0">
              <a:latin typeface="Castellar" panose="020A0402060406010301" pitchFamily="18" charset="0"/>
            </a:endParaRPr>
          </a:p>
          <a:p>
            <a:pPr algn="ctr"/>
            <a:r>
              <a:rPr lang="en-US" sz="2000" b="1" dirty="0" smtClean="0">
                <a:latin typeface="Castellar" panose="020A0402060406010301" pitchFamily="18" charset="0"/>
              </a:rPr>
              <a:t>with </a:t>
            </a:r>
            <a:r>
              <a:rPr lang="en-US" sz="2000" b="1" dirty="0">
                <a:latin typeface="Castellar" panose="020A0402060406010301" pitchFamily="18" charset="0"/>
              </a:rPr>
              <a:t>Spark</a:t>
            </a:r>
            <a:endParaRPr lang="en-IN" sz="2000" b="1" dirty="0" smtClean="0">
              <a:latin typeface="Castellar" panose="020A0402060406010301" pitchFamily="18" charset="0"/>
            </a:endParaRP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716569" y="895350"/>
            <a:ext cx="1752600" cy="1983140"/>
          </a:xfrm>
          <a:prstGeom prst="rect">
            <a:avLst/>
          </a:prstGeom>
        </p:spPr>
      </p:pic>
    </p:spTree>
    <p:extLst>
      <p:ext uri="{BB962C8B-B14F-4D97-AF65-F5344CB8AC3E}">
        <p14:creationId xmlns:p14="http://schemas.microsoft.com/office/powerpoint/2010/main" val="966226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a:t>Recommendation Engine at </a:t>
            </a:r>
            <a:r>
              <a:rPr lang="en-US" sz="2600" dirty="0" smtClean="0"/>
              <a:t>Youtube</a:t>
            </a:r>
            <a:endParaRPr lang="en-US" sz="2600" dirty="0"/>
          </a:p>
        </p:txBody>
      </p:sp>
      <p:sp>
        <p:nvSpPr>
          <p:cNvPr id="5" name="TextBox 4"/>
          <p:cNvSpPr txBox="1"/>
          <p:nvPr/>
        </p:nvSpPr>
        <p:spPr>
          <a:xfrm>
            <a:off x="473469" y="971550"/>
            <a:ext cx="2786917" cy="300082"/>
          </a:xfrm>
          <a:prstGeom prst="rect">
            <a:avLst/>
          </a:prstGeom>
          <a:noFill/>
        </p:spPr>
        <p:txBody>
          <a:bodyPr wrap="none" rtlCol="0">
            <a:spAutoFit/>
          </a:bodyPr>
          <a:lstStyle/>
          <a:p>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Recommended Videos </a:t>
            </a:r>
            <a:r>
              <a:rPr lang="en-US" sz="1350" dirty="0" smtClean="0">
                <a:latin typeface="Tahoma" panose="020B0604030504040204" pitchFamily="34" charset="0"/>
                <a:ea typeface="Tahoma" panose="020B0604030504040204" pitchFamily="34" charset="0"/>
                <a:cs typeface="Tahoma" panose="020B0604030504040204" pitchFamily="34" charset="0"/>
              </a:rPr>
              <a:t>by Youtube</a:t>
            </a:r>
            <a:endParaRPr lang="en-US" sz="135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2"/>
          <a:stretch>
            <a:fillRect/>
          </a:stretch>
        </p:blipFill>
        <p:spPr>
          <a:xfrm>
            <a:off x="606356" y="1622806"/>
            <a:ext cx="8180989" cy="178714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9454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a:t>Recommendation Engine at </a:t>
            </a:r>
            <a:r>
              <a:rPr lang="en-US" sz="2600" dirty="0" smtClean="0"/>
              <a:t>LinkedIn</a:t>
            </a:r>
            <a:endParaRPr lang="en-US" sz="2600" dirty="0"/>
          </a:p>
        </p:txBody>
      </p:sp>
      <p:sp>
        <p:nvSpPr>
          <p:cNvPr id="5" name="TextBox 4"/>
          <p:cNvSpPr txBox="1"/>
          <p:nvPr/>
        </p:nvSpPr>
        <p:spPr>
          <a:xfrm>
            <a:off x="609600" y="895350"/>
            <a:ext cx="2808461" cy="300082"/>
          </a:xfrm>
          <a:prstGeom prst="rect">
            <a:avLst/>
          </a:prstGeom>
          <a:noFill/>
        </p:spPr>
        <p:txBody>
          <a:bodyPr wrap="none" rtlCol="0">
            <a:spAutoFit/>
          </a:bodyPr>
          <a:lstStyle/>
          <a:p>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Job recommendations </a:t>
            </a:r>
            <a:r>
              <a:rPr lang="en-US" sz="1350" dirty="0" smtClean="0">
                <a:latin typeface="Tahoma" panose="020B0604030504040204" pitchFamily="34" charset="0"/>
                <a:ea typeface="Tahoma" panose="020B0604030504040204" pitchFamily="34" charset="0"/>
                <a:cs typeface="Tahoma" panose="020B0604030504040204" pitchFamily="34" charset="0"/>
              </a:rPr>
              <a:t>by LinkedIn</a:t>
            </a:r>
            <a:endParaRPr lang="en-US" sz="135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2"/>
          <a:stretch>
            <a:fillRect/>
          </a:stretch>
        </p:blipFill>
        <p:spPr>
          <a:xfrm>
            <a:off x="1600200" y="1581150"/>
            <a:ext cx="5267325" cy="2647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0459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a:t>Recommendation Engine at </a:t>
            </a:r>
            <a:r>
              <a:rPr lang="en-US" sz="2600" dirty="0" smtClean="0"/>
              <a:t>Twitter</a:t>
            </a:r>
            <a:endParaRPr lang="en-US" sz="2600" dirty="0"/>
          </a:p>
        </p:txBody>
      </p:sp>
      <p:sp>
        <p:nvSpPr>
          <p:cNvPr id="5" name="TextBox 4"/>
          <p:cNvSpPr txBox="1"/>
          <p:nvPr/>
        </p:nvSpPr>
        <p:spPr>
          <a:xfrm>
            <a:off x="685800" y="912504"/>
            <a:ext cx="2589491" cy="300082"/>
          </a:xfrm>
          <a:prstGeom prst="rect">
            <a:avLst/>
          </a:prstGeom>
          <a:noFill/>
        </p:spPr>
        <p:txBody>
          <a:bodyPr wrap="none" rtlCol="0">
            <a:spAutoFit/>
          </a:bodyPr>
          <a:lstStyle/>
          <a:p>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Recommended </a:t>
            </a:r>
            <a:r>
              <a:rPr lang="en-US" sz="1350" dirty="0">
                <a:solidFill>
                  <a:srgbClr val="00B0F0"/>
                </a:solidFill>
                <a:latin typeface="Tahoma" panose="020B0604030504040204" pitchFamily="34" charset="0"/>
                <a:ea typeface="Tahoma" panose="020B0604030504040204" pitchFamily="34" charset="0"/>
                <a:cs typeface="Tahoma" panose="020B0604030504040204" pitchFamily="34" charset="0"/>
              </a:rPr>
              <a:t>u</a:t>
            </a:r>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sers </a:t>
            </a:r>
            <a:r>
              <a:rPr lang="en-US" sz="1350" dirty="0" smtClean="0">
                <a:latin typeface="Tahoma" panose="020B0604030504040204" pitchFamily="34" charset="0"/>
                <a:ea typeface="Tahoma" panose="020B0604030504040204" pitchFamily="34" charset="0"/>
                <a:cs typeface="Tahoma" panose="020B0604030504040204" pitchFamily="34" charset="0"/>
              </a:rPr>
              <a:t>by Twitter</a:t>
            </a:r>
            <a:endParaRPr lang="en-US" sz="135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2"/>
          <a:stretch>
            <a:fillRect/>
          </a:stretch>
        </p:blipFill>
        <p:spPr>
          <a:xfrm>
            <a:off x="2438400" y="1428750"/>
            <a:ext cx="3633000" cy="2667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0910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a:t>Recommendation Engine at </a:t>
            </a:r>
            <a:r>
              <a:rPr lang="en-US" sz="2600" dirty="0" smtClean="0"/>
              <a:t>LastFm</a:t>
            </a:r>
            <a:endParaRPr lang="en-US" sz="2600" dirty="0"/>
          </a:p>
        </p:txBody>
      </p:sp>
      <p:sp>
        <p:nvSpPr>
          <p:cNvPr id="5" name="TextBox 4"/>
          <p:cNvSpPr txBox="1"/>
          <p:nvPr/>
        </p:nvSpPr>
        <p:spPr>
          <a:xfrm>
            <a:off x="609600" y="950604"/>
            <a:ext cx="2689326" cy="300082"/>
          </a:xfrm>
          <a:prstGeom prst="rect">
            <a:avLst/>
          </a:prstGeom>
          <a:noFill/>
        </p:spPr>
        <p:txBody>
          <a:bodyPr wrap="none" rtlCol="0">
            <a:spAutoFit/>
          </a:bodyPr>
          <a:lstStyle/>
          <a:p>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Recommended tracks </a:t>
            </a:r>
            <a:r>
              <a:rPr lang="en-US" sz="1350" dirty="0" smtClean="0">
                <a:latin typeface="Tahoma" panose="020B0604030504040204" pitchFamily="34" charset="0"/>
                <a:ea typeface="Tahoma" panose="020B0604030504040204" pitchFamily="34" charset="0"/>
                <a:cs typeface="Tahoma" panose="020B0604030504040204" pitchFamily="34" charset="0"/>
              </a:rPr>
              <a:t>by last.fm</a:t>
            </a:r>
            <a:endParaRPr lang="en-US" sz="1350" dirty="0">
              <a:latin typeface="Tahoma" panose="020B0604030504040204" pitchFamily="34" charset="0"/>
              <a:ea typeface="Tahoma" panose="020B0604030504040204" pitchFamily="34" charset="0"/>
              <a:cs typeface="Tahoma" panose="020B0604030504040204" pitchFamily="34" charset="0"/>
            </a:endParaRPr>
          </a:p>
        </p:txBody>
      </p:sp>
      <p:pic>
        <p:nvPicPr>
          <p:cNvPr id="3" name="Picture 2"/>
          <p:cNvPicPr>
            <a:picLocks noChangeAspect="1"/>
          </p:cNvPicPr>
          <p:nvPr/>
        </p:nvPicPr>
        <p:blipFill>
          <a:blip r:embed="rId2"/>
          <a:stretch>
            <a:fillRect/>
          </a:stretch>
        </p:blipFill>
        <p:spPr>
          <a:xfrm>
            <a:off x="757137" y="1504950"/>
            <a:ext cx="7610475" cy="2524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0747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Recommendation Approaches</a:t>
            </a:r>
            <a:endParaRPr lang="en-US" sz="2600" dirty="0"/>
          </a:p>
        </p:txBody>
      </p:sp>
      <p:sp>
        <p:nvSpPr>
          <p:cNvPr id="3" name="TextBox 2"/>
          <p:cNvSpPr txBox="1"/>
          <p:nvPr/>
        </p:nvSpPr>
        <p:spPr>
          <a:xfrm>
            <a:off x="616299" y="1047750"/>
            <a:ext cx="8229600" cy="1754326"/>
          </a:xfrm>
          <a:prstGeom prst="rect">
            <a:avLst/>
          </a:prstGeom>
          <a:noFill/>
        </p:spPr>
        <p:txBody>
          <a:bodyPr wrap="square" rtlCol="0">
            <a:spAutoFit/>
          </a:bodyPr>
          <a:lstStyle/>
          <a:p>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Collaborative filter</a:t>
            </a:r>
            <a:r>
              <a:rPr lang="en-US" sz="1350" dirty="0" smtClean="0">
                <a:latin typeface="Tahoma" panose="020B0604030504040204" pitchFamily="34" charset="0"/>
                <a:ea typeface="Tahoma" panose="020B0604030504040204" pitchFamily="34" charset="0"/>
                <a:cs typeface="Tahoma" panose="020B0604030504040204" pitchFamily="34" charset="0"/>
              </a:rPr>
              <a:t>      </a:t>
            </a:r>
          </a:p>
          <a:p>
            <a:r>
              <a:rPr lang="en-US" sz="1350" dirty="0">
                <a:latin typeface="Tahoma" panose="020B0604030504040204" pitchFamily="34" charset="0"/>
                <a:ea typeface="Tahoma" panose="020B0604030504040204" pitchFamily="34" charset="0"/>
                <a:cs typeface="Tahoma" panose="020B0604030504040204" pitchFamily="34" charset="0"/>
              </a:rPr>
              <a:t> </a:t>
            </a:r>
            <a:r>
              <a:rPr lang="en-US" sz="1350" dirty="0" smtClean="0">
                <a:latin typeface="Tahoma" panose="020B0604030504040204" pitchFamily="34" charset="0"/>
                <a:ea typeface="Tahoma" panose="020B0604030504040204" pitchFamily="34" charset="0"/>
                <a:cs typeface="Tahoma" panose="020B0604030504040204" pitchFamily="34" charset="0"/>
              </a:rPr>
              <a:t>    The user will be recommended items that people with similar tastes and preferences liked in the past</a:t>
            </a:r>
          </a:p>
          <a:p>
            <a:endParaRPr lang="en-US" sz="1350" dirty="0">
              <a:latin typeface="Tahoma" panose="020B0604030504040204" pitchFamily="34" charset="0"/>
              <a:ea typeface="Tahoma" panose="020B0604030504040204" pitchFamily="34" charset="0"/>
              <a:cs typeface="Tahoma" panose="020B0604030504040204" pitchFamily="34" charset="0"/>
            </a:endParaRPr>
          </a:p>
          <a:p>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Content based</a:t>
            </a:r>
          </a:p>
          <a:p>
            <a:r>
              <a:rPr lang="en-US" sz="1350" dirty="0" smtClean="0">
                <a:latin typeface="Tahoma" panose="020B0604030504040204" pitchFamily="34" charset="0"/>
                <a:ea typeface="Tahoma" panose="020B0604030504040204" pitchFamily="34" charset="0"/>
                <a:cs typeface="Tahoma" panose="020B0604030504040204" pitchFamily="34" charset="0"/>
              </a:rPr>
              <a:t>     The user will be recommended items similar to the ones that user preferred in that past</a:t>
            </a:r>
          </a:p>
          <a:p>
            <a:endParaRPr lang="en-US" sz="1350" dirty="0">
              <a:latin typeface="Tahoma" panose="020B0604030504040204" pitchFamily="34" charset="0"/>
              <a:ea typeface="Tahoma" panose="020B0604030504040204" pitchFamily="34" charset="0"/>
              <a:cs typeface="Tahoma" panose="020B0604030504040204" pitchFamily="34" charset="0"/>
            </a:endParaRPr>
          </a:p>
          <a:p>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Hybrid methods</a:t>
            </a:r>
          </a:p>
          <a:p>
            <a:r>
              <a:rPr lang="en-US" sz="1350" dirty="0" smtClean="0">
                <a:latin typeface="Tahoma" panose="020B0604030504040204" pitchFamily="34" charset="0"/>
                <a:ea typeface="Tahoma" panose="020B0604030504040204" pitchFamily="34" charset="0"/>
                <a:cs typeface="Tahoma" panose="020B0604030504040204" pitchFamily="34" charset="0"/>
              </a:rPr>
              <a:t>     Combine approaches</a:t>
            </a:r>
            <a:endParaRPr lang="en-US" sz="13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76576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Implementing Recommendation Engine</a:t>
            </a:r>
            <a:endParaRPr lang="en-US" sz="2600" dirty="0"/>
          </a:p>
        </p:txBody>
      </p:sp>
      <p:sp>
        <p:nvSpPr>
          <p:cNvPr id="3" name="Rectangle 2"/>
          <p:cNvSpPr/>
          <p:nvPr/>
        </p:nvSpPr>
        <p:spPr>
          <a:xfrm>
            <a:off x="526131" y="950341"/>
            <a:ext cx="8223117" cy="1546577"/>
          </a:xfrm>
          <a:prstGeom prst="rect">
            <a:avLst/>
          </a:prstGeom>
        </p:spPr>
        <p:txBody>
          <a:bodyPr wrap="square">
            <a:spAutoFit/>
          </a:bodyPr>
          <a:lstStyle/>
          <a:p>
            <a:r>
              <a:rPr lang="en-US" sz="1350" dirty="0" smtClean="0">
                <a:latin typeface="Tahoma" panose="020B0604030504040204" pitchFamily="34" charset="0"/>
                <a:ea typeface="Tahoma" panose="020B0604030504040204" pitchFamily="34" charset="0"/>
                <a:cs typeface="Tahoma" panose="020B0604030504040204" pitchFamily="34" charset="0"/>
              </a:rPr>
              <a:t>To implement a recommendation engine we will require following :</a:t>
            </a:r>
          </a:p>
          <a:p>
            <a:endParaRPr lang="en-US" sz="135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Data source</a:t>
            </a:r>
            <a:r>
              <a:rPr lang="en-US" sz="1350" dirty="0" smtClean="0">
                <a:latin typeface="Tahoma" panose="020B0604030504040204" pitchFamily="34" charset="0"/>
                <a:ea typeface="Tahoma" panose="020B0604030504040204" pitchFamily="34" charset="0"/>
                <a:cs typeface="Tahoma" panose="020B0604030504040204" pitchFamily="34" charset="0"/>
              </a:rPr>
              <a:t> – to store historical data e.g. MySQL, MongoDB, HBase etc.</a:t>
            </a:r>
          </a:p>
          <a:p>
            <a:pPr marL="171450" indent="-171450">
              <a:buFont typeface="Arial" panose="020B0604020202020204" pitchFamily="34" charset="0"/>
              <a:buChar char="•"/>
            </a:pPr>
            <a:endParaRPr lang="en-US" sz="135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Spark</a:t>
            </a:r>
            <a:r>
              <a:rPr lang="en-US" sz="1350" dirty="0" smtClean="0">
                <a:latin typeface="Tahoma" panose="020B0604030504040204" pitchFamily="34" charset="0"/>
                <a:ea typeface="Tahoma" panose="020B0604030504040204" pitchFamily="34" charset="0"/>
                <a:cs typeface="Tahoma" panose="020B0604030504040204" pitchFamily="34" charset="0"/>
              </a:rPr>
              <a:t>  - low latency computing </a:t>
            </a:r>
          </a:p>
          <a:p>
            <a:pPr marL="171450" indent="-171450">
              <a:buFont typeface="Arial" panose="020B0604020202020204" pitchFamily="34" charset="0"/>
              <a:buChar char="•"/>
            </a:pPr>
            <a:endParaRPr lang="en-US" sz="135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Arial" panose="020B0604020202020204" pitchFamily="34" charset="0"/>
              <a:buChar char="•"/>
            </a:pPr>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MLib</a:t>
            </a:r>
            <a:r>
              <a:rPr lang="en-US" sz="1350" dirty="0" smtClean="0">
                <a:latin typeface="Tahoma" panose="020B0604030504040204" pitchFamily="34" charset="0"/>
                <a:ea typeface="Tahoma" panose="020B0604030504040204" pitchFamily="34" charset="0"/>
                <a:cs typeface="Tahoma" panose="020B0604030504040204" pitchFamily="34" charset="0"/>
              </a:rPr>
              <a:t> – library of machine learning algorithms </a:t>
            </a:r>
            <a:endParaRPr lang="en-US" sz="135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3310552" y="2741597"/>
            <a:ext cx="4496311" cy="1094437"/>
          </a:xfrm>
          <a:prstGeom prst="rect">
            <a:avLst/>
          </a:prstGeom>
        </p:spPr>
      </p:pic>
      <p:pic>
        <p:nvPicPr>
          <p:cNvPr id="13" name="Picture 1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36180" y="2647950"/>
            <a:ext cx="2908419" cy="2640943"/>
          </a:xfrm>
          <a:prstGeom prst="rect">
            <a:avLst/>
          </a:prstGeom>
        </p:spPr>
      </p:pic>
      <p:pic>
        <p:nvPicPr>
          <p:cNvPr id="14" name="Picture 13"/>
          <p:cNvPicPr>
            <a:picLocks noChangeAspect="1"/>
          </p:cNvPicPr>
          <p:nvPr/>
        </p:nvPicPr>
        <p:blipFill>
          <a:blip r:embed="rId4"/>
          <a:stretch>
            <a:fillRect/>
          </a:stretch>
        </p:blipFill>
        <p:spPr>
          <a:xfrm>
            <a:off x="5827273" y="1756865"/>
            <a:ext cx="3295650" cy="1114425"/>
          </a:xfrm>
          <a:prstGeom prst="rect">
            <a:avLst/>
          </a:prstGeom>
        </p:spPr>
      </p:pic>
    </p:spTree>
    <p:extLst>
      <p:ext uri="{BB962C8B-B14F-4D97-AF65-F5344CB8AC3E}">
        <p14:creationId xmlns:p14="http://schemas.microsoft.com/office/powerpoint/2010/main" val="2194292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Spark Job Trends</a:t>
            </a:r>
            <a:endParaRPr lang="en-US" sz="2600" dirty="0"/>
          </a:p>
        </p:txBody>
      </p:sp>
      <p:pic>
        <p:nvPicPr>
          <p:cNvPr id="3" name="Picture 2"/>
          <p:cNvPicPr>
            <a:picLocks noChangeAspect="1"/>
          </p:cNvPicPr>
          <p:nvPr/>
        </p:nvPicPr>
        <p:blipFill>
          <a:blip r:embed="rId2"/>
          <a:stretch>
            <a:fillRect/>
          </a:stretch>
        </p:blipFill>
        <p:spPr>
          <a:xfrm>
            <a:off x="1828800" y="1047750"/>
            <a:ext cx="4750676" cy="3657600"/>
          </a:xfrm>
          <a:prstGeom prst="rect">
            <a:avLst/>
          </a:prstGeom>
        </p:spPr>
      </p:pic>
    </p:spTree>
    <p:extLst>
      <p:ext uri="{BB962C8B-B14F-4D97-AF65-F5344CB8AC3E}">
        <p14:creationId xmlns:p14="http://schemas.microsoft.com/office/powerpoint/2010/main" val="22878653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Implementing Recommendation Engine</a:t>
            </a:r>
            <a:endParaRPr lang="en-US" sz="2600" dirty="0"/>
          </a:p>
        </p:txBody>
      </p:sp>
      <p:pic>
        <p:nvPicPr>
          <p:cNvPr id="6" name="Picture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924470" y="1881940"/>
            <a:ext cx="1219200" cy="1219200"/>
          </a:xfrm>
          <a:prstGeom prst="rect">
            <a:avLst/>
          </a:prstGeom>
        </p:spPr>
      </p:pic>
      <p:sp>
        <p:nvSpPr>
          <p:cNvPr id="14" name="Rounded Rectangle 13"/>
          <p:cNvSpPr/>
          <p:nvPr/>
        </p:nvSpPr>
        <p:spPr>
          <a:xfrm>
            <a:off x="206970" y="2277141"/>
            <a:ext cx="1476335"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smtClean="0">
                <a:latin typeface="Tahoma" panose="020B0604030504040204" pitchFamily="34" charset="0"/>
                <a:ea typeface="Tahoma" panose="020B0604030504040204" pitchFamily="34" charset="0"/>
                <a:cs typeface="Tahoma" panose="020B0604030504040204" pitchFamily="34" charset="0"/>
              </a:rPr>
              <a:t>Data Source</a:t>
            </a:r>
            <a:endParaRPr lang="en-IN" sz="1350" dirty="0">
              <a:latin typeface="Tahoma" panose="020B0604030504040204" pitchFamily="34" charset="0"/>
              <a:ea typeface="Tahoma" panose="020B0604030504040204" pitchFamily="34" charset="0"/>
              <a:cs typeface="Tahoma" panose="020B0604030504040204" pitchFamily="34" charset="0"/>
            </a:endParaRPr>
          </a:p>
        </p:txBody>
      </p:sp>
      <p:sp>
        <p:nvSpPr>
          <p:cNvPr id="16" name="Rounded Rectangle 15"/>
          <p:cNvSpPr/>
          <p:nvPr/>
        </p:nvSpPr>
        <p:spPr>
          <a:xfrm>
            <a:off x="2241700" y="2277141"/>
            <a:ext cx="1476335"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smtClean="0">
                <a:latin typeface="Tahoma" panose="020B0604030504040204" pitchFamily="34" charset="0"/>
                <a:ea typeface="Tahoma" panose="020B0604030504040204" pitchFamily="34" charset="0"/>
                <a:cs typeface="Tahoma" panose="020B0604030504040204" pitchFamily="34" charset="0"/>
              </a:rPr>
              <a:t>Hadoop</a:t>
            </a:r>
            <a:endParaRPr lang="en-IN" sz="1350" dirty="0">
              <a:latin typeface="Tahoma" panose="020B0604030504040204" pitchFamily="34" charset="0"/>
              <a:ea typeface="Tahoma" panose="020B0604030504040204" pitchFamily="34" charset="0"/>
              <a:cs typeface="Tahoma" panose="020B0604030504040204" pitchFamily="34" charset="0"/>
            </a:endParaRPr>
          </a:p>
        </p:txBody>
      </p:sp>
      <p:sp>
        <p:nvSpPr>
          <p:cNvPr id="18" name="Rounded Rectangle 17"/>
          <p:cNvSpPr/>
          <p:nvPr/>
        </p:nvSpPr>
        <p:spPr>
          <a:xfrm>
            <a:off x="4193593" y="2277141"/>
            <a:ext cx="1476335"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smtClean="0">
                <a:latin typeface="Tahoma" panose="020B0604030504040204" pitchFamily="34" charset="0"/>
                <a:ea typeface="Tahoma" panose="020B0604030504040204" pitchFamily="34" charset="0"/>
                <a:cs typeface="Tahoma" panose="020B0604030504040204" pitchFamily="34" charset="0"/>
              </a:rPr>
              <a:t>Spark</a:t>
            </a:r>
            <a:endParaRPr lang="en-IN" sz="1350" dirty="0">
              <a:latin typeface="Tahoma" panose="020B0604030504040204" pitchFamily="34" charset="0"/>
              <a:ea typeface="Tahoma" panose="020B0604030504040204" pitchFamily="34" charset="0"/>
              <a:cs typeface="Tahoma" panose="020B0604030504040204" pitchFamily="34" charset="0"/>
            </a:endParaRPr>
          </a:p>
        </p:txBody>
      </p:sp>
      <p:sp>
        <p:nvSpPr>
          <p:cNvPr id="19" name="Rounded Rectangle 18"/>
          <p:cNvSpPr/>
          <p:nvPr/>
        </p:nvSpPr>
        <p:spPr>
          <a:xfrm>
            <a:off x="6125057" y="2284204"/>
            <a:ext cx="1550714" cy="499581"/>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smtClean="0">
                <a:latin typeface="Tahoma" panose="020B0604030504040204" pitchFamily="34" charset="0"/>
                <a:ea typeface="Tahoma" panose="020B0604030504040204" pitchFamily="34" charset="0"/>
                <a:cs typeface="Tahoma" panose="020B0604030504040204" pitchFamily="34" charset="0"/>
              </a:rPr>
              <a:t>Application</a:t>
            </a:r>
            <a:endParaRPr lang="en-IN" sz="1350" dirty="0">
              <a:latin typeface="Tahoma" panose="020B0604030504040204" pitchFamily="34" charset="0"/>
              <a:ea typeface="Tahoma" panose="020B0604030504040204" pitchFamily="34" charset="0"/>
              <a:cs typeface="Tahoma" panose="020B0604030504040204" pitchFamily="34" charset="0"/>
            </a:endParaRPr>
          </a:p>
        </p:txBody>
      </p:sp>
      <p:sp>
        <p:nvSpPr>
          <p:cNvPr id="20" name="Rounded Rectangle 19"/>
          <p:cNvSpPr/>
          <p:nvPr/>
        </p:nvSpPr>
        <p:spPr>
          <a:xfrm>
            <a:off x="4193592" y="973032"/>
            <a:ext cx="1476335"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350" dirty="0" smtClean="0">
                <a:latin typeface="Tahoma" panose="020B0604030504040204" pitchFamily="34" charset="0"/>
                <a:ea typeface="Tahoma" panose="020B0604030504040204" pitchFamily="34" charset="0"/>
                <a:cs typeface="Tahoma" panose="020B0604030504040204" pitchFamily="34" charset="0"/>
              </a:rPr>
              <a:t>MLib</a:t>
            </a:r>
            <a:endParaRPr lang="en-IN" sz="1350" dirty="0">
              <a:latin typeface="Tahoma" panose="020B0604030504040204" pitchFamily="34" charset="0"/>
              <a:ea typeface="Tahoma" panose="020B0604030504040204" pitchFamily="34" charset="0"/>
              <a:cs typeface="Tahoma" panose="020B0604030504040204" pitchFamily="34" charset="0"/>
            </a:endParaRPr>
          </a:p>
        </p:txBody>
      </p:sp>
      <p:cxnSp>
        <p:nvCxnSpPr>
          <p:cNvPr id="21" name="Straight Arrow Connector 20"/>
          <p:cNvCxnSpPr>
            <a:stCxn id="14" idx="3"/>
            <a:endCxn id="16" idx="1"/>
          </p:cNvCxnSpPr>
          <p:nvPr/>
        </p:nvCxnSpPr>
        <p:spPr>
          <a:xfrm>
            <a:off x="1683305" y="2533995"/>
            <a:ext cx="558395"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7" name="Straight Arrow Connector 26"/>
          <p:cNvCxnSpPr>
            <a:stCxn id="16" idx="3"/>
            <a:endCxn id="18" idx="1"/>
          </p:cNvCxnSpPr>
          <p:nvPr/>
        </p:nvCxnSpPr>
        <p:spPr>
          <a:xfrm>
            <a:off x="3718035" y="2533995"/>
            <a:ext cx="475558"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27"/>
          <p:cNvCxnSpPr>
            <a:stCxn id="18" idx="3"/>
            <a:endCxn id="19" idx="1"/>
          </p:cNvCxnSpPr>
          <p:nvPr/>
        </p:nvCxnSpPr>
        <p:spPr>
          <a:xfrm>
            <a:off x="5669928" y="2533995"/>
            <a:ext cx="455129"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p:cNvCxnSpPr/>
          <p:nvPr/>
        </p:nvCxnSpPr>
        <p:spPr>
          <a:xfrm>
            <a:off x="4803887" y="1486740"/>
            <a:ext cx="1" cy="790401"/>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p:cNvCxnSpPr/>
          <p:nvPr/>
        </p:nvCxnSpPr>
        <p:spPr>
          <a:xfrm flipV="1">
            <a:off x="5105400" y="1486740"/>
            <a:ext cx="0" cy="790402"/>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3" name="TextBox 2"/>
          <p:cNvSpPr txBox="1"/>
          <p:nvPr/>
        </p:nvSpPr>
        <p:spPr>
          <a:xfrm>
            <a:off x="3200400" y="3174354"/>
            <a:ext cx="3110467" cy="300082"/>
          </a:xfrm>
          <a:prstGeom prst="rect">
            <a:avLst/>
          </a:prstGeom>
          <a:noFill/>
        </p:spPr>
        <p:txBody>
          <a:bodyPr wrap="none" rtlCol="0">
            <a:spAutoFit/>
          </a:bodyPr>
          <a:lstStyle/>
          <a:p>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Recommendation Engine Architecture </a:t>
            </a:r>
            <a:endParaRPr lang="en-US" sz="1350" dirty="0">
              <a:solidFill>
                <a:srgbClr val="00B0F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56648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Data Source</a:t>
            </a:r>
            <a:endParaRPr lang="en-US" sz="2600" dirty="0"/>
          </a:p>
        </p:txBody>
      </p:sp>
      <p:pic>
        <p:nvPicPr>
          <p:cNvPr id="13" name="Picture 1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18571" y="847292"/>
            <a:ext cx="1649655" cy="1497943"/>
          </a:xfrm>
          <a:prstGeom prst="rect">
            <a:avLst/>
          </a:prstGeom>
        </p:spPr>
      </p:pic>
      <p:cxnSp>
        <p:nvCxnSpPr>
          <p:cNvPr id="14" name="Straight Connector 13"/>
          <p:cNvCxnSpPr/>
          <p:nvPr/>
        </p:nvCxnSpPr>
        <p:spPr>
          <a:xfrm>
            <a:off x="1600200" y="2656462"/>
            <a:ext cx="594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343399" y="2114550"/>
            <a:ext cx="1"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00200" y="2647950"/>
            <a:ext cx="0" cy="609600"/>
          </a:xfrm>
          <a:prstGeom prst="line">
            <a:avLst/>
          </a:prstGeom>
        </p:spPr>
        <p:style>
          <a:lnRef idx="1">
            <a:schemeClr val="accent1"/>
          </a:lnRef>
          <a:fillRef idx="0">
            <a:schemeClr val="accent1"/>
          </a:fillRef>
          <a:effectRef idx="0">
            <a:schemeClr val="accent1"/>
          </a:effectRef>
          <a:fontRef idx="minor">
            <a:schemeClr val="tx1"/>
          </a:fontRef>
        </p:style>
      </p:cxnSp>
      <p:pic>
        <p:nvPicPr>
          <p:cNvPr id="21" name="Picture 2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57200" y="3257550"/>
            <a:ext cx="2286000" cy="774290"/>
          </a:xfrm>
          <a:prstGeom prst="rect">
            <a:avLst/>
          </a:prstGeom>
          <a:ln>
            <a:noFill/>
          </a:ln>
          <a:effectLst>
            <a:outerShdw blurRad="292100" dist="139700" dir="2700000" algn="tl" rotWithShape="0">
              <a:srgbClr val="333333">
                <a:alpha val="65000"/>
              </a:srgbClr>
            </a:outerShdw>
          </a:effectLst>
        </p:spPr>
      </p:pic>
      <p:cxnSp>
        <p:nvCxnSpPr>
          <p:cNvPr id="23" name="Straight Connector 22"/>
          <p:cNvCxnSpPr/>
          <p:nvPr/>
        </p:nvCxnSpPr>
        <p:spPr>
          <a:xfrm>
            <a:off x="4343398" y="2647950"/>
            <a:ext cx="0" cy="609600"/>
          </a:xfrm>
          <a:prstGeom prst="line">
            <a:avLst/>
          </a:prstGeom>
        </p:spPr>
        <p:style>
          <a:lnRef idx="1">
            <a:schemeClr val="accent1"/>
          </a:lnRef>
          <a:fillRef idx="0">
            <a:schemeClr val="accent1"/>
          </a:fillRef>
          <a:effectRef idx="0">
            <a:schemeClr val="accent1"/>
          </a:effectRef>
          <a:fontRef idx="minor">
            <a:schemeClr val="tx1"/>
          </a:fontRef>
        </p:style>
      </p:cxnSp>
      <p:pic>
        <p:nvPicPr>
          <p:cNvPr id="24" name="Picture 23"/>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3124200" y="3257550"/>
            <a:ext cx="2895600" cy="1462278"/>
          </a:xfrm>
          <a:prstGeom prst="rect">
            <a:avLst/>
          </a:prstGeom>
          <a:ln>
            <a:noFill/>
          </a:ln>
          <a:effectLst>
            <a:outerShdw blurRad="292100" dist="139700" dir="2700000" algn="tl" rotWithShape="0">
              <a:srgbClr val="333333">
                <a:alpha val="65000"/>
              </a:srgbClr>
            </a:outerShdw>
          </a:effectLst>
        </p:spPr>
      </p:pic>
      <p:cxnSp>
        <p:nvCxnSpPr>
          <p:cNvPr id="30" name="Straight Connector 29"/>
          <p:cNvCxnSpPr/>
          <p:nvPr/>
        </p:nvCxnSpPr>
        <p:spPr>
          <a:xfrm>
            <a:off x="7543799" y="2647950"/>
            <a:ext cx="1" cy="685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6423440" y="3333750"/>
            <a:ext cx="2362257" cy="886459"/>
            <a:chOff x="6649460" y="3450593"/>
            <a:chExt cx="2362257" cy="886459"/>
          </a:xfrm>
        </p:grpSpPr>
        <p:pic>
          <p:nvPicPr>
            <p:cNvPr id="38" name="Picture 37"/>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6649460" y="3450593"/>
              <a:ext cx="894339" cy="88645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9" name="Picture 38"/>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533208" y="3526549"/>
              <a:ext cx="783183" cy="7831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0" name="Picture 39"/>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8305800" y="3565183"/>
              <a:ext cx="705917" cy="705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765322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Hadoop : The Ultimate Data Warehouse</a:t>
            </a:r>
            <a:endParaRPr lang="en-US" sz="2600" dirty="0"/>
          </a:p>
        </p:txBody>
      </p:sp>
      <p:grpSp>
        <p:nvGrpSpPr>
          <p:cNvPr id="13" name="Group 12"/>
          <p:cNvGrpSpPr/>
          <p:nvPr/>
        </p:nvGrpSpPr>
        <p:grpSpPr>
          <a:xfrm>
            <a:off x="1981200" y="1123950"/>
            <a:ext cx="4839223" cy="3385987"/>
            <a:chOff x="2171287" y="893296"/>
            <a:chExt cx="4839223" cy="3385987"/>
          </a:xfrm>
        </p:grpSpPr>
        <p:sp>
          <p:nvSpPr>
            <p:cNvPr id="14" name="Rounded Rectangle 13"/>
            <p:cNvSpPr/>
            <p:nvPr/>
          </p:nvSpPr>
          <p:spPr>
            <a:xfrm>
              <a:off x="2171287" y="2323449"/>
              <a:ext cx="1226821"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5" name="Rounded Rectangle 14"/>
            <p:cNvSpPr/>
            <p:nvPr/>
          </p:nvSpPr>
          <p:spPr>
            <a:xfrm>
              <a:off x="5783689" y="2323449"/>
              <a:ext cx="1226821"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6" name="Rounded Rectangle 15"/>
            <p:cNvSpPr/>
            <p:nvPr/>
          </p:nvSpPr>
          <p:spPr>
            <a:xfrm>
              <a:off x="3958589" y="3765575"/>
              <a:ext cx="1226821"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7" name="Rounded Rectangle 16"/>
            <p:cNvSpPr/>
            <p:nvPr/>
          </p:nvSpPr>
          <p:spPr>
            <a:xfrm>
              <a:off x="3958589" y="893296"/>
              <a:ext cx="1226821"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dirty="0"/>
            </a:p>
          </p:txBody>
        </p:sp>
        <p:sp>
          <p:nvSpPr>
            <p:cNvPr id="18" name="object 17"/>
            <p:cNvSpPr txBox="1"/>
            <p:nvPr/>
          </p:nvSpPr>
          <p:spPr>
            <a:xfrm>
              <a:off x="4029576" y="1048062"/>
              <a:ext cx="1076325" cy="184666"/>
            </a:xfrm>
            <a:prstGeom prst="rect">
              <a:avLst/>
            </a:prstGeom>
          </p:spPr>
          <p:txBody>
            <a:bodyPr vert="horz" wrap="square" lIns="0" tIns="0" rIns="0" bIns="0" rtlCol="0">
              <a:spAutoFit/>
            </a:bodyPr>
            <a:lstStyle/>
            <a:p>
              <a:pPr algn="ctr">
                <a:lnSpc>
                  <a:spcPct val="100000"/>
                </a:lnSpc>
              </a:pPr>
              <a:r>
                <a:rPr lang="en-US" sz="1200" dirty="0">
                  <a:latin typeface="Tahoma" pitchFamily="34" charset="0"/>
                  <a:ea typeface="Tahoma" pitchFamily="34" charset="0"/>
                  <a:cs typeface="Tahoma" pitchFamily="34" charset="0"/>
                </a:rPr>
                <a:t>Reliable</a:t>
              </a:r>
            </a:p>
          </p:txBody>
        </p:sp>
        <p:sp>
          <p:nvSpPr>
            <p:cNvPr id="19" name="object 17"/>
            <p:cNvSpPr txBox="1"/>
            <p:nvPr/>
          </p:nvSpPr>
          <p:spPr>
            <a:xfrm>
              <a:off x="5973236" y="2490374"/>
              <a:ext cx="847725" cy="184666"/>
            </a:xfrm>
            <a:prstGeom prst="rect">
              <a:avLst/>
            </a:prstGeom>
          </p:spPr>
          <p:txBody>
            <a:bodyPr vert="horz" wrap="square" lIns="0" tIns="0" rIns="0" bIns="0" rtlCol="0">
              <a:spAutoFit/>
            </a:bodyPr>
            <a:lstStyle/>
            <a:p>
              <a:pPr algn="ctr"/>
              <a:r>
                <a:rPr lang="en-US" sz="1200" dirty="0">
                  <a:latin typeface="Tahoma" pitchFamily="34" charset="0"/>
                  <a:ea typeface="Tahoma" pitchFamily="34" charset="0"/>
                  <a:cs typeface="Tahoma" pitchFamily="34" charset="0"/>
                </a:rPr>
                <a:t>Economical</a:t>
              </a:r>
            </a:p>
          </p:txBody>
        </p:sp>
        <p:sp>
          <p:nvSpPr>
            <p:cNvPr id="20" name="object 17"/>
            <p:cNvSpPr txBox="1"/>
            <p:nvPr/>
          </p:nvSpPr>
          <p:spPr>
            <a:xfrm>
              <a:off x="2374213" y="2487970"/>
              <a:ext cx="847725" cy="184666"/>
            </a:xfrm>
            <a:prstGeom prst="rect">
              <a:avLst/>
            </a:prstGeom>
          </p:spPr>
          <p:txBody>
            <a:bodyPr vert="horz" wrap="square" lIns="0" tIns="0" rIns="0" bIns="0" rtlCol="0">
              <a:spAutoFit/>
            </a:bodyPr>
            <a:lstStyle/>
            <a:p>
              <a:pPr algn="ctr"/>
              <a:r>
                <a:rPr lang="en-US" sz="1200" dirty="0">
                  <a:latin typeface="Tahoma" pitchFamily="34" charset="0"/>
                  <a:ea typeface="Tahoma" pitchFamily="34" charset="0"/>
                  <a:cs typeface="Tahoma" pitchFamily="34" charset="0"/>
                </a:rPr>
                <a:t>Flexible</a:t>
              </a:r>
            </a:p>
          </p:txBody>
        </p:sp>
        <p:sp>
          <p:nvSpPr>
            <p:cNvPr id="21" name="object 17"/>
            <p:cNvSpPr txBox="1"/>
            <p:nvPr/>
          </p:nvSpPr>
          <p:spPr>
            <a:xfrm>
              <a:off x="4163516" y="3930096"/>
              <a:ext cx="847725" cy="184666"/>
            </a:xfrm>
            <a:prstGeom prst="rect">
              <a:avLst/>
            </a:prstGeom>
          </p:spPr>
          <p:txBody>
            <a:bodyPr vert="horz" wrap="square" lIns="0" tIns="0" rIns="0" bIns="0" rtlCol="0">
              <a:spAutoFit/>
            </a:bodyPr>
            <a:lstStyle/>
            <a:p>
              <a:pPr algn="ctr">
                <a:lnSpc>
                  <a:spcPct val="100000"/>
                </a:lnSpc>
              </a:pPr>
              <a:r>
                <a:rPr lang="en-US" sz="1200" dirty="0">
                  <a:latin typeface="Tahoma" pitchFamily="34" charset="0"/>
                  <a:ea typeface="Tahoma" pitchFamily="34" charset="0"/>
                  <a:cs typeface="Tahoma" pitchFamily="34" charset="0"/>
                </a:rPr>
                <a:t>Scalable</a:t>
              </a:r>
              <a:endParaRPr sz="1200" dirty="0">
                <a:latin typeface="Tahoma" pitchFamily="34" charset="0"/>
                <a:ea typeface="Tahoma" pitchFamily="34" charset="0"/>
                <a:cs typeface="Tahoma" pitchFamily="34" charset="0"/>
              </a:endParaRPr>
            </a:p>
          </p:txBody>
        </p:sp>
        <p:cxnSp>
          <p:nvCxnSpPr>
            <p:cNvPr id="22" name="Straight Arrow Connector 21"/>
            <p:cNvCxnSpPr/>
            <p:nvPr/>
          </p:nvCxnSpPr>
          <p:spPr>
            <a:xfrm rot="5400000" flipH="1" flipV="1">
              <a:off x="4267179" y="1734402"/>
              <a:ext cx="609600" cy="1588"/>
            </a:xfrm>
            <a:prstGeom prst="straightConnector1">
              <a:avLst/>
            </a:prstGeom>
            <a:ln w="12700">
              <a:solidFill>
                <a:srgbClr val="0070C0"/>
              </a:solidFill>
              <a:headEnd type="none" w="med" len="med"/>
              <a:tailEnd type="triangle" w="lg" len="lg"/>
            </a:ln>
            <a:effectLst/>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flipH="1" flipV="1">
              <a:off x="3400833" y="2580303"/>
              <a:ext cx="609600" cy="1588"/>
            </a:xfrm>
            <a:prstGeom prst="straightConnector1">
              <a:avLst/>
            </a:prstGeom>
            <a:ln w="12700">
              <a:solidFill>
                <a:srgbClr val="0070C0"/>
              </a:solidFill>
              <a:headEnd type="none" w="med" len="med"/>
              <a:tailEnd type="triangle" w="lg" len="lg"/>
            </a:ln>
            <a:effectLst/>
          </p:spPr>
          <p:style>
            <a:lnRef idx="2">
              <a:schemeClr val="dk1"/>
            </a:lnRef>
            <a:fillRef idx="0">
              <a:schemeClr val="dk1"/>
            </a:fillRef>
            <a:effectRef idx="1">
              <a:schemeClr val="dk1"/>
            </a:effectRef>
            <a:fontRef idx="minor">
              <a:schemeClr val="tx1"/>
            </a:fontRef>
          </p:style>
        </p:cxnSp>
        <p:cxnSp>
          <p:nvCxnSpPr>
            <p:cNvPr id="24" name="Straight Arrow Connector 23"/>
            <p:cNvCxnSpPr/>
            <p:nvPr/>
          </p:nvCxnSpPr>
          <p:spPr>
            <a:xfrm flipV="1">
              <a:off x="5168250" y="2568111"/>
              <a:ext cx="609600" cy="1588"/>
            </a:xfrm>
            <a:prstGeom prst="straightConnector1">
              <a:avLst/>
            </a:prstGeom>
            <a:ln w="12700">
              <a:solidFill>
                <a:srgbClr val="0070C0"/>
              </a:solidFill>
              <a:headEnd type="none" w="med" len="med"/>
              <a:tailEnd type="triangle" w="lg" len="lg"/>
            </a:ln>
            <a:effectLst/>
          </p:spPr>
          <p:style>
            <a:lnRef idx="2">
              <a:schemeClr val="dk1"/>
            </a:lnRef>
            <a:fillRef idx="0">
              <a:schemeClr val="dk1"/>
            </a:fillRef>
            <a:effectRef idx="1">
              <a:schemeClr val="dk1"/>
            </a:effectRef>
            <a:fontRef idx="minor">
              <a:schemeClr val="tx1"/>
            </a:fontRef>
          </p:style>
        </p:cxnSp>
        <p:cxnSp>
          <p:nvCxnSpPr>
            <p:cNvPr id="25" name="Straight Arrow Connector 24"/>
            <p:cNvCxnSpPr/>
            <p:nvPr/>
          </p:nvCxnSpPr>
          <p:spPr>
            <a:xfrm rot="5400000" flipV="1">
              <a:off x="4267179" y="3448902"/>
              <a:ext cx="609600" cy="1588"/>
            </a:xfrm>
            <a:prstGeom prst="straightConnector1">
              <a:avLst/>
            </a:prstGeom>
            <a:ln w="12700">
              <a:solidFill>
                <a:srgbClr val="0070C0"/>
              </a:solidFill>
              <a:headEnd type="none" w="med" len="med"/>
              <a:tailEnd type="triangle" w="lg" len="lg"/>
            </a:ln>
            <a:effectLst/>
          </p:spPr>
          <p:style>
            <a:lnRef idx="2">
              <a:schemeClr val="dk1"/>
            </a:lnRef>
            <a:fillRef idx="0">
              <a:schemeClr val="dk1"/>
            </a:fillRef>
            <a:effectRef idx="1">
              <a:schemeClr val="dk1"/>
            </a:effectRef>
            <a:fontRef idx="minor">
              <a:schemeClr val="tx1"/>
            </a:fontRef>
          </p:style>
        </p:cxnSp>
        <p:grpSp>
          <p:nvGrpSpPr>
            <p:cNvPr id="26" name="Group 25"/>
            <p:cNvGrpSpPr/>
            <p:nvPr/>
          </p:nvGrpSpPr>
          <p:grpSpPr>
            <a:xfrm>
              <a:off x="3972638" y="1962150"/>
              <a:ext cx="1229483" cy="1182746"/>
              <a:chOff x="868675" y="1789313"/>
              <a:chExt cx="1225912" cy="1468236"/>
            </a:xfrm>
          </p:grpSpPr>
          <p:sp>
            <p:nvSpPr>
              <p:cNvPr id="27" name="Oval 26"/>
              <p:cNvSpPr/>
              <p:nvPr/>
            </p:nvSpPr>
            <p:spPr>
              <a:xfrm>
                <a:off x="868675" y="1789313"/>
                <a:ext cx="1225912" cy="1468236"/>
              </a:xfrm>
              <a:prstGeom prst="ellipse">
                <a:avLst/>
              </a:prstGeom>
              <a:ln/>
              <a:effectLst/>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latin typeface="Tahoma" pitchFamily="34" charset="0"/>
                  <a:ea typeface="Tahoma" pitchFamily="34" charset="0"/>
                  <a:cs typeface="Tahoma" pitchFamily="34" charset="0"/>
                </a:endParaRPr>
              </a:p>
            </p:txBody>
          </p:sp>
          <p:sp>
            <p:nvSpPr>
              <p:cNvPr id="28" name="TextBox 27"/>
              <p:cNvSpPr txBox="1"/>
              <p:nvPr/>
            </p:nvSpPr>
            <p:spPr>
              <a:xfrm>
                <a:off x="1145258" y="2358474"/>
                <a:ext cx="751542" cy="573101"/>
              </a:xfrm>
              <a:prstGeom prst="rect">
                <a:avLst/>
              </a:prstGeom>
              <a:noFill/>
            </p:spPr>
            <p:txBody>
              <a:bodyPr wrap="none" rtlCol="0">
                <a:spAutoFit/>
              </a:bodyPr>
              <a:lstStyle/>
              <a:p>
                <a:pPr algn="ctr"/>
                <a:r>
                  <a:rPr lang="en-US" sz="1200" dirty="0">
                    <a:latin typeface="Tahoma" pitchFamily="34" charset="0"/>
                    <a:ea typeface="Tahoma" pitchFamily="34" charset="0"/>
                    <a:cs typeface="Tahoma" pitchFamily="34" charset="0"/>
                  </a:rPr>
                  <a:t>Hadoop </a:t>
                </a:r>
              </a:p>
              <a:p>
                <a:pPr algn="ctr"/>
                <a:endParaRPr lang="en-US" sz="1200" dirty="0">
                  <a:latin typeface="Tahoma" pitchFamily="34" charset="0"/>
                  <a:ea typeface="Tahoma" pitchFamily="34" charset="0"/>
                  <a:cs typeface="Tahoma" pitchFamily="34" charset="0"/>
                </a:endParaRPr>
              </a:p>
            </p:txBody>
          </p:sp>
        </p:grpSp>
      </p:grpSp>
    </p:spTree>
    <p:extLst>
      <p:ext uri="{BB962C8B-B14F-4D97-AF65-F5344CB8AC3E}">
        <p14:creationId xmlns:p14="http://schemas.microsoft.com/office/powerpoint/2010/main" val="16842856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486312" y="771550"/>
            <a:ext cx="5375226" cy="38020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Clr>
                <a:srgbClr val="0070C0"/>
              </a:buClr>
              <a:buNone/>
            </a:pPr>
            <a:r>
              <a:rPr lang="en-US" sz="1600" dirty="0" smtClean="0">
                <a:solidFill>
                  <a:srgbClr val="0070C0"/>
                </a:solidFill>
                <a:latin typeface="Tahoma" pitchFamily="34" charset="0"/>
                <a:ea typeface="Tahoma" pitchFamily="34" charset="0"/>
                <a:cs typeface="Tahoma" pitchFamily="34" charset="0"/>
              </a:rPr>
              <a:t>At the end of the session, you will be able to know :</a:t>
            </a:r>
            <a:endParaRPr lang="en-US" sz="1400" dirty="0" smtClean="0">
              <a:solidFill>
                <a:srgbClr val="0070C0"/>
              </a:solidFill>
              <a:latin typeface="Tahoma" pitchFamily="34" charset="0"/>
              <a:ea typeface="Tahoma" pitchFamily="34" charset="0"/>
              <a:cs typeface="Tahoma" pitchFamily="34" charset="0"/>
            </a:endParaRPr>
          </a:p>
          <a:p>
            <a:pPr>
              <a:lnSpc>
                <a:spcPct val="300000"/>
              </a:lnSpc>
              <a:buClr>
                <a:srgbClr val="0070C0"/>
              </a:buClr>
              <a:buFont typeface="Wingdings" panose="05000000000000000000" pitchFamily="2" charset="2"/>
              <a:buChar char="ü"/>
            </a:pPr>
            <a:r>
              <a:rPr lang="en-US" sz="1350" dirty="0" smtClean="0">
                <a:solidFill>
                  <a:srgbClr val="0070C0"/>
                </a:solidFill>
                <a:latin typeface="Tahoma" pitchFamily="34" charset="0"/>
                <a:ea typeface="Tahoma" pitchFamily="34" charset="0"/>
                <a:cs typeface="Tahoma" pitchFamily="34" charset="0"/>
              </a:rPr>
              <a:t>What is a recommendation engine</a:t>
            </a:r>
          </a:p>
          <a:p>
            <a:pPr>
              <a:lnSpc>
                <a:spcPct val="300000"/>
              </a:lnSpc>
              <a:buClr>
                <a:srgbClr val="0070C0"/>
              </a:buClr>
              <a:buFont typeface="Wingdings" panose="05000000000000000000" pitchFamily="2" charset="2"/>
              <a:buChar char="ü"/>
            </a:pPr>
            <a:r>
              <a:rPr lang="en-US" sz="1350" dirty="0" smtClean="0">
                <a:solidFill>
                  <a:srgbClr val="0070C0"/>
                </a:solidFill>
                <a:latin typeface="Tahoma" pitchFamily="34" charset="0"/>
                <a:ea typeface="Tahoma" pitchFamily="34" charset="0"/>
                <a:cs typeface="Tahoma" pitchFamily="34" charset="0"/>
              </a:rPr>
              <a:t>Major companies using recommendation engines</a:t>
            </a:r>
          </a:p>
          <a:p>
            <a:pPr>
              <a:lnSpc>
                <a:spcPct val="300000"/>
              </a:lnSpc>
              <a:buClr>
                <a:srgbClr val="0070C0"/>
              </a:buClr>
              <a:buFont typeface="Wingdings" panose="05000000000000000000" pitchFamily="2" charset="2"/>
              <a:buChar char="ü"/>
            </a:pPr>
            <a:r>
              <a:rPr lang="en-US" sz="1350" dirty="0" smtClean="0">
                <a:solidFill>
                  <a:srgbClr val="0070C0"/>
                </a:solidFill>
                <a:latin typeface="Tahoma" pitchFamily="34" charset="0"/>
                <a:ea typeface="Tahoma" pitchFamily="34" charset="0"/>
                <a:cs typeface="Tahoma" pitchFamily="34" charset="0"/>
              </a:rPr>
              <a:t>Approaches to recommendation engine</a:t>
            </a:r>
          </a:p>
          <a:p>
            <a:pPr>
              <a:lnSpc>
                <a:spcPct val="300000"/>
              </a:lnSpc>
              <a:buClr>
                <a:srgbClr val="0070C0"/>
              </a:buClr>
              <a:buFont typeface="Wingdings" panose="05000000000000000000" pitchFamily="2" charset="2"/>
              <a:buChar char="ü"/>
            </a:pPr>
            <a:r>
              <a:rPr lang="en-US" sz="1350" dirty="0" smtClean="0">
                <a:solidFill>
                  <a:srgbClr val="0070C0"/>
                </a:solidFill>
                <a:latin typeface="Tahoma" pitchFamily="34" charset="0"/>
                <a:ea typeface="Tahoma" pitchFamily="34" charset="0"/>
                <a:cs typeface="Tahoma" pitchFamily="34" charset="0"/>
              </a:rPr>
              <a:t>How to build a recommendation engine using Spark and MLib</a:t>
            </a:r>
          </a:p>
          <a:p>
            <a:pPr marL="0" indent="0">
              <a:buClr>
                <a:srgbClr val="0070C0"/>
              </a:buClr>
              <a:buNone/>
            </a:pPr>
            <a:endParaRPr lang="en-US" sz="1400" dirty="0" smtClean="0">
              <a:solidFill>
                <a:srgbClr val="0070C0"/>
              </a:solidFill>
              <a:latin typeface="Tahoma" pitchFamily="34" charset="0"/>
              <a:ea typeface="Tahoma" pitchFamily="34" charset="0"/>
              <a:cs typeface="Tahoma" pitchFamily="34" charset="0"/>
            </a:endParaRPr>
          </a:p>
          <a:p>
            <a:pPr marL="0" indent="0">
              <a:buClr>
                <a:srgbClr val="0070C0"/>
              </a:buClr>
              <a:buNone/>
            </a:pPr>
            <a:endParaRPr lang="en-US" sz="1400" dirty="0" smtClean="0">
              <a:solidFill>
                <a:srgbClr val="0070C0"/>
              </a:solidFill>
              <a:latin typeface="Tahoma" pitchFamily="34" charset="0"/>
              <a:ea typeface="Tahoma" pitchFamily="34" charset="0"/>
              <a:cs typeface="Tahoma" pitchFamily="34" charset="0"/>
            </a:endParaRPr>
          </a:p>
        </p:txBody>
      </p:sp>
      <p:sp>
        <p:nvSpPr>
          <p:cNvPr id="3" name="TextBox 2"/>
          <p:cNvSpPr txBox="1"/>
          <p:nvPr/>
        </p:nvSpPr>
        <p:spPr>
          <a:xfrm>
            <a:off x="398836" y="145917"/>
            <a:ext cx="4656049" cy="492443"/>
          </a:xfrm>
          <a:prstGeom prst="rect">
            <a:avLst/>
          </a:prstGeom>
          <a:noFill/>
        </p:spPr>
        <p:txBody>
          <a:bodyPr wrap="square" rtlCol="0">
            <a:spAutoFit/>
          </a:bodyPr>
          <a:lstStyle/>
          <a:p>
            <a:pPr defTabSz="685783"/>
            <a:r>
              <a:rPr lang="en-US" sz="2600" dirty="0" smtClean="0">
                <a:solidFill>
                  <a:srgbClr val="262626"/>
                </a:solidFill>
              </a:rPr>
              <a:t> Agenda</a:t>
            </a:r>
            <a:endParaRPr lang="en-IN" sz="2600" dirty="0">
              <a:solidFill>
                <a:srgbClr val="262626"/>
              </a:solidFill>
            </a:endParaRPr>
          </a:p>
        </p:txBody>
      </p:sp>
    </p:spTree>
    <p:extLst>
      <p:ext uri="{BB962C8B-B14F-4D97-AF65-F5344CB8AC3E}">
        <p14:creationId xmlns:p14="http://schemas.microsoft.com/office/powerpoint/2010/main" val="14897607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Spark</a:t>
            </a:r>
            <a:endParaRPr lang="en-US" sz="2600" dirty="0"/>
          </a:p>
        </p:txBody>
      </p:sp>
      <p:sp>
        <p:nvSpPr>
          <p:cNvPr id="3" name="Rectangle 2"/>
          <p:cNvSpPr/>
          <p:nvPr/>
        </p:nvSpPr>
        <p:spPr>
          <a:xfrm>
            <a:off x="463682" y="748219"/>
            <a:ext cx="8223117" cy="1015663"/>
          </a:xfrm>
          <a:prstGeom prst="rect">
            <a:avLst/>
          </a:prstGeom>
        </p:spPr>
        <p:txBody>
          <a:bodyPr wrap="square">
            <a:spAutoFit/>
          </a:bodyPr>
          <a:lstStyle/>
          <a:p>
            <a:pPr marL="171450" indent="-17145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Apache Spark is a general-purpose </a:t>
            </a:r>
            <a:r>
              <a:rPr lang="en-US" sz="1200" dirty="0">
                <a:latin typeface="Tahoma" panose="020B0604030504040204" pitchFamily="34" charset="0"/>
                <a:ea typeface="Tahoma" panose="020B0604030504040204" pitchFamily="34" charset="0"/>
                <a:cs typeface="Tahoma" panose="020B0604030504040204" pitchFamily="34" charset="0"/>
              </a:rPr>
              <a:t>in-memory cluster </a:t>
            </a:r>
            <a:r>
              <a:rPr lang="en-US" sz="1200" dirty="0" smtClean="0">
                <a:latin typeface="Tahoma" panose="020B0604030504040204" pitchFamily="34" charset="0"/>
                <a:ea typeface="Tahoma" panose="020B0604030504040204" pitchFamily="34" charset="0"/>
                <a:cs typeface="Tahoma" panose="020B0604030504040204" pitchFamily="34" charset="0"/>
              </a:rPr>
              <a:t>computing system</a:t>
            </a:r>
          </a:p>
          <a:p>
            <a:pPr marL="171450" indent="-17145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It is used for fast data analytics</a:t>
            </a:r>
          </a:p>
          <a:p>
            <a:pPr marL="171450" indent="-17145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Provides various high level tools like Spark SQL for structured data processing, MLib for Machine Learning and more </a:t>
            </a:r>
            <a:endParaRPr lang="en-US" sz="1200" dirty="0">
              <a:latin typeface="Tahoma" panose="020B0604030504040204" pitchFamily="34" charset="0"/>
              <a:ea typeface="Tahoma" panose="020B0604030504040204" pitchFamily="34" charset="0"/>
              <a:cs typeface="Tahoma" panose="020B0604030504040204" pitchFamily="34" charset="0"/>
            </a:endParaRPr>
          </a:p>
        </p:txBody>
      </p:sp>
      <p:grpSp>
        <p:nvGrpSpPr>
          <p:cNvPr id="12" name="Group 11"/>
          <p:cNvGrpSpPr/>
          <p:nvPr/>
        </p:nvGrpSpPr>
        <p:grpSpPr>
          <a:xfrm>
            <a:off x="2209800" y="2343150"/>
            <a:ext cx="4267200" cy="1657736"/>
            <a:chOff x="1524000" y="2346943"/>
            <a:chExt cx="5140713" cy="2225929"/>
          </a:xfrm>
        </p:grpSpPr>
        <p:pic>
          <p:nvPicPr>
            <p:cNvPr id="5" name="Picture 2" descr="https://spark.apache.org/docs/latest/img/spark-logo-hd.png"/>
            <p:cNvPicPr>
              <a:picLocks noChangeAspect="1" noChangeArrowheads="1"/>
            </p:cNvPicPr>
            <p:nvPr/>
          </p:nvPicPr>
          <p:blipFill>
            <a:blip r:embed="rId2" cstate="print"/>
            <a:srcRect/>
            <a:stretch>
              <a:fillRect/>
            </a:stretch>
          </p:blipFill>
          <p:spPr bwMode="auto">
            <a:xfrm>
              <a:off x="1524000" y="2495550"/>
              <a:ext cx="2519388" cy="1616773"/>
            </a:xfrm>
            <a:prstGeom prst="rect">
              <a:avLst/>
            </a:prstGeom>
            <a:noFill/>
          </p:spPr>
        </p:pic>
        <p:sp>
          <p:nvSpPr>
            <p:cNvPr id="6" name="Rounded Rectangle 5"/>
            <p:cNvSpPr/>
            <p:nvPr/>
          </p:nvSpPr>
          <p:spPr>
            <a:xfrm>
              <a:off x="5575485" y="2346943"/>
              <a:ext cx="1089228" cy="5572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High Level APIs</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7" name="Rounded Rectangle 6"/>
            <p:cNvSpPr/>
            <p:nvPr/>
          </p:nvSpPr>
          <p:spPr>
            <a:xfrm>
              <a:off x="5570432" y="3181302"/>
              <a:ext cx="1089228" cy="557212"/>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High Level Tools</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8" name="Rounded Rectangle 7"/>
            <p:cNvSpPr/>
            <p:nvPr/>
          </p:nvSpPr>
          <p:spPr>
            <a:xfrm>
              <a:off x="5570432" y="4015660"/>
              <a:ext cx="1089228" cy="557212"/>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100" dirty="0" smtClean="0">
                  <a:solidFill>
                    <a:schemeClr val="tx1"/>
                  </a:solidFill>
                  <a:latin typeface="Tahoma" panose="020B0604030504040204" pitchFamily="34" charset="0"/>
                  <a:ea typeface="Tahoma" panose="020B0604030504040204" pitchFamily="34" charset="0"/>
                  <a:cs typeface="Tahoma" panose="020B0604030504040204" pitchFamily="34" charset="0"/>
                </a:rPr>
                <a:t>More…</a:t>
              </a:r>
              <a:endParaRPr lang="en-US" sz="11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cxnSp>
          <p:nvCxnSpPr>
            <p:cNvPr id="9" name="Straight Arrow Connector 8"/>
            <p:cNvCxnSpPr/>
            <p:nvPr/>
          </p:nvCxnSpPr>
          <p:spPr>
            <a:xfrm flipH="1">
              <a:off x="3906289" y="2619336"/>
              <a:ext cx="1668146" cy="828146"/>
            </a:xfrm>
            <a:prstGeom prst="straightConnector1">
              <a:avLst/>
            </a:prstGeom>
            <a:ln w="127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7" idx="1"/>
            </p:cNvCxnSpPr>
            <p:nvPr/>
          </p:nvCxnSpPr>
          <p:spPr>
            <a:xfrm flipH="1" flipV="1">
              <a:off x="3907340" y="3453695"/>
              <a:ext cx="1663092" cy="0"/>
            </a:xfrm>
            <a:prstGeom prst="straightConnector1">
              <a:avLst/>
            </a:prstGeom>
            <a:ln w="127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3906289" y="3457531"/>
              <a:ext cx="1668146" cy="828146"/>
            </a:xfrm>
            <a:prstGeom prst="straightConnector1">
              <a:avLst/>
            </a:prstGeom>
            <a:ln w="127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17993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MLib</a:t>
            </a:r>
            <a:endParaRPr lang="en-US" sz="2600" dirty="0"/>
          </a:p>
        </p:txBody>
      </p:sp>
      <p:sp>
        <p:nvSpPr>
          <p:cNvPr id="3" name="Rectangle 2"/>
          <p:cNvSpPr/>
          <p:nvPr/>
        </p:nvSpPr>
        <p:spPr>
          <a:xfrm>
            <a:off x="463682" y="748219"/>
            <a:ext cx="8223117" cy="830997"/>
          </a:xfrm>
          <a:prstGeom prst="rect">
            <a:avLst/>
          </a:prstGeom>
        </p:spPr>
        <p:txBody>
          <a:bodyPr wrap="square">
            <a:spAutoFit/>
          </a:bodyPr>
          <a:lstStyle/>
          <a:p>
            <a:pPr marL="171450" indent="-17145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MLib is Spark’s machine learning library</a:t>
            </a:r>
          </a:p>
          <a:p>
            <a:pPr marL="171450" indent="-17145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US" sz="1200" dirty="0" smtClean="0">
                <a:latin typeface="Tahoma" panose="020B0604030504040204" pitchFamily="34" charset="0"/>
                <a:ea typeface="Tahoma" panose="020B0604030504040204" pitchFamily="34" charset="0"/>
                <a:cs typeface="Tahoma" panose="020B0604030504040204" pitchFamily="34" charset="0"/>
              </a:rPr>
              <a:t>Provides simple &amp; fast development environment for Spark</a:t>
            </a:r>
          </a:p>
          <a:p>
            <a:pPr marL="171450" indent="-171450">
              <a:buFont typeface="Symbol" panose="05050102010706020507" pitchFamily="18" charset="2"/>
              <a:buChar char="®"/>
            </a:pPr>
            <a:endParaRPr lang="en-US" sz="1200" dirty="0" smtClean="0">
              <a:latin typeface="Tahoma" panose="020B0604030504040204" pitchFamily="34" charset="0"/>
              <a:ea typeface="Tahoma" panose="020B0604030504040204" pitchFamily="34" charset="0"/>
              <a:cs typeface="Tahoma" panose="020B0604030504040204" pitchFamily="34" charset="0"/>
            </a:endParaRPr>
          </a:p>
        </p:txBody>
      </p:sp>
      <p:sp>
        <p:nvSpPr>
          <p:cNvPr id="13" name="Rounded Rectangle 12"/>
          <p:cNvSpPr/>
          <p:nvPr/>
        </p:nvSpPr>
        <p:spPr>
          <a:xfrm>
            <a:off x="1066800" y="2800350"/>
            <a:ext cx="7010400"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Spark</a:t>
            </a:r>
            <a:endParaRPr lang="en-IN" dirty="0"/>
          </a:p>
        </p:txBody>
      </p:sp>
      <p:sp>
        <p:nvSpPr>
          <p:cNvPr id="14" name="Rounded Rectangle 13"/>
          <p:cNvSpPr/>
          <p:nvPr/>
        </p:nvSpPr>
        <p:spPr>
          <a:xfrm>
            <a:off x="3761390" y="2038350"/>
            <a:ext cx="1752600"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MLib</a:t>
            </a:r>
            <a:endParaRPr lang="en-IN" dirty="0"/>
          </a:p>
        </p:txBody>
      </p:sp>
      <p:sp>
        <p:nvSpPr>
          <p:cNvPr id="15" name="Rounded Rectangle 14"/>
          <p:cNvSpPr/>
          <p:nvPr/>
        </p:nvSpPr>
        <p:spPr>
          <a:xfrm>
            <a:off x="1219200" y="2038350"/>
            <a:ext cx="1752600"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SparkSQL</a:t>
            </a:r>
            <a:endParaRPr lang="en-IN" dirty="0"/>
          </a:p>
        </p:txBody>
      </p:sp>
      <p:sp>
        <p:nvSpPr>
          <p:cNvPr id="16" name="Rounded Rectangle 15"/>
          <p:cNvSpPr/>
          <p:nvPr/>
        </p:nvSpPr>
        <p:spPr>
          <a:xfrm>
            <a:off x="6172200" y="2038350"/>
            <a:ext cx="1752600" cy="513708"/>
          </a:xfrm>
          <a:prstGeom prst="roundRect">
            <a:avLst/>
          </a:prstGeom>
          <a:effectLst/>
        </p:spPr>
        <p:style>
          <a:lnRef idx="1">
            <a:schemeClr val="accent1"/>
          </a:lnRef>
          <a:fillRef idx="2">
            <a:schemeClr val="accent1"/>
          </a:fillRef>
          <a:effectRef idx="1">
            <a:schemeClr val="accent1"/>
          </a:effectRef>
          <a:fontRef idx="minor">
            <a:schemeClr val="dk1"/>
          </a:fontRef>
        </p:style>
        <p:txBody>
          <a:bodyPr rtlCol="0" anchor="ctr"/>
          <a:lstStyle/>
          <a:p>
            <a:pPr algn="ctr"/>
            <a:r>
              <a:rPr lang="en-IN" dirty="0" smtClean="0"/>
              <a:t>Spark Streaming</a:t>
            </a:r>
            <a:endParaRPr lang="en-IN" dirty="0"/>
          </a:p>
        </p:txBody>
      </p:sp>
    </p:spTree>
    <p:extLst>
      <p:ext uri="{BB962C8B-B14F-4D97-AF65-F5344CB8AC3E}">
        <p14:creationId xmlns:p14="http://schemas.microsoft.com/office/powerpoint/2010/main" val="8897723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16529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8837" y="145918"/>
            <a:ext cx="4635501" cy="492443"/>
          </a:xfrm>
          <a:prstGeom prst="rect">
            <a:avLst/>
          </a:prstGeom>
          <a:noFill/>
        </p:spPr>
        <p:txBody>
          <a:bodyPr wrap="square" rtlCol="0">
            <a:spAutoFit/>
          </a:bodyPr>
          <a:lstStyle/>
          <a:p>
            <a:pPr defTabSz="685766"/>
            <a:r>
              <a:rPr lang="en-IN" sz="2600" dirty="0" smtClean="0">
                <a:solidFill>
                  <a:srgbClr val="262626"/>
                </a:solidFill>
                <a:latin typeface="+mj-lt"/>
              </a:rPr>
              <a:t>References</a:t>
            </a:r>
            <a:endParaRPr lang="en-IN" sz="2600" dirty="0">
              <a:solidFill>
                <a:srgbClr val="262626"/>
              </a:solidFill>
              <a:latin typeface="+mj-lt"/>
            </a:endParaRPr>
          </a:p>
        </p:txBody>
      </p:sp>
      <p:sp>
        <p:nvSpPr>
          <p:cNvPr id="3" name="Rectangle 2"/>
          <p:cNvSpPr/>
          <p:nvPr/>
        </p:nvSpPr>
        <p:spPr>
          <a:xfrm>
            <a:off x="431502" y="1022052"/>
            <a:ext cx="8595540" cy="1569660"/>
          </a:xfrm>
          <a:prstGeom prst="rect">
            <a:avLst/>
          </a:prstGeom>
        </p:spPr>
        <p:txBody>
          <a:bodyPr wrap="square">
            <a:spAutoFit/>
          </a:bodyPr>
          <a:lstStyle/>
          <a:p>
            <a:pPr marL="171450" indent="-171450">
              <a:buFont typeface="Symbol" panose="05050102010706020507" pitchFamily="18" charset="2"/>
              <a:buChar char="®"/>
            </a:pPr>
            <a:r>
              <a:rPr lang="en-GB" altLang="en-US" sz="1200" dirty="0">
                <a:latin typeface="Tahoma" panose="020B0604030504040204" pitchFamily="34" charset="0"/>
                <a:ea typeface="Tahoma" panose="020B0604030504040204" pitchFamily="34" charset="0"/>
                <a:cs typeface="Tahoma" panose="020B0604030504040204" pitchFamily="34" charset="0"/>
                <a:hlinkClick r:id="rId2"/>
              </a:rPr>
              <a:t>http://recommender-systems.org/content-based-filtering</a:t>
            </a:r>
            <a:r>
              <a:rPr lang="en-GB" altLang="en-US" sz="1200" dirty="0" smtClean="0">
                <a:latin typeface="Tahoma" panose="020B0604030504040204" pitchFamily="34" charset="0"/>
                <a:ea typeface="Tahoma" panose="020B0604030504040204" pitchFamily="34" charset="0"/>
                <a:cs typeface="Tahoma" panose="020B0604030504040204" pitchFamily="34" charset="0"/>
                <a:hlinkClick r:id="rId2"/>
              </a:rPr>
              <a:t>/</a:t>
            </a:r>
            <a:endParaRPr lang="en-GB" alt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IN" sz="1200" dirty="0" smtClean="0">
              <a:solidFill>
                <a:prstClr val="black"/>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GB" altLang="en-US" sz="1200" dirty="0">
                <a:latin typeface="Tahoma" panose="020B0604030504040204" pitchFamily="34" charset="0"/>
                <a:ea typeface="Tahoma" panose="020B0604030504040204" pitchFamily="34" charset="0"/>
                <a:cs typeface="Tahoma" panose="020B0604030504040204" pitchFamily="34" charset="0"/>
                <a:hlinkClick r:id="rId3"/>
              </a:rPr>
              <a:t>http://</a:t>
            </a:r>
            <a:r>
              <a:rPr lang="en-GB" altLang="en-US" sz="1200" dirty="0" smtClean="0">
                <a:latin typeface="Tahoma" panose="020B0604030504040204" pitchFamily="34" charset="0"/>
                <a:ea typeface="Tahoma" panose="020B0604030504040204" pitchFamily="34" charset="0"/>
                <a:cs typeface="Tahoma" panose="020B0604030504040204" pitchFamily="34" charset="0"/>
                <a:hlinkClick r:id="rId3"/>
              </a:rPr>
              <a:t>archive.fortune.com/magazines/fortune/fortune_archive/2006/11/27/8394347/index.htm</a:t>
            </a:r>
            <a:endParaRPr lang="en-GB" alt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GB" sz="1200" dirty="0">
              <a:solidFill>
                <a:prstClr val="black"/>
              </a:solidFill>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GB" altLang="en-US" sz="1200" dirty="0">
                <a:latin typeface="Tahoma" panose="020B0604030504040204" pitchFamily="34" charset="0"/>
                <a:ea typeface="Tahoma" panose="020B0604030504040204" pitchFamily="34" charset="0"/>
                <a:cs typeface="Tahoma" panose="020B0604030504040204" pitchFamily="34" charset="0"/>
                <a:hlinkClick r:id="rId4"/>
              </a:rPr>
              <a:t>http://</a:t>
            </a:r>
            <a:r>
              <a:rPr lang="en-GB" altLang="en-US" sz="1200" dirty="0" smtClean="0">
                <a:latin typeface="Tahoma" panose="020B0604030504040204" pitchFamily="34" charset="0"/>
                <a:ea typeface="Tahoma" panose="020B0604030504040204" pitchFamily="34" charset="0"/>
                <a:cs typeface="Tahoma" panose="020B0604030504040204" pitchFamily="34" charset="0"/>
                <a:hlinkClick r:id="rId4"/>
              </a:rPr>
              <a:t>ampcamp.berkeley.edu/big-data-mini-course/movie-recommendation-with-mllib.html</a:t>
            </a:r>
            <a:endParaRPr lang="en-GB" alt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GB" altLang="en-US" sz="1200" dirty="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r>
              <a:rPr lang="en-GB" altLang="en-US" sz="1200" dirty="0">
                <a:latin typeface="Tahoma" panose="020B0604030504040204" pitchFamily="34" charset="0"/>
                <a:ea typeface="Tahoma" panose="020B0604030504040204" pitchFamily="34" charset="0"/>
                <a:cs typeface="Tahoma" panose="020B0604030504040204" pitchFamily="34" charset="0"/>
                <a:hlinkClick r:id="rId5"/>
              </a:rPr>
              <a:t>https://</a:t>
            </a:r>
            <a:r>
              <a:rPr lang="en-GB" altLang="en-US" sz="1200" dirty="0" smtClean="0">
                <a:latin typeface="Tahoma" panose="020B0604030504040204" pitchFamily="34" charset="0"/>
                <a:ea typeface="Tahoma" panose="020B0604030504040204" pitchFamily="34" charset="0"/>
                <a:cs typeface="Tahoma" panose="020B0604030504040204" pitchFamily="34" charset="0"/>
                <a:hlinkClick r:id="rId5"/>
              </a:rPr>
              <a:t>databricks-training.s3.amazonaws.com/movie-recommendation-with-mllib.html</a:t>
            </a:r>
            <a:endParaRPr lang="en-GB" altLang="en-US" sz="1200" dirty="0" smtClean="0">
              <a:latin typeface="Tahoma" panose="020B0604030504040204" pitchFamily="34" charset="0"/>
              <a:ea typeface="Tahoma" panose="020B0604030504040204" pitchFamily="34" charset="0"/>
              <a:cs typeface="Tahoma" panose="020B0604030504040204" pitchFamily="34" charset="0"/>
            </a:endParaRPr>
          </a:p>
          <a:p>
            <a:pPr marL="171450" indent="-171450">
              <a:buFont typeface="Symbol" panose="05050102010706020507" pitchFamily="18" charset="2"/>
              <a:buChar char="®"/>
            </a:pPr>
            <a:endParaRPr lang="en-GB" altLang="en-US" sz="1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18329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8404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Transition – Search to Recommendation </a:t>
            </a:r>
            <a:endParaRPr lang="en-US" sz="2600" dirty="0"/>
          </a:p>
        </p:txBody>
      </p:sp>
      <p:graphicFrame>
        <p:nvGraphicFramePr>
          <p:cNvPr id="2" name="Diagram 1"/>
          <p:cNvGraphicFramePr/>
          <p:nvPr>
            <p:extLst>
              <p:ext uri="{D42A27DB-BD31-4B8C-83A1-F6EECF244321}">
                <p14:modId xmlns:p14="http://schemas.microsoft.com/office/powerpoint/2010/main" val="2208568545"/>
              </p:ext>
            </p:extLst>
          </p:nvPr>
        </p:nvGraphicFramePr>
        <p:xfrm>
          <a:off x="914400" y="1581150"/>
          <a:ext cx="73914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019800" y="3028950"/>
            <a:ext cx="2950680" cy="523220"/>
          </a:xfrm>
          <a:prstGeom prst="rect">
            <a:avLst/>
          </a:prstGeom>
          <a:noFill/>
        </p:spPr>
        <p:txBody>
          <a:bodyPr wrap="none" rtlCol="0">
            <a:spAutoFit/>
          </a:bodyPr>
          <a:lstStyle/>
          <a:p>
            <a:r>
              <a:rPr lang="en-US" sz="1350" dirty="0" smtClean="0">
                <a:latin typeface="Tahoma" panose="020B0604030504040204" pitchFamily="34" charset="0"/>
                <a:ea typeface="Tahoma" panose="020B0604030504040204" pitchFamily="34" charset="0"/>
                <a:cs typeface="Tahoma" panose="020B0604030504040204" pitchFamily="34" charset="0"/>
              </a:rPr>
              <a:t>CNN Money</a:t>
            </a:r>
          </a:p>
          <a:p>
            <a:r>
              <a:rPr lang="en-US" sz="1350" dirty="0" smtClean="0">
                <a:latin typeface="Tahoma" panose="020B0604030504040204" pitchFamily="34" charset="0"/>
                <a:ea typeface="Tahoma" panose="020B0604030504040204" pitchFamily="34" charset="0"/>
                <a:cs typeface="Tahoma" panose="020B0604030504040204" pitchFamily="34" charset="0"/>
              </a:rPr>
              <a:t>The race to create a smart Google </a:t>
            </a:r>
            <a:endParaRPr lang="en-US" sz="13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33856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Why to recommend</a:t>
            </a:r>
            <a:endParaRPr lang="en-US" sz="2600" dirty="0"/>
          </a:p>
        </p:txBody>
      </p:sp>
      <p:graphicFrame>
        <p:nvGraphicFramePr>
          <p:cNvPr id="3" name="Diagram 2"/>
          <p:cNvGraphicFramePr/>
          <p:nvPr>
            <p:extLst>
              <p:ext uri="{D42A27DB-BD31-4B8C-83A1-F6EECF244321}">
                <p14:modId xmlns:p14="http://schemas.microsoft.com/office/powerpoint/2010/main" val="865662685"/>
              </p:ext>
            </p:extLst>
          </p:nvPr>
        </p:nvGraphicFramePr>
        <p:xfrm>
          <a:off x="-457200" y="1657350"/>
          <a:ext cx="10108660" cy="152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4158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Where recommendations can be used </a:t>
            </a:r>
            <a:endParaRPr lang="en-US" sz="2600" dirty="0"/>
          </a:p>
        </p:txBody>
      </p:sp>
      <p:graphicFrame>
        <p:nvGraphicFramePr>
          <p:cNvPr id="3" name="Diagram 2"/>
          <p:cNvGraphicFramePr/>
          <p:nvPr>
            <p:extLst>
              <p:ext uri="{D42A27DB-BD31-4B8C-83A1-F6EECF244321}">
                <p14:modId xmlns:p14="http://schemas.microsoft.com/office/powerpoint/2010/main" val="3397540987"/>
              </p:ext>
            </p:extLst>
          </p:nvPr>
        </p:nvGraphicFramePr>
        <p:xfrm>
          <a:off x="550480" y="819150"/>
          <a:ext cx="8517320" cy="1169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val="727005077"/>
              </p:ext>
            </p:extLst>
          </p:nvPr>
        </p:nvGraphicFramePr>
        <p:xfrm>
          <a:off x="1676400" y="2111511"/>
          <a:ext cx="3124200" cy="221283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760501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What is a Recommendation Engine</a:t>
            </a:r>
            <a:endParaRPr lang="en-US" sz="2600" dirty="0"/>
          </a:p>
        </p:txBody>
      </p:sp>
      <p:graphicFrame>
        <p:nvGraphicFramePr>
          <p:cNvPr id="3" name="Diagram 2"/>
          <p:cNvGraphicFramePr/>
          <p:nvPr>
            <p:extLst>
              <p:ext uri="{D42A27DB-BD31-4B8C-83A1-F6EECF244321}">
                <p14:modId xmlns:p14="http://schemas.microsoft.com/office/powerpoint/2010/main" val="2858453458"/>
              </p:ext>
            </p:extLst>
          </p:nvPr>
        </p:nvGraphicFramePr>
        <p:xfrm>
          <a:off x="609600" y="960606"/>
          <a:ext cx="8326820" cy="137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535620" y="2190750"/>
            <a:ext cx="6400800" cy="2512814"/>
          </a:xfrm>
          <a:prstGeom prst="rect">
            <a:avLst/>
          </a:prstGeom>
        </p:spPr>
      </p:pic>
    </p:spTree>
    <p:extLst>
      <p:ext uri="{BB962C8B-B14F-4D97-AF65-F5344CB8AC3E}">
        <p14:creationId xmlns:p14="http://schemas.microsoft.com/office/powerpoint/2010/main" val="149100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6014545" y="3560800"/>
            <a:ext cx="2906110" cy="1077682"/>
          </a:xfrm>
          <a:prstGeom prst="rect">
            <a:avLst/>
          </a:prstGeom>
        </p:spPr>
      </p:pic>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Who uses </a:t>
            </a:r>
            <a:r>
              <a:rPr lang="en-US" sz="2600" dirty="0"/>
              <a:t>Recommendation </a:t>
            </a:r>
            <a:r>
              <a:rPr lang="en-US" sz="2600" dirty="0" smtClean="0"/>
              <a:t>Engines</a:t>
            </a:r>
            <a:endParaRPr lang="en-US" sz="2600" dirty="0"/>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624427" y="1957588"/>
            <a:ext cx="3276600" cy="1765547"/>
          </a:xfrm>
          <a:prstGeom prst="rect">
            <a:avLst/>
          </a:prstGeom>
        </p:spPr>
      </p:pic>
      <p:pic>
        <p:nvPicPr>
          <p:cNvPr id="6" name="Picture 5"/>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54886" y="2882553"/>
            <a:ext cx="1681163" cy="1681163"/>
          </a:xfrm>
          <a:prstGeom prst="rect">
            <a:avLst/>
          </a:prstGeom>
        </p:spPr>
      </p:pic>
      <p:pic>
        <p:nvPicPr>
          <p:cNvPr id="10" name="Picture 9"/>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372980" y="1172104"/>
            <a:ext cx="2233613" cy="1389868"/>
          </a:xfrm>
          <a:prstGeom prst="rect">
            <a:avLst/>
          </a:prstGeom>
        </p:spPr>
      </p:pic>
      <p:sp>
        <p:nvSpPr>
          <p:cNvPr id="11" name="TextBox 10"/>
          <p:cNvSpPr txBox="1"/>
          <p:nvPr/>
        </p:nvSpPr>
        <p:spPr>
          <a:xfrm>
            <a:off x="533400" y="872022"/>
            <a:ext cx="5938229" cy="300082"/>
          </a:xfrm>
          <a:prstGeom prst="rect">
            <a:avLst/>
          </a:prstGeom>
          <a:noFill/>
        </p:spPr>
        <p:txBody>
          <a:bodyPr wrap="none" rtlCol="0">
            <a:spAutoFit/>
          </a:bodyPr>
          <a:lstStyle/>
          <a:p>
            <a:r>
              <a:rPr lang="en-US" sz="1350" dirty="0">
                <a:latin typeface="Tahoma" panose="020B0604030504040204" pitchFamily="34" charset="0"/>
                <a:ea typeface="Tahoma" panose="020B0604030504040204" pitchFamily="34" charset="0"/>
                <a:cs typeface="Tahoma" panose="020B0604030504040204" pitchFamily="34" charset="0"/>
              </a:rPr>
              <a:t>S</a:t>
            </a:r>
            <a:r>
              <a:rPr lang="en-US" sz="1350" dirty="0" smtClean="0">
                <a:latin typeface="Tahoma" panose="020B0604030504040204" pitchFamily="34" charset="0"/>
                <a:ea typeface="Tahoma" panose="020B0604030504040204" pitchFamily="34" charset="0"/>
                <a:cs typeface="Tahoma" panose="020B0604030504040204" pitchFamily="34" charset="0"/>
              </a:rPr>
              <a:t>ome of the companies that have build their own recommendation engines</a:t>
            </a:r>
            <a:endParaRPr lang="en-US" sz="1350" dirty="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6248400" y="1432036"/>
            <a:ext cx="2438400" cy="917303"/>
          </a:xfrm>
          <a:prstGeom prst="rect">
            <a:avLst/>
          </a:prstGeom>
        </p:spPr>
      </p:pic>
      <p:pic>
        <p:nvPicPr>
          <p:cNvPr id="7" name="Picture 6"/>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6248400" y="2679086"/>
            <a:ext cx="2421195" cy="881714"/>
          </a:xfrm>
          <a:prstGeom prst="rect">
            <a:avLst/>
          </a:prstGeom>
        </p:spPr>
      </p:pic>
    </p:spTree>
    <p:extLst>
      <p:ext uri="{BB962C8B-B14F-4D97-AF65-F5344CB8AC3E}">
        <p14:creationId xmlns:p14="http://schemas.microsoft.com/office/powerpoint/2010/main" val="3630114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smtClean="0"/>
              <a:t>Recommendation Engine at Amazon</a:t>
            </a:r>
            <a:endParaRPr lang="en-US" sz="2600" dirty="0"/>
          </a:p>
        </p:txBody>
      </p:sp>
      <p:pic>
        <p:nvPicPr>
          <p:cNvPr id="2" name="Picture 1"/>
          <p:cNvPicPr>
            <a:picLocks noChangeAspect="1"/>
          </p:cNvPicPr>
          <p:nvPr/>
        </p:nvPicPr>
        <p:blipFill>
          <a:blip r:embed="rId2"/>
          <a:stretch>
            <a:fillRect/>
          </a:stretch>
        </p:blipFill>
        <p:spPr>
          <a:xfrm>
            <a:off x="1524000" y="1200150"/>
            <a:ext cx="5562600" cy="356006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609600" y="763201"/>
            <a:ext cx="2721130" cy="300082"/>
          </a:xfrm>
          <a:prstGeom prst="rect">
            <a:avLst/>
          </a:prstGeom>
          <a:noFill/>
        </p:spPr>
        <p:txBody>
          <a:bodyPr wrap="none" rtlCol="0">
            <a:spAutoFit/>
          </a:bodyPr>
          <a:lstStyle/>
          <a:p>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Recommended books </a:t>
            </a:r>
            <a:r>
              <a:rPr lang="en-US" sz="1350" dirty="0" smtClean="0">
                <a:latin typeface="Tahoma" panose="020B0604030504040204" pitchFamily="34" charset="0"/>
                <a:ea typeface="Tahoma" panose="020B0604030504040204" pitchFamily="34" charset="0"/>
                <a:cs typeface="Tahoma" panose="020B0604030504040204" pitchFamily="34" charset="0"/>
              </a:rPr>
              <a:t>by Amazon</a:t>
            </a:r>
            <a:endParaRPr lang="en-US" sz="13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43339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p:cNvSpPr txBox="1">
            <a:spLocks noChangeArrowheads="1"/>
          </p:cNvSpPr>
          <p:nvPr/>
        </p:nvSpPr>
        <p:spPr>
          <a:xfrm>
            <a:off x="436180" y="181990"/>
            <a:ext cx="8403020" cy="51435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600" dirty="0"/>
              <a:t>Recommendation Engine at </a:t>
            </a:r>
            <a:r>
              <a:rPr lang="en-US" sz="2600" dirty="0" smtClean="0"/>
              <a:t>IMDB</a:t>
            </a:r>
            <a:endParaRPr lang="en-US" sz="2600" dirty="0"/>
          </a:p>
        </p:txBody>
      </p:sp>
      <p:pic>
        <p:nvPicPr>
          <p:cNvPr id="3" name="Picture 2"/>
          <p:cNvPicPr>
            <a:picLocks noChangeAspect="1"/>
          </p:cNvPicPr>
          <p:nvPr/>
        </p:nvPicPr>
        <p:blipFill>
          <a:blip r:embed="rId2"/>
          <a:stretch>
            <a:fillRect/>
          </a:stretch>
        </p:blipFill>
        <p:spPr>
          <a:xfrm>
            <a:off x="838200" y="1123950"/>
            <a:ext cx="7239000" cy="3614947"/>
          </a:xfrm>
          <a:prstGeom prst="rect">
            <a:avLst/>
          </a:prstGeom>
          <a:ln>
            <a:noFill/>
          </a:ln>
          <a:effectLst>
            <a:outerShdw blurRad="292100" dist="139700" dir="2700000" algn="tl" rotWithShape="0">
              <a:srgbClr val="333333">
                <a:alpha val="65000"/>
              </a:srgbClr>
            </a:outerShdw>
          </a:effectLst>
        </p:spPr>
      </p:pic>
      <p:sp>
        <p:nvSpPr>
          <p:cNvPr id="5" name="TextBox 4"/>
          <p:cNvSpPr txBox="1"/>
          <p:nvPr/>
        </p:nvSpPr>
        <p:spPr>
          <a:xfrm>
            <a:off x="685800" y="760104"/>
            <a:ext cx="2752100" cy="300082"/>
          </a:xfrm>
          <a:prstGeom prst="rect">
            <a:avLst/>
          </a:prstGeom>
          <a:noFill/>
        </p:spPr>
        <p:txBody>
          <a:bodyPr wrap="none" rtlCol="0">
            <a:spAutoFit/>
          </a:bodyPr>
          <a:lstStyle/>
          <a:p>
            <a:r>
              <a:rPr lang="en-US" sz="1350" dirty="0" smtClean="0">
                <a:solidFill>
                  <a:srgbClr val="00B0F0"/>
                </a:solidFill>
                <a:latin typeface="Tahoma" panose="020B0604030504040204" pitchFamily="34" charset="0"/>
                <a:ea typeface="Tahoma" panose="020B0604030504040204" pitchFamily="34" charset="0"/>
                <a:cs typeface="Tahoma" panose="020B0604030504040204" pitchFamily="34" charset="0"/>
              </a:rPr>
              <a:t>Movie recommendations </a:t>
            </a:r>
            <a:r>
              <a:rPr lang="en-US" sz="1350" dirty="0" smtClean="0">
                <a:latin typeface="Tahoma" panose="020B0604030504040204" pitchFamily="34" charset="0"/>
                <a:ea typeface="Tahoma" panose="020B0604030504040204" pitchFamily="34" charset="0"/>
                <a:cs typeface="Tahoma" panose="020B0604030504040204" pitchFamily="34" charset="0"/>
              </a:rPr>
              <a:t>by IMDB</a:t>
            </a:r>
            <a:endParaRPr lang="en-US" sz="13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52792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rain4ce_course_template">
  <a:themeElements>
    <a:clrScheme name="Fresh">
      <a:dk1>
        <a:srgbClr val="262626"/>
      </a:dk1>
      <a:lt1>
        <a:sysClr val="window" lastClr="FFFFFF"/>
      </a:lt1>
      <a:dk2>
        <a:srgbClr val="595959"/>
      </a:dk2>
      <a:lt2>
        <a:srgbClr val="EEECE1"/>
      </a:lt2>
      <a:accent1>
        <a:srgbClr val="F4891E"/>
      </a:accent1>
      <a:accent2>
        <a:srgbClr val="7BCF27"/>
      </a:accent2>
      <a:accent3>
        <a:srgbClr val="9BBB59"/>
      </a:accent3>
      <a:accent4>
        <a:srgbClr val="00B0F0"/>
      </a:accent4>
      <a:accent5>
        <a:srgbClr val="4BACC6"/>
      </a:accent5>
      <a:accent6>
        <a:srgbClr val="F79646"/>
      </a:accent6>
      <a:hlink>
        <a:srgbClr val="00B0F0"/>
      </a:hlink>
      <a:folHlink>
        <a:srgbClr val="F4891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Brain4ce_course_template.potx</Template>
  <TotalTime>0</TotalTime>
  <Words>484</Words>
  <Application>Microsoft Office PowerPoint</Application>
  <PresentationFormat>On-screen Show (16:9)</PresentationFormat>
  <Paragraphs>101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宋体</vt:lpstr>
      <vt:lpstr>Arial</vt:lpstr>
      <vt:lpstr>Calibri</vt:lpstr>
      <vt:lpstr>Castellar</vt:lpstr>
      <vt:lpstr>Symbol</vt:lpstr>
      <vt:lpstr>Tahoma</vt:lpstr>
      <vt:lpstr>Wingdings</vt:lpstr>
      <vt:lpstr>Brain4ce_course_template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2010-05-03T20:57:59Z</dcterms:created>
  <dcterms:modified xsi:type="dcterms:W3CDTF">2015-09-29T07:18:47Z</dcterms:modified>
</cp:coreProperties>
</file>