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65"/>
          </p14:sldIdLst>
        </p14:section>
        <p14:section name="Testgraphs for e-kTC" id="{893D8346-A827-4FEC-9989-0B78EDAA378C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3" y="24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085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Breitbild</PresentationFormat>
  <Paragraphs>256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E1</vt:lpstr>
      <vt:lpstr>Testgraph E1a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70</cp:revision>
  <dcterms:created xsi:type="dcterms:W3CDTF">2015-09-28T09:57:46Z</dcterms:created>
  <dcterms:modified xsi:type="dcterms:W3CDTF">2015-10-13T12:58:58Z</dcterms:modified>
</cp:coreProperties>
</file>