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43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</a:t>
            </a:r>
            <a:r>
              <a:rPr lang="en-US" smtClean="0"/>
              <a:t>(19-3+1)*2=34</a:t>
            </a:r>
            <a:endParaRPr lang="en-US" dirty="0" smtClean="0"/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085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257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74</cp:revision>
  <dcterms:created xsi:type="dcterms:W3CDTF">2015-09-28T09:57:46Z</dcterms:created>
  <dcterms:modified xsi:type="dcterms:W3CDTF">2015-10-14T08:02:58Z</dcterms:modified>
</cp:coreProperties>
</file>