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</p14:sldIdLst>
        </p14:section>
        <p14:section name="Testgraphs for e-kTC" id="{893D8346-A827-4FEC-9989-0B78EDAA378C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</a:t>
            </a:r>
            <a:r>
              <a:rPr lang="en-US" dirty="0" smtClean="0"/>
              <a:t>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</a:t>
            </a:r>
            <a:r>
              <a:rPr lang="en-US" dirty="0" smtClean="0"/>
              <a:t>(k=1.5)</a:t>
            </a:r>
            <a:endParaRPr lang="en-US" dirty="0" smtClean="0"/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</a:t>
            </a:r>
            <a:r>
              <a:rPr lang="en-US" dirty="0" smtClean="0"/>
              <a:t>) := </a:t>
            </a:r>
            <a:r>
              <a:rPr lang="en-US" dirty="0" smtClean="0"/>
              <a:t>15 -&gt; r(31) = 1.5, r(32) = 1</a:t>
            </a:r>
            <a:endParaRPr lang="en-US" dirty="0" smtClean="0"/>
          </a:p>
          <a:p>
            <a:r>
              <a:rPr lang="en-US" dirty="0" smtClean="0"/>
              <a:t>Final state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</a:t>
            </a:r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Breitbild</PresentationFormat>
  <Paragraphs>102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E1</vt:lpstr>
      <vt:lpstr>Testgraph E1a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41</cp:revision>
  <dcterms:created xsi:type="dcterms:W3CDTF">2015-09-28T09:57:46Z</dcterms:created>
  <dcterms:modified xsi:type="dcterms:W3CDTF">2015-10-08T05:54:17Z</dcterms:modified>
</cp:coreProperties>
</file>